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au aposetolo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Peteru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Tama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fafine Kanana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taitai toaselau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Faatuatua o Setefano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“Aisea e leai ai sou faatuatua” (Mar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“Oe lena e faatuatua itiiti” </a:t>
          </a:r>
          <a:br>
            <a:rPr lang="es-ES" sz="2000" b="1" dirty="0"/>
          </a:br>
          <a:r>
            <a:rPr lang="en" sz="2000" b="1" dirty="0"/>
            <a:t>(Mt.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“Ia e fesoasoani i lou le faatuatua”               (Mar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“Ua tele lou faatuatua” </a:t>
          </a:r>
          <a:br>
            <a:rPr lang="es-ES" sz="2000" b="1" dirty="0"/>
          </a:br>
          <a:r>
            <a:rPr lang="en" sz="2000" b="1" dirty="0"/>
            <a:t>(Mt.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“Oute lei iloa se faatuatua e faapea ona tele”                               (Luka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“tagata ua faatumuliai le faatuatua”                   (Gal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700" b="1" dirty="0"/>
            <a:t>Fa'atino le fa'atuatua, e tusa lava po'o le a le la'ititi (Mat 17:20)</a:t>
          </a:r>
          <a:endParaRPr lang="es-ES" sz="17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Suesue le Tusi Paiae (Rom.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Tatalo i le Atua ia faatele                            (Lk.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Aua le toilalo i le masalosalo                                        (Mar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700" b="1" dirty="0"/>
            <a:t>Aua le faalagolago lou faatuatua i le faatuatua o isi</a:t>
          </a:r>
          <a:br>
            <a:rPr lang="en" sz="1700" b="1" dirty="0"/>
          </a:br>
          <a:r>
            <a:rPr lang="en" sz="1700" b="1" dirty="0"/>
            <a:t>(Mt. 25:8)</a:t>
          </a:r>
          <a:endParaRPr lang="es-ES" sz="17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Tali atu </a:t>
          </a:r>
          <a:r>
            <a:rPr lang="en-US" sz="2000" b="1" dirty="0"/>
            <a:t>I</a:t>
          </a:r>
          <a:r>
            <a:rPr lang="en" sz="2000" b="1" dirty="0"/>
            <a:t> le Agaga Paia 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Fai ma masani le faatino o le faatuatua (2 Kor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Usitai ia Iesu ma Lana Afioga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Mafuta i aso taitasi ma Iesu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Avea Iesu ma ogatotonu o tatou olaga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it-IT" sz="2000" b="1" dirty="0">
              <a:solidFill>
                <a:schemeClr val="tx1"/>
              </a:solidFill>
            </a:rPr>
            <a:t>Ia ola e tusa ai ma lo tatou faatuatua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pt-BR" sz="2000" b="1" dirty="0">
              <a:solidFill>
                <a:schemeClr val="tx1"/>
              </a:solidFill>
            </a:rPr>
            <a:t>Ia fa'avae lo tatou fa'atuatua ia Iesu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US" sz="2000" b="1" dirty="0">
              <a:solidFill>
                <a:schemeClr val="tx1"/>
              </a:solidFill>
            </a:rPr>
            <a:t>Ia </a:t>
          </a:r>
          <a:r>
            <a:rPr lang="en-US" sz="2000" b="1" dirty="0" err="1">
              <a:solidFill>
                <a:schemeClr val="tx1"/>
              </a:solidFill>
            </a:rPr>
            <a:t>atagia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Iesu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o tatou </a:t>
          </a:r>
          <a:r>
            <a:rPr lang="en-US" sz="2000" b="1" dirty="0" err="1">
              <a:solidFill>
                <a:schemeClr val="tx1"/>
              </a:solidFill>
            </a:rPr>
            <a:t>olaga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Talia le mealofa o Lona alofa tunoa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“Aisea e leai ai sou faatuatua” (Mar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au aposetolo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“Oe lena e faatuatua itiiti” </a:t>
          </a:r>
          <a:br>
            <a:rPr lang="es-ES" sz="2000" b="1" kern="1200" dirty="0"/>
          </a:br>
          <a:r>
            <a:rPr lang="en" sz="2000" b="1" kern="1200" dirty="0"/>
            <a:t>(Mt.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Peteru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“Ia e fesoasoani i lou le faatuatua”               (Mar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Tama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“Ua tele lou faatuatua” </a:t>
          </a:r>
          <a:br>
            <a:rPr lang="es-ES" sz="2000" b="1" kern="1200" dirty="0"/>
          </a:br>
          <a:r>
            <a:rPr lang="en" sz="2000" b="1" kern="1200" dirty="0"/>
            <a:t>(Mt.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fafine Kanana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“Oute lei iloa se faatuatua e faapea ona tele”                               (Luka 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le taitai toaselau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“tagata ua faatumuliai le faatuatua”                   (Gal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Faatuatua o Setefano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Fa'atino le fa'atuatua, e tusa lava po'o le a le la'ititi (Mat 17:20)</a:t>
          </a:r>
          <a:endParaRPr lang="es-ES" sz="17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Suesue le Tusi Paiae (Rom.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Tatalo i le Atua ia faatele                            (Lk.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Aua le toilalo i le masalosalo                                        (Mar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Aua le faalagolago lou faatuatua i le faatuatua o isi</a:t>
          </a:r>
          <a:br>
            <a:rPr lang="en" sz="1700" b="1" kern="1200" dirty="0"/>
          </a:br>
          <a:r>
            <a:rPr lang="en" sz="1700" b="1" kern="1200" dirty="0"/>
            <a:t>(Mt. 25:8)</a:t>
          </a:r>
          <a:endParaRPr lang="es-ES" sz="17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Tali atu </a:t>
          </a:r>
          <a:r>
            <a:rPr lang="en-US" sz="2000" b="1" kern="1200" dirty="0"/>
            <a:t>I</a:t>
          </a:r>
          <a:r>
            <a:rPr lang="en" sz="2000" b="1" kern="1200" dirty="0"/>
            <a:t> le Agaga Paia 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Fai ma masani le faatino o le faatuatua (2 Kor 5:7)</a:t>
          </a:r>
          <a:endParaRPr lang="es-ES" sz="18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Usitai ia Iesu ma Lana Afioga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Mafuta i aso taitasi ma Iesu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Avea Iesu ma ogatotonu o tatou olaga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Ia ola e tusa ai ma lo tatou faatuatua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Ia fa'avae lo tatou fa'atuatua ia Iesu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Ia </a:t>
          </a:r>
          <a:r>
            <a:rPr lang="en-US" sz="2000" b="1" kern="1200" dirty="0" err="1">
              <a:solidFill>
                <a:schemeClr val="tx1"/>
              </a:solidFill>
            </a:rPr>
            <a:t>atagia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Iesu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o tatou </a:t>
          </a:r>
          <a:r>
            <a:rPr lang="en-US" sz="2000" b="1" kern="1200" dirty="0" err="1">
              <a:solidFill>
                <a:schemeClr val="tx1"/>
              </a:solidFill>
            </a:rPr>
            <a:t>olaga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Talia le mealofa o Lona alofa tunoa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20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O LE I AI O LE FAATUATUA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78836" y="2334944"/>
            <a:ext cx="305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 8 mo Me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LE FAATUATUA O IESU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le mea lenei ua i ai le onosai o le au paia; o le mea lenei ua i ai e ua tausi i poloaiga a le Atua ma le faatuatua ia Iesu.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(Faaaliga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-49428" y="1366658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i</a:t>
            </a:r>
            <a:r>
              <a:rPr lang="en-US" sz="2000" b="1" dirty="0"/>
              <a:t> tatou, o ē </a:t>
            </a:r>
            <a:r>
              <a:rPr lang="en-US" sz="2000" b="1" dirty="0" err="1"/>
              <a:t>faatuatua</a:t>
            </a:r>
            <a:r>
              <a:rPr lang="en-US" sz="2000" b="1" dirty="0"/>
              <a:t> o loo ola </a:t>
            </a:r>
            <a:r>
              <a:rPr lang="en-US" sz="2000" b="1" dirty="0" err="1"/>
              <a:t>latalata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toe </a:t>
            </a:r>
            <a:r>
              <a:rPr lang="en-US" sz="2000" b="1" dirty="0" err="1"/>
              <a:t>afio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</a:t>
            </a:r>
            <a:r>
              <a:rPr lang="en-US" sz="2000" b="1" dirty="0" err="1"/>
              <a:t>Iesu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iloga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lua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"</a:t>
            </a:r>
            <a:r>
              <a:rPr lang="en-US" sz="2000" b="1" dirty="0" err="1"/>
              <a:t>tausia</a:t>
            </a:r>
            <a:r>
              <a:rPr lang="en-US" sz="2000" b="1" dirty="0"/>
              <a:t>" (o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, </a:t>
            </a:r>
            <a:r>
              <a:rPr lang="en-US" sz="2000" b="1" dirty="0" err="1"/>
              <a:t>usiusitai</a:t>
            </a:r>
            <a:r>
              <a:rPr lang="en-US" sz="2000" b="1" dirty="0"/>
              <a:t> pe </a:t>
            </a:r>
            <a:r>
              <a:rPr lang="en-US" sz="2000" b="1" dirty="0" err="1"/>
              <a:t>faasaoina</a:t>
            </a:r>
            <a:r>
              <a:rPr lang="en-US" sz="2000" b="1" dirty="0"/>
              <a:t>): o </a:t>
            </a:r>
            <a:r>
              <a:rPr lang="en-US" sz="2000" b="1" dirty="0" err="1"/>
              <a:t>poloaiga</a:t>
            </a:r>
            <a:r>
              <a:rPr lang="en-US" sz="2000" b="1" dirty="0"/>
              <a:t> ma le </a:t>
            </a:r>
            <a:r>
              <a:rPr lang="en-US" sz="2000" b="1" dirty="0" err="1"/>
              <a:t>faatuatua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(</a:t>
            </a:r>
            <a:r>
              <a:rPr lang="en-US" sz="2000" b="1" dirty="0" err="1"/>
              <a:t>Faaaliga</a:t>
            </a:r>
            <a:r>
              <a:rPr lang="en-US" sz="2000" b="1" dirty="0"/>
              <a:t> 14:12).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4575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759877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faatuatua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Iesu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tauamiotonuina</a:t>
            </a:r>
            <a:r>
              <a:rPr lang="en-US" sz="2000" b="1" dirty="0"/>
              <a:t> ai (Roma 5:1),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faapaiaina</a:t>
            </a:r>
            <a:r>
              <a:rPr lang="en-US" sz="2000" b="1" dirty="0"/>
              <a:t> (</a:t>
            </a:r>
            <a:r>
              <a:rPr lang="en-US" sz="2000" b="1" dirty="0" err="1"/>
              <a:t>Galuega</a:t>
            </a:r>
            <a:r>
              <a:rPr lang="en-US" sz="2000" b="1" dirty="0"/>
              <a:t> 26:18),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fanau</a:t>
            </a:r>
            <a:r>
              <a:rPr lang="en-US" sz="2000" b="1" dirty="0"/>
              <a:t> a le Atua (Ioane 1:12).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-37071" y="2546815"/>
            <a:ext cx="727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E </a:t>
            </a:r>
            <a:r>
              <a:rPr lang="en-US" sz="2000" b="1" dirty="0" err="1">
                <a:solidFill>
                  <a:srgbClr val="000000"/>
                </a:solidFill>
              </a:rPr>
              <a:t>fesoʻotaʻi</a:t>
            </a:r>
            <a:r>
              <a:rPr lang="en-US" sz="2000" b="1" dirty="0">
                <a:solidFill>
                  <a:srgbClr val="000000"/>
                </a:solidFill>
              </a:rPr>
              <a:t> le Tulafono (</a:t>
            </a:r>
            <a:r>
              <a:rPr lang="en-US" sz="2000" b="1" dirty="0" err="1">
                <a:solidFill>
                  <a:srgbClr val="000000"/>
                </a:solidFill>
              </a:rPr>
              <a:t>poloaiga</a:t>
            </a:r>
            <a:r>
              <a:rPr lang="en-US" sz="2000" b="1" dirty="0">
                <a:solidFill>
                  <a:srgbClr val="000000"/>
                </a:solidFill>
              </a:rPr>
              <a:t>) ma le </a:t>
            </a:r>
            <a:r>
              <a:rPr lang="en-US" sz="2000" b="1" dirty="0" err="1">
                <a:solidFill>
                  <a:srgbClr val="000000"/>
                </a:solidFill>
              </a:rPr>
              <a:t>Talalelei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faʻatuatua</a:t>
            </a:r>
            <a:r>
              <a:rPr lang="en-US" sz="2000" b="1" dirty="0">
                <a:solidFill>
                  <a:srgbClr val="000000"/>
                </a:solidFill>
              </a:rPr>
              <a:t>). E le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usiusitaʻi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aunoa</a:t>
            </a:r>
            <a:r>
              <a:rPr lang="en-US" sz="2000" b="1" dirty="0">
                <a:solidFill>
                  <a:srgbClr val="000000"/>
                </a:solidFill>
              </a:rPr>
              <a:t> ma le </a:t>
            </a:r>
            <a:r>
              <a:rPr lang="en-US" sz="2000" b="1" dirty="0" err="1">
                <a:solidFill>
                  <a:srgbClr val="000000"/>
                </a:solidFill>
              </a:rPr>
              <a:t>faʻatuatua</a:t>
            </a:r>
            <a:r>
              <a:rPr lang="en-US" sz="2000" b="1" dirty="0">
                <a:solidFill>
                  <a:srgbClr val="000000"/>
                </a:solidFill>
              </a:rPr>
              <a:t>, e le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foʻi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aunoa</a:t>
            </a:r>
            <a:r>
              <a:rPr lang="en-US" sz="2000" b="1" dirty="0">
                <a:solidFill>
                  <a:srgbClr val="000000"/>
                </a:solidFill>
              </a:rPr>
              <a:t> ma le </a:t>
            </a:r>
            <a:r>
              <a:rPr lang="en-US" sz="2000" b="1" dirty="0" err="1">
                <a:solidFill>
                  <a:srgbClr val="000000"/>
                </a:solidFill>
              </a:rPr>
              <a:t>usiusitaʻi</a:t>
            </a:r>
            <a:r>
              <a:rPr lang="en-US" sz="2000" b="1" dirty="0">
                <a:solidFill>
                  <a:srgbClr val="000000"/>
                </a:solidFill>
              </a:rPr>
              <a:t>. Ae o le ā le </a:t>
            </a:r>
            <a:r>
              <a:rPr lang="en-US" sz="2000" b="1" dirty="0" err="1">
                <a:solidFill>
                  <a:srgbClr val="000000"/>
                </a:solidFill>
              </a:rPr>
              <a:t>uiga</a:t>
            </a:r>
            <a:r>
              <a:rPr lang="en-US" sz="2000" b="1" dirty="0">
                <a:solidFill>
                  <a:srgbClr val="000000"/>
                </a:solidFill>
              </a:rPr>
              <a:t> o le “</a:t>
            </a:r>
            <a:r>
              <a:rPr lang="en-US" sz="2000" b="1" dirty="0" err="1">
                <a:solidFill>
                  <a:srgbClr val="000000"/>
                </a:solidFill>
              </a:rPr>
              <a:t>faʻatuatua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iā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Iesu</a:t>
            </a:r>
            <a:r>
              <a:rPr lang="en-US" sz="2000" b="1" dirty="0">
                <a:solidFill>
                  <a:srgbClr val="000000"/>
                </a:solidFill>
              </a:rPr>
              <a:t>”?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“Ia e </a:t>
            </a:r>
            <a:r>
              <a:rPr lang="en-US" sz="2800" b="1" dirty="0" err="1">
                <a:latin typeface="Constantia" panose="02030602050306030303" pitchFamily="18" charset="0"/>
              </a:rPr>
              <a:t>fa’alagolago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Ali’i o </a:t>
            </a:r>
            <a:r>
              <a:rPr lang="en-US" sz="2800" b="1" dirty="0" err="1">
                <a:latin typeface="Constantia" panose="02030602050306030303" pitchFamily="18" charset="0"/>
              </a:rPr>
              <a:t>Iesu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ta’ita’ia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lea </a:t>
            </a:r>
            <a:r>
              <a:rPr lang="en-US" sz="2800" b="1" dirty="0" err="1">
                <a:latin typeface="Constantia" panose="02030602050306030303" pitchFamily="18" charset="0"/>
              </a:rPr>
              <a:t>la’asaga</a:t>
            </a:r>
            <a:r>
              <a:rPr lang="en-US" sz="2800" b="1" dirty="0">
                <a:latin typeface="Constantia" panose="02030602050306030303" pitchFamily="18" charset="0"/>
              </a:rPr>
              <a:t> ma lea </a:t>
            </a:r>
            <a:r>
              <a:rPr lang="en-US" sz="2800" b="1" dirty="0" err="1">
                <a:latin typeface="Constantia" panose="02030602050306030303" pitchFamily="18" charset="0"/>
              </a:rPr>
              <a:t>la’asaga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ala </a:t>
            </a:r>
            <a:r>
              <a:rPr lang="en-US" sz="2800" b="1" dirty="0" err="1">
                <a:latin typeface="Constantia" panose="02030602050306030303" pitchFamily="18" charset="0"/>
              </a:rPr>
              <a:t>sa’o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mafai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maua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mautinoa</a:t>
            </a:r>
            <a:r>
              <a:rPr lang="en-US" sz="2800" b="1" dirty="0">
                <a:latin typeface="Constantia" panose="02030602050306030303" pitchFamily="18" charset="0"/>
              </a:rPr>
              <a:t> ma le </a:t>
            </a:r>
            <a:r>
              <a:rPr lang="en-US" sz="2800" b="1" dirty="0" err="1">
                <a:latin typeface="Constantia" panose="02030602050306030303" pitchFamily="18" charset="0"/>
              </a:rPr>
              <a:t>malosi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la’asaga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ta’itasi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aga’i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luma, </a:t>
            </a:r>
            <a:r>
              <a:rPr lang="en-US" sz="2800" b="1" dirty="0" err="1">
                <a:latin typeface="Constantia" panose="02030602050306030303" pitchFamily="18" charset="0"/>
              </a:rPr>
              <a:t>auā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mautinoa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lo’o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 </a:t>
            </a:r>
            <a:r>
              <a:rPr lang="en-US" sz="2800" b="1" dirty="0" err="1">
                <a:latin typeface="Constantia" panose="02030602050306030303" pitchFamily="18" charset="0"/>
              </a:rPr>
              <a:t>lou</a:t>
            </a:r>
            <a:r>
              <a:rPr lang="en-US" sz="2800" b="1" dirty="0">
                <a:latin typeface="Constantia" panose="02030602050306030303" pitchFamily="18" charset="0"/>
              </a:rPr>
              <a:t> lima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Lona </a:t>
            </a:r>
            <a:r>
              <a:rPr lang="en-US" sz="2800" b="1" dirty="0" err="1">
                <a:latin typeface="Constantia" panose="02030602050306030303" pitchFamily="18" charset="0"/>
              </a:rPr>
              <a:t>aao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mafai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e “</a:t>
            </a:r>
            <a:r>
              <a:rPr lang="en-US" sz="2800" b="1" dirty="0" err="1">
                <a:latin typeface="Constantia" panose="02030602050306030303" pitchFamily="18" charset="0"/>
              </a:rPr>
              <a:t>tamo’e</a:t>
            </a:r>
            <a:r>
              <a:rPr lang="en-US" sz="2800" b="1" dirty="0">
                <a:latin typeface="Constantia" panose="02030602050306030303" pitchFamily="18" charset="0"/>
              </a:rPr>
              <a:t> ae le </a:t>
            </a:r>
            <a:r>
              <a:rPr lang="en-US" sz="2800" b="1" dirty="0" err="1">
                <a:latin typeface="Constantia" panose="02030602050306030303" pitchFamily="18" charset="0"/>
              </a:rPr>
              <a:t>vaivai</a:t>
            </a:r>
            <a:r>
              <a:rPr lang="en-US" sz="2800" b="1" dirty="0">
                <a:latin typeface="Constantia" panose="02030602050306030303" pitchFamily="18" charset="0"/>
              </a:rPr>
              <a:t>”; e </a:t>
            </a:r>
            <a:r>
              <a:rPr lang="en-US" sz="2800" b="1" dirty="0" err="1">
                <a:latin typeface="Constantia" panose="02030602050306030303" pitchFamily="18" charset="0"/>
              </a:rPr>
              <a:t>mafai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e “</a:t>
            </a:r>
            <a:r>
              <a:rPr lang="en-US" sz="2800" b="1" dirty="0" err="1">
                <a:latin typeface="Constantia" panose="02030602050306030303" pitchFamily="18" charset="0"/>
              </a:rPr>
              <a:t>savali</a:t>
            </a:r>
            <a:r>
              <a:rPr lang="en-US" sz="2800" b="1" dirty="0">
                <a:latin typeface="Constantia" panose="02030602050306030303" pitchFamily="18" charset="0"/>
              </a:rPr>
              <a:t> ae le </a:t>
            </a:r>
            <a:r>
              <a:rPr lang="en-US" sz="2800" b="1" dirty="0" err="1">
                <a:latin typeface="Constantia" panose="02030602050306030303" pitchFamily="18" charset="0"/>
              </a:rPr>
              <a:t>matapogia</a:t>
            </a:r>
            <a:r>
              <a:rPr lang="en-US" sz="2800" b="1" dirty="0">
                <a:latin typeface="Constantia" panose="02030602050306030303" pitchFamily="18" charset="0"/>
              </a:rPr>
              <a:t>,” </a:t>
            </a:r>
            <a:r>
              <a:rPr lang="en-US" sz="2800" b="1" dirty="0" err="1">
                <a:latin typeface="Constantia" panose="02030602050306030303" pitchFamily="18" charset="0"/>
              </a:rPr>
              <a:t>auā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iloa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fa’atuatua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lo’o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 </a:t>
            </a:r>
            <a:r>
              <a:rPr lang="en-US" sz="2800" b="1" dirty="0" err="1">
                <a:latin typeface="Constantia" panose="02030602050306030303" pitchFamily="18" charset="0"/>
              </a:rPr>
              <a:t>lou</a:t>
            </a:r>
            <a:r>
              <a:rPr lang="en-US" sz="2800" b="1" dirty="0">
                <a:latin typeface="Constantia" panose="02030602050306030303" pitchFamily="18" charset="0"/>
              </a:rPr>
              <a:t> lima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aao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Keriso</a:t>
            </a:r>
            <a:r>
              <a:rPr lang="en-US" sz="2800" b="1" dirty="0">
                <a:latin typeface="Constantia" panose="02030602050306030303" pitchFamily="18" charset="0"/>
              </a:rPr>
              <a:t>. O le a e le </a:t>
            </a:r>
            <a:r>
              <a:rPr lang="en-US" sz="2800" b="1" dirty="0" err="1">
                <a:latin typeface="Constantia" panose="02030602050306030303" pitchFamily="18" charset="0"/>
              </a:rPr>
              <a:t>goto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ifo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lotovaivai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auā</a:t>
            </a:r>
            <a:r>
              <a:rPr lang="en-US" sz="2800" b="1" dirty="0">
                <a:latin typeface="Constantia" panose="02030602050306030303" pitchFamily="18" charset="0"/>
              </a:rPr>
              <a:t> a e </a:t>
            </a:r>
            <a:r>
              <a:rPr lang="en-US" sz="2800" b="1" dirty="0" err="1">
                <a:latin typeface="Constantia" panose="02030602050306030303" pitchFamily="18" charset="0"/>
              </a:rPr>
              <a:t>mulimuli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iloa</a:t>
            </a:r>
            <a:r>
              <a:rPr lang="en-US" sz="2800" b="1" dirty="0">
                <a:latin typeface="Constantia" panose="02030602050306030303" pitchFamily="18" charset="0"/>
              </a:rPr>
              <a:t> o le Ali’i, ma le </a:t>
            </a:r>
            <a:r>
              <a:rPr lang="en-US" sz="2800" b="1" dirty="0" err="1">
                <a:latin typeface="Constantia" panose="02030602050306030303" pitchFamily="18" charset="0"/>
              </a:rPr>
              <a:t>fa’atuatua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Ia, o le a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oe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mautinoa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Lē</a:t>
            </a:r>
            <a:r>
              <a:rPr lang="en-US" sz="2800" b="1" dirty="0">
                <a:latin typeface="Constantia" panose="02030602050306030303" pitchFamily="18" charset="0"/>
              </a:rPr>
              <a:t> e le </a:t>
            </a:r>
            <a:r>
              <a:rPr lang="en-US" sz="2800" b="1" dirty="0" err="1">
                <a:latin typeface="Constantia" panose="02030602050306030303" pitchFamily="18" charset="0"/>
              </a:rPr>
              <a:t>tu’ua</a:t>
            </a:r>
            <a:r>
              <a:rPr lang="en-US" sz="2800" b="1" dirty="0">
                <a:latin typeface="Constantia" panose="02030602050306030303" pitchFamily="18" charset="0"/>
              </a:rPr>
              <a:t> lava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latou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fa’atuatua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atoatoa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Ia, o </a:t>
            </a:r>
            <a:r>
              <a:rPr lang="en-US" sz="2800" b="1" dirty="0" err="1">
                <a:latin typeface="Constantia" panose="02030602050306030303" pitchFamily="18" charset="0"/>
              </a:rPr>
              <a:t>lou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Fesoasoani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tumau</a:t>
            </a:r>
            <a:r>
              <a:rPr lang="en-US" sz="2800" b="1" dirty="0">
                <a:latin typeface="Constantia" panose="02030602050306030303" pitchFamily="18" charset="0"/>
              </a:rPr>
              <a:t> lea.”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930644" y="5558649"/>
            <a:ext cx="3533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Oketopa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133470"/>
            <a:ext cx="381000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it-IT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o le faatuatua, o le faalagolago lea i mea ua faamoemoe i ai, o le mautinoa lea o mea e le o vaaia.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Eperu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11:1, SOV)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O ituaiga faatuatua eseese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Faatuatua ma faailoga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fua o le faatuatua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Faatuatua ma lagona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O le a le faatuatua?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Uiga ma le atina'eina o le fa'atuatua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O le faatuatua o Iesu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34948"/>
            <a:ext cx="68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tatau ona i ai le elemene e tasi e tutusa ai le malamalama i le Atua, le suʻesuʻeina o le Tusi Paia, ma le tatalo ina ia avea ai ma elemene e suia ai o tatou olaga: o le faatuatua.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3714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Ae </a:t>
            </a:r>
            <a:r>
              <a:rPr lang="en-US" sz="2000" b="1" dirty="0" err="1">
                <a:solidFill>
                  <a:srgbClr val="000000"/>
                </a:solidFill>
              </a:rPr>
              <a:t>faatasi</a:t>
            </a:r>
            <a:r>
              <a:rPr lang="en-US" sz="2000" b="1" dirty="0">
                <a:solidFill>
                  <a:srgbClr val="000000"/>
                </a:solidFill>
              </a:rPr>
              <a:t> ai ma le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, o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elemene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malolosi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o le a </a:t>
            </a:r>
            <a:r>
              <a:rPr lang="en-US" sz="2000" b="1" dirty="0" err="1">
                <a:solidFill>
                  <a:srgbClr val="000000"/>
                </a:solidFill>
              </a:rPr>
              <a:t>aveina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tatou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tumutumuga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aupito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maualuga</a:t>
            </a:r>
            <a:r>
              <a:rPr lang="en-US" sz="2000" b="1" dirty="0">
                <a:solidFill>
                  <a:srgbClr val="000000"/>
                </a:solidFill>
              </a:rPr>
              <a:t> o lo tatou </a:t>
            </a:r>
            <a:r>
              <a:rPr lang="en-US" sz="2000" b="1" dirty="0" err="1">
                <a:solidFill>
                  <a:srgbClr val="000000"/>
                </a:solidFill>
              </a:rPr>
              <a:t>aafiaga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faaleagaga</a:t>
            </a:r>
            <a:r>
              <a:rPr lang="en-US" sz="2000" b="1" dirty="0">
                <a:solidFill>
                  <a:srgbClr val="000000"/>
                </a:solidFill>
              </a:rPr>
              <a:t>: “e </a:t>
            </a:r>
            <a:r>
              <a:rPr lang="en-US" sz="2000" b="1" dirty="0" err="1">
                <a:solidFill>
                  <a:srgbClr val="000000"/>
                </a:solidFill>
              </a:rPr>
              <a:t>mafaia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uma</a:t>
            </a:r>
            <a:r>
              <a:rPr lang="en-US" sz="2000" b="1" dirty="0">
                <a:solidFill>
                  <a:srgbClr val="000000"/>
                </a:solidFill>
              </a:rPr>
              <a:t> lava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lē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” (Mareko 9:23).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A aunoa ma le faatuatua, e na o se malamalama nei elemene, po o ni tū ma aga masani e leai se uiga.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841156" y="1618600"/>
            <a:ext cx="103508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ITUAIGA FAATUATUA ESEESE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FAATUATUA MA FAAILOGA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Ona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fetalai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lea o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Iesu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Afai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tou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vaavaai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faailoga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vavega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tou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talitonu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lava.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(Ioane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faailoga o se maka tulaga ese poo se faaaliga e faamaonia ai se feau pe lagolago ai le pule paia a le Atua. E ui o le faailoga e masani ona faauigaina o se vavega—pei o le faaipoipoga </a:t>
            </a:r>
            <a:r>
              <a:rPr lang="en-US" sz="2000" b="1" dirty="0" err="1"/>
              <a:t>i</a:t>
            </a:r>
            <a:r>
              <a:rPr lang="en-US" sz="2000" b="1" dirty="0"/>
              <a:t> Kana</a:t>
            </a:r>
            <a:r>
              <a:rPr lang="en" sz="2000" b="1" dirty="0"/>
              <a:t> (Ioane 2:11)—o le togalauapi a Isaraelu </a:t>
            </a:r>
            <a:r>
              <a:rPr lang="en-US" sz="2000" b="1" dirty="0" err="1"/>
              <a:t>i</a:t>
            </a:r>
            <a:r>
              <a:rPr lang="en-US" sz="2000" b="1" dirty="0"/>
              <a:t> luma o le Mauga o Sinai e </a:t>
            </a:r>
            <a:r>
              <a:rPr lang="en-US" sz="2000" b="1" dirty="0" err="1"/>
              <a:t>tapuai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Atua</a:t>
            </a:r>
            <a:r>
              <a:rPr lang="en" sz="2000" b="1" dirty="0"/>
              <a:t>               (Esoto 3:12) sa aumaia foi o se faailoga.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Sa </a:t>
            </a:r>
            <a:r>
              <a:rPr lang="en-US" sz="2000" b="1" dirty="0" err="1">
                <a:solidFill>
                  <a:srgbClr val="000000"/>
                </a:solidFill>
              </a:rPr>
              <a:t>talosaga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ʻau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Faresaio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iā</a:t>
            </a:r>
            <a:r>
              <a:rPr lang="en-US" sz="2000" b="1" dirty="0">
                <a:solidFill>
                  <a:srgbClr val="000000"/>
                </a:solidFill>
              </a:rPr>
              <a:t> Iesu 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faailoga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faamaonia</a:t>
            </a:r>
            <a:r>
              <a:rPr lang="en-US" sz="2000" b="1" dirty="0">
                <a:solidFill>
                  <a:srgbClr val="000000"/>
                </a:solidFill>
              </a:rPr>
              <a:t> o Ia o le Mesia, ma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latou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iā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</a:t>
            </a:r>
            <a:r>
              <a:rPr lang="en-US" sz="2000" b="1" dirty="0">
                <a:solidFill>
                  <a:srgbClr val="000000"/>
                </a:solidFill>
              </a:rPr>
              <a:t> Ia (Mareko 8:11).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lava </a:t>
            </a:r>
            <a:r>
              <a:rPr lang="en-US" sz="2000" b="1" dirty="0" err="1">
                <a:solidFill>
                  <a:srgbClr val="000000"/>
                </a:solidFill>
              </a:rPr>
              <a:t>faamaoniga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tuuina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mai</a:t>
            </a:r>
            <a:r>
              <a:rPr lang="en-US" sz="2000" b="1" dirty="0">
                <a:solidFill>
                  <a:srgbClr val="000000"/>
                </a:solidFill>
              </a:rPr>
              <a:t> e le Atua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Lana </a:t>
            </a:r>
            <a:r>
              <a:rPr lang="en-US" sz="2000" b="1" dirty="0" err="1">
                <a:solidFill>
                  <a:srgbClr val="000000"/>
                </a:solidFill>
              </a:rPr>
              <a:t>Afioga</a:t>
            </a:r>
            <a:r>
              <a:rPr lang="en-US" sz="2000" b="1" dirty="0">
                <a:solidFill>
                  <a:srgbClr val="000000"/>
                </a:solidFill>
              </a:rPr>
              <a:t> ma le natura </a:t>
            </a:r>
            <a:r>
              <a:rPr lang="en-US" sz="2000" b="1" dirty="0" err="1">
                <a:solidFill>
                  <a:srgbClr val="000000"/>
                </a:solidFill>
              </a:rPr>
              <a:t>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soo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tasi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fia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. Ae </a:t>
            </a:r>
            <a:r>
              <a:rPr lang="en-US" sz="2000" b="1" dirty="0" err="1">
                <a:solidFill>
                  <a:srgbClr val="000000"/>
                </a:solidFill>
              </a:rPr>
              <a:t>ui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lea, e </a:t>
            </a:r>
            <a:r>
              <a:rPr lang="en-US" sz="2000" b="1" dirty="0" err="1">
                <a:solidFill>
                  <a:srgbClr val="000000"/>
                </a:solidFill>
              </a:rPr>
              <a:t>iai</a:t>
            </a:r>
            <a:r>
              <a:rPr lang="en-US" sz="2000" b="1" dirty="0">
                <a:solidFill>
                  <a:srgbClr val="000000"/>
                </a:solidFill>
              </a:rPr>
              <a:t> lava le </a:t>
            </a:r>
            <a:r>
              <a:rPr lang="en-US" sz="2000" b="1" dirty="0" err="1">
                <a:solidFill>
                  <a:srgbClr val="000000"/>
                </a:solidFill>
              </a:rPr>
              <a:t>avanoa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masalosalo</a:t>
            </a:r>
            <a:r>
              <a:rPr lang="en-US" sz="2000" b="1" dirty="0">
                <a:solidFill>
                  <a:srgbClr val="000000"/>
                </a:solidFill>
              </a:rPr>
              <a:t>. O le </a:t>
            </a:r>
            <a:r>
              <a:rPr lang="en-US" sz="2000" b="1" dirty="0" err="1">
                <a:solidFill>
                  <a:srgbClr val="000000"/>
                </a:solidFill>
              </a:rPr>
              <a:t>mafuaaga</a:t>
            </a:r>
            <a:r>
              <a:rPr lang="en-US" sz="2000" b="1" dirty="0">
                <a:solidFill>
                  <a:srgbClr val="000000"/>
                </a:solidFill>
              </a:rPr>
              <a:t> lea </a:t>
            </a:r>
            <a:r>
              <a:rPr lang="en-US" sz="2000" b="1" dirty="0" err="1">
                <a:solidFill>
                  <a:srgbClr val="000000"/>
                </a:solidFill>
              </a:rPr>
              <a:t>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tuuina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atu</a:t>
            </a:r>
            <a:r>
              <a:rPr lang="en-US" sz="2000" b="1" dirty="0">
                <a:solidFill>
                  <a:srgbClr val="000000"/>
                </a:solidFill>
              </a:rPr>
              <a:t> ai e </a:t>
            </a:r>
            <a:r>
              <a:rPr lang="en-US" sz="2000" b="1" dirty="0" err="1">
                <a:solidFill>
                  <a:srgbClr val="000000"/>
                </a:solidFill>
              </a:rPr>
              <a:t>Iesu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faamanuiaga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faapitoa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“e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vaai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mai</a:t>
            </a:r>
            <a:r>
              <a:rPr lang="en-US" sz="2000" b="1" dirty="0">
                <a:solidFill>
                  <a:srgbClr val="000000"/>
                </a:solidFill>
              </a:rPr>
              <a:t>, a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” (Ioane 20:29).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Sa </a:t>
            </a:r>
            <a:r>
              <a:rPr lang="en-US" sz="2000" b="1" dirty="0" err="1">
                <a:solidFill>
                  <a:srgbClr val="000000"/>
                </a:solidFill>
              </a:rPr>
              <a:t>matuā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fiafia</a:t>
            </a:r>
            <a:r>
              <a:rPr lang="en-US" sz="2000" b="1" dirty="0">
                <a:solidFill>
                  <a:srgbClr val="000000"/>
                </a:solidFill>
              </a:rPr>
              <a:t> Iesu </a:t>
            </a:r>
            <a:r>
              <a:rPr lang="en-US" sz="2000" b="1" dirty="0" err="1">
                <a:solidFill>
                  <a:srgbClr val="000000"/>
                </a:solidFill>
              </a:rPr>
              <a:t>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latou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fesili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faailoga</a:t>
            </a:r>
            <a:r>
              <a:rPr lang="en-US" sz="2000" b="1" dirty="0">
                <a:solidFill>
                  <a:srgbClr val="000000"/>
                </a:solidFill>
              </a:rPr>
              <a:t>, e </a:t>
            </a:r>
            <a:r>
              <a:rPr lang="en-US" sz="2000" b="1" dirty="0" err="1">
                <a:solidFill>
                  <a:srgbClr val="000000"/>
                </a:solidFill>
              </a:rPr>
              <a:t>faamaonia</a:t>
            </a:r>
            <a:r>
              <a:rPr lang="en-US" sz="2000" b="1" dirty="0">
                <a:solidFill>
                  <a:srgbClr val="000000"/>
                </a:solidFill>
              </a:rPr>
              <a:t> ai lo </a:t>
            </a:r>
            <a:r>
              <a:rPr lang="en-US" sz="2000" b="1" dirty="0" err="1">
                <a:solidFill>
                  <a:srgbClr val="000000"/>
                </a:solidFill>
              </a:rPr>
              <a:t>latou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 (Mareko 8:12). </a:t>
            </a:r>
            <a:r>
              <a:rPr lang="en-US" sz="2000" b="1" dirty="0" err="1">
                <a:solidFill>
                  <a:srgbClr val="000000"/>
                </a:solidFill>
              </a:rPr>
              <a:t>Afai</a:t>
            </a:r>
            <a:r>
              <a:rPr lang="en-US" sz="2000" b="1" dirty="0">
                <a:solidFill>
                  <a:srgbClr val="000000"/>
                </a:solidFill>
              </a:rPr>
              <a:t> e le </a:t>
            </a:r>
            <a:r>
              <a:rPr lang="en-US" sz="2000" b="1" dirty="0" err="1">
                <a:solidFill>
                  <a:srgbClr val="000000"/>
                </a:solidFill>
              </a:rPr>
              <a:t>fia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tasi</a:t>
            </a:r>
            <a:r>
              <a:rPr lang="en-US" sz="2000" b="1" dirty="0">
                <a:solidFill>
                  <a:srgbClr val="000000"/>
                </a:solidFill>
              </a:rPr>
              <a:t>, e </a:t>
            </a:r>
            <a:r>
              <a:rPr lang="en-US" sz="2000" b="1" dirty="0" err="1">
                <a:solidFill>
                  <a:srgbClr val="000000"/>
                </a:solidFill>
              </a:rPr>
              <a:t>leai</a:t>
            </a:r>
            <a:r>
              <a:rPr lang="en-US" sz="2000" b="1" dirty="0">
                <a:solidFill>
                  <a:srgbClr val="000000"/>
                </a:solidFill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</a:rPr>
              <a:t>faailoga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mafai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faatalitonuina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latou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O LE FEAU O LE FAATUATUA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fetalai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le Alii,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Afai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tusa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faatuatua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 le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fua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o le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sinapi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lenei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sukamina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Ia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liaiina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totōina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sami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anaana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lava lea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(Lk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25986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407533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i ai fua eseese o le faatuatua: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159678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lava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tuputupu</a:t>
            </a:r>
            <a:r>
              <a:rPr lang="en-US" sz="2000" b="1" dirty="0"/>
              <a:t> le </a:t>
            </a:r>
            <a:r>
              <a:rPr lang="en-US" sz="2000" b="1" dirty="0" err="1"/>
              <a:t>faatuatua</a:t>
            </a:r>
            <a:r>
              <a:rPr lang="en-US" sz="2000" b="1" dirty="0"/>
              <a:t> pe a </a:t>
            </a:r>
            <a:r>
              <a:rPr lang="en-US" sz="2000" b="1" dirty="0" err="1"/>
              <a:t>lia’iina</a:t>
            </a:r>
            <a:r>
              <a:rPr lang="en-US" sz="2000" b="1" dirty="0"/>
              <a:t> a’a o le </a:t>
            </a:r>
            <a:r>
              <a:rPr lang="en-US" sz="2000" b="1" dirty="0" err="1"/>
              <a:t>le</a:t>
            </a:r>
            <a:r>
              <a:rPr lang="en-US" sz="2000" b="1" dirty="0"/>
              <a:t> </a:t>
            </a:r>
            <a:r>
              <a:rPr lang="en-US" sz="2000" b="1" dirty="0" err="1"/>
              <a:t>talitonu</a:t>
            </a:r>
            <a:r>
              <a:rPr lang="en-US" sz="2000" b="1" dirty="0"/>
              <a:t>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suia</a:t>
            </a:r>
            <a:r>
              <a:rPr lang="en-US" sz="2000" b="1" dirty="0"/>
              <a:t> </a:t>
            </a:r>
            <a:r>
              <a:rPr lang="en-US" sz="2000" b="1" dirty="0" err="1"/>
              <a:t>malie</a:t>
            </a:r>
            <a:r>
              <a:rPr lang="en-US" sz="2000" b="1" dirty="0"/>
              <a:t> le </a:t>
            </a:r>
            <a:r>
              <a:rPr lang="en-US" sz="2000" b="1" dirty="0" err="1"/>
              <a:t>masalosalo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talitonu</a:t>
            </a:r>
            <a:r>
              <a:rPr lang="en-US" sz="2000" b="1" dirty="0"/>
              <a:t>. O la tatou </a:t>
            </a:r>
            <a:r>
              <a:rPr lang="en-US" sz="2000" b="1" dirty="0" err="1"/>
              <a:t>tatalo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faapea</a:t>
            </a:r>
            <a:r>
              <a:rPr lang="en-US" sz="2000" b="1" dirty="0"/>
              <a:t>: “Ia </a:t>
            </a:r>
            <a:r>
              <a:rPr lang="en-US" sz="2000" b="1" dirty="0" err="1"/>
              <a:t>faateleina</a:t>
            </a:r>
            <a:r>
              <a:rPr lang="en-US" sz="2000" b="1" dirty="0"/>
              <a:t> lo tatou </a:t>
            </a:r>
            <a:r>
              <a:rPr lang="en-US" sz="2000" b="1" dirty="0" err="1"/>
              <a:t>faatuatua</a:t>
            </a:r>
            <a:r>
              <a:rPr lang="en-US" sz="2000" b="1" dirty="0"/>
              <a:t>” (Luka 17:5).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02347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ui o le galuega a le Agaga Paia, o le suesueina o le Tusi Paia, ma tatou mafutaga ma le Atua o le a tatou maitauina ai “o loo tupu lo tatou faatuatua” (2 Tesa. 1:3).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FAATUATUA MA LAGONA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'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tunoa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faaolaina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; e le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lea, a o le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foaiina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e le Atua;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(Efeso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332507"/>
            <a:ext cx="628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se lagona ea le faatuatua poo se manatu lelei ua faatinoina?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O le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 lava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lē</a:t>
            </a:r>
            <a:r>
              <a:rPr lang="en-US" sz="2000" b="1" dirty="0">
                <a:solidFill>
                  <a:srgbClr val="000000"/>
                </a:solidFill>
              </a:rPr>
              <a:t> o se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; o le “</a:t>
            </a:r>
            <a:r>
              <a:rPr lang="en-US" sz="2000" b="1" dirty="0" err="1">
                <a:solidFill>
                  <a:srgbClr val="000000"/>
                </a:solidFill>
              </a:rPr>
              <a:t>mautinoa</a:t>
            </a:r>
            <a:r>
              <a:rPr lang="en-US" sz="2000" b="1" dirty="0">
                <a:solidFill>
                  <a:srgbClr val="000000"/>
                </a:solidFill>
              </a:rPr>
              <a:t>” ma le “</a:t>
            </a:r>
            <a:r>
              <a:rPr lang="en-US" sz="2000" b="1" dirty="0" err="1">
                <a:solidFill>
                  <a:srgbClr val="000000"/>
                </a:solidFill>
              </a:rPr>
              <a:t>talitonu</a:t>
            </a:r>
            <a:r>
              <a:rPr lang="en-US" sz="2000" b="1" dirty="0">
                <a:solidFill>
                  <a:srgbClr val="000000"/>
                </a:solidFill>
              </a:rPr>
              <a:t>” (Epe. 11:1). E </a:t>
            </a:r>
            <a:r>
              <a:rPr lang="en-US" sz="2000" b="1" dirty="0" err="1">
                <a:solidFill>
                  <a:srgbClr val="000000"/>
                </a:solidFill>
              </a:rPr>
              <a:t>lē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faalagolago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o tatou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. A </a:t>
            </a:r>
            <a:r>
              <a:rPr lang="en-US" sz="2000" b="1" dirty="0" err="1">
                <a:solidFill>
                  <a:srgbClr val="000000"/>
                </a:solidFill>
              </a:rPr>
              <a:t>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vaivai</a:t>
            </a:r>
            <a:r>
              <a:rPr lang="en-US" sz="2000" b="1" dirty="0">
                <a:solidFill>
                  <a:srgbClr val="000000"/>
                </a:solidFill>
              </a:rPr>
              <a:t>, pe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mamao</a:t>
            </a:r>
            <a:r>
              <a:rPr lang="en-US" sz="2000" b="1" dirty="0">
                <a:solidFill>
                  <a:srgbClr val="000000"/>
                </a:solidFill>
              </a:rPr>
              <a:t> ese </a:t>
            </a:r>
            <a:r>
              <a:rPr lang="en-US" sz="2000" b="1" dirty="0" err="1">
                <a:solidFill>
                  <a:srgbClr val="000000"/>
                </a:solidFill>
              </a:rPr>
              <a:t>lo’u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faaolataga</a:t>
            </a:r>
            <a:r>
              <a:rPr lang="en-US" sz="2000" b="1" dirty="0">
                <a:solidFill>
                  <a:srgbClr val="000000"/>
                </a:solidFill>
              </a:rPr>
              <a:t>, o le </a:t>
            </a:r>
            <a:r>
              <a:rPr lang="en-US" sz="2000" b="1" dirty="0" err="1">
                <a:solidFill>
                  <a:srgbClr val="000000"/>
                </a:solidFill>
              </a:rPr>
              <a:t>taimi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lena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tatau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faatinoina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sili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A tatou </a:t>
            </a:r>
            <a:r>
              <a:rPr lang="en-US" sz="2000" b="1" dirty="0" err="1">
                <a:solidFill>
                  <a:srgbClr val="000000"/>
                </a:solidFill>
              </a:rPr>
              <a:t>tali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lelei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lena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meaalofa</a:t>
            </a:r>
            <a:r>
              <a:rPr lang="en-US" sz="2000" b="1" dirty="0">
                <a:solidFill>
                  <a:srgbClr val="000000"/>
                </a:solidFill>
              </a:rPr>
              <a:t>—pe a </a:t>
            </a:r>
            <a:r>
              <a:rPr lang="en-US" sz="2000" b="1" dirty="0" err="1">
                <a:solidFill>
                  <a:srgbClr val="000000"/>
                </a:solidFill>
              </a:rPr>
              <a:t>amata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ona</a:t>
            </a:r>
            <a:r>
              <a:rPr lang="en-US" sz="2000" b="1" dirty="0">
                <a:solidFill>
                  <a:srgbClr val="000000"/>
                </a:solidFill>
              </a:rPr>
              <a:t> tatou </a:t>
            </a:r>
            <a:r>
              <a:rPr lang="en-US" sz="2000" b="1" dirty="0" err="1">
                <a:solidFill>
                  <a:srgbClr val="000000"/>
                </a:solidFill>
              </a:rPr>
              <a:t>faatinoina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faatuatua</a:t>
            </a:r>
            <a:r>
              <a:rPr lang="en-US" sz="2000" b="1" dirty="0">
                <a:solidFill>
                  <a:srgbClr val="000000"/>
                </a:solidFill>
              </a:rPr>
              <a:t>—o </a:t>
            </a:r>
            <a:r>
              <a:rPr lang="en-US" sz="2000" b="1" dirty="0" err="1">
                <a:solidFill>
                  <a:srgbClr val="000000"/>
                </a:solidFill>
              </a:rPr>
              <a:t>le’a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aumaia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tatou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pei</a:t>
            </a:r>
            <a:r>
              <a:rPr lang="en-US" sz="2000" b="1" dirty="0">
                <a:solidFill>
                  <a:srgbClr val="000000"/>
                </a:solidFill>
              </a:rPr>
              <a:t> o le </a:t>
            </a:r>
            <a:r>
              <a:rPr lang="en-US" sz="2000" b="1" dirty="0" err="1">
                <a:solidFill>
                  <a:srgbClr val="000000"/>
                </a:solidFill>
              </a:rPr>
              <a:t>olioli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filemu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lagona</a:t>
            </a:r>
            <a:r>
              <a:rPr lang="en-US" sz="2000" b="1" dirty="0">
                <a:solidFill>
                  <a:srgbClr val="000000"/>
                </a:solidFill>
              </a:rPr>
              <a:t> o le </a:t>
            </a:r>
            <a:r>
              <a:rPr lang="en-US" sz="2000" b="1" dirty="0" err="1">
                <a:solidFill>
                  <a:srgbClr val="000000"/>
                </a:solidFill>
              </a:rPr>
              <a:t>mapusaga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faaleagaga</a:t>
            </a:r>
            <a:r>
              <a:rPr lang="en-US" sz="2000" b="1" dirty="0">
                <a:solidFill>
                  <a:srgbClr val="000000"/>
                </a:solidFill>
              </a:rPr>
              <a:t>; …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Ae tatou amata mai le amataga. O le ā le amataga o le faatuatua? O le faatuatua e mai le Atua ma Na te foa’iina mai o se meaalofa (Roma 12:3; Efeso 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932568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E </a:t>
            </a:r>
            <a:r>
              <a:rPr lang="en-US" sz="2000" b="1" dirty="0" err="1">
                <a:solidFill>
                  <a:srgbClr val="000000"/>
                </a:solidFill>
              </a:rPr>
              <a:t>tāua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tali</a:t>
            </a:r>
            <a:r>
              <a:rPr lang="en-US" sz="2000" b="1" dirty="0">
                <a:solidFill>
                  <a:srgbClr val="000000"/>
                </a:solidFill>
              </a:rPr>
              <a:t> o </a:t>
            </a:r>
            <a:r>
              <a:rPr lang="en-US" sz="2000" b="1" dirty="0" err="1">
                <a:solidFill>
                  <a:srgbClr val="000000"/>
                </a:solidFill>
              </a:rPr>
              <a:t>lenei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fesili</a:t>
            </a:r>
            <a:r>
              <a:rPr lang="en-US" sz="2000" b="1" dirty="0">
                <a:solidFill>
                  <a:srgbClr val="000000"/>
                </a:solidFill>
              </a:rPr>
              <a:t>. E </a:t>
            </a:r>
            <a:r>
              <a:rPr lang="en-US" sz="2000" b="1" dirty="0" err="1">
                <a:solidFill>
                  <a:srgbClr val="000000"/>
                </a:solidFill>
              </a:rPr>
              <a:t>lē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tutusa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faapea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atu</a:t>
            </a:r>
            <a:r>
              <a:rPr lang="en-US" sz="2000" b="1" dirty="0">
                <a:solidFill>
                  <a:srgbClr val="000000"/>
                </a:solidFill>
              </a:rPr>
              <a:t> “UA OU LAGONA LOU FA'AOLAINA" ma le </a:t>
            </a:r>
            <a:r>
              <a:rPr lang="en-US" sz="2000" b="1" dirty="0" err="1">
                <a:solidFill>
                  <a:srgbClr val="000000"/>
                </a:solidFill>
              </a:rPr>
              <a:t>faapea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atu</a:t>
            </a:r>
            <a:r>
              <a:rPr lang="en-US" sz="2000" b="1" dirty="0">
                <a:solidFill>
                  <a:srgbClr val="000000"/>
                </a:solidFill>
              </a:rPr>
              <a:t> "OU TE ILOA </a:t>
            </a:r>
            <a:r>
              <a:rPr lang="en-US" sz="2000" b="1" dirty="0" err="1">
                <a:solidFill>
                  <a:srgbClr val="000000"/>
                </a:solidFill>
              </a:rPr>
              <a:t>ua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fa'aolaina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a'u</a:t>
            </a:r>
            <a:r>
              <a:rPr lang="en-US" sz="2000" b="1" dirty="0">
                <a:solidFill>
                  <a:srgbClr val="000000"/>
                </a:solidFill>
              </a:rPr>
              <a:t>."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577533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O LE A LE FAATUATUA?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UIGA MA LE ATINA'EINA O LE FA'ATUATUA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‘A o le faatuatua, o le faalagolago lea i mea ua faamoemoe i ai, o le mautinoa lea o mea e leo vaaia.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(Heb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0420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Eperu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ma le 6 o loo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faasoa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ai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uiga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lautele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faatuatua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E tele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sootaga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 lo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manatu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le Atua.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taitai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ai lo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talitonu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Lē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Foafoaina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Tauia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114485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vaʻaia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lē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tutusa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uma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tatou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faatuatua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faapefea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faatupu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faatuatua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aʻu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laʻititi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pe tele?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262296"/>
            <a:ext cx="55042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vaega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totoe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mataupu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o loo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faamatala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atili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ai e Paulo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faatuatua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toatele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alii ma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tamaitai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 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avea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faaaʻoaʻoga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faamalosiauga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aua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neʻi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faavaivai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 o tatou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faatalitali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taui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11040</TotalTime>
  <Words>1608</Words>
  <Application>Microsoft Office PowerPoint</Application>
  <PresentationFormat>Panorámica</PresentationFormat>
  <Paragraphs>74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2026-04-05T13:32:58Z</dcterms:created>
  <dcterms:modified xsi:type="dcterms:W3CDTF">2026-05-18T06:02:28Z</dcterms:modified>
</cp:coreProperties>
</file>