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30" d="100"/>
          <a:sy n="30" d="100"/>
        </p:scale>
        <p:origin x="12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AGASALA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Alo ese ma faaosoosoga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Fautuaga e alo ai mai le agasala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</a:rPr>
            <a:t>TULAFONO</a:t>
          </a: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" sz="2400" b="1" dirty="0">
              <a:solidFill>
                <a:schemeClr val="accent3">
                  <a:lumMod val="50000"/>
                </a:schemeClr>
              </a:solidFill>
            </a:rPr>
            <a:t>O le Tulafono ma le Agasala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TALA LELEI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O le Tala Lelei ma le Tulafono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Fausia i luga o le Papa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en" sz="2000" b="1" dirty="0"/>
            <a:t>Aua le alu i nofoaga ete ono agasala ai (Mar 9:45; Iopu 23:11). Faataitaiga, alu i le kalapu.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n-US" sz="2000" b="1" dirty="0" err="1"/>
            <a:t>Aloese</a:t>
          </a:r>
          <a:r>
            <a:rPr lang="en-US" sz="2000" b="1" dirty="0"/>
            <a:t> </a:t>
          </a:r>
          <a:r>
            <a:rPr lang="en-US" sz="2000" b="1" dirty="0" err="1"/>
            <a:t>mai</a:t>
          </a:r>
          <a:r>
            <a:rPr lang="en-US" sz="2000" b="1" dirty="0"/>
            <a:t> le matamata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mea</a:t>
          </a:r>
          <a:r>
            <a:rPr lang="en-US" sz="2000" b="1" dirty="0"/>
            <a:t> e ono </a:t>
          </a:r>
          <a:r>
            <a:rPr lang="en-US" sz="2000" b="1" dirty="0" err="1"/>
            <a:t>taitai</a:t>
          </a:r>
          <a:r>
            <a:rPr lang="en-US" sz="2000" b="1" dirty="0"/>
            <a:t> </a:t>
          </a:r>
          <a:r>
            <a:rPr lang="en-US" sz="2000" b="1" dirty="0" err="1"/>
            <a:t>atu</a:t>
          </a:r>
          <a:r>
            <a:rPr lang="en-US" sz="2000" b="1" dirty="0"/>
            <a:t> ai </a:t>
          </a:r>
          <a:r>
            <a:rPr lang="en-US" sz="2000" b="1" dirty="0" err="1"/>
            <a:t>oe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le </a:t>
          </a:r>
          <a:r>
            <a:rPr lang="en-US" sz="2000" b="1" dirty="0" err="1"/>
            <a:t>agasala</a:t>
          </a:r>
          <a:r>
            <a:rPr lang="en-US" sz="2000" b="1" dirty="0"/>
            <a:t> (Mareko 9:47; </a:t>
          </a:r>
          <a:r>
            <a:rPr lang="en-US" sz="2000" b="1" dirty="0" err="1"/>
            <a:t>Iopu</a:t>
          </a:r>
          <a:r>
            <a:rPr lang="en-US" sz="2000" b="1" dirty="0"/>
            <a:t> 31:1). Mo se </a:t>
          </a:r>
          <a:r>
            <a:rPr lang="en-US" sz="2000" b="1" dirty="0" err="1"/>
            <a:t>faataitaiga</a:t>
          </a:r>
          <a:r>
            <a:rPr lang="en-US" sz="2000" b="1" dirty="0"/>
            <a:t>, matamata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ata</a:t>
          </a:r>
          <a:r>
            <a:rPr lang="en-US" sz="2000" b="1" dirty="0"/>
            <a:t> e </a:t>
          </a:r>
          <a:r>
            <a:rPr lang="en-US" sz="2000" b="1" dirty="0" err="1"/>
            <a:t>iai</a:t>
          </a:r>
          <a:r>
            <a:rPr lang="en-US" sz="2000" b="1" dirty="0"/>
            <a:t> </a:t>
          </a:r>
          <a:r>
            <a:rPr lang="en-US" sz="2000" b="1" dirty="0" err="1"/>
            <a:t>vaaiga</a:t>
          </a:r>
          <a:r>
            <a:rPr lang="en-US" sz="2000" b="1" dirty="0"/>
            <a:t> </a:t>
          </a:r>
          <a:r>
            <a:rPr lang="en-US" sz="2000" b="1" dirty="0" err="1"/>
            <a:t>matagā</a:t>
          </a:r>
          <a:r>
            <a:rPr lang="en-US" sz="2000" b="1" dirty="0"/>
            <a:t>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n" sz="2000" b="1" dirty="0"/>
            <a:t>Alo mai mea e ono taitai atu ai oe </a:t>
          </a:r>
          <a:r>
            <a:rPr lang="en-US" sz="2000" b="1" dirty="0"/>
            <a:t>I</a:t>
          </a:r>
          <a:r>
            <a:rPr lang="en" sz="2000" b="1" dirty="0"/>
            <a:t> le agasala </a:t>
          </a:r>
          <a:br>
            <a:rPr lang="es-ES" sz="2000" b="1" dirty="0"/>
          </a:br>
          <a:r>
            <a:rPr lang="en" sz="2000" b="1" dirty="0"/>
            <a:t>(Mareko 9:43; Iopu 23:12). Faataitaiga, faatau o le ava.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/>
            <a:t>Aua </a:t>
          </a:r>
          <a:r>
            <a:rPr lang="en-US" sz="2000" b="1" dirty="0" err="1"/>
            <a:t>ne’i</a:t>
          </a:r>
          <a:r>
            <a:rPr lang="en-US" sz="2000" b="1" dirty="0"/>
            <a:t> e </a:t>
          </a:r>
          <a:r>
            <a:rPr lang="en-US" sz="2000" b="1" dirty="0" err="1"/>
            <a:t>manatu</a:t>
          </a:r>
          <a:r>
            <a:rPr lang="en-US" sz="2000" b="1" dirty="0"/>
            <a:t> </a:t>
          </a:r>
          <a:r>
            <a:rPr lang="en-US" sz="2000" b="1" dirty="0" err="1"/>
            <a:t>ua</a:t>
          </a:r>
          <a:r>
            <a:rPr lang="en-US" sz="2000" b="1" dirty="0"/>
            <a:t> lava </a:t>
          </a:r>
          <a:r>
            <a:rPr lang="en-US" sz="2000" b="1" dirty="0" err="1"/>
            <a:t>lou</a:t>
          </a:r>
          <a:r>
            <a:rPr lang="en-US" sz="2000" b="1" dirty="0"/>
            <a:t> lava </a:t>
          </a:r>
          <a:r>
            <a:rPr lang="en-US" sz="2000" b="1" dirty="0" err="1"/>
            <a:t>malosi</a:t>
          </a:r>
          <a:r>
            <a:rPr lang="en-US" sz="2000" b="1" dirty="0"/>
            <a:t> (1 Kori. 10:12)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000" b="1" dirty="0"/>
            <a:t>Taofi le ta’u atu i tagata o oe e lelei, ia lotomaulalo e pei o Iesu (Mataio 6:2)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it-IT" sz="2000" b="1" dirty="0"/>
            <a:t>Fai mea uma e tatau ai, e aveese ai le tuʻinanau mai lou loto (Mataio 5:28-29)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it-IT" sz="2000" b="1" dirty="0"/>
            <a:t>Soia le faitio ma faamasino o isi (1 Kori. 4:5)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" sz="2000" b="1" dirty="0"/>
            <a:t>Aua le ita i ou fili ae tatalo moi latou (Mt. 5:44)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it-IT" sz="2000" b="1" dirty="0"/>
            <a:t>Taofi le ita i ē o siomia oe (Mataio 5:22)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>
              <a:solidFill>
                <a:schemeClr val="tx1"/>
              </a:solidFill>
            </a:rPr>
            <a:t>Ua fa'amatala mai e le Tulafono le uiga o le agasala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>
              <a:solidFill>
                <a:schemeClr val="tx1"/>
              </a:solidFill>
            </a:rPr>
            <a:t>A tatou agasala ua faasalaina i tatou i le oti e faavavau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>
              <a:solidFill>
                <a:schemeClr val="tx1"/>
              </a:solidFill>
            </a:rPr>
            <a:t>E lē mafai e le Tulafono ona faʻamagaloina agasala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mafatia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Iesu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oti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faavavau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totogi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ai a tatou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agasala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 tatou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talia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taulaga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Iesu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faamagaloina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 tatou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agasala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 uma ona faamagaloina, tatou te tausia le Tulafono ina ia lē toe agasala (1 Ioane 2:1)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Alo ese ma faaosoosoga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Fautuaga e alo ai mai le agasala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AGASALA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" sz="2400" b="1" kern="1200" dirty="0">
              <a:solidFill>
                <a:schemeClr val="accent3">
                  <a:lumMod val="50000"/>
                </a:schemeClr>
              </a:solidFill>
            </a:rPr>
            <a:t>O le Tulafono ma le Agasala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TULAFONO</a:t>
          </a: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O le Tala Lelei ma le Tulafono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Fausia i luga o le Papa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TALA LELEI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Alo mai mea e ono taitai atu ai oe </a:t>
          </a:r>
          <a:r>
            <a:rPr lang="en-US" sz="2000" b="1" kern="1200" dirty="0"/>
            <a:t>I</a:t>
          </a:r>
          <a:r>
            <a:rPr lang="en" sz="2000" b="1" kern="1200" dirty="0"/>
            <a:t> le agasala </a:t>
          </a:r>
          <a:br>
            <a:rPr lang="es-ES" sz="2000" b="1" kern="1200" dirty="0"/>
          </a:br>
          <a:r>
            <a:rPr lang="en" sz="2000" b="1" kern="1200" dirty="0"/>
            <a:t>(Mareko 9:43; Iopu 23:12). Faataitaiga, faatau o le ava.</a:t>
          </a:r>
          <a:endParaRPr lang="es-ES" sz="2000" kern="1200" dirty="0"/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11696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Aua le alu i nofoaga ete ono agasala ai (Mar 9:45; Iopu 23:11). Faataitaiga, alu i le kalapu.</a:t>
          </a:r>
          <a:endParaRPr lang="es-ES" sz="2000" kern="1200" dirty="0"/>
        </a:p>
      </dsp:txBody>
      <dsp:txXfrm>
        <a:off x="2644820" y="911696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Aloese</a:t>
          </a:r>
          <a:r>
            <a:rPr lang="en-US" sz="2000" b="1" kern="1200" dirty="0"/>
            <a:t> </a:t>
          </a:r>
          <a:r>
            <a:rPr lang="en-US" sz="2000" b="1" kern="1200" dirty="0" err="1"/>
            <a:t>mai</a:t>
          </a:r>
          <a:r>
            <a:rPr lang="en-US" sz="2000" b="1" kern="1200" dirty="0"/>
            <a:t> le matamata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mea</a:t>
          </a:r>
          <a:r>
            <a:rPr lang="en-US" sz="2000" b="1" kern="1200" dirty="0"/>
            <a:t> e ono </a:t>
          </a:r>
          <a:r>
            <a:rPr lang="en-US" sz="2000" b="1" kern="1200" dirty="0" err="1"/>
            <a:t>taitai</a:t>
          </a:r>
          <a:r>
            <a:rPr lang="en-US" sz="2000" b="1" kern="1200" dirty="0"/>
            <a:t> </a:t>
          </a:r>
          <a:r>
            <a:rPr lang="en-US" sz="2000" b="1" kern="1200" dirty="0" err="1"/>
            <a:t>atu</a:t>
          </a:r>
          <a:r>
            <a:rPr lang="en-US" sz="2000" b="1" kern="1200" dirty="0"/>
            <a:t> ai </a:t>
          </a:r>
          <a:r>
            <a:rPr lang="en-US" sz="2000" b="1" kern="1200" dirty="0" err="1"/>
            <a:t>oe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le </a:t>
          </a:r>
          <a:r>
            <a:rPr lang="en-US" sz="2000" b="1" kern="1200" dirty="0" err="1"/>
            <a:t>agasala</a:t>
          </a:r>
          <a:r>
            <a:rPr lang="en-US" sz="2000" b="1" kern="1200" dirty="0"/>
            <a:t> (Mareko 9:47; </a:t>
          </a:r>
          <a:r>
            <a:rPr lang="en-US" sz="2000" b="1" kern="1200" dirty="0" err="1"/>
            <a:t>Iopu</a:t>
          </a:r>
          <a:r>
            <a:rPr lang="en-US" sz="2000" b="1" kern="1200" dirty="0"/>
            <a:t> 31:1). Mo se </a:t>
          </a:r>
          <a:r>
            <a:rPr lang="en-US" sz="2000" b="1" kern="1200" dirty="0" err="1"/>
            <a:t>faataitaiga</a:t>
          </a:r>
          <a:r>
            <a:rPr lang="en-US" sz="2000" b="1" kern="1200" dirty="0"/>
            <a:t>, matamata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ata</a:t>
          </a:r>
          <a:r>
            <a:rPr lang="en-US" sz="2000" b="1" kern="1200" dirty="0"/>
            <a:t> e </a:t>
          </a:r>
          <a:r>
            <a:rPr lang="en-US" sz="2000" b="1" kern="1200" dirty="0" err="1"/>
            <a:t>iai</a:t>
          </a:r>
          <a:r>
            <a:rPr lang="en-US" sz="2000" b="1" kern="1200" dirty="0"/>
            <a:t> </a:t>
          </a:r>
          <a:r>
            <a:rPr lang="en-US" sz="2000" b="1" kern="1200" dirty="0" err="1"/>
            <a:t>vaaiga</a:t>
          </a:r>
          <a:r>
            <a:rPr lang="en-US" sz="2000" b="1" kern="1200" dirty="0"/>
            <a:t> </a:t>
          </a:r>
          <a:r>
            <a:rPr lang="en-US" sz="2000" b="1" kern="1200" dirty="0" err="1"/>
            <a:t>matagā</a:t>
          </a:r>
          <a:r>
            <a:rPr lang="en-US" sz="2000" b="1" kern="1200" dirty="0"/>
            <a:t>.</a:t>
          </a:r>
          <a:endParaRPr lang="es-ES" sz="2000" kern="1200" dirty="0"/>
        </a:p>
      </dsp:txBody>
      <dsp:txXfrm>
        <a:off x="2644820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Aua </a:t>
          </a:r>
          <a:r>
            <a:rPr lang="en-US" sz="2000" b="1" kern="1200" dirty="0" err="1"/>
            <a:t>ne’i</a:t>
          </a:r>
          <a:r>
            <a:rPr lang="en-US" sz="2000" b="1" kern="1200" dirty="0"/>
            <a:t> e </a:t>
          </a:r>
          <a:r>
            <a:rPr lang="en-US" sz="2000" b="1" kern="1200" dirty="0" err="1"/>
            <a:t>manatu</a:t>
          </a:r>
          <a:r>
            <a:rPr lang="en-US" sz="2000" b="1" kern="1200" dirty="0"/>
            <a:t> </a:t>
          </a:r>
          <a:r>
            <a:rPr lang="en-US" sz="2000" b="1" kern="1200" dirty="0" err="1"/>
            <a:t>ua</a:t>
          </a:r>
          <a:r>
            <a:rPr lang="en-US" sz="2000" b="1" kern="1200" dirty="0"/>
            <a:t> lava </a:t>
          </a:r>
          <a:r>
            <a:rPr lang="en-US" sz="2000" b="1" kern="1200" dirty="0" err="1"/>
            <a:t>lou</a:t>
          </a:r>
          <a:r>
            <a:rPr lang="en-US" sz="2000" b="1" kern="1200" dirty="0"/>
            <a:t> lava </a:t>
          </a:r>
          <a:r>
            <a:rPr lang="en-US" sz="2000" b="1" kern="1200" dirty="0" err="1"/>
            <a:t>malosi</a:t>
          </a:r>
          <a:r>
            <a:rPr lang="en-US" sz="2000" b="1" kern="1200" dirty="0"/>
            <a:t> (1 Kori. 10:12)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Taofi le ta’u atu i tagata o oe e lelei, ia lotomaulalo e pei o Iesu (Mataio 6:2)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Fai mea uma e tatau ai, e aveese ai le tuʻinanau mai lou loto (Mataio 5:28-29)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Soia le faitio ma faamasino o isi (1 Kori. 4:5)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Aua le ita i ou fili ae tatalo moi latou (Mt. 5:44)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Taofi le ita i ē o siomia oe (Mataio 5:22)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Ua fa'amatala mai e le Tulafono le uiga o le agasala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A tatou agasala ua faasalaina i tatou i le oti e faavavau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E lē mafai e le Tulafono ona faʻamagaloina agasala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mafatia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Iesu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oti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faavavau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totogi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ai a tatou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agasala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tatou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talia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taulaga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Iesu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faamagaloina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 tatou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agasala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uma ona faamagaloina, tatou te tausia le Tulafono ina ia lē toe agasala (1 Ioane 2:1)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AGASALA, </a:t>
            </a:r>
            <a:r>
              <a:rPr lang="en" sz="4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TALA LELEI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MA LE TULAFONO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599074" y="4884957"/>
            <a:ext cx="243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Lesona 9 for Me 30,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6309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35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LE TALA LELEI MA LE TULAFONO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'O lenei, ua tatou taofi, e ta‘uamiotonuina le tagata i le faatuatua, e le o i ai galuega o le tulafono.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(Roma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faaolataga</a:t>
            </a:r>
            <a:r>
              <a:rPr lang="en-US" sz="2000" b="1" dirty="0"/>
              <a:t> (le </a:t>
            </a:r>
            <a:r>
              <a:rPr lang="en-US" sz="2000" b="1" dirty="0" err="1"/>
              <a:t>faamagaloina</a:t>
            </a:r>
            <a:r>
              <a:rPr lang="en-US" sz="2000" b="1" dirty="0"/>
              <a:t> o </a:t>
            </a:r>
            <a:r>
              <a:rPr lang="en-US" sz="2000" b="1" dirty="0" err="1"/>
              <a:t>agasala</a:t>
            </a:r>
            <a:r>
              <a:rPr lang="en-US" sz="2000" b="1" dirty="0"/>
              <a:t> ma le ola e </a:t>
            </a:r>
            <a:r>
              <a:rPr lang="en-US" sz="2000" b="1" dirty="0" err="1"/>
              <a:t>faavavau</a:t>
            </a:r>
            <a:r>
              <a:rPr lang="en-US" sz="2000" b="1" dirty="0"/>
              <a:t>) e </a:t>
            </a:r>
            <a:r>
              <a:rPr lang="en-US" sz="2000" b="1" dirty="0" err="1"/>
              <a:t>maua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galuega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e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luga</a:t>
            </a:r>
            <a:r>
              <a:rPr lang="en-US" sz="2000" b="1" dirty="0"/>
              <a:t> o le </a:t>
            </a:r>
            <a:r>
              <a:rPr lang="en-US" sz="2000" b="1" dirty="0" err="1"/>
              <a:t>satauro</a:t>
            </a:r>
            <a:r>
              <a:rPr lang="en-US" sz="2000" b="1" dirty="0"/>
              <a:t> (Kala. 3:13). O lea </a:t>
            </a:r>
            <a:r>
              <a:rPr lang="en-US" sz="2000" b="1" dirty="0" err="1"/>
              <a:t>galuega</a:t>
            </a:r>
            <a:r>
              <a:rPr lang="en-US" sz="2000" b="1" dirty="0"/>
              <a:t> a </a:t>
            </a:r>
            <a:r>
              <a:rPr lang="en-US" sz="2000" b="1" dirty="0" err="1"/>
              <a:t>Iesu</a:t>
            </a:r>
            <a:r>
              <a:rPr lang="en-US" sz="2000" b="1" dirty="0"/>
              <a:t> e </a:t>
            </a:r>
            <a:r>
              <a:rPr lang="en-US" sz="2000" b="1" dirty="0" err="1"/>
              <a:t>uunaia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tatou e </a:t>
            </a:r>
            <a:r>
              <a:rPr lang="en-US" sz="2000" b="1" dirty="0" err="1"/>
              <a:t>alolofa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Ia (1 </a:t>
            </a:r>
            <a:r>
              <a:rPr lang="en-US" sz="2000" b="1" dirty="0" err="1"/>
              <a:t>Ioa</a:t>
            </a:r>
            <a:r>
              <a:rPr lang="en-US" sz="2000" b="1" dirty="0"/>
              <a:t> 4:9, 19). Ma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faailoa</a:t>
            </a:r>
            <a:r>
              <a:rPr lang="en-US" sz="2000" b="1" dirty="0"/>
              <a:t> </a:t>
            </a:r>
            <a:r>
              <a:rPr lang="en-US" sz="2000" b="1" dirty="0" err="1"/>
              <a:t>tonu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alofa</a:t>
            </a:r>
            <a:r>
              <a:rPr lang="en-US" sz="2000" b="1" dirty="0"/>
              <a:t> e ala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tausia</a:t>
            </a:r>
            <a:r>
              <a:rPr lang="en-US" sz="2000" b="1" dirty="0"/>
              <a:t> o ana </a:t>
            </a:r>
            <a:r>
              <a:rPr lang="en-US" sz="2000" b="1" dirty="0" err="1"/>
              <a:t>poloaiga</a:t>
            </a:r>
            <a:r>
              <a:rPr lang="en-US" sz="2000" b="1" dirty="0"/>
              <a:t> (Ioane 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66879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le’i finagalo lava Iesu e faaleaogaina le Tulafono, ae ia faamaonia (Mataio 5:17). O le Tulafono ma le Talalelei o ni ata o uiga o le Atua: o le alofa.</a:t>
            </a:r>
            <a:endParaRPr lang="en" sz="20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Se'i o tatou toe iloiloina le sootaga i le va o le Tulafono ma le Talalelei (o lona uiga, o le faaolataga e ala i le toto o Iesu):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FAUSIA I LUGA O LE PAPA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lenei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ai se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faalogo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faatusaina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tagata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luga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le papa;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(Mataio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taliaina</a:t>
            </a:r>
            <a:r>
              <a:rPr lang="en-US" sz="2000" b="1" dirty="0"/>
              <a:t> o le </a:t>
            </a:r>
            <a:r>
              <a:rPr lang="en-US" sz="2000" b="1" dirty="0" err="1"/>
              <a:t>Talalelei</a:t>
            </a:r>
            <a:r>
              <a:rPr lang="en-US" sz="2000" b="1" dirty="0"/>
              <a:t> e </a:t>
            </a:r>
            <a:r>
              <a:rPr lang="en-US" sz="2000" b="1" dirty="0" err="1"/>
              <a:t>aofia</a:t>
            </a:r>
            <a:r>
              <a:rPr lang="en-US" sz="2000" b="1" dirty="0"/>
              <a:t> ai le </a:t>
            </a:r>
            <a:r>
              <a:rPr lang="en-US" sz="2000" b="1" dirty="0" err="1"/>
              <a:t>mulimuli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faagasologa</a:t>
            </a:r>
            <a:r>
              <a:rPr lang="en-US" sz="2000" b="1" dirty="0"/>
              <a:t>. O le </a:t>
            </a:r>
            <a:r>
              <a:rPr lang="en-US" sz="2000" b="1" dirty="0" err="1"/>
              <a:t>laasaga</a:t>
            </a:r>
            <a:r>
              <a:rPr lang="en-US" sz="2000" b="1" dirty="0"/>
              <a:t> </a:t>
            </a:r>
            <a:r>
              <a:rPr lang="en-US" sz="2000" b="1" dirty="0" err="1"/>
              <a:t>muamua</a:t>
            </a:r>
            <a:r>
              <a:rPr lang="en-US" sz="2000" b="1" dirty="0"/>
              <a:t> o le </a:t>
            </a:r>
            <a:r>
              <a:rPr lang="en-US" sz="2000" b="1" dirty="0" err="1"/>
              <a:t>iloa</a:t>
            </a:r>
            <a:r>
              <a:rPr lang="en-US" sz="2000" b="1" dirty="0"/>
              <a:t> lea.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iloa</a:t>
            </a:r>
            <a:r>
              <a:rPr lang="en-US" sz="2000" b="1" dirty="0"/>
              <a:t> e </a:t>
            </a:r>
            <a:r>
              <a:rPr lang="en-US" sz="2000" b="1" dirty="0" err="1"/>
              <a:t>iai</a:t>
            </a:r>
            <a:r>
              <a:rPr lang="en-US" sz="2000" b="1" dirty="0"/>
              <a:t> se Tasi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togiolaina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(Roma 10:14).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o </a:t>
            </a:r>
            <a:r>
              <a:rPr lang="en-US" sz="2000" b="1" dirty="0" err="1"/>
              <a:t>faatasi</a:t>
            </a:r>
            <a:r>
              <a:rPr lang="en-US" sz="2000" b="1" dirty="0"/>
              <a:t> le malamalama ma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galuega</a:t>
            </a:r>
            <a:r>
              <a:rPr lang="en-US" sz="2000" b="1" dirty="0"/>
              <a:t> </a:t>
            </a:r>
            <a:r>
              <a:rPr lang="en-US" sz="2000" b="1" dirty="0" err="1"/>
              <a:t>moni</a:t>
            </a:r>
            <a:r>
              <a:rPr lang="en-US" sz="2000" b="1" dirty="0"/>
              <a:t> (Mataio 7:24-25).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ta’uamiotonuina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e ese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galuega</a:t>
            </a:r>
            <a:r>
              <a:rPr lang="en-US" sz="2000" b="1" dirty="0"/>
              <a:t> a le Tulafono (Roma 3:28), ae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vaaia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galuega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o tatou </a:t>
            </a:r>
            <a:r>
              <a:rPr lang="en-US" sz="2000" b="1" dirty="0" err="1"/>
              <a:t>olaga</a:t>
            </a:r>
            <a:r>
              <a:rPr lang="en-US" sz="2000" b="1" dirty="0"/>
              <a:t> o se </a:t>
            </a:r>
            <a:r>
              <a:rPr lang="en-US" sz="2000" b="1" dirty="0" err="1"/>
              <a:t>taunuuga</a:t>
            </a:r>
            <a:r>
              <a:rPr lang="en-US" sz="2000" b="1" dirty="0"/>
              <a:t> o lo tatou </a:t>
            </a:r>
            <a:r>
              <a:rPr lang="en-US" sz="2000" b="1" dirty="0" err="1"/>
              <a:t>faaolataga</a:t>
            </a:r>
            <a:r>
              <a:rPr lang="en-US" sz="2000" b="1" dirty="0"/>
              <a:t> (Mataio 7:18-21).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Ae 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poto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faaolaina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tatou. Na </a:t>
            </a:r>
            <a:r>
              <a:rPr lang="en-US" sz="2000" b="1" dirty="0" err="1">
                <a:solidFill>
                  <a:prstClr val="black"/>
                </a:solidFill>
              </a:rPr>
              <a:t>faatusaina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maua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poto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faaolataga</a:t>
            </a:r>
            <a:r>
              <a:rPr lang="en-US" sz="2000" b="1" dirty="0">
                <a:solidFill>
                  <a:prstClr val="black"/>
                </a:solidFill>
              </a:rPr>
              <a:t> ae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faatinoina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mataupu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faavae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talalelei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fausia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luga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oneone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matuā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pa’ū</a:t>
            </a:r>
            <a:r>
              <a:rPr lang="en-US" sz="2000" b="1" dirty="0">
                <a:solidFill>
                  <a:prstClr val="black"/>
                </a:solidFill>
              </a:rPr>
              <a:t> ai lea o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fale</a:t>
            </a:r>
            <a:r>
              <a:rPr lang="en-US" sz="2000" b="1" dirty="0">
                <a:solidFill>
                  <a:prstClr val="black"/>
                </a:solidFill>
              </a:rPr>
              <a:t>” (Mataio 7:26-27).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 tatou </a:t>
            </a:r>
            <a:r>
              <a:rPr lang="en-US" sz="2000" b="1" dirty="0" err="1">
                <a:solidFill>
                  <a:prstClr val="black"/>
                </a:solidFill>
              </a:rPr>
              <a:t>talia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ma ola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mafutaga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vavalalata</a:t>
            </a:r>
            <a:r>
              <a:rPr lang="en-US" sz="2000" b="1" dirty="0">
                <a:solidFill>
                  <a:prstClr val="black"/>
                </a:solidFill>
              </a:rPr>
              <a:t> ma Ia, </a:t>
            </a:r>
            <a:r>
              <a:rPr lang="en-US" sz="2000" b="1" dirty="0" err="1">
                <a:solidFill>
                  <a:prstClr val="black"/>
                </a:solidFill>
              </a:rPr>
              <a:t>faatasi</a:t>
            </a:r>
            <a:r>
              <a:rPr lang="en-US" sz="2000" b="1" dirty="0">
                <a:solidFill>
                  <a:prstClr val="black"/>
                </a:solidFill>
              </a:rPr>
              <a:t> ai ma le </a:t>
            </a:r>
            <a:r>
              <a:rPr lang="en-US" sz="2000" b="1" dirty="0" err="1">
                <a:solidFill>
                  <a:prstClr val="black"/>
                </a:solidFill>
              </a:rPr>
              <a:t>tausia</a:t>
            </a:r>
            <a:r>
              <a:rPr lang="en-US" sz="2000" b="1" dirty="0">
                <a:solidFill>
                  <a:prstClr val="black"/>
                </a:solidFill>
              </a:rPr>
              <a:t> o Ana </a:t>
            </a:r>
            <a:r>
              <a:rPr lang="en-US" sz="2000" b="1" dirty="0" err="1">
                <a:solidFill>
                  <a:prstClr val="black"/>
                </a:solidFill>
              </a:rPr>
              <a:t>poloaiga</a:t>
            </a:r>
            <a:r>
              <a:rPr lang="en-US" sz="2000" b="1" dirty="0">
                <a:solidFill>
                  <a:prstClr val="black"/>
                </a:solidFill>
              </a:rPr>
              <a:t>,  o loo tatou </a:t>
            </a:r>
            <a:r>
              <a:rPr lang="en-US" sz="2000" b="1" dirty="0" err="1">
                <a:solidFill>
                  <a:prstClr val="black"/>
                </a:solidFill>
              </a:rPr>
              <a:t>atina’e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luga</a:t>
            </a:r>
            <a:r>
              <a:rPr lang="en-US" sz="2000" b="1" dirty="0">
                <a:solidFill>
                  <a:prstClr val="black"/>
                </a:solidFill>
              </a:rPr>
              <a:t> o le Papa.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168727" y="993454"/>
            <a:ext cx="101525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dirty="0">
                <a:latin typeface="Constantia" panose="02030602050306030303" pitchFamily="18" charset="0"/>
              </a:rPr>
              <a:t>“E </a:t>
            </a:r>
            <a:r>
              <a:rPr lang="en-US" sz="3000" b="1" dirty="0" err="1">
                <a:latin typeface="Constantia" panose="02030602050306030303" pitchFamily="18" charset="0"/>
              </a:rPr>
              <a:t>fa’ailoa</a:t>
            </a:r>
            <a:r>
              <a:rPr lang="en-US" sz="3000" b="1" dirty="0">
                <a:latin typeface="Constantia" panose="02030602050306030303" pitchFamily="18" charset="0"/>
              </a:rPr>
              <a:t> e le Tulafono le </a:t>
            </a:r>
            <a:r>
              <a:rPr lang="en-US" sz="3000" b="1" dirty="0" err="1">
                <a:latin typeface="Constantia" panose="02030602050306030303" pitchFamily="18" charset="0"/>
              </a:rPr>
              <a:t>agasala</a:t>
            </a:r>
            <a:r>
              <a:rPr lang="en-US" sz="3000" b="1" dirty="0">
                <a:latin typeface="Constantia" panose="02030602050306030303" pitchFamily="18" charset="0"/>
              </a:rPr>
              <a:t> a le </a:t>
            </a:r>
            <a:r>
              <a:rPr lang="en-US" sz="3000" b="1" dirty="0" err="1">
                <a:latin typeface="Constantia" panose="02030602050306030303" pitchFamily="18" charset="0"/>
              </a:rPr>
              <a:t>tagata</a:t>
            </a:r>
            <a:r>
              <a:rPr lang="en-US" sz="3000" b="1" dirty="0">
                <a:latin typeface="Constantia" panose="02030602050306030303" pitchFamily="18" charset="0"/>
              </a:rPr>
              <a:t>, ae e </a:t>
            </a:r>
            <a:r>
              <a:rPr lang="en-US" sz="3000" b="1" dirty="0" err="1">
                <a:latin typeface="Constantia" panose="02030602050306030303" pitchFamily="18" charset="0"/>
              </a:rPr>
              <a:t>leai</a:t>
            </a:r>
            <a:r>
              <a:rPr lang="en-US" sz="3000" b="1" dirty="0">
                <a:latin typeface="Constantia" panose="02030602050306030303" pitchFamily="18" charset="0"/>
              </a:rPr>
              <a:t> se </a:t>
            </a:r>
            <a:r>
              <a:rPr lang="en-US" sz="3000" b="1" dirty="0" err="1">
                <a:latin typeface="Constantia" panose="02030602050306030303" pitchFamily="18" charset="0"/>
              </a:rPr>
              <a:t>fofo</a:t>
            </a:r>
            <a:r>
              <a:rPr lang="en-US" sz="3000" b="1" dirty="0">
                <a:latin typeface="Constantia" panose="02030602050306030303" pitchFamily="18" charset="0"/>
              </a:rPr>
              <a:t> e </a:t>
            </a:r>
            <a:r>
              <a:rPr lang="en-US" sz="3000" b="1" dirty="0" err="1">
                <a:latin typeface="Constantia" panose="02030602050306030303" pitchFamily="18" charset="0"/>
              </a:rPr>
              <a:t>maua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mai</a:t>
            </a:r>
            <a:r>
              <a:rPr lang="en-US" sz="3000" b="1" dirty="0">
                <a:latin typeface="Constantia" panose="02030602050306030303" pitchFamily="18" charset="0"/>
              </a:rPr>
              <a:t> ai. E </a:t>
            </a:r>
            <a:r>
              <a:rPr lang="en-US" sz="3000" b="1" dirty="0" err="1">
                <a:latin typeface="Constantia" panose="02030602050306030303" pitchFamily="18" charset="0"/>
              </a:rPr>
              <a:t>ui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ina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folafola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mai</a:t>
            </a:r>
            <a:r>
              <a:rPr lang="en-US" sz="3000" b="1" dirty="0">
                <a:latin typeface="Constantia" panose="02030602050306030303" pitchFamily="18" charset="0"/>
              </a:rPr>
              <a:t> le ola </a:t>
            </a:r>
            <a:r>
              <a:rPr lang="en-US" sz="3000" b="1" dirty="0" err="1">
                <a:latin typeface="Constantia" panose="02030602050306030303" pitchFamily="18" charset="0"/>
              </a:rPr>
              <a:t>i</a:t>
            </a:r>
            <a:r>
              <a:rPr lang="en-US" sz="3000" b="1" dirty="0">
                <a:latin typeface="Constantia" panose="02030602050306030303" pitchFamily="18" charset="0"/>
              </a:rPr>
              <a:t> ē </a:t>
            </a:r>
            <a:r>
              <a:rPr lang="en-US" sz="3000" b="1" dirty="0" err="1">
                <a:latin typeface="Constantia" panose="02030602050306030303" pitchFamily="18" charset="0"/>
              </a:rPr>
              <a:t>usiusita’i</a:t>
            </a:r>
            <a:r>
              <a:rPr lang="en-US" sz="3000" b="1" dirty="0">
                <a:latin typeface="Constantia" panose="02030602050306030303" pitchFamily="18" charset="0"/>
              </a:rPr>
              <a:t>, ae </a:t>
            </a:r>
            <a:r>
              <a:rPr lang="en-US" sz="3000" b="1" dirty="0" err="1">
                <a:latin typeface="Constantia" panose="02030602050306030303" pitchFamily="18" charset="0"/>
              </a:rPr>
              <a:t>ua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fa’ailoa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mai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foi</a:t>
            </a:r>
            <a:r>
              <a:rPr lang="en-US" sz="3000" b="1" dirty="0">
                <a:latin typeface="Constantia" panose="02030602050306030303" pitchFamily="18" charset="0"/>
              </a:rPr>
              <a:t> o le </a:t>
            </a:r>
            <a:r>
              <a:rPr lang="en-US" sz="3000" b="1" dirty="0" err="1">
                <a:latin typeface="Constantia" panose="02030602050306030303" pitchFamily="18" charset="0"/>
              </a:rPr>
              <a:t>oti</a:t>
            </a:r>
            <a:r>
              <a:rPr lang="en-US" sz="3000" b="1" dirty="0">
                <a:latin typeface="Constantia" panose="02030602050306030303" pitchFamily="18" charset="0"/>
              </a:rPr>
              <a:t> o le </a:t>
            </a:r>
            <a:r>
              <a:rPr lang="en-US" sz="3000" b="1" dirty="0" err="1">
                <a:latin typeface="Constantia" panose="02030602050306030303" pitchFamily="18" charset="0"/>
              </a:rPr>
              <a:t>iuga</a:t>
            </a:r>
            <a:r>
              <a:rPr lang="en-US" sz="3000" b="1" dirty="0">
                <a:latin typeface="Constantia" panose="02030602050306030303" pitchFamily="18" charset="0"/>
              </a:rPr>
              <a:t> lea o le </a:t>
            </a:r>
            <a:r>
              <a:rPr lang="en-US" sz="3000" b="1" dirty="0" err="1">
                <a:latin typeface="Constantia" panose="02030602050306030303" pitchFamily="18" charset="0"/>
              </a:rPr>
              <a:t>tagata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solitulafono</a:t>
            </a:r>
            <a:r>
              <a:rPr lang="en-US" sz="3000" b="1" dirty="0">
                <a:latin typeface="Constantia" panose="02030602050306030303" pitchFamily="18" charset="0"/>
              </a:rPr>
              <a:t>. </a:t>
            </a:r>
            <a:r>
              <a:rPr lang="en-US" sz="3000" b="1" dirty="0" err="1">
                <a:latin typeface="Constantia" panose="02030602050306030303" pitchFamily="18" charset="0"/>
              </a:rPr>
              <a:t>Na’o</a:t>
            </a:r>
            <a:r>
              <a:rPr lang="en-US" sz="3000" b="1" dirty="0">
                <a:latin typeface="Constantia" panose="02030602050306030303" pitchFamily="18" charset="0"/>
              </a:rPr>
              <a:t> le </a:t>
            </a:r>
            <a:r>
              <a:rPr lang="en-US" sz="3000" b="1" dirty="0" err="1">
                <a:latin typeface="Constantia" panose="02030602050306030303" pitchFamily="18" charset="0"/>
              </a:rPr>
              <a:t>talalelei</a:t>
            </a:r>
            <a:r>
              <a:rPr lang="en-US" sz="3000" b="1" dirty="0">
                <a:latin typeface="Constantia" panose="02030602050306030303" pitchFamily="18" charset="0"/>
              </a:rPr>
              <a:t> a </a:t>
            </a:r>
            <a:r>
              <a:rPr lang="en-US" sz="3000" b="1" dirty="0" err="1">
                <a:latin typeface="Constantia" panose="02030602050306030303" pitchFamily="18" charset="0"/>
              </a:rPr>
              <a:t>Keriso</a:t>
            </a:r>
            <a:r>
              <a:rPr lang="en-US" sz="3000" b="1" dirty="0">
                <a:latin typeface="Constantia" panose="02030602050306030303" pitchFamily="18" charset="0"/>
              </a:rPr>
              <a:t> e </a:t>
            </a:r>
            <a:r>
              <a:rPr lang="en-US" sz="3000" b="1" dirty="0" err="1">
                <a:latin typeface="Constantia" panose="02030602050306030303" pitchFamily="18" charset="0"/>
              </a:rPr>
              <a:t>mafai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ona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fa’asa’olotoina</a:t>
            </a:r>
            <a:r>
              <a:rPr lang="en-US" sz="3000" b="1" dirty="0">
                <a:latin typeface="Constantia" panose="02030602050306030303" pitchFamily="18" charset="0"/>
              </a:rPr>
              <a:t> o </a:t>
            </a:r>
            <a:r>
              <a:rPr lang="en-US" sz="3000" b="1" dirty="0" err="1">
                <a:latin typeface="Constantia" panose="02030602050306030303" pitchFamily="18" charset="0"/>
              </a:rPr>
              <a:t>ia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mai</a:t>
            </a:r>
            <a:r>
              <a:rPr lang="en-US" sz="3000" b="1" dirty="0">
                <a:latin typeface="Constantia" panose="02030602050306030303" pitchFamily="18" charset="0"/>
              </a:rPr>
              <a:t> le </a:t>
            </a:r>
            <a:r>
              <a:rPr lang="en-US" sz="3000" b="1" dirty="0" err="1">
                <a:latin typeface="Constantia" panose="02030602050306030303" pitchFamily="18" charset="0"/>
              </a:rPr>
              <a:t>fa’asalaga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po’o</a:t>
            </a:r>
            <a:r>
              <a:rPr lang="en-US" sz="3000" b="1" dirty="0">
                <a:latin typeface="Constantia" panose="02030602050306030303" pitchFamily="18" charset="0"/>
              </a:rPr>
              <a:t> le </a:t>
            </a:r>
            <a:r>
              <a:rPr lang="en-US" sz="3000" b="1" dirty="0" err="1">
                <a:latin typeface="Constantia" panose="02030602050306030303" pitchFamily="18" charset="0"/>
              </a:rPr>
              <a:t>fa’aleagaina</a:t>
            </a:r>
            <a:r>
              <a:rPr lang="en-US" sz="3000" b="1" dirty="0">
                <a:latin typeface="Constantia" panose="02030602050306030303" pitchFamily="18" charset="0"/>
              </a:rPr>
              <a:t> o le </a:t>
            </a:r>
            <a:r>
              <a:rPr lang="en-US" sz="3000" b="1" dirty="0" err="1">
                <a:latin typeface="Constantia" panose="02030602050306030303" pitchFamily="18" charset="0"/>
              </a:rPr>
              <a:t>agasala</a:t>
            </a:r>
            <a:r>
              <a:rPr lang="en-US" sz="3000" b="1" dirty="0">
                <a:latin typeface="Constantia" panose="02030602050306030303" pitchFamily="18" charset="0"/>
              </a:rPr>
              <a:t>. E </a:t>
            </a:r>
            <a:r>
              <a:rPr lang="en-US" sz="3000" b="1" dirty="0" err="1">
                <a:latin typeface="Constantia" panose="02030602050306030303" pitchFamily="18" charset="0"/>
              </a:rPr>
              <a:t>tatau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ona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ia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fa’atinoina</a:t>
            </a:r>
            <a:r>
              <a:rPr lang="en-US" sz="3000" b="1" dirty="0">
                <a:latin typeface="Constantia" panose="02030602050306030303" pitchFamily="18" charset="0"/>
              </a:rPr>
              <a:t> le </a:t>
            </a:r>
            <a:r>
              <a:rPr lang="en-US" sz="3000" b="1" dirty="0" err="1">
                <a:latin typeface="Constantia" panose="02030602050306030303" pitchFamily="18" charset="0"/>
              </a:rPr>
              <a:t>salamo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i</a:t>
            </a:r>
            <a:r>
              <a:rPr lang="en-US" sz="3000" b="1" dirty="0">
                <a:latin typeface="Constantia" panose="02030602050306030303" pitchFamily="18" charset="0"/>
              </a:rPr>
              <a:t> le Atua, o </a:t>
            </a:r>
            <a:r>
              <a:rPr lang="en-US" sz="3000" b="1" dirty="0" err="1">
                <a:latin typeface="Constantia" panose="02030602050306030303" pitchFamily="18" charset="0"/>
              </a:rPr>
              <a:t>lē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ona</a:t>
            </a:r>
            <a:r>
              <a:rPr lang="en-US" sz="3000" b="1" dirty="0">
                <a:latin typeface="Constantia" panose="02030602050306030303" pitchFamily="18" charset="0"/>
              </a:rPr>
              <a:t> Tulafono </a:t>
            </a:r>
            <a:r>
              <a:rPr lang="en-US" sz="3000" b="1" dirty="0" err="1">
                <a:latin typeface="Constantia" panose="02030602050306030303" pitchFamily="18" charset="0"/>
              </a:rPr>
              <a:t>ua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solia</a:t>
            </a:r>
            <a:r>
              <a:rPr lang="en-US" sz="3000" b="1" dirty="0">
                <a:latin typeface="Constantia" panose="02030602050306030303" pitchFamily="18" charset="0"/>
              </a:rPr>
              <a:t>; ma le </a:t>
            </a:r>
            <a:r>
              <a:rPr lang="en-US" sz="3000" b="1" dirty="0" err="1">
                <a:latin typeface="Constantia" panose="02030602050306030303" pitchFamily="18" charset="0"/>
              </a:rPr>
              <a:t>fa’atuatua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ia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Keriso</a:t>
            </a:r>
            <a:r>
              <a:rPr lang="en-US" sz="3000" b="1" dirty="0">
                <a:latin typeface="Constantia" panose="02030602050306030303" pitchFamily="18" charset="0"/>
              </a:rPr>
              <a:t>, o </a:t>
            </a:r>
            <a:r>
              <a:rPr lang="en-US" sz="3000" b="1" dirty="0" err="1">
                <a:latin typeface="Constantia" panose="02030602050306030303" pitchFamily="18" charset="0"/>
              </a:rPr>
              <a:t>lana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taulaga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togiola</a:t>
            </a:r>
            <a:r>
              <a:rPr lang="en-US" sz="3000" b="1" dirty="0">
                <a:latin typeface="Constantia" panose="02030602050306030303" pitchFamily="18" charset="0"/>
              </a:rPr>
              <a:t>. O lea </a:t>
            </a:r>
            <a:r>
              <a:rPr lang="en-US" sz="3000" b="1" dirty="0" err="1">
                <a:latin typeface="Constantia" panose="02030602050306030303" pitchFamily="18" charset="0"/>
              </a:rPr>
              <a:t>ua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ia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maua</a:t>
            </a:r>
            <a:r>
              <a:rPr lang="en-US" sz="3000" b="1" dirty="0">
                <a:latin typeface="Constantia" panose="02030602050306030303" pitchFamily="18" charset="0"/>
              </a:rPr>
              <a:t> ai le “</a:t>
            </a:r>
            <a:r>
              <a:rPr lang="en-US" sz="3000" b="1" dirty="0" err="1">
                <a:latin typeface="Constantia" panose="02030602050306030303" pitchFamily="18" charset="0"/>
              </a:rPr>
              <a:t>fa’amagaloina</a:t>
            </a:r>
            <a:r>
              <a:rPr lang="en-US" sz="3000" b="1" dirty="0">
                <a:latin typeface="Constantia" panose="02030602050306030303" pitchFamily="18" charset="0"/>
              </a:rPr>
              <a:t> o </a:t>
            </a:r>
            <a:r>
              <a:rPr lang="en-US" sz="3000" b="1" dirty="0" err="1">
                <a:latin typeface="Constantia" panose="02030602050306030303" pitchFamily="18" charset="0"/>
              </a:rPr>
              <a:t>agasala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ua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mavae</a:t>
            </a:r>
            <a:r>
              <a:rPr lang="en-US" sz="3000" b="1" dirty="0">
                <a:latin typeface="Constantia" panose="02030602050306030303" pitchFamily="18" charset="0"/>
              </a:rPr>
              <a:t>” ma </a:t>
            </a:r>
            <a:r>
              <a:rPr lang="en-US" sz="3000" b="1" dirty="0" err="1">
                <a:latin typeface="Constantia" panose="02030602050306030303" pitchFamily="18" charset="0"/>
              </a:rPr>
              <a:t>avea</a:t>
            </a:r>
            <a:r>
              <a:rPr lang="en-US" sz="3000" b="1" dirty="0">
                <a:latin typeface="Constantia" panose="02030602050306030303" pitchFamily="18" charset="0"/>
              </a:rPr>
              <a:t> ai ma se </a:t>
            </a:r>
            <a:r>
              <a:rPr lang="en-US" sz="3000" b="1" dirty="0" err="1">
                <a:latin typeface="Constantia" panose="02030602050306030303" pitchFamily="18" charset="0"/>
              </a:rPr>
              <a:t>tasi</a:t>
            </a:r>
            <a:r>
              <a:rPr lang="en-US" sz="3000" b="1" dirty="0">
                <a:latin typeface="Constantia" panose="02030602050306030303" pitchFamily="18" charset="0"/>
              </a:rPr>
              <a:t> e </a:t>
            </a:r>
            <a:r>
              <a:rPr lang="en-US" sz="3000" b="1" dirty="0" err="1">
                <a:latin typeface="Constantia" panose="02030602050306030303" pitchFamily="18" charset="0"/>
              </a:rPr>
              <a:t>auai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i</a:t>
            </a:r>
            <a:r>
              <a:rPr lang="en-US" sz="3000" b="1" dirty="0">
                <a:latin typeface="Constantia" panose="02030602050306030303" pitchFamily="18" charset="0"/>
              </a:rPr>
              <a:t> le natura </a:t>
            </a:r>
            <a:r>
              <a:rPr lang="en-US" sz="3000" b="1" dirty="0" err="1">
                <a:latin typeface="Constantia" panose="02030602050306030303" pitchFamily="18" charset="0"/>
              </a:rPr>
              <a:t>fa’aleatua</a:t>
            </a:r>
            <a:r>
              <a:rPr lang="en-US" sz="3000" b="1" dirty="0">
                <a:latin typeface="Constantia" panose="02030602050306030303" pitchFamily="18" charset="0"/>
              </a:rPr>
              <a:t>.”</a:t>
            </a:r>
            <a:endParaRPr lang="en" sz="30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573066" y="5411692"/>
            <a:ext cx="3002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 le Finauga Tele</a:t>
            </a:r>
            <a:r>
              <a:rPr lang="en-US" sz="1600" b="1" dirty="0"/>
              <a:t>, p.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110280"/>
            <a:ext cx="5915080" cy="45704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pt-BR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'E le galo ia te au au feau e faavavau; auā o mea ia na e faaolaola mai ai ia te au. O ia te oe a‘u nei, ia e faaola mai ia te au; auā ua ou saili i au feau.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(Salamo 119:93, 94, </a:t>
            </a:r>
            <a:r>
              <a:rPr kumimoji="0" lang="es-ES" sz="18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169630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Pe taliaina pe leai, o le agasala o se faafitauli e aafia ai i tatou uma, ma faaleagaina ai lo tatou va ma le Atua: “auā ua agasala tagata uma lava, ma ua le oo i le viiga o le Atua” (Roma 3:23).</a:t>
            </a:r>
            <a:endParaRPr lang="en" sz="20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FAITH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WORKS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 malamalama </a:t>
            </a:r>
            <a:r>
              <a:rPr lang="en-US" sz="2000" b="1" dirty="0" err="1">
                <a:solidFill>
                  <a:prstClr val="black"/>
                </a:solidFill>
              </a:rPr>
              <a:t>lelei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ai, e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feteenai</a:t>
            </a:r>
            <a:r>
              <a:rPr lang="en-US" sz="2000" b="1" dirty="0">
                <a:solidFill>
                  <a:prstClr val="black"/>
                </a:solidFill>
              </a:rPr>
              <a:t> le Tulafono ma le </a:t>
            </a:r>
            <a:r>
              <a:rPr lang="en-US" sz="2000" b="1" dirty="0" err="1">
                <a:solidFill>
                  <a:prstClr val="black"/>
                </a:solidFill>
              </a:rPr>
              <a:t>Talalelei</a:t>
            </a:r>
            <a:r>
              <a:rPr lang="en-US" sz="2000" b="1" dirty="0">
                <a:solidFill>
                  <a:prstClr val="black"/>
                </a:solidFill>
              </a:rPr>
              <a:t>; ae e </a:t>
            </a:r>
            <a:r>
              <a:rPr lang="en-US" sz="2000" b="1" dirty="0" err="1">
                <a:solidFill>
                  <a:prstClr val="black"/>
                </a:solidFill>
              </a:rPr>
              <a:t>galulue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faatasi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tatou </a:t>
            </a:r>
            <a:r>
              <a:rPr lang="en-US" sz="2000" b="1" dirty="0" err="1">
                <a:solidFill>
                  <a:prstClr val="black"/>
                </a:solidFill>
              </a:rPr>
              <a:t>finauga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. E tofu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la’ua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tiute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7417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faʻapefea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toe </a:t>
            </a:r>
            <a:r>
              <a:rPr lang="en-US" sz="2000" b="1" dirty="0" err="1">
                <a:solidFill>
                  <a:prstClr val="black"/>
                </a:solidFill>
              </a:rPr>
              <a:t>faʻaleleia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vā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ele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la tatou </a:t>
            </a:r>
            <a:r>
              <a:rPr lang="en-US" sz="2000" b="1" dirty="0" err="1">
                <a:solidFill>
                  <a:prstClr val="black"/>
                </a:solidFill>
              </a:rPr>
              <a:t>mafutaga</a:t>
            </a:r>
            <a:r>
              <a:rPr lang="en-US" sz="2000" b="1" dirty="0">
                <a:solidFill>
                  <a:prstClr val="black"/>
                </a:solidFill>
              </a:rPr>
              <a:t> ma le Atua?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fautuaina</a:t>
            </a:r>
            <a:r>
              <a:rPr lang="en-US" sz="2000" b="1" dirty="0">
                <a:solidFill>
                  <a:prstClr val="black"/>
                </a:solidFill>
              </a:rPr>
              <a:t> e nisi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fofo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lua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o le Tulafono (</a:t>
            </a:r>
            <a:r>
              <a:rPr lang="en-US" sz="2000" b="1" dirty="0" err="1">
                <a:solidFill>
                  <a:prstClr val="black"/>
                </a:solidFill>
              </a:rPr>
              <a:t>faʻaolataga</a:t>
            </a:r>
            <a:r>
              <a:rPr lang="en-US" sz="2000" b="1" dirty="0">
                <a:solidFill>
                  <a:prstClr val="black"/>
                </a:solidFill>
              </a:rPr>
              <a:t> e ala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, o se </a:t>
            </a:r>
            <a:r>
              <a:rPr lang="en-US" sz="2000" b="1" dirty="0" err="1">
                <a:solidFill>
                  <a:prstClr val="black"/>
                </a:solidFill>
              </a:rPr>
              <a:t>manatu</a:t>
            </a:r>
            <a:r>
              <a:rPr lang="en-US" sz="2000" b="1" dirty="0">
                <a:solidFill>
                  <a:prstClr val="black"/>
                </a:solidFill>
              </a:rPr>
              <a:t> sese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a le Tulafono); pe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Talalelei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faʻaolataga</a:t>
            </a:r>
            <a:r>
              <a:rPr lang="en-US" sz="2000" b="1" dirty="0">
                <a:solidFill>
                  <a:prstClr val="black"/>
                </a:solidFill>
              </a:rPr>
              <a:t> e ala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faʻatuatua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faʻaumatia</a:t>
            </a:r>
            <a:r>
              <a:rPr lang="en-US" sz="2000" b="1" dirty="0">
                <a:solidFill>
                  <a:prstClr val="black"/>
                </a:solidFill>
              </a:rPr>
              <a:t> ai le Tulafono).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600980" y="2598447"/>
            <a:ext cx="515014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AGASALA</a:t>
            </a: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ALOFIA FAAOSOOSOGA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'a ua taitasi ma faaosoosoina, pe a tosina ma maileia i lona lava tu‘inanau;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(Iakopo 1:14 </a:t>
            </a:r>
            <a:r>
              <a:rPr lang="en" sz="105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ta’ua</a:t>
            </a:r>
            <a:r>
              <a:rPr lang="en-US" sz="2000" b="1" dirty="0"/>
              <a:t> e Iakopo o </a:t>
            </a:r>
            <a:r>
              <a:rPr lang="en-US" sz="2000" b="1" dirty="0" err="1"/>
              <a:t>lē</a:t>
            </a:r>
            <a:r>
              <a:rPr lang="en-US" sz="2000" b="1" dirty="0"/>
              <a:t> e </a:t>
            </a:r>
            <a:r>
              <a:rPr lang="en-US" sz="2000" b="1" dirty="0" err="1"/>
              <a:t>tetee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faaosoosoga</a:t>
            </a:r>
            <a:r>
              <a:rPr lang="en-US" sz="2000" b="1" dirty="0"/>
              <a:t> o le “</a:t>
            </a:r>
            <a:r>
              <a:rPr lang="en-US" sz="2000" b="1" dirty="0" err="1"/>
              <a:t>manuia</a:t>
            </a:r>
            <a:r>
              <a:rPr lang="en-US" sz="2000" b="1" dirty="0"/>
              <a:t>” (Iakopo 1:12). </a:t>
            </a:r>
            <a:r>
              <a:rPr lang="en-US" sz="2000" b="1" dirty="0" err="1"/>
              <a:t>Peita’i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faamanino</a:t>
            </a:r>
            <a:r>
              <a:rPr lang="en-US" sz="2000" b="1" dirty="0"/>
              <a:t>,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le Atua se </a:t>
            </a:r>
            <a:r>
              <a:rPr lang="en-US" sz="2000" b="1" dirty="0" err="1"/>
              <a:t>faaosoosoga</a:t>
            </a:r>
            <a:r>
              <a:rPr lang="en-US" sz="2000" b="1" dirty="0"/>
              <a:t> (Iakopo 1:13), ae e </a:t>
            </a:r>
            <a:r>
              <a:rPr lang="en-US" sz="2000" b="1" dirty="0" err="1"/>
              <a:t>mafua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o tatou lava </a:t>
            </a:r>
            <a:r>
              <a:rPr lang="en-US" sz="2000" b="1" dirty="0" err="1"/>
              <a:t>tuinanau</a:t>
            </a:r>
            <a:r>
              <a:rPr lang="en-US" sz="2000" b="1" dirty="0"/>
              <a:t> </a:t>
            </a:r>
            <a:r>
              <a:rPr lang="en-US" sz="2000" b="1" dirty="0" err="1"/>
              <a:t>leaga</a:t>
            </a:r>
            <a:r>
              <a:rPr lang="en-US" sz="2000" b="1" dirty="0"/>
              <a:t> (Iakopo 1:14).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081113"/>
            <a:ext cx="449503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loo </a:t>
            </a:r>
            <a:r>
              <a:rPr lang="en-US" sz="2000" b="1" dirty="0" err="1"/>
              <a:t>ta’ua</a:t>
            </a:r>
            <a:r>
              <a:rPr lang="en-US" sz="2000" b="1" dirty="0"/>
              <a:t> e Paulo se “</a:t>
            </a:r>
            <a:r>
              <a:rPr lang="en-US" sz="2000" b="1" dirty="0" err="1"/>
              <a:t>faaosooso</a:t>
            </a:r>
            <a:r>
              <a:rPr lang="en-US" sz="2000" b="1" dirty="0"/>
              <a:t>” (1 </a:t>
            </a:r>
            <a:r>
              <a:rPr lang="en-US" sz="2000" b="1" dirty="0" err="1"/>
              <a:t>Tesalonia</a:t>
            </a:r>
            <a:r>
              <a:rPr lang="en-US" sz="2000" b="1" dirty="0"/>
              <a:t> 3:5),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faailoa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</a:t>
            </a:r>
            <a:r>
              <a:rPr lang="en-US" sz="2000" b="1" dirty="0" err="1"/>
              <a:t>Iesu</a:t>
            </a:r>
            <a:r>
              <a:rPr lang="en-US" sz="2000" b="1" dirty="0"/>
              <a:t>, o </a:t>
            </a:r>
            <a:r>
              <a:rPr lang="en-US" sz="2000" b="1" dirty="0" err="1"/>
              <a:t>Satani</a:t>
            </a:r>
            <a:r>
              <a:rPr lang="en-US" sz="2000" b="1" dirty="0"/>
              <a:t> (Mataio 4:3, 10). O </a:t>
            </a:r>
            <a:r>
              <a:rPr lang="en-US" sz="2000" b="1" dirty="0" err="1"/>
              <a:t>ia</a:t>
            </a:r>
            <a:r>
              <a:rPr lang="en-US" sz="2000" b="1" dirty="0"/>
              <a:t> lea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lona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o </a:t>
            </a:r>
            <a:r>
              <a:rPr lang="en-US" sz="2000" b="1" dirty="0" err="1"/>
              <a:t>auala</a:t>
            </a:r>
            <a:r>
              <a:rPr lang="en-US" sz="2000" b="1" dirty="0"/>
              <a:t> e </a:t>
            </a:r>
            <a:r>
              <a:rPr lang="en-US" sz="2000" b="1" dirty="0" err="1"/>
              <a:t>faaaoga</a:t>
            </a:r>
            <a:r>
              <a:rPr lang="en-US" sz="2000" b="1" dirty="0"/>
              <a:t> ai o tatou </a:t>
            </a:r>
            <a:r>
              <a:rPr lang="en-US" sz="2000" b="1" dirty="0" err="1"/>
              <a:t>vaivaiga</a:t>
            </a:r>
            <a:r>
              <a:rPr lang="en-US" sz="2000" b="1" dirty="0"/>
              <a:t> e </a:t>
            </a:r>
            <a:r>
              <a:rPr lang="en-US" sz="2000" b="1" dirty="0" err="1"/>
              <a:t>taitai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agasala</a:t>
            </a:r>
            <a:r>
              <a:rPr lang="en-US" sz="2000" b="1" dirty="0"/>
              <a:t>. Aua </a:t>
            </a:r>
            <a:r>
              <a:rPr lang="en-US" sz="2000" b="1" dirty="0" err="1"/>
              <a:t>ne’i</a:t>
            </a:r>
            <a:r>
              <a:rPr lang="en-US" sz="2000" b="1" dirty="0"/>
              <a:t> </a:t>
            </a:r>
            <a:r>
              <a:rPr lang="en-US" sz="2000" b="1" dirty="0" err="1"/>
              <a:t>galo</a:t>
            </a:r>
            <a:r>
              <a:rPr lang="en-US" sz="2000" b="1" dirty="0"/>
              <a:t> o loo tatou </a:t>
            </a:r>
            <a:r>
              <a:rPr lang="en-US" sz="2000" b="1" dirty="0" err="1"/>
              <a:t>i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finauga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va</a:t>
            </a:r>
            <a:r>
              <a:rPr lang="en-US" sz="2000" b="1" dirty="0"/>
              <a:t> o </a:t>
            </a:r>
            <a:r>
              <a:rPr lang="en-US" sz="2000" b="1" dirty="0" err="1"/>
              <a:t>Keriso</a:t>
            </a:r>
            <a:r>
              <a:rPr lang="en-US" sz="2000" b="1" dirty="0"/>
              <a:t> ma </a:t>
            </a:r>
            <a:r>
              <a:rPr lang="en-US" sz="2000" b="1" dirty="0" err="1"/>
              <a:t>Satani</a:t>
            </a:r>
            <a:r>
              <a:rPr lang="en-US" sz="2000" b="1" dirty="0"/>
              <a:t>, ma o le a </a:t>
            </a:r>
            <a:r>
              <a:rPr lang="en-US" sz="2000" b="1" dirty="0" err="1"/>
              <a:t>faia</a:t>
            </a:r>
            <a:r>
              <a:rPr lang="en-US" sz="2000" b="1" dirty="0"/>
              <a:t> e le </a:t>
            </a:r>
            <a:r>
              <a:rPr lang="en-US" sz="2000" b="1" dirty="0" err="1"/>
              <a:t>faaosooso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e </a:t>
            </a:r>
            <a:r>
              <a:rPr lang="en-US" sz="2000" b="1" dirty="0" err="1"/>
              <a:t>faaliliu</a:t>
            </a:r>
            <a:r>
              <a:rPr lang="en-US" sz="2000" b="1" dirty="0"/>
              <a:t> ese ai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Keriso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195172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Samasoni</a:t>
            </a:r>
            <a:r>
              <a:rPr lang="en-US" sz="2000" b="1" dirty="0"/>
              <a:t> o se </a:t>
            </a:r>
            <a:r>
              <a:rPr lang="en-US" sz="2000" b="1" dirty="0" err="1"/>
              <a:t>faʻataʻitaʻiga</a:t>
            </a:r>
            <a:r>
              <a:rPr lang="en-US" sz="2000" b="1" dirty="0"/>
              <a:t> </a:t>
            </a:r>
            <a:r>
              <a:rPr lang="en-US" sz="2000" b="1" dirty="0" err="1"/>
              <a:t>manino</a:t>
            </a:r>
            <a:r>
              <a:rPr lang="en-US" sz="2000" b="1" dirty="0"/>
              <a:t> o se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matuu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faaosoosoga</a:t>
            </a:r>
            <a:r>
              <a:rPr lang="en-US" sz="2000" b="1" dirty="0"/>
              <a:t> e ala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tuʻuina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o </a:t>
            </a:r>
            <a:r>
              <a:rPr lang="en-US" sz="2000" b="1" dirty="0" err="1"/>
              <a:t>ia</a:t>
            </a:r>
            <a:r>
              <a:rPr lang="en-US" sz="2000" b="1" dirty="0"/>
              <a:t> lava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lagona</a:t>
            </a:r>
            <a:r>
              <a:rPr lang="en-US" sz="2000" b="1" dirty="0"/>
              <a:t>, e </a:t>
            </a:r>
            <a:r>
              <a:rPr lang="en-US" sz="2000" b="1" dirty="0" err="1"/>
              <a:t>ui</a:t>
            </a:r>
            <a:r>
              <a:rPr lang="en-US" sz="2000" b="1" dirty="0"/>
              <a:t> lava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o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lagona</a:t>
            </a:r>
            <a:r>
              <a:rPr lang="en-US" sz="2000" b="1" dirty="0"/>
              <a:t> e </a:t>
            </a:r>
            <a:r>
              <a:rPr lang="en-US" sz="2000" b="1" dirty="0" err="1"/>
              <a:t>feteenai</a:t>
            </a:r>
            <a:r>
              <a:rPr lang="en-US" sz="2000" b="1" dirty="0"/>
              <a:t> ma le </a:t>
            </a:r>
            <a:r>
              <a:rPr lang="en-US" sz="2000" b="1" dirty="0" err="1"/>
              <a:t>finagalo</a:t>
            </a:r>
            <a:r>
              <a:rPr lang="en-US" sz="2000" b="1" dirty="0"/>
              <a:t> o le Atua (Faama 14:1-3; 16:1, 4).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3" y="6131558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Faapefea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alo</a:t>
            </a:r>
            <a:r>
              <a:rPr lang="en-US" sz="2000" b="1" dirty="0"/>
              <a:t> ese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faaosoosoga</a:t>
            </a:r>
            <a:r>
              <a:rPr lang="en-US" sz="2000" b="1" dirty="0"/>
              <a:t>? Sailia i le Atua (Mat 6:33); </a:t>
            </a:r>
            <a:r>
              <a:rPr lang="en-US" sz="2000" b="1" dirty="0" err="1"/>
              <a:t>fa'aalu</a:t>
            </a:r>
            <a:r>
              <a:rPr lang="en-US" sz="2000" b="1" dirty="0"/>
              <a:t> se </a:t>
            </a:r>
            <a:r>
              <a:rPr lang="en-US" sz="2000" b="1" dirty="0" err="1"/>
              <a:t>taimi</a:t>
            </a:r>
            <a:r>
              <a:rPr lang="en-US" sz="2000" b="1" dirty="0"/>
              <a:t> nao </a:t>
            </a:r>
            <a:r>
              <a:rPr lang="en-US" sz="2000" b="1" dirty="0" err="1"/>
              <a:t>oe</a:t>
            </a:r>
            <a:r>
              <a:rPr lang="en-US" sz="2000" b="1" dirty="0"/>
              <a:t> ma Ia (Mare 14:38); </a:t>
            </a:r>
            <a:r>
              <a:rPr lang="en-US" sz="2000" b="1" dirty="0" err="1"/>
              <a:t>ave</a:t>
            </a:r>
            <a:r>
              <a:rPr lang="en-US" sz="2000" b="1" dirty="0"/>
              <a:t> le </a:t>
            </a:r>
            <a:r>
              <a:rPr lang="en-US" sz="2000" b="1" dirty="0" err="1"/>
              <a:t>talita</a:t>
            </a:r>
            <a:r>
              <a:rPr lang="en-US" sz="2000" b="1" dirty="0"/>
              <a:t> o le </a:t>
            </a:r>
            <a:r>
              <a:rPr lang="en-US" sz="2000" b="1" dirty="0" err="1"/>
              <a:t>fa'atuatua</a:t>
            </a:r>
            <a:r>
              <a:rPr lang="en-US" sz="2000" b="1" dirty="0"/>
              <a:t> (Efe 6:16).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FAUTUAGA E  E FOIA AI LE AGASALA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faatausuaiina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lou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sali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ese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malo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le Atua ma le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 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leaga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lafoina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afi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Kēna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(Mareko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Tuuina mai e Iesu faatonuga manino e alofia ai le agasala: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830540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se aotelega, ia faia mea uma e te aloese mai ai ma faaosoosoina ai e agasala. Tatalo i ai.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913041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183905" y="2598447"/>
            <a:ext cx="6009366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0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LE TULAFONO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-203200" y="0"/>
            <a:ext cx="76708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600" b="1" dirty="0">
                <a:ln/>
                <a:solidFill>
                  <a:schemeClr val="accent3"/>
                </a:solidFill>
              </a:rPr>
              <a:t>O LE TULAFONO MA LE AGASALA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'O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lava o 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agasala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soli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tulafono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o le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agasala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 le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solitulafono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lava lea.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Ioane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sootaga</a:t>
            </a:r>
            <a:r>
              <a:rPr lang="en-US" sz="2000" b="1" dirty="0"/>
              <a:t> o le Tulafono ma le </a:t>
            </a:r>
            <a:r>
              <a:rPr lang="en-US" sz="2000" b="1" dirty="0" err="1"/>
              <a:t>agasala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faauigaseseina</a:t>
            </a:r>
            <a:r>
              <a:rPr lang="en-US" sz="2000" b="1" dirty="0"/>
              <a:t> e nisi o ē </a:t>
            </a:r>
            <a:r>
              <a:rPr lang="en-US" sz="2000" b="1" dirty="0" err="1"/>
              <a:t>manatu</a:t>
            </a:r>
            <a:r>
              <a:rPr lang="en-US" sz="2000" b="1" dirty="0"/>
              <a:t> o le </a:t>
            </a:r>
            <a:r>
              <a:rPr lang="en-US" sz="2000" b="1" dirty="0" err="1"/>
              <a:t>tausia</a:t>
            </a:r>
            <a:r>
              <a:rPr lang="en-US" sz="2000" b="1" dirty="0"/>
              <a:t> o le Tulafono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togiolaina</a:t>
            </a:r>
            <a:r>
              <a:rPr lang="en-US" sz="2000" b="1" dirty="0"/>
              <a:t> ai a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agasala</a:t>
            </a:r>
            <a:r>
              <a:rPr lang="en-US" sz="2000" b="1" dirty="0"/>
              <a:t> (Kalatia 5:4). O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manatu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taitai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</a:t>
            </a:r>
            <a:r>
              <a:rPr lang="en-US" sz="2000" b="1" dirty="0" err="1"/>
              <a:t>isi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itu</a:t>
            </a:r>
            <a:r>
              <a:rPr lang="en-US" sz="2000" b="1" dirty="0"/>
              <a:t> e </a:t>
            </a:r>
            <a:r>
              <a:rPr lang="en-US" sz="2000" b="1" dirty="0" err="1"/>
              <a:t>matuā</a:t>
            </a:r>
            <a:r>
              <a:rPr lang="en-US" sz="2000" b="1" dirty="0"/>
              <a:t> ese lava, o le </a:t>
            </a:r>
            <a:r>
              <a:rPr lang="en-US" sz="2000" b="1" dirty="0" err="1"/>
              <a:t>manatu</a:t>
            </a:r>
            <a:r>
              <a:rPr lang="en-US" sz="2000" b="1" dirty="0"/>
              <a:t> lea,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soloia</a:t>
            </a:r>
            <a:r>
              <a:rPr lang="en-US" sz="2000" b="1" dirty="0"/>
              <a:t> le Tulafono.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2" y="4060777"/>
            <a:ext cx="3869368" cy="2603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Ua faaalia mai e le Tulafono le agasala (1 Ioa 3:4). Ana leai le Tulafono semanu tatou te le iloa po o le a le agasala (Rom 7:7) ma tatou le sailia ai loa se fofo (Kalatia 3:24).</a:t>
            </a:r>
            <a:endParaRPr lang="en" sz="20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lē o se avega mamafa le Tulafono, ae o se pa puipui e taofia ai i tatou mai le mafatia i taunuuga mata’utia o le agasala (1 Ioane 5:3; Salamo 1:1-3).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56999"/>
            <a:ext cx="12013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 faʻafitauli o le manatu lea o le Tulafono e faaolaina ai, pe o se auala lea po o se faʻalavelave foi i le ausiaina o le faaolataga. Ae o le galuega a le Tulafono e leʻi avea lava ma faʻaolataga. O le ā la le galuega a le tulafono?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151409"/>
            <a:ext cx="495428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LE TALA LELEI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9542</TotalTime>
  <Words>1690</Words>
  <Application>Microsoft Office PowerPoint</Application>
  <PresentationFormat>Panorámica</PresentationFormat>
  <Paragraphs>68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Aptos Display</vt:lpstr>
      <vt:lpstr>Constantia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2026-04-14T06:19:54Z</dcterms:created>
  <dcterms:modified xsi:type="dcterms:W3CDTF">2026-05-27T06:07:55Z</dcterms:modified>
</cp:coreProperties>
</file>