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Ona o Lona lelei, ua valaauina ai i tatou e le Atua ia salamo                     (Rom.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Tatou te tali i Lana valaau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it-IT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Faatasi ai ma le faanoanoa faamaoni ona o mea sese ua faia</a:t>
          </a:r>
          <a:endParaRPr lang="es-ES" sz="2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t-IT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Faatasi ai ma le filifiliga faamaoni e lafoai le agasala</a:t>
          </a:r>
          <a:endParaRPr lang="es-ES" sz="2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Faamagaloina e le Atua tatou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agasala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ona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o le toto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faamaligiina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Iesu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luga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o le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satauro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Kolose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1:13-14)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FESOOTAIGA I LE VA O LE AGASALA MA LE ALOFA TUNOA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“ao tatou agasala pea”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“maliu Keriso ma sui o i tatou”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“faatele ai le agasala”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“faateleina le alofa tunoa”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“malo o le agasala e oo i le oti”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“malo le alofa tunoa…e oo i le ola e faavavau”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“o le totogi o le agasala o le oti”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“o le ola e faavavau..foai fua e le Atua”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Ona o Lona lelei, ua valaauina ai i tatou e le Atua ia salamo                     (Rom.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Tatou te tali i Lana valaau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Faatasi ai ma le faanoanoa faamaoni ona o mea sese ua faia</a:t>
          </a:r>
          <a:endParaRPr lang="es-ES" sz="22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Faatasi ai ma le filifiliga faamaoni e lafoai le agasala</a:t>
          </a:r>
          <a:endParaRPr lang="es-ES" sz="22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Faamagaloina e le Atua tatou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agasala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ona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 le toto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faamaligiina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Iesu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luga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 le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satauro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Kolose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1:13-14)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FESOOTAIGA I LE VA O LE AGASALA MA LE ALOFA TUNOA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“ao tatou agasala pea”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“maliu Keriso ma sui o i tatou”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“faatele ai le agasala”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“faateleina le alofa tunoa”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“malo o le agasala e oo i le oti”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“malo le alofa tunoa…e oo i le ola e faavavau”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“o le totogi o le agasala o le oti”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“o le ola e faavavau..foai fua e le Atua”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95A9-3397-4E03-91DC-699BFB33E45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03505-5D5B-41E2-BDDB-17627AD3AF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3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3505-5D5B-41E2-BDDB-17627AD3A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3505-5D5B-41E2-BDDB-17627AD3AF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SALAMO MA LE FAAMAGALOGA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10 mo Iuni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it-IT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LE ALOFA TUNOA O LE FAAMAGALOGA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Ieova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suafa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faamagalo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la‘u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agasala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auā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tele lava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(Salamo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O le a le fesootaiga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va</a:t>
            </a:r>
            <a:r>
              <a:rPr lang="en-US" sz="2000" b="1" dirty="0"/>
              <a:t> o le </a:t>
            </a:r>
            <a:r>
              <a:rPr lang="en-US" sz="2000" b="1" dirty="0" err="1"/>
              <a:t>agasala</a:t>
            </a:r>
            <a:r>
              <a:rPr lang="en-US" sz="2000" b="1" dirty="0"/>
              <a:t> ma le </a:t>
            </a:r>
            <a:r>
              <a:rPr lang="en-US" sz="2000" b="1" dirty="0" err="1"/>
              <a:t>alofa</a:t>
            </a:r>
            <a:r>
              <a:rPr lang="en-US" sz="2000" b="1" dirty="0"/>
              <a:t> </a:t>
            </a:r>
            <a:r>
              <a:rPr lang="en-US" sz="2000" b="1" dirty="0" err="1"/>
              <a:t>tunoa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869183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LAEI O LE FAAMAGALOGA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1421027" y="650998"/>
            <a:ext cx="9057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lea 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Sole, pe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faapefea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ulufale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iinei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tausamaaga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 Ona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gagana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 lea 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(Mataio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Ekalesia a le Atua— o ona tagata taitoatasi—ua oofu i le “ie vavae lelei, e mama ma pupula” ma “e leai se ila, po o se pona, po o se tasi mea faapena” (Faaa 19:8; Efe 5:27).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402" y="1362075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262072"/>
            <a:ext cx="50448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agasala</a:t>
            </a:r>
            <a:r>
              <a:rPr lang="en-US" sz="2000" b="1" dirty="0"/>
              <a:t> </a:t>
            </a:r>
            <a:r>
              <a:rPr lang="en-US" sz="2000" b="1" dirty="0" err="1"/>
              <a:t>Atamu</a:t>
            </a:r>
            <a:r>
              <a:rPr lang="en-US" sz="2000" b="1" dirty="0"/>
              <a:t> ma Eva, </a:t>
            </a:r>
            <a:r>
              <a:rPr lang="en-US" sz="2000" b="1" dirty="0" err="1"/>
              <a:t>sa</a:t>
            </a:r>
            <a:r>
              <a:rPr lang="en-US" sz="2000" b="1" dirty="0"/>
              <a:t> la </a:t>
            </a:r>
            <a:r>
              <a:rPr lang="en-US" sz="2000" b="1" dirty="0" err="1"/>
              <a:t>ufiufi</a:t>
            </a:r>
            <a:r>
              <a:rPr lang="en-US" sz="2000" b="1" dirty="0"/>
              <a:t> lo la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lavalavā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 la lava </a:t>
            </a:r>
            <a:r>
              <a:rPr lang="en-US" sz="2000" b="1" dirty="0" err="1"/>
              <a:t>galuega</a:t>
            </a:r>
            <a:r>
              <a:rPr lang="en-US" sz="2000" b="1" dirty="0"/>
              <a:t>. Ae </a:t>
            </a:r>
            <a:r>
              <a:rPr lang="en-US" sz="2000" b="1" dirty="0" err="1"/>
              <a:t>sa</a:t>
            </a:r>
            <a:r>
              <a:rPr lang="en-US" sz="2000" b="1" dirty="0"/>
              <a:t> la </a:t>
            </a:r>
            <a:r>
              <a:rPr lang="en-US" sz="2000" b="1" dirty="0" err="1"/>
              <a:t>manatu</a:t>
            </a:r>
            <a:r>
              <a:rPr lang="en-US" sz="2000" b="1" dirty="0"/>
              <a:t> pea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lavalavā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la’ua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luma o le Atua (Kenese 3:7-10). O 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saunia</a:t>
            </a:r>
            <a:r>
              <a:rPr lang="en-US" sz="2000" b="1" dirty="0"/>
              <a:t> e le Atua o se </a:t>
            </a:r>
            <a:r>
              <a:rPr lang="en-US" sz="2000" b="1" dirty="0" err="1"/>
              <a:t>faailoga</a:t>
            </a:r>
            <a:r>
              <a:rPr lang="en-US" sz="2000" b="1" dirty="0"/>
              <a:t> lea o le “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tausamaaga</a:t>
            </a:r>
            <a:r>
              <a:rPr lang="en-US" sz="2000" b="1" dirty="0"/>
              <a:t>”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foaiina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</a:t>
            </a:r>
            <a:r>
              <a:rPr lang="en-US" sz="2000" b="1" dirty="0" err="1"/>
              <a:t>Keriso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tatou: o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amiotonu</a:t>
            </a:r>
            <a:r>
              <a:rPr lang="en-US" sz="2000" b="1" dirty="0"/>
              <a:t> </a:t>
            </a:r>
            <a:r>
              <a:rPr lang="en-US" sz="2000" b="1" dirty="0" err="1"/>
              <a:t>atoatoa</a:t>
            </a:r>
            <a:r>
              <a:rPr lang="en-US" sz="2000" b="1" dirty="0"/>
              <a:t> lea e </a:t>
            </a:r>
            <a:r>
              <a:rPr lang="en-US" sz="2000" b="1" dirty="0" err="1"/>
              <a:t>soloiesea</a:t>
            </a:r>
            <a:r>
              <a:rPr lang="en-US" sz="2000" b="1" dirty="0"/>
              <a:t> ai a tatou </a:t>
            </a:r>
            <a:r>
              <a:rPr lang="en-US" sz="2000" b="1" dirty="0" err="1"/>
              <a:t>agasala</a:t>
            </a:r>
            <a:r>
              <a:rPr lang="en-US" sz="2000" b="1" dirty="0"/>
              <a:t> (Kenese 3:21; Salamo 51:7-10).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lelei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faailoga</a:t>
            </a:r>
            <a:r>
              <a:rPr lang="en-US" sz="2000" b="1" dirty="0">
                <a:solidFill>
                  <a:prstClr val="black"/>
                </a:solidFill>
              </a:rPr>
              <a:t> lea o “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amiotonu</a:t>
            </a:r>
            <a:r>
              <a:rPr lang="en-US" sz="2000" b="1" dirty="0">
                <a:solidFill>
                  <a:prstClr val="black"/>
                </a:solidFill>
              </a:rPr>
              <a:t> a le au </a:t>
            </a:r>
            <a:r>
              <a:rPr lang="en-US" sz="2000" b="1" dirty="0" err="1">
                <a:solidFill>
                  <a:prstClr val="black"/>
                </a:solidFill>
              </a:rPr>
              <a:t>paia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Faaaliga</a:t>
            </a:r>
            <a:r>
              <a:rPr lang="en-US" sz="2000" b="1" dirty="0">
                <a:solidFill>
                  <a:prstClr val="black"/>
                </a:solidFill>
              </a:rPr>
              <a:t> 19:8b). Ae 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amiotonu</a:t>
            </a:r>
            <a:r>
              <a:rPr lang="en-US" sz="2000" b="1" dirty="0">
                <a:solidFill>
                  <a:prstClr val="black"/>
                </a:solidFill>
              </a:rPr>
              <a:t> e le o la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foaiina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Keriso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Faaaliga</a:t>
            </a:r>
            <a:r>
              <a:rPr lang="en-US" sz="2000" b="1" dirty="0">
                <a:solidFill>
                  <a:prstClr val="black"/>
                </a:solidFill>
              </a:rPr>
              <a:t> 7:14).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leai se tasi e alu i le Lagi e aunoa ma lea ofu (Mataio 22:1-14).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“O </a:t>
            </a:r>
            <a:r>
              <a:rPr lang="en-US" sz="2400" b="1" dirty="0" err="1">
                <a:latin typeface="Constantia" panose="02030602050306030303" pitchFamily="18" charset="0"/>
              </a:rPr>
              <a:t>lē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atalii</a:t>
            </a:r>
            <a:r>
              <a:rPr lang="en-US" sz="2400" b="1" dirty="0">
                <a:latin typeface="Constantia" panose="02030602050306030303" pitchFamily="18" charset="0"/>
              </a:rPr>
              <a:t> o le Atua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faapea</a:t>
            </a:r>
            <a:r>
              <a:rPr lang="en-US" sz="2400" b="1" dirty="0">
                <a:latin typeface="Constantia" panose="02030602050306030303" pitchFamily="18" charset="0"/>
              </a:rPr>
              <a:t>, o le </a:t>
            </a:r>
            <a:r>
              <a:rPr lang="en-US" sz="2400" b="1" dirty="0" err="1">
                <a:latin typeface="Constantia" panose="02030602050306030303" pitchFamily="18" charset="0"/>
              </a:rPr>
              <a:t>salamo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faamagaloga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maua</a:t>
            </a:r>
            <a:r>
              <a:rPr lang="en-US" sz="2400" b="1" dirty="0">
                <a:latin typeface="Constantia" panose="02030602050306030303" pitchFamily="18" charset="0"/>
              </a:rPr>
              <a:t> e ala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togiola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mautinoa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lenei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agasala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faia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taumafaiga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tusa</a:t>
            </a:r>
            <a:r>
              <a:rPr lang="en-US" sz="2400" b="1" dirty="0">
                <a:latin typeface="Constantia" panose="02030602050306030303" pitchFamily="18" charset="0"/>
              </a:rPr>
              <a:t> ai ma le </a:t>
            </a:r>
            <a:r>
              <a:rPr lang="en-US" sz="2400" b="1" dirty="0" err="1"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faatasi</a:t>
            </a:r>
            <a:r>
              <a:rPr lang="en-US" sz="2400" b="1" dirty="0">
                <a:latin typeface="Constantia" panose="02030602050306030303" pitchFamily="18" charset="0"/>
              </a:rPr>
              <a:t> ai ma le </a:t>
            </a:r>
            <a:r>
              <a:rPr lang="en-US" sz="2400" b="1" dirty="0" err="1">
                <a:latin typeface="Constantia" panose="02030602050306030303" pitchFamily="18" charset="0"/>
              </a:rPr>
              <a:t>aioi</a:t>
            </a:r>
            <a:r>
              <a:rPr lang="en-US" sz="2400" b="1" dirty="0">
                <a:latin typeface="Constantia" panose="02030602050306030303" pitchFamily="18" charset="0"/>
              </a:rPr>
              <a:t> e le </a:t>
            </a:r>
            <a:r>
              <a:rPr lang="en-US" sz="2400" b="1" dirty="0" err="1">
                <a:latin typeface="Constantia" panose="02030602050306030303" pitchFamily="18" charset="0"/>
              </a:rPr>
              <a:t>faavaivai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aioi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nofoālii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tunoa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le mana </a:t>
            </a:r>
            <a:r>
              <a:rPr lang="en-US" sz="2400" b="1" dirty="0" err="1">
                <a:latin typeface="Constantia" panose="02030602050306030303" pitchFamily="18" charset="0"/>
              </a:rPr>
              <a:t>faafouina</a:t>
            </a:r>
            <a:r>
              <a:rPr lang="en-US" sz="2400" b="1" dirty="0">
                <a:latin typeface="Constantia" panose="02030602050306030303" pitchFamily="18" charset="0"/>
              </a:rPr>
              <a:t> o le Atua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leai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tasi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faamagaloina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vagana</a:t>
            </a:r>
            <a:r>
              <a:rPr lang="en-US" sz="2400" b="1" dirty="0">
                <a:latin typeface="Constantia" panose="02030602050306030303" pitchFamily="18" charset="0"/>
              </a:rPr>
              <a:t> ai ē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salamo</a:t>
            </a:r>
            <a:r>
              <a:rPr lang="en-US" sz="2400" b="1" dirty="0">
                <a:latin typeface="Constantia" panose="02030602050306030303" pitchFamily="18" charset="0"/>
              </a:rPr>
              <a:t>, ae o ē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Ia </a:t>
            </a:r>
            <a:r>
              <a:rPr lang="en-US" sz="2400" b="1" dirty="0" err="1">
                <a:latin typeface="Constantia" panose="02030602050306030303" pitchFamily="18" charset="0"/>
              </a:rPr>
              <a:t>faamagaloina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muamua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Ia </a:t>
            </a:r>
            <a:r>
              <a:rPr lang="en-US" sz="2400" b="1" dirty="0" err="1">
                <a:latin typeface="Constantia" panose="02030602050306030303" pitchFamily="18" charset="0"/>
              </a:rPr>
              <a:t>faia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salamo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atoatoa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sauniuniga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faia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amiotonu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faavavau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talitonu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</a:t>
            </a:r>
            <a:r>
              <a:rPr lang="en-US" sz="2400" b="1" dirty="0">
                <a:latin typeface="Constantia" panose="02030602050306030303" pitchFamily="18" charset="0"/>
              </a:rPr>
              <a:t>. O le </a:t>
            </a:r>
            <a:r>
              <a:rPr lang="en-US" sz="2400" b="1" dirty="0" err="1">
                <a:latin typeface="Constantia" panose="02030602050306030303" pitchFamily="18" charset="0"/>
              </a:rPr>
              <a:t>ofu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talaloa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taugata</a:t>
            </a:r>
            <a:r>
              <a:rPr lang="en-US" sz="2400" b="1" dirty="0">
                <a:latin typeface="Constantia" panose="02030602050306030303" pitchFamily="18" charset="0"/>
              </a:rPr>
              <a:t> ma le mama,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lalagaina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lalaga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lagi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saunia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ē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salamo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talitonu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22843" y="180781"/>
            <a:ext cx="4873032" cy="6496437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tatou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faaali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tatou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agasala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faamaoni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 le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amiotonu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faamagalo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a tatou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agasala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faamamā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tatou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amioletonu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lava.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s-ES" sz="2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Ioane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1:9, SOV)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Salamo: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7B259E"/>
                </a:solidFill>
              </a:rPr>
              <a:t>Faatuatuai o le salamo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5889E"/>
                </a:solidFill>
              </a:rPr>
              <a:t>Salamo moni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BE2B39"/>
                </a:solidFill>
              </a:rPr>
              <a:t>Valaau ia salamo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Faamagaloga: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64F9F"/>
                </a:solidFill>
              </a:rPr>
              <a:t>O le alofa tunoa o le faamagaloga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4BA128"/>
                </a:solidFill>
              </a:rPr>
              <a:t>Laei o le faamagaloga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Faailoa mai e le Tusi Paia “ua agasala tagata uma ma ua le oo </a:t>
            </a:r>
            <a:r>
              <a:rPr lang="en-US" sz="2000" b="1" dirty="0"/>
              <a:t>I</a:t>
            </a:r>
            <a:r>
              <a:rPr lang="en" sz="2000" b="1" dirty="0"/>
              <a:t> le viiga o le Atua” (Rom. 3:23).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na o le tasi le tuutuuga: salamo.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Ae finagalo le Atua e faamagalo a tatou agasala. </a:t>
            </a:r>
            <a:r>
              <a:rPr lang="it-IT" sz="2000" b="1" dirty="0">
                <a:solidFill>
                  <a:prstClr val="black"/>
                </a:solidFill>
              </a:rPr>
              <a:t>E leai se agasala e matuā tele pe matuā leaga e lē finagalo le Atua e faamagaloina (Isaia 1:18).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loo taua mai foi tatou te le mafai ona alo ese mai pe ave ese a tatou agasala (Ier.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SALAMO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FAATUATUAI I </a:t>
            </a:r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 SALAMO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tali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Iesu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faapea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Mareta e, Mareta e,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popole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pŭpŭ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e tele;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(Luka 10:41 </a:t>
            </a:r>
            <a:r>
              <a:rPr lang="en" sz="11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SOV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le fale o Lasalo, na talanoa ai Iesu i mataupu e taua tele mo le faaolataga. Ae sa le faalogo Mareta. Sa leai sona taimi. Sa tele naua mea e fai! (Luka 10:40-41).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273897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tupu fo‘i lenei mea ‘iā i tatou. A tatou agasala, ma vala‘auina i tatou e le Agaga Pa‘ia ‘ia salamo, e fa‘atumuina i tatou e Satani i galuega, popolega, po‘o so‘o se isi lava mea e fa‘alavelave ai i tatou mai le mafaufau loloto i lo tatou tulaga agasala ma le sailia o le fa‘amagaloga.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264442"/>
            <a:ext cx="3993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Ae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fiu</a:t>
            </a:r>
            <a:r>
              <a:rPr lang="en-US" sz="2000" b="1" dirty="0"/>
              <a:t> le Atua. E </a:t>
            </a:r>
            <a:r>
              <a:rPr lang="en-US" sz="2000" b="1" dirty="0" err="1"/>
              <a:t>tumau</a:t>
            </a:r>
            <a:r>
              <a:rPr lang="en-US" sz="2000" b="1" dirty="0"/>
              <a:t> pea o Ia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valaau</a:t>
            </a:r>
            <a:r>
              <a:rPr lang="en-US" sz="2000" b="1" dirty="0"/>
              <a:t> (Ese. 33:11). E </a:t>
            </a:r>
            <a:r>
              <a:rPr lang="en-US" sz="2000" b="1" dirty="0" err="1"/>
              <a:t>faatusaina</a:t>
            </a:r>
            <a:r>
              <a:rPr lang="en-US" sz="2000" b="1" dirty="0"/>
              <a:t> e Ia a tatou </a:t>
            </a:r>
            <a:r>
              <a:rPr lang="en-US" sz="2000" b="1" dirty="0" err="1"/>
              <a:t>agasala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eleelea</a:t>
            </a:r>
            <a:r>
              <a:rPr lang="en-US" sz="2000" b="1" dirty="0"/>
              <a:t> (Isa. 64:6). E </a:t>
            </a:r>
            <a:r>
              <a:rPr lang="en-US" sz="2000" b="1" dirty="0" err="1"/>
              <a:t>ofoina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e Ia se sui: o </a:t>
            </a:r>
            <a:r>
              <a:rPr lang="en-US" sz="2000" b="1" dirty="0" err="1"/>
              <a:t>o</a:t>
            </a:r>
            <a:r>
              <a:rPr lang="en-US" sz="2000" b="1" dirty="0"/>
              <a:t> tatou 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eleelea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ofu</a:t>
            </a:r>
            <a:r>
              <a:rPr lang="en-US" sz="2000" b="1" dirty="0"/>
              <a:t> mama (Saka. 3:4), </a:t>
            </a:r>
            <a:r>
              <a:rPr lang="en-US" sz="2000" b="1" dirty="0" err="1"/>
              <a:t>ofu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fufuluina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toto o </a:t>
            </a:r>
            <a:r>
              <a:rPr lang="en-US" sz="2000" b="1" dirty="0" err="1"/>
              <a:t>Iesu</a:t>
            </a:r>
            <a:r>
              <a:rPr lang="en-US" sz="2000" b="1" dirty="0"/>
              <a:t> (</a:t>
            </a:r>
            <a:r>
              <a:rPr lang="en-US" sz="2000" b="1" dirty="0" err="1"/>
              <a:t>Faaa</a:t>
            </a:r>
            <a:r>
              <a:rPr lang="en-US" sz="2000" b="1" dirty="0"/>
              <a:t>. 7:14).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1977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SALAMO MONI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a le salamo? </a:t>
            </a:r>
            <a:r>
              <a:rPr lang="it-IT" sz="2000" b="1" dirty="0"/>
              <a:t>O le ā le eseesega o le salamo moni ma le faatagā salamo? (2 Kori. 7:10)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 tatou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, e “</a:t>
            </a:r>
            <a:r>
              <a:rPr lang="en-US" sz="2000" b="1" dirty="0" err="1">
                <a:solidFill>
                  <a:prstClr val="black"/>
                </a:solidFill>
              </a:rPr>
              <a:t>saeia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tatou” e le </a:t>
            </a:r>
            <a:r>
              <a:rPr lang="en-US" sz="2000" b="1" dirty="0" err="1">
                <a:solidFill>
                  <a:prstClr val="black"/>
                </a:solidFill>
              </a:rPr>
              <a:t>Agaga</a:t>
            </a:r>
            <a:r>
              <a:rPr lang="en-US" sz="2000" b="1" dirty="0">
                <a:solidFill>
                  <a:prstClr val="black"/>
                </a:solidFill>
              </a:rPr>
              <a:t> Paia ma “</a:t>
            </a:r>
            <a:r>
              <a:rPr lang="en-US" sz="2000" b="1" dirty="0" err="1">
                <a:solidFill>
                  <a:prstClr val="black"/>
                </a:solidFill>
              </a:rPr>
              <a:t>faamanu’alia</a:t>
            </a:r>
            <a:r>
              <a:rPr lang="en-US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lagona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loloto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faanoanoa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Afai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salamo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moni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faamaloloina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e le Atua, ma </a:t>
            </a:r>
            <a:r>
              <a:rPr lang="en-US" sz="2000" b="1" dirty="0" err="1">
                <a:solidFill>
                  <a:prstClr val="black"/>
                </a:solidFill>
              </a:rPr>
              <a:t>faamagaloina</a:t>
            </a:r>
            <a:r>
              <a:rPr lang="en-US" sz="2000" b="1" dirty="0">
                <a:solidFill>
                  <a:prstClr val="black"/>
                </a:solidFill>
              </a:rPr>
              <a:t> a tatou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(Hosea 6:1 NIV).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Afai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moni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lea e </a:t>
            </a:r>
            <a:r>
              <a:rPr lang="en-US" sz="2000" b="1" dirty="0" err="1">
                <a:solidFill>
                  <a:prstClr val="black"/>
                </a:solidFill>
              </a:rPr>
              <a:t>mafua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faanoanoa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ai se </a:t>
            </a:r>
            <a:r>
              <a:rPr lang="en-US" sz="2000" b="1" dirty="0" err="1">
                <a:solidFill>
                  <a:prstClr val="black"/>
                </a:solidFill>
              </a:rPr>
              <a:t>naunautaiga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loloto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faamagaloina</a:t>
            </a:r>
            <a:r>
              <a:rPr lang="en-US" sz="2000" b="1" dirty="0">
                <a:solidFill>
                  <a:prstClr val="black"/>
                </a:solidFill>
              </a:rPr>
              <a:t> (pe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taunuuga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leaga</a:t>
            </a:r>
            <a:r>
              <a:rPr lang="en-US" sz="2000" b="1" dirty="0">
                <a:solidFill>
                  <a:prstClr val="black"/>
                </a:solidFill>
              </a:rPr>
              <a:t> pe </a:t>
            </a:r>
            <a:r>
              <a:rPr lang="en-US" sz="2000" b="1" dirty="0" err="1">
                <a:solidFill>
                  <a:prstClr val="black"/>
                </a:solidFill>
              </a:rPr>
              <a:t>leai</a:t>
            </a:r>
            <a:r>
              <a:rPr lang="en-US" sz="2000" b="1" dirty="0">
                <a:solidFill>
                  <a:prstClr val="black"/>
                </a:solidFill>
              </a:rPr>
              <a:t>),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feagai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salamo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 </a:t>
            </a:r>
            <a:r>
              <a:rPr lang="en-US" sz="2000" b="1" dirty="0" err="1">
                <a:solidFill>
                  <a:prstClr val="black"/>
                </a:solidFill>
              </a:rPr>
              <a:t>oo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taunuuga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vave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manaomia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tupu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salamo</a:t>
            </a:r>
            <a:r>
              <a:rPr lang="en-US" sz="2000" b="1" dirty="0">
                <a:solidFill>
                  <a:prstClr val="black"/>
                </a:solidFill>
              </a:rPr>
              <a:t>. O se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faanoanoa</a:t>
            </a:r>
            <a:r>
              <a:rPr lang="en-US" sz="2000" b="1" dirty="0">
                <a:solidFill>
                  <a:prstClr val="black"/>
                </a:solidFill>
              </a:rPr>
              <a:t> ai aua o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le’i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i’u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lelei</a:t>
            </a:r>
            <a:r>
              <a:rPr lang="en-US" sz="2000" b="1" dirty="0">
                <a:solidFill>
                  <a:prstClr val="black"/>
                </a:solidFill>
              </a:rPr>
              <a:t>. Ana </a:t>
            </a:r>
            <a:r>
              <a:rPr lang="en-US" sz="2000" b="1" dirty="0" err="1">
                <a:solidFill>
                  <a:prstClr val="black"/>
                </a:solidFill>
              </a:rPr>
              <a:t>leai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taunuuga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leaga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semanū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lagona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faanoanoa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a tatou </a:t>
            </a:r>
            <a:r>
              <a:rPr lang="en-US" sz="2000" b="1" dirty="0" err="1">
                <a:solidFill>
                  <a:prstClr val="black"/>
                </a:solidFill>
              </a:rPr>
              <a:t>amioga</a:t>
            </a:r>
            <a:r>
              <a:rPr lang="en-US" sz="2000" b="1" dirty="0">
                <a:solidFill>
                  <a:prstClr val="black"/>
                </a:solidFill>
              </a:rPr>
              <a:t>. E LE o se </a:t>
            </a:r>
            <a:r>
              <a:rPr lang="en-US" sz="2000" b="1" dirty="0" err="1">
                <a:solidFill>
                  <a:prstClr val="black"/>
                </a:solidFill>
              </a:rPr>
              <a:t>salamo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3"/>
                </a:solidFill>
              </a:rPr>
              <a:t>O LE VALA'AU I LE SALAMO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 lenei, ina salamo ia outou ma outou liliu, ina ia sōloiesea a outou agasala, ina ia oo mai ai o tausaga e filemu ai mai luma o le Alii;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(Galuega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Na amata e Ioane le Papatiso ma Iesu la la’ua galuega i le fe’au lava e tasi: “Salamo” (Mataio 3:1-2; 4:17).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316742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Ia manatua o le salamo ma le faamagaloga e tatau ona taitai atu ai i tatou i se toe fuataiga; i se suiga o le amio e taitai atu ai i tatou e taofi le agasala (Ioa 5:14).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Aiseā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tāua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salamo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Auā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aunoa</a:t>
            </a:r>
            <a:r>
              <a:rPr lang="en-US" sz="2000" b="1" dirty="0">
                <a:solidFill>
                  <a:prstClr val="black"/>
                </a:solidFill>
              </a:rPr>
              <a:t> ma lea e </a:t>
            </a:r>
            <a:r>
              <a:rPr lang="en-US" sz="2000" b="1" dirty="0" err="1">
                <a:solidFill>
                  <a:prstClr val="black"/>
                </a:solidFill>
              </a:rPr>
              <a:t>leai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faamagaloga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2:38; 3:19). E </a:t>
            </a:r>
            <a:r>
              <a:rPr lang="en-US" sz="2000" b="1" dirty="0" err="1">
                <a:solidFill>
                  <a:prstClr val="black"/>
                </a:solidFill>
              </a:rPr>
              <a:t>faapefea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faagasologa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FAAMAGALOGA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LE ALOFA TUNOA O LE FAAMAGALOGA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Ieova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suafa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faamagalo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la‘u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agasala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auā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tele lava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(Salamo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leai se mea e faamalosia ai le Atua e faamagalo i tatou. E leai se mea e mafai ona tatou faia e agavaa ai mo lena faamagaloga. E foai mai e le Atua le faamagaloga e ala i le alofa tunoa; e ala i lona alofa e le gata. E faamagalo o Ia auā e “lelei o Ia, ma e loto malie e faamagalo, e tele lona alofa” (Salamo 86:5; taga’i i le Esoto 34:6-7).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670788"/>
            <a:ext cx="3200400" cy="1938992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A </a:t>
            </a:r>
            <a:r>
              <a:rPr lang="en-US" sz="2000" b="1" dirty="0" err="1"/>
              <a:t>aumaia</a:t>
            </a:r>
            <a:r>
              <a:rPr lang="en-US" sz="2000" b="1" dirty="0"/>
              <a:t> a tatou </a:t>
            </a:r>
            <a:r>
              <a:rPr lang="en-US" sz="2000" b="1" dirty="0" err="1"/>
              <a:t>agasala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lalo</a:t>
            </a:r>
            <a:r>
              <a:rPr lang="en-US" sz="2000" b="1" dirty="0"/>
              <a:t> o le </a:t>
            </a:r>
            <a:r>
              <a:rPr lang="en-US" sz="2000" b="1" dirty="0" err="1"/>
              <a:t>satauro</a:t>
            </a:r>
            <a:r>
              <a:rPr lang="en-US" sz="2000" b="1" dirty="0"/>
              <a:t>, e </a:t>
            </a:r>
            <a:r>
              <a:rPr lang="en-US" sz="2000" b="1" dirty="0" err="1"/>
              <a:t>faasaolotoina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le </a:t>
            </a:r>
            <a:r>
              <a:rPr lang="en-US" sz="2000" b="1" dirty="0" err="1"/>
              <a:t>avega</a:t>
            </a:r>
            <a:r>
              <a:rPr lang="en-US" sz="2000" b="1" dirty="0"/>
              <a:t> o loo </a:t>
            </a:r>
            <a:r>
              <a:rPr lang="en-US" sz="2000" b="1" dirty="0" err="1"/>
              <a:t>taomia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</a:t>
            </a:r>
            <a:br>
              <a:rPr lang="en-US" sz="2000" b="1" dirty="0"/>
            </a:br>
            <a:r>
              <a:rPr lang="en-US" sz="2000" b="1" dirty="0"/>
              <a:t>(Epe. 12:1-2)</a:t>
            </a:r>
            <a:endParaRPr lang="en" sz="20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taitaiina</a:t>
            </a:r>
            <a:r>
              <a:rPr lang="en-US" sz="2000" b="1" dirty="0">
                <a:solidFill>
                  <a:prstClr val="black"/>
                </a:solidFill>
              </a:rPr>
              <a:t> ai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tuuina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luga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satauro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totogi</a:t>
            </a:r>
            <a:r>
              <a:rPr lang="en-US" sz="2000" b="1" dirty="0">
                <a:solidFill>
                  <a:prstClr val="black"/>
                </a:solidFill>
              </a:rPr>
              <a:t> ai le </a:t>
            </a:r>
            <a:r>
              <a:rPr lang="en-US" sz="2000" b="1" dirty="0" err="1">
                <a:solidFill>
                  <a:prstClr val="black"/>
                </a:solidFill>
              </a:rPr>
              <a:t>aitalafu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e le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totogia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Efeso</a:t>
            </a:r>
            <a:r>
              <a:rPr lang="en-US" sz="2000" b="1" dirty="0">
                <a:solidFill>
                  <a:prstClr val="black"/>
                </a:solidFill>
              </a:rPr>
              <a:t> 2:4-5).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1609</Words>
  <Application>Microsoft Office PowerPoint</Application>
  <PresentationFormat>Panorámica</PresentationFormat>
  <Paragraphs>68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Constantia</vt:lpstr>
      <vt:lpstr>Aptos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2026-04-18T15:41:31Z</dcterms:created>
  <dcterms:modified xsi:type="dcterms:W3CDTF">2026-06-01T05:58:16Z</dcterms:modified>
</cp:coreProperties>
</file>