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98" d="100"/>
          <a:sy n="98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afa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 le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olaga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</a:rPr>
            <a:t>Faamai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Fa'alavelave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fa'afuase'i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Faanoanoaga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Vaai ia Iesu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pt-BR" sz="2000" b="1" dirty="0">
              <a:solidFill>
                <a:schemeClr val="bg2">
                  <a:lumMod val="50000"/>
                </a:schemeClr>
              </a:solidFill>
            </a:rPr>
            <a:t>Na te leʻi tuuaʻia le Atua pe teena foʻi o Ia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pt-BR" sz="2000" b="1" dirty="0">
              <a:solidFill>
                <a:schemeClr val="accent1">
                  <a:lumMod val="50000"/>
                </a:schemeClr>
              </a:solidFill>
            </a:rPr>
            <a:t>Sa pipii atu o ia ia te Ia ma lona malosi atoa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Sa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ia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faatuatua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e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oo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lava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i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taimi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pogisa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it-IT" sz="2000" b="1" dirty="0">
              <a:solidFill>
                <a:schemeClr val="accent5">
                  <a:lumMod val="50000"/>
                </a:schemeClr>
              </a:solidFill>
            </a:rPr>
            <a:t>Sa taula’i atu i se lumana’i matagofie (Iopu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le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tatau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faatagaina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masalosalo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a’a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 tatou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mafaufau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savali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 tatou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tafatafa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tusa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lava pe tatou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faanoanoa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 le a Ia faamanino o tatou fenumiai, pe afai tatou te faatagaina o Ia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sili atu le silafia e Iesu o le moni o lo tatou olaga nai lo tatou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afa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 le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olaga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Faamai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Fa'alavelave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fa'afuase'i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Faanoanoaga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Vaai ia Iesu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2">
                  <a:lumMod val="50000"/>
                </a:schemeClr>
              </a:solidFill>
            </a:rPr>
            <a:t>Na te leʻi tuuaʻia le Atua pe teena foʻi o Ia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accent1">
                  <a:lumMod val="50000"/>
                </a:schemeClr>
              </a:solidFill>
            </a:rPr>
            <a:t>Sa pipii atu o ia ia te Ia ma lona malosi atoa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Sa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ia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faatuatua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e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oo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lava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i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taimi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pogisa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5">
                  <a:lumMod val="50000"/>
                </a:schemeClr>
              </a:solidFill>
            </a:rPr>
            <a:t>Sa taula’i atu i se lumana’i matagofie (Iopu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le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tatau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faatagaina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masalosalo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a’a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 tatou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mafaufau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savali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 tatou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tafatafa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tusa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lava pe tatou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faanoanoa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 le a Ia faamanino o tatou fenumiai, pe afai tatou te faatagaina o Ia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sili atu le silafia e Iesu o le moni o lo tatou olaga nai lo tatou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2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161876"/>
            <a:ext cx="5110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5">
                    <a:lumMod val="50000"/>
                  </a:schemeClr>
                </a:solidFill>
              </a:rPr>
              <a:t>FAAFITAULI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Lesona 11 mo Iuni 13,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768326"/>
            <a:ext cx="88610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“I le </a:t>
            </a:r>
            <a:r>
              <a:rPr lang="en-US" sz="2400" b="1" dirty="0" err="1">
                <a:latin typeface="Constantia" panose="02030602050306030303" pitchFamily="18" charset="0"/>
              </a:rPr>
              <a:t>aafiaga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faanoanoa</a:t>
            </a:r>
            <a:r>
              <a:rPr lang="en-US" sz="2400" b="1" dirty="0">
                <a:latin typeface="Constantia" panose="02030602050306030303" pitchFamily="18" charset="0"/>
              </a:rPr>
              <a:t> tele ma le </a:t>
            </a:r>
            <a:r>
              <a:rPr lang="en-US" sz="2400" b="1" dirty="0" err="1">
                <a:latin typeface="Constantia" panose="02030602050306030303" pitchFamily="18" charset="0"/>
              </a:rPr>
              <a:t>lotovaivai</a:t>
            </a:r>
            <a:r>
              <a:rPr lang="en-US" sz="2400" b="1" dirty="0">
                <a:latin typeface="Constantia" panose="02030602050306030303" pitchFamily="18" charset="0"/>
              </a:rPr>
              <a:t>—o </a:t>
            </a:r>
            <a:r>
              <a:rPr lang="en-US" sz="2400" b="1" dirty="0" err="1">
                <a:latin typeface="Constantia" panose="02030602050306030303" pitchFamily="18" charset="0"/>
              </a:rPr>
              <a:t>aso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faanoanoa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masani</a:t>
            </a:r>
            <a:r>
              <a:rPr lang="en-US" sz="2400" b="1" dirty="0">
                <a:latin typeface="Constantia" panose="02030602050306030303" pitchFamily="18" charset="0"/>
              </a:rPr>
              <a:t>, ma e </a:t>
            </a:r>
            <a:r>
              <a:rPr lang="en-US" sz="2400" b="1" dirty="0" err="1">
                <a:latin typeface="Constantia" panose="02030602050306030303" pitchFamily="18" charset="0"/>
              </a:rPr>
              <a:t>faigata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talitonu</a:t>
            </a:r>
            <a:r>
              <a:rPr lang="en-US" sz="2400" b="1" dirty="0">
                <a:latin typeface="Constantia" panose="02030602050306030303" pitchFamily="18" charset="0"/>
              </a:rPr>
              <a:t> o loo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pea le Atua ma le e </a:t>
            </a:r>
            <a:r>
              <a:rPr lang="en-US" sz="2400" b="1" dirty="0" err="1">
                <a:latin typeface="Constantia" panose="02030602050306030303" pitchFamily="18" charset="0"/>
              </a:rPr>
              <a:t>agalelei</a:t>
            </a:r>
            <a:r>
              <a:rPr lang="en-US" sz="2400" b="1" dirty="0">
                <a:latin typeface="Constantia" panose="02030602050306030303" pitchFamily="18" charset="0"/>
              </a:rPr>
              <a:t> i Lana </a:t>
            </a:r>
            <a:r>
              <a:rPr lang="en-US" sz="2400" b="1" dirty="0" err="1">
                <a:latin typeface="Constantia" panose="02030602050306030303" pitchFamily="18" charset="0"/>
              </a:rPr>
              <a:t>fanau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lalolagi</a:t>
            </a:r>
            <a:r>
              <a:rPr lang="en-US" sz="2400" b="1" dirty="0">
                <a:latin typeface="Constantia" panose="02030602050306030303" pitchFamily="18" charset="0"/>
              </a:rPr>
              <a:t>; o </a:t>
            </a:r>
            <a:r>
              <a:rPr lang="en-US" sz="2400" b="1" dirty="0" err="1">
                <a:latin typeface="Constantia" panose="02030602050306030303" pitchFamily="18" charset="0"/>
              </a:rPr>
              <a:t>aso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faatiga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faafitauli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seia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foliga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oti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lo le ola. O le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faapea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to’atele</a:t>
            </a:r>
            <a:r>
              <a:rPr lang="en-US" sz="2400" b="1" dirty="0">
                <a:latin typeface="Constantia" panose="02030602050306030303" pitchFamily="18" charset="0"/>
              </a:rPr>
              <a:t> ai e o le a le </a:t>
            </a:r>
            <a:r>
              <a:rPr lang="en-US" sz="2400" b="1" dirty="0" err="1">
                <a:latin typeface="Constantia" panose="02030602050306030303" pitchFamily="18" charset="0"/>
              </a:rPr>
              <a:t>taofimau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Atua ma </a:t>
            </a:r>
            <a:r>
              <a:rPr lang="en-US" sz="2400" b="1" dirty="0" err="1">
                <a:latin typeface="Constantia" panose="02030602050306030303" pitchFamily="18" charset="0"/>
              </a:rPr>
              <a:t>oo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pologa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masalosalo</a:t>
            </a:r>
            <a:r>
              <a:rPr lang="en-US" sz="2400" b="1" dirty="0">
                <a:latin typeface="Constantia" panose="02030602050306030303" pitchFamily="18" charset="0"/>
              </a:rPr>
              <a:t>, ma le </a:t>
            </a:r>
            <a:r>
              <a:rPr lang="en-US" sz="2400" b="1" dirty="0" err="1">
                <a:latin typeface="Constantia" panose="02030602050306030303" pitchFamily="18" charset="0"/>
              </a:rPr>
              <a:t>noataga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talitonu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Afai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iloa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faapena</a:t>
            </a:r>
            <a:r>
              <a:rPr lang="en-US" sz="2400" b="1" dirty="0">
                <a:latin typeface="Constantia" panose="02030602050306030303" pitchFamily="18" charset="0"/>
              </a:rPr>
              <a:t> ma le malamalama </a:t>
            </a:r>
            <a:r>
              <a:rPr lang="en-US" sz="2400" b="1" dirty="0" err="1">
                <a:latin typeface="Constantia" panose="02030602050306030303" pitchFamily="18" charset="0"/>
              </a:rPr>
              <a:t>faaleagaga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uiga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saunia</a:t>
            </a:r>
            <a:r>
              <a:rPr lang="en-US" sz="2400" b="1" dirty="0">
                <a:latin typeface="Constantia" panose="02030602050306030303" pitchFamily="18" charset="0"/>
              </a:rPr>
              <a:t> e le Atua, </a:t>
            </a:r>
            <a:r>
              <a:rPr lang="en-US" sz="2400" b="1" dirty="0" err="1">
                <a:latin typeface="Constantia" panose="02030602050306030303" pitchFamily="18" charset="0"/>
              </a:rPr>
              <a:t>semanu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vaaia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agelu</a:t>
            </a:r>
            <a:r>
              <a:rPr lang="en-US" sz="2400" b="1" dirty="0">
                <a:latin typeface="Constantia" panose="02030602050306030303" pitchFamily="18" charset="0"/>
              </a:rPr>
              <a:t> o loo </a:t>
            </a:r>
            <a:r>
              <a:rPr lang="en-US" sz="2400" b="1" dirty="0" err="1">
                <a:latin typeface="Constantia" panose="02030602050306030303" pitchFamily="18" charset="0"/>
              </a:rPr>
              <a:t>saili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laveai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tatou lava, o loo </a:t>
            </a:r>
            <a:r>
              <a:rPr lang="en-US" sz="2400" b="1" dirty="0" err="1">
                <a:latin typeface="Constantia" panose="02030602050306030303" pitchFamily="18" charset="0"/>
              </a:rPr>
              <a:t>taumafai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faatuina</a:t>
            </a:r>
            <a:r>
              <a:rPr lang="en-US" sz="2400" b="1" dirty="0">
                <a:latin typeface="Constantia" panose="02030602050306030303" pitchFamily="18" charset="0"/>
              </a:rPr>
              <a:t> o tatou </a:t>
            </a:r>
            <a:r>
              <a:rPr lang="en-US" sz="2400" b="1" dirty="0" err="1">
                <a:latin typeface="Constantia" panose="02030602050306030303" pitchFamily="18" charset="0"/>
              </a:rPr>
              <a:t>vae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luga</a:t>
            </a:r>
            <a:r>
              <a:rPr lang="en-US" sz="2400" b="1" dirty="0">
                <a:latin typeface="Constantia" panose="02030602050306030303" pitchFamily="18" charset="0"/>
              </a:rPr>
              <a:t> o se </a:t>
            </a:r>
            <a:r>
              <a:rPr lang="en-US" sz="2400" b="1" dirty="0" err="1">
                <a:latin typeface="Constantia" panose="02030602050306030303" pitchFamily="18" charset="0"/>
              </a:rPr>
              <a:t>faavae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mausali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lo </a:t>
            </a:r>
            <a:r>
              <a:rPr lang="en-US" sz="2400" b="1" dirty="0" err="1">
                <a:latin typeface="Constantia" panose="02030602050306030303" pitchFamily="18" charset="0"/>
              </a:rPr>
              <a:t>mauga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faavavau</a:t>
            </a:r>
            <a:r>
              <a:rPr lang="en-US" sz="2400" b="1" dirty="0">
                <a:latin typeface="Constantia" panose="02030602050306030303" pitchFamily="18" charset="0"/>
              </a:rPr>
              <a:t>, ma o le </a:t>
            </a:r>
            <a:r>
              <a:rPr lang="en-US" sz="2400" b="1" dirty="0" err="1">
                <a:latin typeface="Constantia" panose="02030602050306030303" pitchFamily="18" charset="0"/>
              </a:rPr>
              <a:t>faatuatua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fou</a:t>
            </a:r>
            <a:r>
              <a:rPr lang="en-US" sz="2400" b="1" dirty="0">
                <a:latin typeface="Constantia" panose="02030602050306030303" pitchFamily="18" charset="0"/>
              </a:rPr>
              <a:t>, o le ola </a:t>
            </a:r>
            <a:r>
              <a:rPr lang="en-US" sz="2400" b="1" dirty="0" err="1">
                <a:latin typeface="Constantia" panose="02030602050306030303" pitchFamily="18" charset="0"/>
              </a:rPr>
              <a:t>fou</a:t>
            </a:r>
            <a:r>
              <a:rPr lang="en-US" sz="2400" b="1" dirty="0">
                <a:latin typeface="Constantia" panose="02030602050306030303" pitchFamily="18" charset="0"/>
              </a:rPr>
              <a:t>, o le a </a:t>
            </a:r>
            <a:r>
              <a:rPr lang="en-US" sz="2400" b="1" dirty="0" err="1">
                <a:latin typeface="Constantia" panose="02030602050306030303" pitchFamily="18" charset="0"/>
              </a:rPr>
              <a:t>tupu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ai.”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317127" y="605714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(Prophets and Kings, pg. 163)</a:t>
            </a:r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 le gata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lea, 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tatou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mitamita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puapuaga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tatou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iloa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puapuaga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tupu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onosai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onosai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tupu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mautinoa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mautinoa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tupu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faamoemoe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o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faamoemoe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faamaligi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alofa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le Atua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tatou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le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Agaga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Paia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foaiina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tatou.”</a:t>
            </a:r>
            <a:r>
              <a:rPr lang="es-E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(Roma 5:3–5,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094637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8692"/>
            <a:ext cx="758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tatou ola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lalolagi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tumu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agasala</a:t>
            </a:r>
            <a:r>
              <a:rPr lang="en-US" sz="2000" b="1" dirty="0"/>
              <a:t> ma </a:t>
            </a:r>
            <a:r>
              <a:rPr lang="en-US" sz="2000" b="1" dirty="0" err="1"/>
              <a:t>mafatiaga</a:t>
            </a:r>
            <a:r>
              <a:rPr lang="en-US" sz="2000" b="1" dirty="0"/>
              <a:t>.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feagai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lava ma </a:t>
            </a:r>
            <a:r>
              <a:rPr lang="en-US" sz="2000" b="1" dirty="0" err="1"/>
              <a:t>faigata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nisi </a:t>
            </a:r>
            <a:r>
              <a:rPr lang="en-US" sz="2000" b="1" dirty="0" err="1"/>
              <a:t>taimi</a:t>
            </a:r>
            <a:r>
              <a:rPr lang="en-US" sz="2000" b="1" dirty="0"/>
              <a:t> e ono </a:t>
            </a:r>
            <a:r>
              <a:rPr lang="en-US" sz="2000" b="1" dirty="0" err="1"/>
              <a:t>mafua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fesiligia</a:t>
            </a:r>
            <a:r>
              <a:rPr lang="en-US" sz="2000" b="1" dirty="0"/>
              <a:t> le </a:t>
            </a:r>
            <a:r>
              <a:rPr lang="en-US" sz="2000" b="1" dirty="0" err="1"/>
              <a:t>alofa</a:t>
            </a:r>
            <a:r>
              <a:rPr lang="en-US" sz="2000" b="1" dirty="0"/>
              <a:t> o le Atua.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269375"/>
            <a:ext cx="7584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a tatou </a:t>
            </a:r>
            <a:r>
              <a:rPr lang="en-US" sz="2000" b="1" dirty="0" err="1">
                <a:solidFill>
                  <a:prstClr val="black"/>
                </a:solidFill>
              </a:rPr>
              <a:t>suʻesuʻeina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faʻapefea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nisi o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o le Tusi Paia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tulaga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eseese</a:t>
            </a:r>
            <a:r>
              <a:rPr lang="en-US" sz="2000" b="1" dirty="0">
                <a:solidFill>
                  <a:prstClr val="black"/>
                </a:solidFill>
              </a:rPr>
              <a:t>, ma pe </a:t>
            </a:r>
            <a:r>
              <a:rPr lang="en-US" sz="2000" b="1" dirty="0" err="1">
                <a:solidFill>
                  <a:prstClr val="black"/>
                </a:solidFill>
              </a:rPr>
              <a:t>faʻapefea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fesoasoani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faʻataʻitaʻiga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e </a:t>
            </a:r>
            <a:r>
              <a:rPr lang="en-US" sz="2000" b="1" dirty="0" err="1">
                <a:solidFill>
                  <a:prstClr val="black"/>
                </a:solidFill>
              </a:rPr>
              <a:t>feagai</a:t>
            </a:r>
            <a:r>
              <a:rPr lang="en-US" sz="2000" b="1" dirty="0">
                <a:solidFill>
                  <a:prstClr val="black"/>
                </a:solidFill>
              </a:rPr>
              <a:t> ai ma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tulaga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faʻafaigata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faapena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964371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faapefea ona tatou tali atu i nei faafitauli?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AFA O LE OLAGA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 to mai lea o le afā, o le matagi tele lava; ona fati mai ai lea o peau i totonu o le vaa, ua tumu ai.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(Mareko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sopoia o le Sami o Kalilaia i le vaeluaga o le po, e tusa lava pe o loo agi le afa, e le o se mea fou lea mo Peteru, Aneterea, Iakopo ma Ioane, o ni tagata faifaiva tomai.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2" y="3621340"/>
            <a:ext cx="4805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tatou </a:t>
            </a:r>
            <a:r>
              <a:rPr lang="en-US" sz="2000" b="1" dirty="0" err="1"/>
              <a:t>olaga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ui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afa</a:t>
            </a:r>
            <a:r>
              <a:rPr lang="en-US" sz="2000" b="1" dirty="0"/>
              <a:t>. E ole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se </a:t>
            </a:r>
            <a:r>
              <a:rPr lang="en-US" sz="2000" b="1" dirty="0" err="1"/>
              <a:t>fesoasoani</a:t>
            </a:r>
            <a:r>
              <a:rPr lang="en-US" sz="2000" b="1" dirty="0"/>
              <a:t>, ae </a:t>
            </a:r>
            <a:r>
              <a:rPr lang="en-US" sz="2000" b="1" dirty="0" err="1"/>
              <a:t>foliga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o loo </a:t>
            </a:r>
            <a:r>
              <a:rPr lang="en-US" sz="2000" b="1" dirty="0" err="1"/>
              <a:t>moe</a:t>
            </a:r>
            <a:r>
              <a:rPr lang="en-US" sz="2000" b="1" dirty="0"/>
              <a:t> o Ia. Tatou </a:t>
            </a:r>
            <a:r>
              <a:rPr lang="en-US" sz="2000" b="1" dirty="0" err="1"/>
              <a:t>te</a:t>
            </a:r>
            <a:r>
              <a:rPr lang="en-US" sz="2000" b="1" dirty="0"/>
              <a:t> le </a:t>
            </a:r>
            <a:r>
              <a:rPr lang="en-US" sz="2000" b="1" dirty="0" err="1"/>
              <a:t>lagona</a:t>
            </a:r>
            <a:r>
              <a:rPr lang="en-US" sz="2000" b="1" dirty="0"/>
              <a:t> Lona </a:t>
            </a:r>
            <a:r>
              <a:rPr lang="en-US" sz="2000" b="1" dirty="0" err="1"/>
              <a:t>faatasi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. Ae o loo </a:t>
            </a:r>
            <a:r>
              <a:rPr lang="en-US" sz="2000" b="1" dirty="0" err="1"/>
              <a:t>i</a:t>
            </a:r>
            <a:r>
              <a:rPr lang="en-US" sz="2000" b="1" dirty="0"/>
              <a:t> ai o Ia </a:t>
            </a:r>
            <a:r>
              <a:rPr lang="en-US" sz="2000" b="1" dirty="0" err="1"/>
              <a:t>iina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278050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Peita’i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lofituina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e le </a:t>
            </a:r>
            <a:r>
              <a:rPr lang="en-US" sz="2000" b="1" dirty="0" err="1">
                <a:solidFill>
                  <a:prstClr val="black"/>
                </a:solidFill>
              </a:rPr>
              <a:t>afa</a:t>
            </a:r>
            <a:r>
              <a:rPr lang="en-US" sz="2000" b="1" dirty="0">
                <a:solidFill>
                  <a:prstClr val="black"/>
                </a:solidFill>
              </a:rPr>
              <a:t>. Na </a:t>
            </a:r>
            <a:r>
              <a:rPr lang="en-US" sz="2000" b="1" dirty="0" err="1">
                <a:solidFill>
                  <a:prstClr val="black"/>
                </a:solidFill>
              </a:rPr>
              <a:t>galu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agi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matagi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lofia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vaa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lamatia</a:t>
            </a:r>
            <a:r>
              <a:rPr lang="en-US" sz="2000" b="1" dirty="0">
                <a:solidFill>
                  <a:prstClr val="black"/>
                </a:solidFill>
              </a:rPr>
              <a:t> ai 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ola. Ona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lea… O </a:t>
            </a:r>
            <a:r>
              <a:rPr lang="en-US" sz="2000" b="1" dirty="0" err="1">
                <a:solidFill>
                  <a:prstClr val="black"/>
                </a:solidFill>
              </a:rPr>
              <a:t>fea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? Po o </a:t>
            </a:r>
            <a:r>
              <a:rPr lang="en-US" sz="2000" b="1" dirty="0" err="1">
                <a:solidFill>
                  <a:prstClr val="black"/>
                </a:solidFill>
              </a:rPr>
              <a:t>moe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ea</a:t>
            </a:r>
            <a:r>
              <a:rPr lang="en-US" sz="2000" b="1" dirty="0">
                <a:solidFill>
                  <a:prstClr val="black"/>
                </a:solidFill>
              </a:rPr>
              <a:t> o Ia? Aisea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fesoasoani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ai o Ia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tatou? Pe le </a:t>
            </a:r>
            <a:r>
              <a:rPr lang="en-US" sz="2000" b="1" dirty="0" err="1">
                <a:solidFill>
                  <a:prstClr val="black"/>
                </a:solidFill>
              </a:rPr>
              <a:t>popole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ea</a:t>
            </a:r>
            <a:r>
              <a:rPr lang="en-US" sz="2000" b="1" dirty="0">
                <a:solidFill>
                  <a:prstClr val="black"/>
                </a:solidFill>
              </a:rPr>
              <a:t> o Ia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tutupu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tatou? (Mareko 4:35-38).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4944779"/>
            <a:ext cx="4838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Faatali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aoai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lo tatou </a:t>
            </a:r>
            <a:r>
              <a:rPr lang="en-US" sz="2000" b="1" dirty="0" err="1">
                <a:solidFill>
                  <a:prstClr val="black"/>
                </a:solidFill>
              </a:rPr>
              <a:t>afa</a:t>
            </a:r>
            <a:r>
              <a:rPr lang="en-US" sz="2000" b="1" dirty="0">
                <a:solidFill>
                  <a:prstClr val="black"/>
                </a:solidFill>
              </a:rPr>
              <a:t>: “</a:t>
            </a:r>
            <a:r>
              <a:rPr lang="en-US" sz="2000" b="1" dirty="0" err="1">
                <a:solidFill>
                  <a:prstClr val="black"/>
                </a:solidFill>
              </a:rPr>
              <a:t>Faalologo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filemu</a:t>
            </a:r>
            <a:r>
              <a:rPr lang="en-US" sz="2000" b="1" dirty="0">
                <a:solidFill>
                  <a:prstClr val="black"/>
                </a:solidFill>
              </a:rPr>
              <a:t>” (Mareko 4:39). E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o Ia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(1 Peteru 5:7).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Ia </a:t>
            </a:r>
            <a:r>
              <a:rPr lang="en-US" sz="2000" b="1" dirty="0" err="1">
                <a:solidFill>
                  <a:prstClr val="black"/>
                </a:solidFill>
              </a:rPr>
              <a:t>faatoafilemuina</a:t>
            </a:r>
            <a:r>
              <a:rPr lang="en-US" sz="2000" b="1" dirty="0">
                <a:solidFill>
                  <a:prstClr val="black"/>
                </a:solidFill>
              </a:rPr>
              <a:t> o tatou </a:t>
            </a:r>
            <a:r>
              <a:rPr lang="en-US" sz="2000" b="1" dirty="0" err="1">
                <a:solidFill>
                  <a:prstClr val="black"/>
                </a:solidFill>
              </a:rPr>
              <a:t>afa</a:t>
            </a:r>
            <a:r>
              <a:rPr lang="en-US" sz="2000" b="1" dirty="0">
                <a:solidFill>
                  <a:prstClr val="black"/>
                </a:solidFill>
              </a:rPr>
              <a:t>. Aua </a:t>
            </a:r>
            <a:r>
              <a:rPr lang="en-US" sz="2000" b="1" dirty="0" err="1">
                <a:solidFill>
                  <a:prstClr val="black"/>
                </a:solidFill>
              </a:rPr>
              <a:t>ne’i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vivii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Ia pe a Ia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(Mareko 4:40-41).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FAAMAI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'auā ua faapea o ia, Afai ou te pa‘i atu tau lava o ona ofu, ona ou malolo ai lea.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(Mareko 5:28 </a:t>
            </a:r>
            <a:r>
              <a:rPr lang="en" sz="11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mafatia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tafe</a:t>
            </a:r>
            <a:r>
              <a:rPr lang="en-US" sz="2000" b="1" dirty="0"/>
              <a:t> toto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sefululua</a:t>
            </a:r>
            <a:r>
              <a:rPr lang="en-US" sz="2000" b="1" dirty="0"/>
              <a:t> </a:t>
            </a:r>
            <a:r>
              <a:rPr lang="en-US" sz="2000" b="1" dirty="0" err="1"/>
              <a:t>tausaga</a:t>
            </a:r>
            <a:r>
              <a:rPr lang="en-US" sz="2000" b="1" dirty="0"/>
              <a:t> e </a:t>
            </a:r>
            <a:r>
              <a:rPr lang="en-US" sz="2000" b="1" dirty="0" err="1"/>
              <a:t>aunoa</a:t>
            </a:r>
            <a:r>
              <a:rPr lang="en-US" sz="2000" b="1" dirty="0"/>
              <a:t> ma se </a:t>
            </a:r>
            <a:r>
              <a:rPr lang="en-US" sz="2000" b="1" dirty="0" err="1"/>
              <a:t>fomaʻi</a:t>
            </a:r>
            <a:r>
              <a:rPr lang="en-US" sz="2000" b="1" dirty="0"/>
              <a:t>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faʻamaloloina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tuua</a:t>
            </a:r>
            <a:r>
              <a:rPr lang="en-US" sz="2000" b="1" dirty="0"/>
              <a:t> ai le </a:t>
            </a:r>
            <a:r>
              <a:rPr lang="en-US" sz="2000" b="1" dirty="0" err="1"/>
              <a:t>fafine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mativa</a:t>
            </a:r>
            <a:r>
              <a:rPr lang="en-US" sz="2000" b="1" dirty="0"/>
              <a:t> ma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faʻamoemoe</a:t>
            </a:r>
            <a:r>
              <a:rPr lang="en-US" sz="2000" b="1" dirty="0"/>
              <a:t> (Mareko 5:25-26). O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, o </a:t>
            </a:r>
            <a:r>
              <a:rPr lang="en-US" sz="2000" b="1" dirty="0" err="1"/>
              <a:t>loʻo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</a:t>
            </a:r>
            <a:r>
              <a:rPr lang="en-US" sz="2000" b="1" dirty="0" err="1"/>
              <a:t>atunuʻu</a:t>
            </a:r>
            <a:r>
              <a:rPr lang="en-US" sz="2000" b="1" dirty="0"/>
              <a:t> e </a:t>
            </a:r>
            <a:r>
              <a:rPr lang="en-US" sz="2000" b="1" dirty="0" err="1"/>
              <a:t>leai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inisiua</a:t>
            </a:r>
            <a:r>
              <a:rPr lang="en-US" sz="2000" b="1" dirty="0"/>
              <a:t> </a:t>
            </a:r>
            <a:r>
              <a:rPr lang="en-US" sz="2000" b="1" dirty="0" err="1"/>
              <a:t>maʻi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fua</a:t>
            </a:r>
            <a:r>
              <a:rPr lang="en-US" sz="2000" b="1" dirty="0"/>
              <a:t>, ma </a:t>
            </a:r>
            <a:r>
              <a:rPr lang="en-US" sz="2000" b="1" dirty="0" err="1"/>
              <a:t>atonu</a:t>
            </a:r>
            <a:r>
              <a:rPr lang="en-US" sz="2000" b="1" dirty="0"/>
              <a:t> o </a:t>
            </a:r>
            <a:r>
              <a:rPr lang="en-US" sz="2000" b="1" dirty="0" err="1"/>
              <a:t>loʻo</a:t>
            </a:r>
            <a:r>
              <a:rPr lang="en-US" sz="2000" b="1" dirty="0"/>
              <a:t> </a:t>
            </a:r>
            <a:r>
              <a:rPr lang="en-US" sz="2000" b="1" dirty="0" err="1"/>
              <a:t>avea</a:t>
            </a:r>
            <a:r>
              <a:rPr lang="en-US" sz="2000" b="1" dirty="0"/>
              <a:t> pea </a:t>
            </a:r>
            <a:r>
              <a:rPr lang="en-US" sz="2000" b="1" dirty="0" err="1"/>
              <a:t>lenei</a:t>
            </a:r>
            <a:r>
              <a:rPr lang="en-US" sz="2000" b="1" dirty="0"/>
              <a:t> tala ma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465190"/>
            <a:ext cx="49319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Po o le ā lava le tulaga, o ma’i e mafai ona avea ma falepuipui ma taofia lo tatou fia manava, e aunoa ma le maua o se mapusaga.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8590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Po o le ā lava le </a:t>
            </a:r>
            <a:r>
              <a:rPr lang="en-US" sz="2000" b="1" dirty="0" err="1">
                <a:solidFill>
                  <a:prstClr val="black"/>
                </a:solidFill>
              </a:rPr>
              <a:t>tulaga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valaaulia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e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tuʻu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o tatou </a:t>
            </a:r>
            <a:r>
              <a:rPr lang="en-US" sz="2000" b="1" dirty="0" err="1">
                <a:solidFill>
                  <a:prstClr val="black"/>
                </a:solidFill>
              </a:rPr>
              <a:t>avega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popolega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Ia (Mataio 11:28-30).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625191"/>
            <a:ext cx="48662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talitonu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faʻaaogaina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fomaʻi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agavaa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faʻamālōlō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tatou, pe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vavega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tuʻusaʻo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711779"/>
            <a:ext cx="4866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vaai atu le fafine ia Iesu o le tali, ma o lona faatuatua na faaolaina ai o ia (Mar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FAALAVELAVE FAAFUASEI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187964" y="583695"/>
            <a:ext cx="6873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'E ui lava foi ina faaumatia lenei tino pe a mavae atu lo‘u pa‘u, a e ou te iloa atu le Atua i lo‘u tino;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(Iopu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taua</a:t>
            </a:r>
            <a:r>
              <a:rPr lang="en-US" sz="2000" b="1" dirty="0"/>
              <a:t>, </a:t>
            </a:r>
            <a:r>
              <a:rPr lang="en-US" sz="2000" b="1" dirty="0" err="1"/>
              <a:t>faiga</a:t>
            </a:r>
            <a:r>
              <a:rPr lang="en-US" sz="2000" b="1" dirty="0"/>
              <a:t> </a:t>
            </a:r>
            <a:r>
              <a:rPr lang="en-US" sz="2000" b="1" dirty="0" err="1"/>
              <a:t>sauā</a:t>
            </a:r>
            <a:r>
              <a:rPr lang="en-US" sz="2000" b="1" dirty="0"/>
              <a:t>, ma mala </a:t>
            </a:r>
            <a:r>
              <a:rPr lang="en-US" sz="2000" b="1" dirty="0" err="1"/>
              <a:t>faalenatura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suia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ai le </a:t>
            </a:r>
            <a:r>
              <a:rPr lang="en-US" sz="2000" b="1" dirty="0" err="1"/>
              <a:t>olaga</a:t>
            </a:r>
            <a:r>
              <a:rPr lang="en-US" sz="2000" b="1" dirty="0"/>
              <a:t> o </a:t>
            </a:r>
            <a:r>
              <a:rPr lang="en-US" sz="2000" b="1" dirty="0" err="1"/>
              <a:t>Iopu</a:t>
            </a:r>
            <a:r>
              <a:rPr lang="en-US" sz="2000" b="1" dirty="0"/>
              <a:t> (</a:t>
            </a:r>
            <a:r>
              <a:rPr lang="en-US" sz="2000" b="1" dirty="0" err="1"/>
              <a:t>Iopu</a:t>
            </a:r>
            <a:r>
              <a:rPr lang="en-US" sz="2000" b="1" dirty="0"/>
              <a:t> 1:13-19).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feagai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lava ma mala, pe </a:t>
            </a:r>
            <a:r>
              <a:rPr lang="en-US" sz="2000" b="1" dirty="0" err="1"/>
              <a:t>faalenatura</a:t>
            </a:r>
            <a:r>
              <a:rPr lang="en-US" sz="2000" b="1" dirty="0"/>
              <a:t> pe </a:t>
            </a:r>
            <a:r>
              <a:rPr lang="en-US" sz="2000" b="1" dirty="0" err="1"/>
              <a:t>mafua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leaga</a:t>
            </a:r>
            <a:r>
              <a:rPr lang="en-US" sz="2000" b="1" dirty="0"/>
              <a:t> o loo </a:t>
            </a:r>
            <a:r>
              <a:rPr lang="en-US" sz="2000" b="1" dirty="0" err="1"/>
              <a:t>taatele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lalolagi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46613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Afai</a:t>
            </a:r>
            <a:r>
              <a:rPr lang="en-US" sz="2000" b="1" dirty="0"/>
              <a:t>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faavaivai</a:t>
            </a:r>
            <a:r>
              <a:rPr lang="en-US" sz="2000" b="1" dirty="0"/>
              <a:t>, o le a tatou </a:t>
            </a:r>
            <a:r>
              <a:rPr lang="en-US" sz="2000" b="1" dirty="0" err="1"/>
              <a:t>iloa</a:t>
            </a:r>
            <a:r>
              <a:rPr lang="en-US" sz="2000" b="1" dirty="0"/>
              <a:t> ai e </a:t>
            </a:r>
            <a:r>
              <a:rPr lang="en-US" sz="2000" b="1" dirty="0" err="1"/>
              <a:t>tusa</a:t>
            </a:r>
            <a:r>
              <a:rPr lang="en-US" sz="2000" b="1" dirty="0"/>
              <a:t> lava poo a </a:t>
            </a:r>
            <a:r>
              <a:rPr lang="en-US" sz="2000" b="1" dirty="0" err="1"/>
              <a:t>tofotofoga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faigata</a:t>
            </a:r>
            <a:r>
              <a:rPr lang="en-US" sz="2000" b="1" dirty="0"/>
              <a:t>, o loo </a:t>
            </a:r>
            <a:r>
              <a:rPr lang="en-US" sz="2000" b="1" dirty="0" err="1"/>
              <a:t>i</a:t>
            </a:r>
            <a:r>
              <a:rPr lang="en-US" sz="2000" b="1" dirty="0"/>
              <a:t> ai pea le Atua. E </a:t>
            </a:r>
            <a:r>
              <a:rPr lang="en-US" sz="2000" b="1" dirty="0" err="1"/>
              <a:t>alofa</a:t>
            </a:r>
            <a:r>
              <a:rPr lang="en-US" sz="2000" b="1" dirty="0"/>
              <a:t> o Ia ma </a:t>
            </a:r>
            <a:r>
              <a:rPr lang="en-US" sz="2000" b="1" dirty="0" err="1"/>
              <a:t>faamalosia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maua</a:t>
            </a:r>
            <a:r>
              <a:rPr lang="en-US" sz="2000" b="1" dirty="0"/>
              <a:t> le </a:t>
            </a:r>
            <a:r>
              <a:rPr lang="en-US" sz="2000" b="1" dirty="0" err="1"/>
              <a:t>malosi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vaivai</a:t>
            </a:r>
            <a:r>
              <a:rPr lang="en-US" sz="2000" b="1" dirty="0"/>
              <a:t>, le </a:t>
            </a:r>
            <a:r>
              <a:rPr lang="en-US" sz="2000" b="1" dirty="0" err="1"/>
              <a:t>lototele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lotovaivai</a:t>
            </a:r>
            <a:r>
              <a:rPr lang="en-US" sz="2000" b="1" dirty="0"/>
              <a:t>, ma le </a:t>
            </a:r>
            <a:r>
              <a:rPr lang="en-US" sz="2000" b="1" dirty="0" err="1"/>
              <a:t>faamoemoe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mala (Ioelu 3:10; Roma 5:3-5).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90" y="1999822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ā la tatou tali atu? O le ā le tali atu a Iopu?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08009" y="5713286"/>
            <a:ext cx="5579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Afai o e feagai ma faigata, ia manatunatu i le mea moni o le alofa ma le tausiga a le Atua o le mea sili lea ma saogalemu mo lou olaga.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FAANOANOAGA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pt-BR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'Sa matou faamoemoe foi, o ia lava o le a togiolaina Isaraelu;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” (Luka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vaaiga: O Iesu o le Mesia o le a togiolaina Isaraelu. O le mea moni: Ua maliu o Ia (Luka 24:18-21).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980282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448068"/>
            <a:ext cx="79761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Sa </a:t>
            </a:r>
            <a:r>
              <a:rPr lang="en-US" sz="2000" b="1" dirty="0" err="1">
                <a:solidFill>
                  <a:prstClr val="black"/>
                </a:solidFill>
              </a:rPr>
              <a:t>fesoasoani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onosai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e toe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lo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faamoemoe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Mulimuli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ane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pupula</a:t>
            </a:r>
            <a:r>
              <a:rPr lang="en-US" sz="2000" b="1" dirty="0">
                <a:solidFill>
                  <a:prstClr val="black"/>
                </a:solidFill>
              </a:rPr>
              <a:t> ai lea 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mata</a:t>
            </a:r>
            <a:r>
              <a:rPr lang="en-US" sz="2000" b="1" dirty="0">
                <a:solidFill>
                  <a:prstClr val="black"/>
                </a:solidFill>
              </a:rPr>
              <a:t>” (Luka 24:31 NIV), ma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taufetuli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faamalosiau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o loo </a:t>
            </a:r>
            <a:r>
              <a:rPr lang="en-US" sz="2000" b="1" dirty="0" err="1">
                <a:solidFill>
                  <a:prstClr val="black"/>
                </a:solidFill>
              </a:rPr>
              <a:t>faanoanoa</a:t>
            </a:r>
            <a:r>
              <a:rPr lang="en-US" sz="2000" b="1" dirty="0">
                <a:solidFill>
                  <a:prstClr val="black"/>
                </a:solidFill>
              </a:rPr>
              <a:t> pea (Luka 24:32–35; 2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1:4). O le a se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aʻoaʻoina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aafiaga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Sa </a:t>
            </a:r>
            <a:r>
              <a:rPr lang="en-US" sz="2000" b="1" dirty="0" err="1">
                <a:solidFill>
                  <a:prstClr val="black"/>
                </a:solidFill>
              </a:rPr>
              <a:t>matuā</a:t>
            </a:r>
            <a:r>
              <a:rPr lang="en-US" sz="2000" b="1" dirty="0">
                <a:solidFill>
                  <a:prstClr val="black"/>
                </a:solidFill>
              </a:rPr>
              <a:t> tele lo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faanoanoa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oo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faamaoniga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manino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toetu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(Luka 24:22-24).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VAAI IA IESU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Auā o lo‘u manatu e le tatau ona faatusaina le tiga i nei ona po ma le manuia atali e faaalia mai ia te i tatou.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320255"/>
            <a:ext cx="3590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o </a:t>
            </a:r>
            <a:r>
              <a:rPr lang="en-US" sz="2000" b="1" dirty="0" err="1"/>
              <a:t>matuā</a:t>
            </a:r>
            <a:r>
              <a:rPr lang="en-US" sz="2000" b="1" dirty="0"/>
              <a:t> </a:t>
            </a:r>
            <a:r>
              <a:rPr lang="en-US" sz="2000" b="1" dirty="0" err="1"/>
              <a:t>faanoanoa</a:t>
            </a:r>
            <a:r>
              <a:rPr lang="en-US" sz="2000" b="1" dirty="0"/>
              <a:t> Ellen G White,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vaaia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faaaliga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292451"/>
            <a:ext cx="37551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lenei miti na avatu ai ia te ia le faamoemoe ma le faatuatua, atoa ai ma le mautinoa e mafai ona ia faalagolago i le Atua.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059270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matagofie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foliga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ausia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saogalemu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filemu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lagi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223236"/>
            <a:ext cx="37551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Sa malamalama o ia o loo silafia e Iesu mea uma sa ia feagai ai. I se </a:t>
            </a:r>
            <a:r>
              <a:rPr lang="pt-BR" sz="2000" b="1">
                <a:solidFill>
                  <a:prstClr val="black"/>
                </a:solidFill>
              </a:rPr>
              <a:t>tasi o taimi</a:t>
            </a:r>
            <a:r>
              <a:rPr lang="pt-BR" sz="2000" b="1" dirty="0">
                <a:solidFill>
                  <a:prstClr val="black"/>
                </a:solidFill>
              </a:rPr>
              <a:t>, </a:t>
            </a:r>
            <a:r>
              <a:rPr lang="pt-BR" sz="2000" b="1">
                <a:solidFill>
                  <a:prstClr val="black"/>
                </a:solidFill>
              </a:rPr>
              <a:t>na tuu </a:t>
            </a:r>
            <a:r>
              <a:rPr lang="pt-BR" sz="2000" b="1" dirty="0">
                <a:solidFill>
                  <a:prstClr val="black"/>
                </a:solidFill>
              </a:rPr>
              <a:t>ai e Iesu Lona aao i lona ulu, ma fetalai atu ia te ia, “Aua e te fefe.”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631216"/>
          </a:xfrm>
          <a:custGeom>
            <a:avLst/>
            <a:gdLst>
              <a:gd name="csX0" fmla="*/ 0 w 3669633"/>
              <a:gd name="csY0" fmla="*/ 0 h 1631216"/>
              <a:gd name="csX1" fmla="*/ 597626 w 3669633"/>
              <a:gd name="csY1" fmla="*/ 0 h 1631216"/>
              <a:gd name="csX2" fmla="*/ 1195252 w 3669633"/>
              <a:gd name="csY2" fmla="*/ 0 h 1631216"/>
              <a:gd name="csX3" fmla="*/ 1682789 w 3669633"/>
              <a:gd name="csY3" fmla="*/ 0 h 1631216"/>
              <a:gd name="csX4" fmla="*/ 2243718 w 3669633"/>
              <a:gd name="csY4" fmla="*/ 0 h 1631216"/>
              <a:gd name="csX5" fmla="*/ 2841344 w 3669633"/>
              <a:gd name="csY5" fmla="*/ 0 h 1631216"/>
              <a:gd name="csX6" fmla="*/ 3669633 w 3669633"/>
              <a:gd name="csY6" fmla="*/ 0 h 1631216"/>
              <a:gd name="csX7" fmla="*/ 3669633 w 3669633"/>
              <a:gd name="csY7" fmla="*/ 543739 h 1631216"/>
              <a:gd name="csX8" fmla="*/ 3669633 w 3669633"/>
              <a:gd name="csY8" fmla="*/ 1071165 h 1631216"/>
              <a:gd name="csX9" fmla="*/ 3669633 w 3669633"/>
              <a:gd name="csY9" fmla="*/ 1631216 h 1631216"/>
              <a:gd name="csX10" fmla="*/ 3108703 w 3669633"/>
              <a:gd name="csY10" fmla="*/ 1631216 h 1631216"/>
              <a:gd name="csX11" fmla="*/ 2584470 w 3669633"/>
              <a:gd name="csY11" fmla="*/ 1631216 h 1631216"/>
              <a:gd name="csX12" fmla="*/ 2096933 w 3669633"/>
              <a:gd name="csY12" fmla="*/ 1631216 h 1631216"/>
              <a:gd name="csX13" fmla="*/ 1499307 w 3669633"/>
              <a:gd name="csY13" fmla="*/ 1631216 h 1631216"/>
              <a:gd name="csX14" fmla="*/ 938378 w 3669633"/>
              <a:gd name="csY14" fmla="*/ 1631216 h 1631216"/>
              <a:gd name="csX15" fmla="*/ 450841 w 3669633"/>
              <a:gd name="csY15" fmla="*/ 1631216 h 1631216"/>
              <a:gd name="csX16" fmla="*/ 0 w 3669633"/>
              <a:gd name="csY16" fmla="*/ 1631216 h 1631216"/>
              <a:gd name="csX17" fmla="*/ 0 w 3669633"/>
              <a:gd name="csY17" fmla="*/ 1136414 h 1631216"/>
              <a:gd name="csX18" fmla="*/ 0 w 3669633"/>
              <a:gd name="csY18" fmla="*/ 560051 h 1631216"/>
              <a:gd name="csX19" fmla="*/ 0 w 3669633"/>
              <a:gd name="csY19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669633" h="1631216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10170" y="140557"/>
                  <a:pt x="3640667" y="420705"/>
                  <a:pt x="3669633" y="543739"/>
                </a:cubicBezTo>
                <a:cubicBezTo>
                  <a:pt x="3698599" y="666773"/>
                  <a:pt x="3642361" y="829470"/>
                  <a:pt x="3669633" y="1071165"/>
                </a:cubicBezTo>
                <a:cubicBezTo>
                  <a:pt x="3696905" y="1312860"/>
                  <a:pt x="3612822" y="1421941"/>
                  <a:pt x="3669633" y="1631216"/>
                </a:cubicBezTo>
                <a:cubicBezTo>
                  <a:pt x="3502748" y="1689386"/>
                  <a:pt x="3302425" y="1593850"/>
                  <a:pt x="3108703" y="1631216"/>
                </a:cubicBezTo>
                <a:cubicBezTo>
                  <a:pt x="2914981" y="1668582"/>
                  <a:pt x="2695409" y="1587262"/>
                  <a:pt x="2584470" y="1631216"/>
                </a:cubicBezTo>
                <a:cubicBezTo>
                  <a:pt x="2473531" y="1675170"/>
                  <a:pt x="2198333" y="1594879"/>
                  <a:pt x="2096933" y="1631216"/>
                </a:cubicBezTo>
                <a:cubicBezTo>
                  <a:pt x="1995533" y="1667553"/>
                  <a:pt x="1721965" y="1568044"/>
                  <a:pt x="1499307" y="1631216"/>
                </a:cubicBezTo>
                <a:cubicBezTo>
                  <a:pt x="1276649" y="1694388"/>
                  <a:pt x="1103911" y="1604984"/>
                  <a:pt x="938378" y="1631216"/>
                </a:cubicBezTo>
                <a:cubicBezTo>
                  <a:pt x="772845" y="1657448"/>
                  <a:pt x="690961" y="1598457"/>
                  <a:pt x="450841" y="1631216"/>
                </a:cubicBezTo>
                <a:cubicBezTo>
                  <a:pt x="210721" y="1663975"/>
                  <a:pt x="196234" y="1595842"/>
                  <a:pt x="0" y="1631216"/>
                </a:cubicBezTo>
                <a:cubicBezTo>
                  <a:pt x="-58358" y="1505399"/>
                  <a:pt x="56942" y="1345894"/>
                  <a:pt x="0" y="1136414"/>
                </a:cubicBezTo>
                <a:cubicBezTo>
                  <a:pt x="-56942" y="926934"/>
                  <a:pt x="34581" y="779410"/>
                  <a:pt x="0" y="560051"/>
                </a:cubicBezTo>
                <a:cubicBezTo>
                  <a:pt x="-34581" y="340692"/>
                  <a:pt x="31852" y="13659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tatou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iloa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foi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galulue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faatasi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alofa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le Atua, o e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valaauina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lona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finagalo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(Roma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122105"/>
            <a:ext cx="7222559" cy="1938992"/>
          </a:xfrm>
          <a:custGeom>
            <a:avLst/>
            <a:gdLst>
              <a:gd name="csX0" fmla="*/ 0 w 7222559"/>
              <a:gd name="csY0" fmla="*/ 0 h 1938992"/>
              <a:gd name="csX1" fmla="*/ 627807 w 7222559"/>
              <a:gd name="csY1" fmla="*/ 0 h 1938992"/>
              <a:gd name="csX2" fmla="*/ 1111163 w 7222559"/>
              <a:gd name="csY2" fmla="*/ 0 h 1938992"/>
              <a:gd name="csX3" fmla="*/ 1450068 w 7222559"/>
              <a:gd name="csY3" fmla="*/ 0 h 1938992"/>
              <a:gd name="csX4" fmla="*/ 1788972 w 7222559"/>
              <a:gd name="csY4" fmla="*/ 0 h 1938992"/>
              <a:gd name="csX5" fmla="*/ 2489005 w 7222559"/>
              <a:gd name="csY5" fmla="*/ 0 h 1938992"/>
              <a:gd name="csX6" fmla="*/ 3116812 w 7222559"/>
              <a:gd name="csY6" fmla="*/ 0 h 1938992"/>
              <a:gd name="csX7" fmla="*/ 3600168 w 7222559"/>
              <a:gd name="csY7" fmla="*/ 0 h 1938992"/>
              <a:gd name="csX8" fmla="*/ 4300201 w 7222559"/>
              <a:gd name="csY8" fmla="*/ 0 h 1938992"/>
              <a:gd name="csX9" fmla="*/ 5000233 w 7222559"/>
              <a:gd name="csY9" fmla="*/ 0 h 1938992"/>
              <a:gd name="csX10" fmla="*/ 5483589 w 7222559"/>
              <a:gd name="csY10" fmla="*/ 0 h 1938992"/>
              <a:gd name="csX11" fmla="*/ 6039170 w 7222559"/>
              <a:gd name="csY11" fmla="*/ 0 h 1938992"/>
              <a:gd name="csX12" fmla="*/ 6739203 w 7222559"/>
              <a:gd name="csY12" fmla="*/ 0 h 1938992"/>
              <a:gd name="csX13" fmla="*/ 7222559 w 7222559"/>
              <a:gd name="csY13" fmla="*/ 0 h 1938992"/>
              <a:gd name="csX14" fmla="*/ 7222559 w 7222559"/>
              <a:gd name="csY14" fmla="*/ 523528 h 1938992"/>
              <a:gd name="csX15" fmla="*/ 7222559 w 7222559"/>
              <a:gd name="csY15" fmla="*/ 950106 h 1938992"/>
              <a:gd name="csX16" fmla="*/ 7222559 w 7222559"/>
              <a:gd name="csY16" fmla="*/ 1473634 h 1938992"/>
              <a:gd name="csX17" fmla="*/ 7222559 w 7222559"/>
              <a:gd name="csY17" fmla="*/ 1938992 h 1938992"/>
              <a:gd name="csX18" fmla="*/ 6883654 w 7222559"/>
              <a:gd name="csY18" fmla="*/ 1938992 h 1938992"/>
              <a:gd name="csX19" fmla="*/ 6328073 w 7222559"/>
              <a:gd name="csY19" fmla="*/ 1938992 h 1938992"/>
              <a:gd name="csX20" fmla="*/ 5844717 w 7222559"/>
              <a:gd name="csY20" fmla="*/ 1938992 h 1938992"/>
              <a:gd name="csX21" fmla="*/ 5289136 w 7222559"/>
              <a:gd name="csY21" fmla="*/ 1938992 h 1938992"/>
              <a:gd name="csX22" fmla="*/ 4589103 w 7222559"/>
              <a:gd name="csY22" fmla="*/ 1938992 h 1938992"/>
              <a:gd name="csX23" fmla="*/ 4177973 w 7222559"/>
              <a:gd name="csY23" fmla="*/ 1938992 h 1938992"/>
              <a:gd name="csX24" fmla="*/ 3477940 w 7222559"/>
              <a:gd name="csY24" fmla="*/ 1938992 h 1938992"/>
              <a:gd name="csX25" fmla="*/ 2922358 w 7222559"/>
              <a:gd name="csY25" fmla="*/ 1938992 h 1938992"/>
              <a:gd name="csX26" fmla="*/ 2583454 w 7222559"/>
              <a:gd name="csY26" fmla="*/ 1938992 h 1938992"/>
              <a:gd name="csX27" fmla="*/ 1883421 w 7222559"/>
              <a:gd name="csY27" fmla="*/ 1938992 h 1938992"/>
              <a:gd name="csX28" fmla="*/ 1255614 w 7222559"/>
              <a:gd name="csY28" fmla="*/ 1938992 h 1938992"/>
              <a:gd name="csX29" fmla="*/ 700033 w 7222559"/>
              <a:gd name="csY29" fmla="*/ 1938992 h 1938992"/>
              <a:gd name="csX30" fmla="*/ 0 w 7222559"/>
              <a:gd name="csY30" fmla="*/ 1938992 h 1938992"/>
              <a:gd name="csX31" fmla="*/ 0 w 7222559"/>
              <a:gd name="csY31" fmla="*/ 1415464 h 1938992"/>
              <a:gd name="csX32" fmla="*/ 0 w 7222559"/>
              <a:gd name="csY32" fmla="*/ 988886 h 1938992"/>
              <a:gd name="csX33" fmla="*/ 0 w 7222559"/>
              <a:gd name="csY33" fmla="*/ 484748 h 1938992"/>
              <a:gd name="csX34" fmla="*/ 0 w 7222559"/>
              <a:gd name="csY34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222559" h="1938992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56626" y="212004"/>
                  <a:pt x="7170322" y="266687"/>
                  <a:pt x="7222559" y="523528"/>
                </a:cubicBezTo>
                <a:cubicBezTo>
                  <a:pt x="7274796" y="780369"/>
                  <a:pt x="7186359" y="780994"/>
                  <a:pt x="7222559" y="950106"/>
                </a:cubicBezTo>
                <a:cubicBezTo>
                  <a:pt x="7258759" y="1119218"/>
                  <a:pt x="7213895" y="1294644"/>
                  <a:pt x="7222559" y="1473634"/>
                </a:cubicBezTo>
                <a:cubicBezTo>
                  <a:pt x="7231223" y="1652624"/>
                  <a:pt x="7187450" y="1794358"/>
                  <a:pt x="7222559" y="1938992"/>
                </a:cubicBezTo>
                <a:cubicBezTo>
                  <a:pt x="7140400" y="1944693"/>
                  <a:pt x="6988584" y="1930826"/>
                  <a:pt x="6883654" y="1938992"/>
                </a:cubicBezTo>
                <a:cubicBezTo>
                  <a:pt x="6778725" y="1947158"/>
                  <a:pt x="6545906" y="1905817"/>
                  <a:pt x="6328073" y="1938992"/>
                </a:cubicBezTo>
                <a:cubicBezTo>
                  <a:pt x="6110240" y="1972167"/>
                  <a:pt x="6051665" y="1881658"/>
                  <a:pt x="5844717" y="1938992"/>
                </a:cubicBezTo>
                <a:cubicBezTo>
                  <a:pt x="5637769" y="1996326"/>
                  <a:pt x="5444956" y="1884980"/>
                  <a:pt x="5289136" y="1938992"/>
                </a:cubicBezTo>
                <a:cubicBezTo>
                  <a:pt x="5133316" y="1993004"/>
                  <a:pt x="4911746" y="1891614"/>
                  <a:pt x="4589103" y="1938992"/>
                </a:cubicBezTo>
                <a:cubicBezTo>
                  <a:pt x="4266460" y="1986370"/>
                  <a:pt x="4326521" y="1932882"/>
                  <a:pt x="4177973" y="1938992"/>
                </a:cubicBezTo>
                <a:cubicBezTo>
                  <a:pt x="4029425" y="1945102"/>
                  <a:pt x="3747914" y="1880963"/>
                  <a:pt x="3477940" y="1938992"/>
                </a:cubicBezTo>
                <a:cubicBezTo>
                  <a:pt x="3207966" y="1997021"/>
                  <a:pt x="3192432" y="1904641"/>
                  <a:pt x="2922358" y="1938992"/>
                </a:cubicBezTo>
                <a:cubicBezTo>
                  <a:pt x="2652284" y="1973343"/>
                  <a:pt x="2742427" y="1917708"/>
                  <a:pt x="2583454" y="1938992"/>
                </a:cubicBezTo>
                <a:cubicBezTo>
                  <a:pt x="2424481" y="1960276"/>
                  <a:pt x="2205982" y="1885760"/>
                  <a:pt x="1883421" y="1938992"/>
                </a:cubicBezTo>
                <a:cubicBezTo>
                  <a:pt x="1560860" y="1992224"/>
                  <a:pt x="1385027" y="1924931"/>
                  <a:pt x="1255614" y="1938992"/>
                </a:cubicBezTo>
                <a:cubicBezTo>
                  <a:pt x="1126201" y="1953053"/>
                  <a:pt x="857190" y="1889742"/>
                  <a:pt x="700033" y="1938992"/>
                </a:cubicBezTo>
                <a:cubicBezTo>
                  <a:pt x="542876" y="1988242"/>
                  <a:pt x="198734" y="1901954"/>
                  <a:pt x="0" y="1938992"/>
                </a:cubicBezTo>
                <a:cubicBezTo>
                  <a:pt x="-4053" y="1737837"/>
                  <a:pt x="3151" y="1602379"/>
                  <a:pt x="0" y="1415464"/>
                </a:cubicBezTo>
                <a:cubicBezTo>
                  <a:pt x="-3151" y="1228549"/>
                  <a:pt x="8975" y="1162138"/>
                  <a:pt x="0" y="988886"/>
                </a:cubicBezTo>
                <a:cubicBezTo>
                  <a:pt x="-8975" y="815634"/>
                  <a:pt x="4697" y="688087"/>
                  <a:pt x="0" y="484748"/>
                </a:cubicBezTo>
                <a:cubicBezTo>
                  <a:pt x="-4697" y="281409"/>
                  <a:pt x="46378" y="19682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Aua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ne‘i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popole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faailoa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lava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le Atua,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tatalo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faatoga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le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faafetai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O le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manuia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le Atua, o loo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silisili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lava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ai, 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leoleoina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ai 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loto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mafaufau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Keriso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Iesu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(Filipi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346907" y="2134635"/>
            <a:ext cx="5901491" cy="3477875"/>
          </a:xfrm>
          <a:custGeom>
            <a:avLst/>
            <a:gdLst>
              <a:gd name="csX0" fmla="*/ 0 w 5901491"/>
              <a:gd name="csY0" fmla="*/ 0 h 3477875"/>
              <a:gd name="csX1" fmla="*/ 590149 w 5901491"/>
              <a:gd name="csY1" fmla="*/ 0 h 3477875"/>
              <a:gd name="csX2" fmla="*/ 1121283 w 5901491"/>
              <a:gd name="csY2" fmla="*/ 0 h 3477875"/>
              <a:gd name="csX3" fmla="*/ 1711432 w 5901491"/>
              <a:gd name="csY3" fmla="*/ 0 h 3477875"/>
              <a:gd name="csX4" fmla="*/ 2419611 w 5901491"/>
              <a:gd name="csY4" fmla="*/ 0 h 3477875"/>
              <a:gd name="csX5" fmla="*/ 3068775 w 5901491"/>
              <a:gd name="csY5" fmla="*/ 0 h 3477875"/>
              <a:gd name="csX6" fmla="*/ 3658924 w 5901491"/>
              <a:gd name="csY6" fmla="*/ 0 h 3477875"/>
              <a:gd name="csX7" fmla="*/ 4072029 w 5901491"/>
              <a:gd name="csY7" fmla="*/ 0 h 3477875"/>
              <a:gd name="csX8" fmla="*/ 4544148 w 5901491"/>
              <a:gd name="csY8" fmla="*/ 0 h 3477875"/>
              <a:gd name="csX9" fmla="*/ 5016267 w 5901491"/>
              <a:gd name="csY9" fmla="*/ 0 h 3477875"/>
              <a:gd name="csX10" fmla="*/ 5901491 w 5901491"/>
              <a:gd name="csY10" fmla="*/ 0 h 3477875"/>
              <a:gd name="csX11" fmla="*/ 5901491 w 5901491"/>
              <a:gd name="csY11" fmla="*/ 475310 h 3477875"/>
              <a:gd name="csX12" fmla="*/ 5901491 w 5901491"/>
              <a:gd name="csY12" fmla="*/ 1054955 h 3477875"/>
              <a:gd name="csX13" fmla="*/ 5901491 w 5901491"/>
              <a:gd name="csY13" fmla="*/ 1704159 h 3477875"/>
              <a:gd name="csX14" fmla="*/ 5901491 w 5901491"/>
              <a:gd name="csY14" fmla="*/ 2249026 h 3477875"/>
              <a:gd name="csX15" fmla="*/ 5901491 w 5901491"/>
              <a:gd name="csY15" fmla="*/ 2898229 h 3477875"/>
              <a:gd name="csX16" fmla="*/ 5901491 w 5901491"/>
              <a:gd name="csY16" fmla="*/ 3477875 h 3477875"/>
              <a:gd name="csX17" fmla="*/ 5488387 w 5901491"/>
              <a:gd name="csY17" fmla="*/ 3477875 h 3477875"/>
              <a:gd name="csX18" fmla="*/ 4780208 w 5901491"/>
              <a:gd name="csY18" fmla="*/ 3477875 h 3477875"/>
              <a:gd name="csX19" fmla="*/ 4308088 w 5901491"/>
              <a:gd name="csY19" fmla="*/ 3477875 h 3477875"/>
              <a:gd name="csX20" fmla="*/ 3658924 w 5901491"/>
              <a:gd name="csY20" fmla="*/ 3477875 h 3477875"/>
              <a:gd name="csX21" fmla="*/ 3245820 w 5901491"/>
              <a:gd name="csY21" fmla="*/ 3477875 h 3477875"/>
              <a:gd name="csX22" fmla="*/ 2596656 w 5901491"/>
              <a:gd name="csY22" fmla="*/ 3477875 h 3477875"/>
              <a:gd name="csX23" fmla="*/ 2124537 w 5901491"/>
              <a:gd name="csY23" fmla="*/ 3477875 h 3477875"/>
              <a:gd name="csX24" fmla="*/ 1416358 w 5901491"/>
              <a:gd name="csY24" fmla="*/ 3477875 h 3477875"/>
              <a:gd name="csX25" fmla="*/ 944239 w 5901491"/>
              <a:gd name="csY25" fmla="*/ 3477875 h 3477875"/>
              <a:gd name="csX26" fmla="*/ 531134 w 5901491"/>
              <a:gd name="csY26" fmla="*/ 3477875 h 3477875"/>
              <a:gd name="csX27" fmla="*/ 0 w 5901491"/>
              <a:gd name="csY27" fmla="*/ 3477875 h 3477875"/>
              <a:gd name="csX28" fmla="*/ 0 w 5901491"/>
              <a:gd name="csY28" fmla="*/ 2898229 h 3477875"/>
              <a:gd name="csX29" fmla="*/ 0 w 5901491"/>
              <a:gd name="csY29" fmla="*/ 2422920 h 3477875"/>
              <a:gd name="csX30" fmla="*/ 0 w 5901491"/>
              <a:gd name="csY30" fmla="*/ 1912831 h 3477875"/>
              <a:gd name="csX31" fmla="*/ 0 w 5901491"/>
              <a:gd name="csY31" fmla="*/ 1333185 h 3477875"/>
              <a:gd name="csX32" fmla="*/ 0 w 5901491"/>
              <a:gd name="csY32" fmla="*/ 683982 h 3477875"/>
              <a:gd name="csX33" fmla="*/ 0 w 5901491"/>
              <a:gd name="csY33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477875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25597" y="124607"/>
                  <a:pt x="5895827" y="287220"/>
                  <a:pt x="5901491" y="475310"/>
                </a:cubicBezTo>
                <a:cubicBezTo>
                  <a:pt x="5907155" y="663400"/>
                  <a:pt x="5883850" y="825443"/>
                  <a:pt x="5901491" y="1054955"/>
                </a:cubicBezTo>
                <a:cubicBezTo>
                  <a:pt x="5919132" y="1284467"/>
                  <a:pt x="5883908" y="1396959"/>
                  <a:pt x="5901491" y="1704159"/>
                </a:cubicBezTo>
                <a:cubicBezTo>
                  <a:pt x="5919074" y="2011359"/>
                  <a:pt x="5884192" y="2066730"/>
                  <a:pt x="5901491" y="2249026"/>
                </a:cubicBezTo>
                <a:cubicBezTo>
                  <a:pt x="5918790" y="2431322"/>
                  <a:pt x="5868371" y="2585288"/>
                  <a:pt x="5901491" y="2898229"/>
                </a:cubicBezTo>
                <a:cubicBezTo>
                  <a:pt x="5934611" y="3211170"/>
                  <a:pt x="5875586" y="3236569"/>
                  <a:pt x="5901491" y="3477875"/>
                </a:cubicBezTo>
                <a:cubicBezTo>
                  <a:pt x="5789826" y="3509276"/>
                  <a:pt x="5693177" y="3437299"/>
                  <a:pt x="5488387" y="3477875"/>
                </a:cubicBezTo>
                <a:cubicBezTo>
                  <a:pt x="5283597" y="3518451"/>
                  <a:pt x="5006241" y="3405818"/>
                  <a:pt x="4780208" y="3477875"/>
                </a:cubicBezTo>
                <a:cubicBezTo>
                  <a:pt x="4554175" y="3549932"/>
                  <a:pt x="4513618" y="3433287"/>
                  <a:pt x="4308088" y="3477875"/>
                </a:cubicBezTo>
                <a:cubicBezTo>
                  <a:pt x="4102558" y="3522463"/>
                  <a:pt x="3913034" y="3475751"/>
                  <a:pt x="3658924" y="3477875"/>
                </a:cubicBezTo>
                <a:cubicBezTo>
                  <a:pt x="3404814" y="3479999"/>
                  <a:pt x="3447347" y="3442141"/>
                  <a:pt x="3245820" y="3477875"/>
                </a:cubicBezTo>
                <a:cubicBezTo>
                  <a:pt x="3044293" y="3513609"/>
                  <a:pt x="2873716" y="3404902"/>
                  <a:pt x="2596656" y="3477875"/>
                </a:cubicBezTo>
                <a:cubicBezTo>
                  <a:pt x="2319596" y="3550848"/>
                  <a:pt x="2321981" y="3440842"/>
                  <a:pt x="2124537" y="3477875"/>
                </a:cubicBezTo>
                <a:cubicBezTo>
                  <a:pt x="1927093" y="3514908"/>
                  <a:pt x="1614415" y="3439224"/>
                  <a:pt x="1416358" y="3477875"/>
                </a:cubicBezTo>
                <a:cubicBezTo>
                  <a:pt x="1218301" y="3516526"/>
                  <a:pt x="1127108" y="3465595"/>
                  <a:pt x="944239" y="3477875"/>
                </a:cubicBezTo>
                <a:cubicBezTo>
                  <a:pt x="761370" y="3490155"/>
                  <a:pt x="676390" y="3456022"/>
                  <a:pt x="531134" y="3477875"/>
                </a:cubicBezTo>
                <a:cubicBezTo>
                  <a:pt x="385878" y="3499728"/>
                  <a:pt x="199639" y="3458896"/>
                  <a:pt x="0" y="3477875"/>
                </a:cubicBezTo>
                <a:cubicBezTo>
                  <a:pt x="-6759" y="3219944"/>
                  <a:pt x="22064" y="3015639"/>
                  <a:pt x="0" y="2898229"/>
                </a:cubicBezTo>
                <a:cubicBezTo>
                  <a:pt x="-22064" y="2780819"/>
                  <a:pt x="28336" y="2654257"/>
                  <a:pt x="0" y="2422920"/>
                </a:cubicBezTo>
                <a:cubicBezTo>
                  <a:pt x="-28336" y="2191583"/>
                  <a:pt x="44701" y="2038949"/>
                  <a:pt x="0" y="1912831"/>
                </a:cubicBezTo>
                <a:cubicBezTo>
                  <a:pt x="-44701" y="1786713"/>
                  <a:pt x="12819" y="1487332"/>
                  <a:pt x="0" y="1333185"/>
                </a:cubicBezTo>
                <a:cubicBezTo>
                  <a:pt x="-12819" y="1179038"/>
                  <a:pt x="3144" y="944919"/>
                  <a:pt x="0" y="683982"/>
                </a:cubicBezTo>
                <a:cubicBezTo>
                  <a:pt x="-3144" y="423045"/>
                  <a:pt x="37663" y="23175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O‘u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uso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manatu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o 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fiafia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tele ai pe 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maua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tofotofoga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eseese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iloa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o 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tofotofoina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o lo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faatuatua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tupu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ai 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onosai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; 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atoatoa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galuega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a 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onosai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atoatoa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ai ma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sao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lelei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ai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outou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leai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se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tasi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mativa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ai.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[…]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Amuia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tagata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o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lē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onosai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le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faaosoosoga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auā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uma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ona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tofotofoina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maua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le pale o le ola,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folafolaina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le Alii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alolofa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atu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te</a:t>
            </a:r>
            <a:r>
              <a:rPr lang="en-US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ia.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(Iakopo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752239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Ona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faapea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ai lea 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au. 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lo‘u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alofa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tunoa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lava lea 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fesoasoani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auā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o le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vaivai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faaatoaina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lo‘u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mana. O lea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tele ai lava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lo‘u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fiafia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mitamita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vaivai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ai,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tumau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o‘u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luga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le mana o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Keriso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Kor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9359</TotalTime>
  <Words>1829</Words>
  <Application>Microsoft Office PowerPoint</Application>
  <PresentationFormat>Panorámica</PresentationFormat>
  <Paragraphs>59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Comic Sans MS</vt:lpstr>
      <vt:lpstr>Arial</vt:lpstr>
      <vt:lpstr>Calibri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2026-04-25T14:07:55Z</dcterms:created>
  <dcterms:modified xsi:type="dcterms:W3CDTF">2026-06-07T17:20:38Z</dcterms:modified>
</cp:coreProperties>
</file>