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42" y="14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Ia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faauo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tasi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fausia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mafutaga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faaleuo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Tatalo mo le Agaga Paia e galue i le loto o le tagata. Tatalo mo avanoa talafeagai e fegalegaleai ai ma i latou.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Saili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auala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talanoa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uiga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tutupu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oe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ala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faatuatua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atu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latou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Saili ni auala e faʻafesoʻotaʻi ai lau uo fou ma isi mai lau ekalesia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Tatalo mo ni manaʻoga patino poʻo ni fesili e ono i ai i lau uo fou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Faaali atu auala e faasoa mai ai e le Tusi Paia ni faamafanafanaga, fautuaga, ma taiala mo tatou olaga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it-IT" sz="1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oo mai le taimi e te manaʻo ai le fesili pe fia suʻesuʻe e lau uō le Tusi Paia ma oe. Mulimuli ane, atonu e manaʻo lau uō e papatiso.</a:t>
          </a:r>
          <a:endParaRPr lang="en-US" sz="1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Ia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faauo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tasi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fausia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mafutaga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faaleuo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taimi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Tatalo mo le Agaga Paia e galue i le loto o le tagata. Tatalo mo avanoa talafeagai e fegalegaleai ai ma i latou.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Saili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auala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talanoa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ai 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uiga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tutupu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oe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ala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le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faatuatua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pe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atu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foi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se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tatalo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latou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Saili ni auala e faʻafesoʻotaʻi ai lau uo fou ma isi mai lau ekalesia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Tatalo mo ni manaʻoga patino poʻo ni fesili e ono i ai i lau uo fou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Faaali atu auala e faasoa mai ai e le Tusi Paia ni faamafanafanaga, fautuaga, ma taiala mo tatou olaga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oo mai le taimi e te manaʻo ai le fesili pe fia suʻesuʻe e lau uō le Tusi Paia ma oe. Mulimuli ane, atonu e manaʻo lau uō e papatiso.</a:t>
          </a:r>
          <a:endParaRPr lang="en-US" sz="1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A1B6-BF9C-4843-B579-F2FAA3F2E641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6655A-C621-47E5-9B4E-3E71A4DADE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9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6655A-C621-47E5-9B4E-3E71A4DAD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8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9537299" y="6471821"/>
            <a:ext cx="2654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Lesona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Iuni 20,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FAASOA O IA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SAILI E LE ATUA LANA FANAU</a:t>
            </a:r>
            <a:endParaRPr lang="en-US" sz="4400" spc="3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'O le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atalii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Efaraima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au? o le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fiafia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tautala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matuā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manatunatu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o le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tagi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lo‘u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matuā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o loo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fetalai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Ieova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(Ieremia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70" y="1571907"/>
            <a:ext cx="465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se taimi, na vaeluaina ai le nuu o le Atua: Na lafoaia e Efaraima (le malo i mātū) le Atua; a e sa tumau pea le faamaoni o Iuta (le malo i saute).</a:t>
            </a:r>
            <a:endParaRPr lang="en-US" sz="20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O i latou na auauna i le Atua ona latou lafoaia lea o Ia, o loo faaauau pea ona valaau atu le Atua ia i latou ma le alofa. O i latou o Lana fanau, ma e alofa o Ia ia i latou ma uunaia pea i latou e toe foi atu ia te Ia.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785370" y="2801848"/>
            <a:ext cx="46531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ui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tuulafoaiina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ae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silasila</a:t>
            </a:r>
            <a:r>
              <a:rPr lang="en-US" sz="2000" b="1" dirty="0">
                <a:solidFill>
                  <a:prstClr val="black"/>
                </a:solidFill>
              </a:rPr>
              <a:t> pea le Atua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Efaraima</a:t>
            </a:r>
            <a:r>
              <a:rPr lang="en-US" sz="2000" b="1" dirty="0">
                <a:solidFill>
                  <a:prstClr val="black"/>
                </a:solidFill>
              </a:rPr>
              <a:t> o Lona </a:t>
            </a:r>
            <a:r>
              <a:rPr lang="en-US" sz="2000" b="1" dirty="0" err="1">
                <a:solidFill>
                  <a:prstClr val="black"/>
                </a:solidFill>
              </a:rPr>
              <a:t>atalii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pele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Iere</a:t>
            </a:r>
            <a:r>
              <a:rPr lang="en-US" sz="2000" b="1" dirty="0">
                <a:solidFill>
                  <a:prstClr val="black"/>
                </a:solidFill>
              </a:rPr>
              <a:t>. 31:20). Na Ia </a:t>
            </a:r>
            <a:r>
              <a:rPr lang="en-US" sz="2000" b="1" dirty="0" err="1">
                <a:solidFill>
                  <a:prstClr val="black"/>
                </a:solidFill>
              </a:rPr>
              <a:t>faaalia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 Lona </a:t>
            </a:r>
            <a:r>
              <a:rPr lang="en-US" sz="2000" b="1" dirty="0" err="1">
                <a:solidFill>
                  <a:prstClr val="black"/>
                </a:solidFill>
              </a:rPr>
              <a:t>tinamatua</a:t>
            </a:r>
            <a:r>
              <a:rPr lang="en-US" sz="2000" b="1" dirty="0">
                <a:solidFill>
                  <a:prstClr val="black"/>
                </a:solidFill>
              </a:rPr>
              <a:t>, o </a:t>
            </a:r>
            <a:r>
              <a:rPr lang="en-US" sz="2000" b="1" dirty="0" err="1">
                <a:solidFill>
                  <a:prstClr val="black"/>
                </a:solidFill>
              </a:rPr>
              <a:t>Rasela</a:t>
            </a:r>
            <a:r>
              <a:rPr lang="en-US" sz="2000" b="1" dirty="0">
                <a:solidFill>
                  <a:prstClr val="black"/>
                </a:solidFill>
              </a:rPr>
              <a:t>, o loo </a:t>
            </a:r>
            <a:r>
              <a:rPr lang="en-US" sz="2000" b="1" dirty="0" err="1">
                <a:solidFill>
                  <a:prstClr val="black"/>
                </a:solidFill>
              </a:rPr>
              <a:t>tagi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fanau</a:t>
            </a:r>
            <a:r>
              <a:rPr lang="en-US" sz="2000" b="1" dirty="0">
                <a:solidFill>
                  <a:prstClr val="black"/>
                </a:solidFill>
              </a:rPr>
              <a:t>, o 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Iere</a:t>
            </a:r>
            <a:r>
              <a:rPr lang="en-US" sz="2000" b="1" dirty="0">
                <a:solidFill>
                  <a:prstClr val="black"/>
                </a:solidFill>
              </a:rPr>
              <a:t>. 31:15).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569506"/>
            <a:ext cx="9086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Atonu</a:t>
            </a:r>
            <a:r>
              <a:rPr lang="en-US" sz="2000" b="1" dirty="0">
                <a:solidFill>
                  <a:prstClr val="black"/>
                </a:solidFill>
              </a:rPr>
              <a:t> o nisi o a tatou </a:t>
            </a:r>
            <a:r>
              <a:rPr lang="en-US" sz="2000" b="1" dirty="0" err="1">
                <a:solidFill>
                  <a:prstClr val="black"/>
                </a:solidFill>
              </a:rPr>
              <a:t>fanau</a:t>
            </a:r>
            <a:r>
              <a:rPr lang="en-US" sz="2000" b="1" dirty="0">
                <a:solidFill>
                  <a:prstClr val="black"/>
                </a:solidFill>
              </a:rPr>
              <a:t>, o ē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faatuatua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lafoaia</a:t>
            </a:r>
            <a:r>
              <a:rPr lang="en-US" sz="2000" b="1" dirty="0">
                <a:solidFill>
                  <a:prstClr val="black"/>
                </a:solidFill>
              </a:rPr>
              <a:t>.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alolofa</a:t>
            </a:r>
            <a:r>
              <a:rPr lang="en-US" sz="2000" b="1" dirty="0">
                <a:solidFill>
                  <a:prstClr val="black"/>
                </a:solidFill>
              </a:rPr>
              <a:t> pea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tautala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ma le </a:t>
            </a:r>
            <a:r>
              <a:rPr lang="en-US" sz="2000" b="1" dirty="0" err="1">
                <a:solidFill>
                  <a:prstClr val="black"/>
                </a:solidFill>
              </a:rPr>
              <a:t>agalelei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faamanatu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e le Atua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autu</a:t>
            </a:r>
            <a:r>
              <a:rPr lang="en-US" sz="2000" b="1" dirty="0">
                <a:solidFill>
                  <a:prstClr val="black"/>
                </a:solidFill>
              </a:rPr>
              <a:t> o Lona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mutimutivale</a:t>
            </a:r>
            <a:r>
              <a:rPr lang="en-US" sz="2000" b="1" dirty="0">
                <a:solidFill>
                  <a:prstClr val="black"/>
                </a:solidFill>
              </a:rPr>
              <a:t>, ma o loo Ia </a:t>
            </a:r>
            <a:r>
              <a:rPr lang="en-US" sz="2000" b="1" dirty="0" err="1">
                <a:solidFill>
                  <a:prstClr val="black"/>
                </a:solidFill>
              </a:rPr>
              <a:t>finagalo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faamaoni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toe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 LOO MATOU SAILI I LE NA MALIU ESE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'ma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totōina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nuu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a e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manatua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mamao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ola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faatasi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toe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(Sakaria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337539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a tatou </a:t>
            </a:r>
            <a:r>
              <a:rPr lang="en-US" sz="2000" b="1" dirty="0" err="1"/>
              <a:t>taitoalua</a:t>
            </a:r>
            <a:r>
              <a:rPr lang="en-US" sz="2000" b="1" dirty="0"/>
              <a:t>; o </a:t>
            </a:r>
            <a:r>
              <a:rPr lang="en-US" sz="2000" b="1" dirty="0" err="1"/>
              <a:t>atalii</a:t>
            </a:r>
            <a:r>
              <a:rPr lang="en-US" sz="2000" b="1" dirty="0"/>
              <a:t>; o </a:t>
            </a:r>
            <a:r>
              <a:rPr lang="en-US" sz="2000" b="1" dirty="0" err="1"/>
              <a:t>afafine</a:t>
            </a:r>
            <a:r>
              <a:rPr lang="en-US" sz="2000" b="1" dirty="0"/>
              <a:t>; o </a:t>
            </a:r>
            <a:r>
              <a:rPr lang="en-US" sz="2000" b="1" dirty="0" err="1"/>
              <a:t>uo</a:t>
            </a:r>
            <a:r>
              <a:rPr lang="en-US" sz="2000" b="1" dirty="0"/>
              <a:t>; o </a:t>
            </a:r>
            <a:r>
              <a:rPr lang="en-US" sz="2000" b="1" dirty="0" err="1"/>
              <a:t>tuaoi</a:t>
            </a:r>
            <a:r>
              <a:rPr lang="en-US" sz="2000" b="1" dirty="0"/>
              <a:t>; o le </a:t>
            </a:r>
            <a:r>
              <a:rPr lang="en-US" sz="2000" b="1" dirty="0" err="1"/>
              <a:t>uso</a:t>
            </a:r>
            <a:r>
              <a:rPr lang="en-US" sz="2000" b="1" dirty="0"/>
              <a:t> po o le </a:t>
            </a:r>
            <a:r>
              <a:rPr lang="en-US" sz="2000" b="1" dirty="0" err="1"/>
              <a:t>tuafafine</a:t>
            </a:r>
            <a:r>
              <a:rPr lang="en-US" sz="2000" b="1" dirty="0"/>
              <a:t> lea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masani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nofo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lena</a:t>
            </a:r>
            <a:r>
              <a:rPr lang="en-US" sz="2000" b="1" dirty="0"/>
              <a:t> </a:t>
            </a:r>
            <a:r>
              <a:rPr lang="en-US" sz="2000" b="1" dirty="0" err="1"/>
              <a:t>nofoa</a:t>
            </a:r>
            <a:r>
              <a:rPr lang="en-US" sz="2000" b="1" dirty="0"/>
              <a:t> o le </a:t>
            </a:r>
            <a:r>
              <a:rPr lang="en-US" sz="2000" b="1" dirty="0" err="1"/>
              <a:t>lotu</a:t>
            </a:r>
            <a:r>
              <a:rPr lang="en-US" sz="2000" b="1" dirty="0"/>
              <a:t>… </a:t>
            </a:r>
            <a:r>
              <a:rPr lang="en-US" sz="2000" b="1" dirty="0" err="1"/>
              <a:t>sa</a:t>
            </a:r>
            <a:r>
              <a:rPr lang="en-US" sz="2000" b="1" dirty="0"/>
              <a:t> tatou </a:t>
            </a:r>
            <a:r>
              <a:rPr lang="en-US" sz="2000" b="1" dirty="0" err="1"/>
              <a:t>tapuai</a:t>
            </a:r>
            <a:r>
              <a:rPr lang="en-US" sz="2000" b="1" dirty="0"/>
              <a:t> </a:t>
            </a:r>
            <a:r>
              <a:rPr lang="en-US" sz="2000" b="1" dirty="0" err="1"/>
              <a:t>faatasi</a:t>
            </a:r>
            <a:r>
              <a:rPr lang="en-US" sz="2000" b="1" dirty="0"/>
              <a:t> ma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, ae o </a:t>
            </a:r>
            <a:r>
              <a:rPr lang="en-US" sz="2000" b="1" dirty="0" err="1"/>
              <a:t>lenei</a:t>
            </a:r>
            <a:r>
              <a:rPr lang="en-US" sz="2000" b="1" dirty="0"/>
              <a:t>, o </a:t>
            </a:r>
            <a:r>
              <a:rPr lang="en-US" sz="2000" b="1" dirty="0" err="1"/>
              <a:t>fea</a:t>
            </a:r>
            <a:r>
              <a:rPr lang="en-US" sz="2000" b="1" dirty="0"/>
              <a:t> o </a:t>
            </a:r>
            <a:r>
              <a:rPr lang="en-US" sz="2000" b="1" dirty="0" err="1"/>
              <a:t>i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170435"/>
            <a:ext cx="43790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 lo tatou tiute o le o atu lea e saili ma toe aumai i latou i le lafu. E faapefea ona faia lenei mea? Muamua, e ala i le tatalo. Lua, e ala i le avea ma se faataitaiga o le alofa ma le agalelei ia i latou.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270271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tele </a:t>
            </a:r>
            <a:r>
              <a:rPr lang="en-US" sz="2000" b="1" dirty="0" err="1">
                <a:solidFill>
                  <a:prstClr val="black"/>
                </a:solidFill>
              </a:rPr>
              <a:t>māfuaaga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tuua</a:t>
            </a:r>
            <a:r>
              <a:rPr lang="en-US" sz="2000" b="1" dirty="0">
                <a:solidFill>
                  <a:prstClr val="black"/>
                </a:solidFill>
              </a:rPr>
              <a:t> ai e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. E lei </a:t>
            </a:r>
            <a:r>
              <a:rPr lang="en-US" sz="2000" b="1" dirty="0" err="1">
                <a:solidFill>
                  <a:prstClr val="black"/>
                </a:solidFill>
              </a:rPr>
              <a:t>valaauina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e </a:t>
            </a:r>
            <a:r>
              <a:rPr lang="en-US" sz="2000" b="1" dirty="0" err="1">
                <a:solidFill>
                  <a:prstClr val="black"/>
                </a:solidFill>
              </a:rPr>
              <a:t>faamasino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māfuaaga</a:t>
            </a:r>
            <a:r>
              <a:rPr lang="en-US" sz="2000" b="1" dirty="0">
                <a:solidFill>
                  <a:prstClr val="black"/>
                </a:solidFill>
              </a:rPr>
              <a:t>, pe </a:t>
            </a:r>
            <a:r>
              <a:rPr lang="en-US" sz="2000" b="1" dirty="0" err="1">
                <a:solidFill>
                  <a:prstClr val="black"/>
                </a:solidFill>
              </a:rPr>
              <a:t>faitioina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faanaunauga</a:t>
            </a:r>
            <a:r>
              <a:rPr lang="en-US" sz="2000" b="1" dirty="0">
                <a:solidFill>
                  <a:prstClr val="black"/>
                </a:solidFill>
              </a:rPr>
              <a:t>, pe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faagalo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023597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molimau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olaga</a:t>
            </a:r>
            <a:r>
              <a:rPr lang="en-US" sz="2000" b="1" dirty="0">
                <a:solidFill>
                  <a:prstClr val="black"/>
                </a:solidFill>
              </a:rPr>
              <a:t>, au </a:t>
            </a:r>
            <a:r>
              <a:rPr lang="en-US" sz="2000" b="1" dirty="0" err="1">
                <a:solidFill>
                  <a:prstClr val="black"/>
                </a:solidFill>
              </a:rPr>
              <a:t>amioga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upu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tatalo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tasi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sē</a:t>
            </a:r>
            <a:r>
              <a:rPr lang="en-US" sz="2000" b="1" dirty="0">
                <a:solidFill>
                  <a:prstClr val="black"/>
                </a:solidFill>
              </a:rPr>
              <a:t> ese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le Atua e </a:t>
            </a:r>
            <a:r>
              <a:rPr lang="en-US" sz="2000" b="1" dirty="0" err="1">
                <a:solidFill>
                  <a:prstClr val="black"/>
                </a:solidFill>
              </a:rPr>
              <a:t>mafai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atoa</a:t>
            </a:r>
            <a:r>
              <a:rPr lang="en-US" sz="2000" b="1" dirty="0">
                <a:solidFill>
                  <a:prstClr val="black"/>
                </a:solidFill>
              </a:rPr>
              <a:t> ai 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olaga</a:t>
            </a:r>
            <a:r>
              <a:rPr lang="en-US" sz="2000" b="1" dirty="0">
                <a:solidFill>
                  <a:prstClr val="black"/>
                </a:solidFill>
              </a:rPr>
              <a:t> ma lo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lumanaʻi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tuuina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e le Atua le </a:t>
            </a:r>
            <a:r>
              <a:rPr lang="en-US" sz="2400" b="1" dirty="0" err="1">
                <a:latin typeface="Constantia" panose="02030602050306030303" pitchFamily="18" charset="0"/>
              </a:rPr>
              <a:t>savali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talalelei</a:t>
            </a:r>
            <a:r>
              <a:rPr lang="en-US" sz="2400" b="1" dirty="0">
                <a:latin typeface="Constantia" panose="02030602050306030303" pitchFamily="18" charset="0"/>
              </a:rPr>
              <a:t>, ma </a:t>
            </a:r>
            <a:r>
              <a:rPr lang="en-US" sz="2400" b="1" dirty="0" err="1">
                <a:latin typeface="Constantia" panose="02030602050306030303" pitchFamily="18" charset="0"/>
              </a:rPr>
              <a:t>galuega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</a:t>
            </a:r>
            <a:r>
              <a:rPr lang="en-US" sz="2400" b="1" dirty="0">
                <a:latin typeface="Constantia" panose="02030602050306030303" pitchFamily="18" charset="0"/>
              </a:rPr>
              <a:t> o le </a:t>
            </a:r>
            <a:r>
              <a:rPr lang="en-US" sz="2400" b="1" dirty="0" err="1">
                <a:latin typeface="Constantia" panose="02030602050306030303" pitchFamily="18" charset="0"/>
              </a:rPr>
              <a:t>auaunaga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agelu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Ia </a:t>
            </a:r>
            <a:r>
              <a:rPr lang="en-US" sz="2400" b="1" dirty="0" err="1">
                <a:latin typeface="Constantia" panose="02030602050306030303" pitchFamily="18" charset="0"/>
              </a:rPr>
              <a:t>faaaogaina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faataunuuina</a:t>
            </a:r>
            <a:r>
              <a:rPr lang="en-US" sz="2400" b="1" dirty="0">
                <a:latin typeface="Constantia" panose="02030602050306030303" pitchFamily="18" charset="0"/>
              </a:rPr>
              <a:t> o Lana </a:t>
            </a:r>
            <a:r>
              <a:rPr lang="en-US" sz="2400" b="1" dirty="0" err="1">
                <a:latin typeface="Constantia" panose="02030602050306030303" pitchFamily="18" charset="0"/>
              </a:rPr>
              <a:t>fuafuaga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Peitai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Lona </a:t>
            </a:r>
            <a:r>
              <a:rPr lang="en-US" sz="2400" b="1" dirty="0" err="1">
                <a:latin typeface="Constantia" panose="02030602050306030303" pitchFamily="18" charset="0"/>
              </a:rPr>
              <a:t>alofa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Ia </a:t>
            </a:r>
            <a:r>
              <a:rPr lang="en-US" sz="2400" b="1" dirty="0" err="1">
                <a:latin typeface="Constantia" panose="02030602050306030303" pitchFamily="18" charset="0"/>
              </a:rPr>
              <a:t>filifili</a:t>
            </a:r>
            <a:r>
              <a:rPr lang="en-US" sz="2400" b="1" dirty="0">
                <a:latin typeface="Constantia" panose="02030602050306030303" pitchFamily="18" charset="0"/>
              </a:rPr>
              <a:t> ai e </a:t>
            </a:r>
            <a:r>
              <a:rPr lang="en-US" sz="2400" b="1" dirty="0" err="1">
                <a:latin typeface="Constantia" panose="02030602050306030303" pitchFamily="18" charset="0"/>
              </a:rPr>
              <a:t>avea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tatou ma Ana </a:t>
            </a:r>
            <a:r>
              <a:rPr lang="en-US" sz="2400" b="1" dirty="0" err="1">
                <a:latin typeface="Constantia" panose="02030602050306030303" pitchFamily="18" charset="0"/>
              </a:rPr>
              <a:t>paaga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faigaluega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faatasi</a:t>
            </a:r>
            <a:r>
              <a:rPr lang="en-US" sz="2400" b="1" dirty="0">
                <a:latin typeface="Constantia" panose="02030602050306030303" pitchFamily="18" charset="0"/>
              </a:rPr>
              <a:t> ma Ia, ma </a:t>
            </a:r>
            <a:r>
              <a:rPr lang="en-US" sz="2400" b="1" dirty="0" err="1">
                <a:latin typeface="Constantia" panose="02030602050306030303" pitchFamily="18" charset="0"/>
              </a:rPr>
              <a:t>Keriso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agelu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mafai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tatou </a:t>
            </a:r>
            <a:r>
              <a:rPr lang="en-US" sz="2400" b="1" dirty="0" err="1">
                <a:latin typeface="Constantia" panose="02030602050306030303" pitchFamily="18" charset="0"/>
              </a:rPr>
              <a:t>maua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faamanuiaga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olioli</a:t>
            </a:r>
            <a:r>
              <a:rPr lang="en-US" sz="2400" b="1" dirty="0">
                <a:latin typeface="Constantia" panose="02030602050306030303" pitchFamily="18" charset="0"/>
              </a:rPr>
              <a:t>, le </a:t>
            </a:r>
            <a:r>
              <a:rPr lang="en-US" sz="2400" b="1" dirty="0" err="1">
                <a:latin typeface="Constantia" panose="02030602050306030303" pitchFamily="18" charset="0"/>
              </a:rPr>
              <a:t>siitia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faaleagaga</a:t>
            </a:r>
            <a:r>
              <a:rPr lang="en-US" sz="2400" b="1" dirty="0">
                <a:latin typeface="Constantia" panose="02030602050306030303" pitchFamily="18" charset="0"/>
              </a:rPr>
              <a:t>, lea e </a:t>
            </a:r>
            <a:r>
              <a:rPr lang="en-US" sz="2400" b="1" dirty="0" err="1">
                <a:latin typeface="Constantia" panose="02030602050306030303" pitchFamily="18" charset="0"/>
              </a:rPr>
              <a:t>mafua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lenei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auaunaga</a:t>
            </a:r>
            <a:r>
              <a:rPr lang="en-US" sz="2400" b="1" dirty="0">
                <a:latin typeface="Constantia" panose="02030602050306030303" pitchFamily="18" charset="0"/>
              </a:rPr>
              <a:t> e le </a:t>
            </a:r>
            <a:r>
              <a:rPr lang="en-US" sz="2400" b="1" dirty="0" err="1">
                <a:latin typeface="Constantia" panose="02030602050306030303" pitchFamily="18" charset="0"/>
              </a:rPr>
              <a:t>faapito</a:t>
            </a:r>
            <a:r>
              <a:rPr lang="en-US" sz="2400" b="1" dirty="0">
                <a:latin typeface="Constantia" panose="02030602050306030303" pitchFamily="18" charset="0"/>
              </a:rPr>
              <a:t>. […]</a:t>
            </a:r>
            <a:endParaRPr lang="en-US" sz="2400" b="1" noProof="0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it-IT" sz="2400" b="1" dirty="0">
                <a:latin typeface="Constantia" panose="02030602050306030303" pitchFamily="18" charset="0"/>
              </a:rPr>
              <a:t>Afai e te alu e galue e pei ona fuafuaina e Keriso mo Ona soo, ma manumalo agaga mo Ia, o le a e lagonaina le manaʻomia o se aafiaga loloto ma se malamalama sili atu i mea paia, ma o le a e fia ʻai ma fia inu i le amiotonu. O le a e aioi atu i le Atua, ma o le a faamalosia lou faatuatua, ma o le a inu lou agaga i vai loloto mai le vaipuna o le faaolataga. O le fetaiai ma teteega ma tofotofoga o le a taitaiina oe i le Tusi Paia ma le tatalo. O le a e tuputupu aʻe i le alofa tunoa ma le malamalama ia Keriso, ma atili loloto ai le lua mafutaga ma Ia.”</a:t>
            </a: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503281" y="6065671"/>
            <a:ext cx="3355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Way to Christ, pp.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29431" y="412788"/>
            <a:ext cx="4775055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foai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au e le Alii o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Ieova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laulaufaiva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a‘oa‘oina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iloa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faamafanafana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tigaina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fagua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taeao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lea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taeao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fagua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o‘u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taliga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faalogologo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pei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e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sz="32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a‘oa‘oina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(Isaiah 50:4)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A70FDB"/>
                </a:solidFill>
              </a:rPr>
              <a:t>O le a tatou </a:t>
            </a:r>
            <a:r>
              <a:rPr lang="en-US" sz="2000" b="1" noProof="0" dirty="0" err="1">
                <a:solidFill>
                  <a:srgbClr val="A70FDB"/>
                </a:solidFill>
              </a:rPr>
              <a:t>te</a:t>
            </a:r>
            <a:r>
              <a:rPr lang="en-US" sz="2000" b="1" noProof="0" dirty="0">
                <a:solidFill>
                  <a:srgbClr val="A70FDB"/>
                </a:solidFill>
              </a:rPr>
              <a:t> </a:t>
            </a:r>
            <a:r>
              <a:rPr lang="en-US" sz="2000" b="1" noProof="0" dirty="0" err="1">
                <a:solidFill>
                  <a:srgbClr val="A70FDB"/>
                </a:solidFill>
              </a:rPr>
              <a:t>faasoa</a:t>
            </a:r>
            <a:r>
              <a:rPr lang="en-US" sz="2000" b="1" noProof="0" dirty="0">
                <a:solidFill>
                  <a:srgbClr val="A70FDB"/>
                </a:solidFill>
              </a:rPr>
              <a:t> </a:t>
            </a:r>
            <a:r>
              <a:rPr lang="en-US" sz="2000" b="1" noProof="0" dirty="0" err="1">
                <a:solidFill>
                  <a:srgbClr val="A70FDB"/>
                </a:solidFill>
              </a:rPr>
              <a:t>atu</a:t>
            </a:r>
            <a:r>
              <a:rPr lang="en-US" sz="2000" b="1" noProof="0" dirty="0">
                <a:solidFill>
                  <a:srgbClr val="A70FDB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O le </a:t>
            </a:r>
            <a:r>
              <a:rPr lang="en-US" sz="2000" b="1" noProof="0" dirty="0" err="1"/>
              <a:t>Komisi</a:t>
            </a:r>
            <a:r>
              <a:rPr lang="en-US" sz="2000" b="1" noProof="0" dirty="0"/>
              <a:t> Sili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00A44E"/>
                </a:solidFill>
              </a:rPr>
              <a:t>Faapefea</a:t>
            </a:r>
            <a:r>
              <a:rPr lang="en-US" sz="2000" b="1" noProof="0" dirty="0">
                <a:solidFill>
                  <a:srgbClr val="00A44E"/>
                </a:solidFill>
              </a:rPr>
              <a:t> </a:t>
            </a:r>
            <a:r>
              <a:rPr lang="en-US" sz="2000" b="1" noProof="0" dirty="0" err="1">
                <a:solidFill>
                  <a:srgbClr val="00A44E"/>
                </a:solidFill>
              </a:rPr>
              <a:t>ona</a:t>
            </a:r>
            <a:r>
              <a:rPr lang="en-US" sz="2000" b="1" noProof="0" dirty="0">
                <a:solidFill>
                  <a:srgbClr val="00A44E"/>
                </a:solidFill>
              </a:rPr>
              <a:t> tatou </a:t>
            </a:r>
            <a:r>
              <a:rPr lang="en-US" sz="2000" b="1" noProof="0" dirty="0" err="1">
                <a:solidFill>
                  <a:srgbClr val="00A44E"/>
                </a:solidFill>
              </a:rPr>
              <a:t>faasoa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Faataitai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Iesu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Atinae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faigauo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C64D1C"/>
                </a:solidFill>
              </a:rPr>
              <a:t>Faapefea</a:t>
            </a:r>
            <a:r>
              <a:rPr lang="en-US" sz="2000" b="1" noProof="0" dirty="0">
                <a:solidFill>
                  <a:srgbClr val="C64D1C"/>
                </a:solidFill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</a:rPr>
              <a:t>ona</a:t>
            </a:r>
            <a:r>
              <a:rPr lang="en-US" sz="2000" b="1" noProof="0" dirty="0">
                <a:solidFill>
                  <a:srgbClr val="C64D1C"/>
                </a:solidFill>
              </a:rPr>
              <a:t> toe </a:t>
            </a:r>
            <a:r>
              <a:rPr lang="en-US" sz="2000" b="1" noProof="0" dirty="0" err="1">
                <a:solidFill>
                  <a:srgbClr val="C64D1C"/>
                </a:solidFill>
              </a:rPr>
              <a:t>aumaia</a:t>
            </a:r>
            <a:r>
              <a:rPr lang="en-US" sz="2000" b="1" noProof="0" dirty="0">
                <a:solidFill>
                  <a:srgbClr val="C64D1C"/>
                </a:solidFill>
              </a:rPr>
              <a:t> </a:t>
            </a:r>
            <a:r>
              <a:rPr lang="en-US" sz="2000" b="1" noProof="0" dirty="0" err="1">
                <a:solidFill>
                  <a:srgbClr val="C64D1C"/>
                </a:solidFill>
              </a:rPr>
              <a:t>i</a:t>
            </a:r>
            <a:r>
              <a:rPr lang="en-US" sz="2000" b="1" noProof="0" dirty="0">
                <a:solidFill>
                  <a:srgbClr val="C64D1C"/>
                </a:solidFill>
              </a:rPr>
              <a:t> e </a:t>
            </a:r>
            <a:r>
              <a:rPr lang="en-US" sz="2000" b="1" noProof="0" dirty="0" err="1">
                <a:solidFill>
                  <a:srgbClr val="C64D1C"/>
                </a:solidFill>
              </a:rPr>
              <a:t>ua</a:t>
            </a:r>
            <a:r>
              <a:rPr lang="en-US" sz="2000" b="1" noProof="0" dirty="0">
                <a:solidFill>
                  <a:srgbClr val="C64D1C"/>
                </a:solidFill>
              </a:rPr>
              <a:t> o ese?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E </a:t>
            </a:r>
            <a:r>
              <a:rPr lang="en-US" sz="2000" b="1" noProof="0" dirty="0" err="1"/>
              <a:t>saili</a:t>
            </a:r>
            <a:r>
              <a:rPr lang="en-US" sz="2000" b="1" noProof="0" dirty="0"/>
              <a:t> le Atua </a:t>
            </a:r>
            <a:r>
              <a:rPr lang="en-US" sz="2000" b="1" dirty="0" err="1"/>
              <a:t>i</a:t>
            </a:r>
            <a:r>
              <a:rPr lang="en-US" sz="2000" b="1" dirty="0"/>
              <a:t> Lana </a:t>
            </a:r>
            <a:r>
              <a:rPr lang="en-US" sz="2000" b="1" dirty="0" err="1"/>
              <a:t>fanau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Tatou </a:t>
            </a:r>
            <a:r>
              <a:rPr lang="en-US" sz="2000" b="1" noProof="0" dirty="0" err="1"/>
              <a:t>saili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</a:t>
            </a:r>
            <a:r>
              <a:rPr lang="en-US" sz="2000" b="1" noProof="0" dirty="0"/>
              <a:t> e </a:t>
            </a:r>
            <a:r>
              <a:rPr lang="en-US" sz="2000" b="1" noProof="0" dirty="0" err="1"/>
              <a:t>ua</a:t>
            </a:r>
            <a:r>
              <a:rPr lang="en-US" sz="2000" b="1" noProof="0" dirty="0"/>
              <a:t> o ese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faitau</a:t>
            </a:r>
            <a:r>
              <a:rPr lang="en-US" sz="2000" b="1" dirty="0"/>
              <a:t> </a:t>
            </a:r>
            <a:r>
              <a:rPr lang="en-US" sz="2000" b="1" dirty="0" err="1"/>
              <a:t>afe</a:t>
            </a:r>
            <a:r>
              <a:rPr lang="en-US" sz="2000" b="1" dirty="0"/>
              <a:t> e </a:t>
            </a:r>
            <a:r>
              <a:rPr lang="en-US" sz="2000" b="1" dirty="0" err="1"/>
              <a:t>lē</a:t>
            </a:r>
            <a:r>
              <a:rPr lang="en-US" sz="2000" b="1" dirty="0"/>
              <a:t> o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moni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. E </a:t>
            </a:r>
            <a:r>
              <a:rPr lang="en-US" sz="2000" b="1" dirty="0" err="1"/>
              <a:t>ta’ua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o “</a:t>
            </a:r>
            <a:r>
              <a:rPr lang="en-US" sz="2000" b="1" dirty="0" err="1"/>
              <a:t>mamoe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leiloa</a:t>
            </a:r>
            <a:r>
              <a:rPr lang="en-US" sz="2000" b="1" dirty="0"/>
              <a:t>,” ae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fo’i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leiloa</a:t>
            </a:r>
            <a:r>
              <a:rPr lang="en-US" sz="2000" b="1" dirty="0"/>
              <a:t>. Ma e </a:t>
            </a:r>
            <a:r>
              <a:rPr lang="en-US" sz="2000" b="1" dirty="0" err="1"/>
              <a:t>fa’apefea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e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mana’omia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pe a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 e </a:t>
            </a:r>
            <a:r>
              <a:rPr lang="en-US" sz="2000" b="1" dirty="0" err="1"/>
              <a:t>fa’amatalaina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faapefea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filifili</a:t>
            </a:r>
            <a:r>
              <a:rPr lang="en-US" sz="2000" b="1" dirty="0">
                <a:solidFill>
                  <a:prstClr val="black"/>
                </a:solidFill>
              </a:rPr>
              <a:t> le Atua e pai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? E ala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tatou. O la tatou “</a:t>
            </a:r>
            <a:r>
              <a:rPr lang="en-US" sz="2000" b="1" dirty="0" err="1">
                <a:solidFill>
                  <a:prstClr val="black"/>
                </a:solidFill>
              </a:rPr>
              <a:t>galuega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le Atua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luga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paneta</a:t>
            </a:r>
            <a:r>
              <a:rPr lang="en-US" sz="2000" b="1" dirty="0">
                <a:solidFill>
                  <a:prstClr val="black"/>
                </a:solidFill>
              </a:rPr>
              <a:t> ma “</a:t>
            </a:r>
            <a:r>
              <a:rPr lang="en-US" sz="2000" b="1" dirty="0" err="1">
                <a:solidFill>
                  <a:prstClr val="black"/>
                </a:solidFill>
              </a:rPr>
              <a:t>finagalo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faaolaina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uma</a:t>
            </a:r>
            <a:r>
              <a:rPr lang="en-US" sz="2000" b="1" dirty="0">
                <a:solidFill>
                  <a:prstClr val="black"/>
                </a:solidFill>
              </a:rPr>
              <a:t> lava, ma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moni</a:t>
            </a:r>
            <a:r>
              <a:rPr lang="en-US" sz="2000" b="1" dirty="0">
                <a:solidFill>
                  <a:prstClr val="black"/>
                </a:solidFill>
              </a:rPr>
              <a:t>” (1 Timoteo 2:4). E </a:t>
            </a:r>
            <a:r>
              <a:rPr lang="en-US" sz="2000" b="1" dirty="0" err="1">
                <a:solidFill>
                  <a:prstClr val="black"/>
                </a:solidFill>
              </a:rPr>
              <a:t>aofia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e le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o Ia ma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liliu</a:t>
            </a:r>
            <a:r>
              <a:rPr lang="en-US" sz="2000" b="1" dirty="0">
                <a:solidFill>
                  <a:prstClr val="black"/>
                </a:solidFill>
              </a:rPr>
              <a:t> ese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Ona ala,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iloa</a:t>
            </a:r>
            <a:r>
              <a:rPr lang="en-US" sz="2000" b="1" dirty="0">
                <a:solidFill>
                  <a:prstClr val="black"/>
                </a:solidFill>
              </a:rPr>
              <a:t> o Ia.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A E TATAU ONA TATOU FAASOA?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O LE KOMISI SILI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3167062" y="685682"/>
            <a:ext cx="8524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'O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lenei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lava ma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papatiso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latou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suafa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 le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Tamā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Atalii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ma le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Agaga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Paia;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(Matt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“O atu… [i] nuu uma” o le poloaiga lea a Iesu na tuuina atu i le nuu na faapotopoto e vaai ia te ia ina ua mavae lona toetu (Mataio 28:18-19a).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4988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pei</a:t>
            </a:r>
            <a:r>
              <a:rPr lang="en-US" sz="2000" b="1" dirty="0"/>
              <a:t> o Peteru ma Ioane, “ma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mafaia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tautala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ma </a:t>
            </a:r>
            <a:r>
              <a:rPr lang="en-US" sz="2000" b="1" dirty="0" err="1"/>
              <a:t>vaai</a:t>
            </a:r>
            <a:r>
              <a:rPr lang="en-US" sz="2000" b="1" dirty="0"/>
              <a:t> ma </a:t>
            </a:r>
            <a:r>
              <a:rPr lang="en-US" sz="2000" b="1" dirty="0" err="1"/>
              <a:t>faalogo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ai” (Gal 4:20).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tautala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o se </a:t>
            </a:r>
            <a:r>
              <a:rPr lang="en-US" sz="2000" b="1" dirty="0" err="1"/>
              <a:t>pulelaa</a:t>
            </a:r>
            <a:r>
              <a:rPr lang="en-US" sz="2000" b="1" dirty="0"/>
              <a:t>, </a:t>
            </a:r>
            <a:r>
              <a:rPr lang="en-US" sz="2000" b="1" dirty="0" err="1"/>
              <a:t>alaga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auala</a:t>
            </a:r>
            <a:r>
              <a:rPr lang="en-US" sz="2000" b="1" dirty="0"/>
              <a:t>, </a:t>
            </a:r>
            <a:r>
              <a:rPr lang="en-US" sz="2000" b="1" dirty="0" err="1"/>
              <a:t>faasoa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 tatou </a:t>
            </a:r>
            <a:r>
              <a:rPr lang="en-US" sz="2000" b="1" dirty="0" err="1"/>
              <a:t>molimau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luga</a:t>
            </a:r>
            <a:r>
              <a:rPr lang="en-US" sz="2000" b="1" dirty="0"/>
              <a:t> o ala o </a:t>
            </a:r>
            <a:r>
              <a:rPr lang="en-US" sz="2000" b="1" dirty="0" err="1"/>
              <a:t>faasalalauga</a:t>
            </a:r>
            <a:r>
              <a:rPr lang="en-US" sz="2000" b="1" dirty="0"/>
              <a:t>, pe </a:t>
            </a:r>
            <a:r>
              <a:rPr lang="en-US" sz="2000" b="1" dirty="0" err="1"/>
              <a:t>na</a:t>
            </a:r>
            <a:r>
              <a:rPr lang="en-US" sz="2000" b="1" dirty="0"/>
              <a:t> o le </a:t>
            </a:r>
            <a:r>
              <a:rPr lang="en-US" sz="2000" b="1" dirty="0" err="1"/>
              <a:t>faasoa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tasi</a:t>
            </a:r>
            <a:r>
              <a:rPr lang="en-US" sz="2000" b="1" dirty="0"/>
              <a:t>. O loo tatou </a:t>
            </a:r>
            <a:r>
              <a:rPr lang="en-US" sz="2000" b="1" dirty="0" err="1"/>
              <a:t>aafia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lava.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354329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muamua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aʻoaʻoina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… ma </a:t>
            </a:r>
            <a:r>
              <a:rPr lang="en-US" sz="2000" b="1" dirty="0" err="1">
                <a:solidFill>
                  <a:prstClr val="black"/>
                </a:solidFill>
              </a:rPr>
              <a:t>faapea</a:t>
            </a:r>
            <a:r>
              <a:rPr lang="en-US" sz="2000" b="1" dirty="0">
                <a:solidFill>
                  <a:prstClr val="black"/>
                </a:solidFill>
              </a:rPr>
              <a:t> ai lava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lua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afe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tausaga</a:t>
            </a:r>
            <a:r>
              <a:rPr lang="en-US" sz="2000" b="1" dirty="0">
                <a:solidFill>
                  <a:prstClr val="black"/>
                </a:solidFill>
              </a:rPr>
              <a:t>… </a:t>
            </a:r>
            <a:r>
              <a:rPr lang="en-US" sz="2000" b="1" dirty="0" err="1">
                <a:solidFill>
                  <a:prstClr val="black"/>
                </a:solidFill>
              </a:rPr>
              <a:t>seia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o tatou lava </a:t>
            </a:r>
            <a:r>
              <a:rPr lang="en-US" sz="2000" b="1" dirty="0" err="1">
                <a:solidFill>
                  <a:prstClr val="black"/>
                </a:solidFill>
              </a:rPr>
              <a:t>aso</a:t>
            </a:r>
            <a:r>
              <a:rPr lang="en-US" sz="2000" b="1" dirty="0">
                <a:solidFill>
                  <a:prstClr val="black"/>
                </a:solidFill>
              </a:rPr>
              <a:t>.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la, o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tatou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mauaina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poloaiga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373640"/>
            <a:ext cx="6838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ā le </a:t>
            </a:r>
            <a:r>
              <a:rPr lang="en-US" sz="2000" b="1" dirty="0" err="1">
                <a:solidFill>
                  <a:prstClr val="black"/>
                </a:solidFill>
              </a:rPr>
              <a:t>mea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?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ō e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. O </a:t>
            </a:r>
            <a:r>
              <a:rPr lang="en-US" sz="2000" b="1" dirty="0" err="1">
                <a:solidFill>
                  <a:prstClr val="black"/>
                </a:solidFill>
              </a:rPr>
              <a:t>lona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fesootaʻi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papatiso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aʻoaʻo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avea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soo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 (Mat 28:19-20).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FAAPEFEA ONA TATOU FAASOA?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FA'ATA'ITA'I IĀ IESU</a:t>
            </a:r>
            <a:endParaRPr lang="en-US" sz="4400" b="1" spc="60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7030A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Auā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pulunaunauina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alofa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Keriso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o loo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manatu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faapea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maliu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toatasi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 le sui 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lava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tagata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Korinito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 le a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unaina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Iesu</a:t>
            </a:r>
            <a:r>
              <a:rPr lang="en-US" sz="2000" b="1" noProof="0" dirty="0"/>
              <a:t> e </a:t>
            </a:r>
            <a:r>
              <a:rPr lang="en-US" sz="2000" b="1" noProof="0" dirty="0" err="1"/>
              <a:t>saili</a:t>
            </a:r>
            <a:r>
              <a:rPr lang="en-US" sz="2000" b="1" noProof="0" dirty="0"/>
              <a:t> “le </a:t>
            </a:r>
            <a:r>
              <a:rPr lang="en-US" sz="2000" b="1" noProof="0" dirty="0" err="1"/>
              <a:t>mamoe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leiloa</a:t>
            </a:r>
            <a:r>
              <a:rPr lang="en-US" sz="2000" b="1" noProof="0" dirty="0"/>
              <a:t>” (Mt. 15:24)?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1945557"/>
            <a:ext cx="6750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leai</a:t>
            </a:r>
            <a:r>
              <a:rPr lang="en-US" sz="2000" b="1" dirty="0"/>
              <a:t> se </a:t>
            </a:r>
            <a:r>
              <a:rPr lang="en-US" sz="2000" b="1" dirty="0" err="1"/>
              <a:t>masalosalo</a:t>
            </a:r>
            <a:r>
              <a:rPr lang="en-US" sz="2000" b="1" dirty="0"/>
              <a:t>, o Lona </a:t>
            </a:r>
            <a:r>
              <a:rPr lang="en-US" sz="2000" b="1" dirty="0" err="1"/>
              <a:t>alofa</a:t>
            </a:r>
            <a:r>
              <a:rPr lang="en-US" sz="2000" b="1" dirty="0"/>
              <a:t> lea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(Mataio 9:36; </a:t>
            </a:r>
            <a:r>
              <a:rPr lang="en-US" sz="2000" b="1" dirty="0" err="1"/>
              <a:t>Efeso</a:t>
            </a:r>
            <a:r>
              <a:rPr lang="en-US" sz="2000" b="1" dirty="0"/>
              <a:t> 5:2). </a:t>
            </a:r>
            <a:r>
              <a:rPr lang="en-US" sz="2000" b="1" dirty="0" err="1"/>
              <a:t>Ua</a:t>
            </a:r>
            <a:r>
              <a:rPr lang="en-US" sz="2000" b="1" dirty="0"/>
              <a:t> Ia </a:t>
            </a:r>
            <a:r>
              <a:rPr lang="en-US" sz="2000" b="1" dirty="0" err="1"/>
              <a:t>tuuina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Lona </a:t>
            </a:r>
            <a:r>
              <a:rPr lang="en-US" sz="2000" b="1" dirty="0" err="1"/>
              <a:t>alofa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tatou,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faasoa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e lei </a:t>
            </a:r>
            <a:r>
              <a:rPr lang="en-US" sz="2000" b="1" dirty="0" err="1"/>
              <a:t>iloa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. O nisi </a:t>
            </a:r>
            <a:r>
              <a:rPr lang="en-US" sz="2000" b="1" dirty="0" err="1"/>
              <a:t>taimi</a:t>
            </a:r>
            <a:r>
              <a:rPr lang="en-US" sz="2000" b="1" dirty="0"/>
              <a:t>, e </a:t>
            </a:r>
            <a:r>
              <a:rPr lang="en-US" sz="2000" b="1" dirty="0" err="1"/>
              <a:t>taumafai</a:t>
            </a:r>
            <a:r>
              <a:rPr lang="en-US" sz="2000" b="1" dirty="0"/>
              <a:t> </a:t>
            </a:r>
            <a:r>
              <a:rPr lang="en-US" sz="2000" b="1" dirty="0" err="1"/>
              <a:t>tagata</a:t>
            </a:r>
            <a:r>
              <a:rPr lang="en-US" sz="2000" b="1" dirty="0"/>
              <a:t> e </a:t>
            </a:r>
            <a:r>
              <a:rPr lang="en-US" sz="2000" b="1" dirty="0" err="1"/>
              <a:t>faamalosia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 e </a:t>
            </a:r>
            <a:r>
              <a:rPr lang="en-US" sz="2000" b="1" dirty="0" err="1"/>
              <a:t>talia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lo </a:t>
            </a:r>
            <a:r>
              <a:rPr lang="en-US" sz="2000" b="1" dirty="0" err="1"/>
              <a:t>latou</a:t>
            </a:r>
            <a:r>
              <a:rPr lang="en-US" sz="2000" b="1" dirty="0"/>
              <a:t> lava tau </a:t>
            </a:r>
            <a:r>
              <a:rPr lang="en-US" sz="2000" b="1" dirty="0" err="1"/>
              <a:t>lelei</a:t>
            </a:r>
            <a:r>
              <a:rPr lang="en-US" sz="2000" b="1" dirty="0"/>
              <a:t>. Ae e le o le </a:t>
            </a:r>
            <a:r>
              <a:rPr lang="en-US" sz="2000" b="1" dirty="0" err="1"/>
              <a:t>auala</a:t>
            </a:r>
            <a:r>
              <a:rPr lang="en-US" sz="2000" b="1" dirty="0"/>
              <a:t> lea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filifilia</a:t>
            </a:r>
            <a:r>
              <a:rPr lang="en-US" sz="2000" b="1" dirty="0"/>
              <a:t> e le Atua.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38065"/>
            <a:ext cx="64639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leʻi</a:t>
            </a:r>
            <a:r>
              <a:rPr lang="en-US" sz="2000" b="1" dirty="0"/>
              <a:t> </a:t>
            </a:r>
            <a:r>
              <a:rPr lang="en-US" sz="2000" b="1" dirty="0" err="1"/>
              <a:t>faamalosia</a:t>
            </a:r>
            <a:r>
              <a:rPr lang="en-US" sz="2000" b="1" dirty="0"/>
              <a:t> e le Atua </a:t>
            </a:r>
            <a:r>
              <a:rPr lang="en-US" sz="2000" b="1" dirty="0" err="1"/>
              <a:t>Atamu</a:t>
            </a:r>
            <a:r>
              <a:rPr lang="en-US" sz="2000" b="1" dirty="0"/>
              <a:t> ma Eva e aua le </a:t>
            </a:r>
            <a:r>
              <a:rPr lang="en-US" sz="2000" b="1" dirty="0" err="1"/>
              <a:t>agasala</a:t>
            </a:r>
            <a:r>
              <a:rPr lang="en-US" sz="2000" b="1" dirty="0"/>
              <a:t>. E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faamalosia</a:t>
            </a:r>
            <a:r>
              <a:rPr lang="en-US" sz="2000" b="1" dirty="0"/>
              <a:t> e Ia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leʻi</a:t>
            </a:r>
            <a:r>
              <a:rPr lang="en-US" sz="2000" b="1" dirty="0"/>
              <a:t> </a:t>
            </a:r>
            <a:r>
              <a:rPr lang="en-US" sz="2000" b="1" dirty="0" err="1"/>
              <a:t>oo</a:t>
            </a:r>
            <a:r>
              <a:rPr lang="en-US" sz="2000" b="1" dirty="0"/>
              <a:t> le lolo e ulu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vaa</a:t>
            </a:r>
            <a:r>
              <a:rPr lang="en-US" sz="2000" b="1" dirty="0"/>
              <a:t>. E </a:t>
            </a:r>
            <a:r>
              <a:rPr lang="en-US" sz="2000" b="1" dirty="0" err="1"/>
              <a:t>leʻi</a:t>
            </a:r>
            <a:r>
              <a:rPr lang="en-US" sz="2000" b="1" dirty="0"/>
              <a:t> </a:t>
            </a:r>
            <a:r>
              <a:rPr lang="en-US" sz="2000" b="1" dirty="0" err="1"/>
              <a:t>faʻamalosia</a:t>
            </a:r>
            <a:r>
              <a:rPr lang="en-US" sz="2000" b="1" dirty="0"/>
              <a:t> </a:t>
            </a:r>
            <a:r>
              <a:rPr lang="en-US" sz="2000" b="1" dirty="0" err="1"/>
              <a:t>foi</a:t>
            </a:r>
            <a:r>
              <a:rPr lang="en-US" sz="2000" b="1" dirty="0"/>
              <a:t> e Ia </a:t>
            </a:r>
            <a:r>
              <a:rPr lang="en-US" sz="2000" b="1" dirty="0" err="1"/>
              <a:t>tagata</a:t>
            </a:r>
            <a:r>
              <a:rPr lang="en-US" sz="2000" b="1" dirty="0"/>
              <a:t> Nineva e </a:t>
            </a:r>
            <a:r>
              <a:rPr lang="en-US" sz="2000" b="1" dirty="0" err="1"/>
              <a:t>talia</a:t>
            </a:r>
            <a:r>
              <a:rPr lang="en-US" sz="2000" b="1" dirty="0"/>
              <a:t> o Ia. Sa Ia </a:t>
            </a:r>
            <a:r>
              <a:rPr lang="en-US" sz="2000" b="1" dirty="0" err="1"/>
              <a:t>fetalai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ma le </a:t>
            </a:r>
            <a:r>
              <a:rPr lang="en-US" sz="2000" b="1" dirty="0" err="1"/>
              <a:t>alofa</a:t>
            </a:r>
            <a:r>
              <a:rPr lang="en-US" sz="2000" b="1" dirty="0"/>
              <a:t> ma </a:t>
            </a:r>
            <a:r>
              <a:rPr lang="en-US" sz="2000" b="1" dirty="0" err="1"/>
              <a:t>lapataʻia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iuga</a:t>
            </a:r>
            <a:r>
              <a:rPr lang="en-US" sz="2000" b="1" dirty="0"/>
              <a:t> o le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lava ala.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faʻataʻitaʻi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Iesu</a:t>
            </a:r>
            <a:r>
              <a:rPr lang="en-US" sz="2000" b="1" dirty="0">
                <a:solidFill>
                  <a:prstClr val="black"/>
                </a:solidFill>
              </a:rPr>
              <a:t>, tatou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faʻaali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ai Lona </a:t>
            </a:r>
            <a:r>
              <a:rPr lang="en-US" sz="2000" b="1" dirty="0" err="1">
                <a:solidFill>
                  <a:prstClr val="black"/>
                </a:solidFill>
              </a:rPr>
              <a:t>alofa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valaʻaulia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mulimuli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Ia.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ATINAE FAIGAUO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 saunia pea lava outou e tali atu ma le agamalu ma le mata‘u ia i latou uma o e fesili mai ia te outou i le uiga o le faamoemoe o loo ia te outou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Peter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uma</a:t>
            </a:r>
            <a:r>
              <a:rPr lang="en-US" sz="2000" b="1" dirty="0"/>
              <a:t> o ē </a:t>
            </a:r>
            <a:r>
              <a:rPr lang="en-US" sz="2000" b="1" dirty="0" err="1"/>
              <a:t>folafola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ma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poloaiina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sauniuni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lea </a:t>
            </a:r>
            <a:r>
              <a:rPr lang="en-US" sz="2000" b="1" dirty="0" err="1"/>
              <a:t>galuega</a:t>
            </a:r>
            <a:r>
              <a:rPr lang="en-US" sz="2000" b="1" dirty="0"/>
              <a:t> (1 Peteru 3:15). Ae e le o </a:t>
            </a:r>
            <a:r>
              <a:rPr lang="en-US" sz="2000" b="1" dirty="0" err="1"/>
              <a:t>i</a:t>
            </a:r>
            <a:r>
              <a:rPr lang="en-US" sz="2000" b="1" dirty="0"/>
              <a:t> tatou </a:t>
            </a:r>
            <a:r>
              <a:rPr lang="en-US" sz="2000" b="1" dirty="0" err="1"/>
              <a:t>uma</a:t>
            </a:r>
            <a:r>
              <a:rPr lang="en-US" sz="2000" b="1" dirty="0"/>
              <a:t> e </a:t>
            </a:r>
            <a:r>
              <a:rPr lang="en-US" sz="2000" b="1" dirty="0" err="1"/>
              <a:t>iloa</a:t>
            </a:r>
            <a:r>
              <a:rPr lang="en-US" sz="2000" b="1" dirty="0"/>
              <a:t> le </a:t>
            </a:r>
            <a:r>
              <a:rPr lang="en-US" sz="2000" b="1" dirty="0" err="1"/>
              <a:t>auala</a:t>
            </a:r>
            <a:r>
              <a:rPr lang="en-US" sz="2000" b="1" dirty="0"/>
              <a:t> e </a:t>
            </a:r>
            <a:r>
              <a:rPr lang="en-US" sz="2000" b="1" dirty="0" err="1"/>
              <a:t>tala’i</a:t>
            </a:r>
            <a:r>
              <a:rPr lang="en-US" sz="2000" b="1" dirty="0"/>
              <a:t> ai. </a:t>
            </a:r>
            <a:r>
              <a:rPr lang="en-US" sz="2000" b="1" dirty="0" err="1"/>
              <a:t>Peita’i</a:t>
            </a:r>
            <a:r>
              <a:rPr lang="en-US" sz="2000" b="1" dirty="0"/>
              <a:t>,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le </a:t>
            </a:r>
            <a:r>
              <a:rPr lang="en-US" sz="2000" b="1" dirty="0" err="1"/>
              <a:t>folafolaga</a:t>
            </a:r>
            <a:r>
              <a:rPr lang="en-US" sz="2000" b="1" dirty="0"/>
              <a:t> o le a </a:t>
            </a:r>
            <a:r>
              <a:rPr lang="en-US" sz="2000" b="1" dirty="0" err="1"/>
              <a:t>tuuina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e le Atua lava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upu</a:t>
            </a:r>
            <a:r>
              <a:rPr lang="en-US" sz="2000" b="1" dirty="0"/>
              <a:t> e </a:t>
            </a:r>
            <a:r>
              <a:rPr lang="en-US" sz="2000" b="1" dirty="0" err="1"/>
              <a:t>mana’omia</a:t>
            </a:r>
            <a:r>
              <a:rPr lang="en-US" sz="2000" b="1" dirty="0"/>
              <a:t> (Isaia 50:4).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810312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nisi </a:t>
            </a:r>
            <a:r>
              <a:rPr lang="en-US" sz="2000" b="1" dirty="0" err="1"/>
              <a:t>nei</a:t>
            </a:r>
            <a:r>
              <a:rPr lang="en-US" sz="2000" b="1" dirty="0"/>
              <a:t> o </a:t>
            </a:r>
            <a:r>
              <a:rPr lang="en-US" sz="2000" b="1" dirty="0" err="1"/>
              <a:t>fautuaga</a:t>
            </a:r>
            <a:r>
              <a:rPr lang="en-US" sz="2000" b="1" dirty="0"/>
              <a:t> </a:t>
            </a:r>
            <a:r>
              <a:rPr lang="en-US" sz="2000" b="1" dirty="0" err="1"/>
              <a:t>faigofie</a:t>
            </a:r>
            <a:r>
              <a:rPr lang="en-US" sz="2000" b="1" dirty="0"/>
              <a:t> e </a:t>
            </a:r>
            <a:r>
              <a:rPr lang="en-US" sz="2000" b="1" dirty="0" err="1"/>
              <a:t>teu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lou</a:t>
            </a:r>
            <a:r>
              <a:rPr lang="en-US" sz="2000" b="1" dirty="0"/>
              <a:t> </a:t>
            </a:r>
            <a:r>
              <a:rPr lang="en-US" sz="2000" b="1" dirty="0" err="1"/>
              <a:t>mafaufau</a:t>
            </a:r>
            <a:r>
              <a:rPr lang="en-US" sz="2000" b="1" dirty="0"/>
              <a:t> a o e </a:t>
            </a:r>
            <a:r>
              <a:rPr lang="en-US" sz="2000" b="1" dirty="0" err="1"/>
              <a:t>manatunatu</a:t>
            </a:r>
            <a:r>
              <a:rPr lang="en-US" sz="2000" b="1" dirty="0"/>
              <a:t> pe </a:t>
            </a:r>
            <a:r>
              <a:rPr lang="en-US" sz="2000" b="1" dirty="0" err="1"/>
              <a:t>faʻapefea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e </a:t>
            </a:r>
            <a:r>
              <a:rPr lang="en-US" sz="2000" b="1" dirty="0" err="1"/>
              <a:t>tapena</a:t>
            </a:r>
            <a:r>
              <a:rPr lang="en-US" sz="2000" b="1" dirty="0"/>
              <a:t> </a:t>
            </a:r>
            <a:r>
              <a:rPr lang="en-US" sz="2000" b="1" dirty="0" err="1"/>
              <a:t>atili</a:t>
            </a:r>
            <a:r>
              <a:rPr lang="en-US" sz="2000" b="1" dirty="0"/>
              <a:t> e </a:t>
            </a:r>
            <a:r>
              <a:rPr lang="en-US" sz="2000" b="1" dirty="0" err="1"/>
              <a:t>faʻasoa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Iesu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isi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0" y="2367171"/>
            <a:ext cx="1219199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6600" noProof="0" dirty="0"/>
              <a:t>FAAPE</a:t>
            </a:r>
            <a:r>
              <a:rPr lang="en-US" sz="6600" dirty="0"/>
              <a:t>FEA ONA TOE AUMAI I LATOU UA O ESE</a:t>
            </a:r>
            <a:r>
              <a:rPr lang="en-US" sz="66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8056</TotalTime>
  <Words>1867</Words>
  <Application>Microsoft Office PowerPoint</Application>
  <PresentationFormat>Panorámica</PresentationFormat>
  <Paragraphs>57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2026-05-02T16:09:24Z</dcterms:created>
  <dcterms:modified xsi:type="dcterms:W3CDTF">2026-06-14T05:32:15Z</dcterms:modified>
</cp:coreProperties>
</file>