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valaauina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Paulo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malaga i Korinito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aai o Korinito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Tagatanuu o Korinito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tusi i Korinito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Faapefea ona avea Paulo ma Aposetolo?</a:t>
          </a:r>
          <a:endParaRPr lang="en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Filifilia e Iesu </a:t>
          </a:r>
          <a:r>
            <a:rPr lang="en" sz="1800" b="1" noProof="0" dirty="0"/>
            <a:t>(Kal.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anafea na filifilia ai?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Mai le manava o lona tina </a:t>
          </a:r>
          <a:r>
            <a:rPr lang="en" sz="1800" b="1" noProof="0" dirty="0"/>
            <a:t>(Kal.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anafea na valaauina ai?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I le ala </a:t>
          </a:r>
          <a:r>
            <a:rPr lang="en-US" sz="2000" b="1" noProof="0" dirty="0"/>
            <a:t>I</a:t>
          </a:r>
          <a:r>
            <a:rPr lang="en" sz="2000" b="1" noProof="0" dirty="0"/>
            <a:t> Tamaseko </a:t>
          </a:r>
          <a:r>
            <a:rPr lang="en" sz="1800" b="1" noProof="0" dirty="0"/>
            <a:t>(Galuega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ai e aposetolo i ai?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Nuu ese </a:t>
          </a:r>
          <a:r>
            <a:rPr lang="en" sz="1800" b="1" noProof="0" dirty="0"/>
            <a:t>(Kal.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Korinito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Ina </a:t>
          </a:r>
          <a:r>
            <a:rPr lang="en-US" sz="1800" b="1" noProof="0" dirty="0" err="1"/>
            <a:t>ua</a:t>
          </a:r>
          <a:r>
            <a:rPr lang="en-US" sz="1800" b="1" noProof="0" dirty="0"/>
            <a:t> </a:t>
          </a:r>
          <a:r>
            <a:rPr lang="en-US" sz="1800" b="1" noProof="0" dirty="0" err="1"/>
            <a:t>logoina</a:t>
          </a:r>
          <a:r>
            <a:rPr lang="en-US" sz="1800" b="1" noProof="0" dirty="0"/>
            <a:t> e </a:t>
          </a:r>
          <a:r>
            <a:rPr lang="en-US" sz="1800" b="1" noProof="0" dirty="0" err="1"/>
            <a:t>Keloe</a:t>
          </a:r>
          <a:r>
            <a:rPr lang="en-US" sz="1800" b="1" noProof="0" dirty="0"/>
            <a:t> e </a:t>
          </a:r>
          <a:r>
            <a:rPr lang="en-US" sz="1800" b="1" noProof="0" dirty="0" err="1"/>
            <a:t>uiga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faafitauli</a:t>
          </a:r>
          <a:r>
            <a:rPr lang="en-US" sz="1800" b="1" noProof="0" dirty="0"/>
            <a:t> o loo </a:t>
          </a:r>
          <a:r>
            <a:rPr lang="en-US" sz="1800" b="1" noProof="0" dirty="0" err="1"/>
            <a:t>i</a:t>
          </a:r>
          <a:r>
            <a:rPr lang="en-US" sz="1800" b="1" noProof="0" dirty="0"/>
            <a:t> ai </a:t>
          </a:r>
          <a:r>
            <a:rPr lang="en-US" sz="1800" b="1" noProof="0" dirty="0" err="1"/>
            <a:t>i</a:t>
          </a:r>
          <a:r>
            <a:rPr lang="en-US" sz="1800" b="1" noProof="0" dirty="0"/>
            <a:t> le </a:t>
          </a:r>
          <a:r>
            <a:rPr lang="en-US" sz="1800" b="1" noProof="0" dirty="0" err="1"/>
            <a:t>ekalesia</a:t>
          </a:r>
          <a:r>
            <a:rPr lang="en-US" sz="1800" b="1" noProof="0" dirty="0"/>
            <a:t>,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apoapoai</a:t>
          </a:r>
          <a:r>
            <a:rPr lang="en-US" sz="1800" b="1" noProof="0" dirty="0"/>
            <a:t> </a:t>
          </a:r>
          <a:r>
            <a:rPr lang="en-US" sz="1800" b="1" noProof="0" dirty="0" err="1"/>
            <a:t>atu</a:t>
          </a:r>
          <a:r>
            <a:rPr lang="en-US" sz="1800" b="1" noProof="0" dirty="0"/>
            <a:t> Paulo </a:t>
          </a:r>
          <a:r>
            <a:rPr lang="en-US" sz="1800" b="1" noProof="0" dirty="0" err="1"/>
            <a:t>ia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latou</a:t>
          </a:r>
          <a:r>
            <a:rPr lang="en-US" sz="1800" b="1" noProof="0" dirty="0"/>
            <a:t> e </a:t>
          </a:r>
          <a:r>
            <a:rPr lang="en-US" sz="1800" b="1" noProof="0" dirty="0" err="1"/>
            <a:t>uiga</a:t>
          </a:r>
          <a:r>
            <a:rPr lang="en-US" sz="1800" b="1" noProof="0" dirty="0"/>
            <a:t> i: </a:t>
          </a:r>
          <a:r>
            <a:rPr lang="en-US" sz="1800" b="1" noProof="0" dirty="0" err="1"/>
            <a:t>faikegi</a:t>
          </a:r>
          <a:r>
            <a:rPr lang="en-US" sz="1800" b="1" noProof="0" dirty="0"/>
            <a:t>; </a:t>
          </a:r>
          <a:r>
            <a:rPr lang="en-US" sz="1800" b="1" noProof="0" dirty="0" err="1"/>
            <a:t>faitaaga</a:t>
          </a:r>
          <a:r>
            <a:rPr lang="en-US" sz="1800" b="1" noProof="0" dirty="0"/>
            <a:t>; </a:t>
          </a:r>
          <a:r>
            <a:rPr lang="en-US" sz="1800" b="1" noProof="0" dirty="0" err="1"/>
            <a:t>misa</a:t>
          </a:r>
          <a:r>
            <a:rPr lang="en-US" sz="1800" b="1" noProof="0" dirty="0"/>
            <a:t>; ma le </a:t>
          </a:r>
          <a:r>
            <a:rPr lang="en-US" sz="1800" b="1" noProof="0" dirty="0" err="1"/>
            <a:t>talitane</a:t>
          </a:r>
          <a:r>
            <a:rPr lang="en-US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Korinito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Na </a:t>
          </a:r>
          <a:r>
            <a:rPr lang="en-US" sz="1800" b="1" noProof="0" dirty="0" err="1"/>
            <a:t>aumaia</a:t>
          </a:r>
          <a:r>
            <a:rPr lang="en-US" sz="1800" b="1" noProof="0" dirty="0"/>
            <a:t> </a:t>
          </a:r>
          <a:r>
            <a:rPr lang="en-US" sz="1800" b="1" noProof="0" dirty="0" err="1"/>
            <a:t>fo‘i</a:t>
          </a:r>
          <a:r>
            <a:rPr lang="en-US" sz="1800" b="1" noProof="0" dirty="0"/>
            <a:t> e le aiga o </a:t>
          </a:r>
          <a:r>
            <a:rPr lang="en-US" sz="1800" b="1" noProof="0" dirty="0" err="1"/>
            <a:t>Keloe</a:t>
          </a:r>
          <a:r>
            <a:rPr lang="en-US" sz="1800" b="1" noProof="0" dirty="0"/>
            <a:t> se </a:t>
          </a:r>
          <a:r>
            <a:rPr lang="en-US" sz="1800" b="1" noProof="0" dirty="0" err="1"/>
            <a:t>tusi</a:t>
          </a:r>
          <a:r>
            <a:rPr lang="en-US" sz="1800" b="1" noProof="0" dirty="0"/>
            <a:t> </a:t>
          </a:r>
          <a:r>
            <a:rPr lang="en-US" sz="1800" b="1" noProof="0" dirty="0" err="1"/>
            <a:t>ia</a:t>
          </a:r>
          <a:r>
            <a:rPr lang="en-US" sz="1800" b="1" noProof="0" dirty="0"/>
            <a:t> </a:t>
          </a:r>
          <a:r>
            <a:rPr lang="en-US" sz="1800" b="1" noProof="0" dirty="0" err="1"/>
            <a:t>te</a:t>
          </a:r>
          <a:r>
            <a:rPr lang="en-US" sz="1800" b="1" noProof="0" dirty="0"/>
            <a:t> </a:t>
          </a:r>
          <a:r>
            <a:rPr lang="en-US" sz="1800" b="1" noProof="0" dirty="0" err="1"/>
            <a:t>ia</a:t>
          </a:r>
          <a:r>
            <a:rPr lang="en-US" sz="1800" b="1" noProof="0" dirty="0"/>
            <a:t> ma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fesili</a:t>
          </a:r>
          <a:r>
            <a:rPr lang="en-US" sz="1800" b="1" noProof="0" dirty="0"/>
            <a:t> </a:t>
          </a:r>
          <a:r>
            <a:rPr lang="en-US" sz="1800" b="1" noProof="0" dirty="0" err="1"/>
            <a:t>mai</a:t>
          </a:r>
          <a:r>
            <a:rPr lang="en-US" sz="1800" b="1" noProof="0" dirty="0"/>
            <a:t> le </a:t>
          </a:r>
          <a:r>
            <a:rPr lang="en-US" sz="1800" b="1" noProof="0" dirty="0" err="1"/>
            <a:t>ekalesia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mataupu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tali</a:t>
          </a:r>
          <a:r>
            <a:rPr lang="en-US" sz="1800" b="1" noProof="0" dirty="0"/>
            <a:t> </a:t>
          </a:r>
          <a:r>
            <a:rPr lang="en-US" sz="1800" b="1" noProof="0" dirty="0" err="1"/>
            <a:t>atu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ai Paulo e </a:t>
          </a:r>
          <a:r>
            <a:rPr lang="en-US" sz="1800" b="1" noProof="0" dirty="0" err="1"/>
            <a:t>faatatau</a:t>
          </a:r>
          <a:r>
            <a:rPr lang="en-US" sz="1800" b="1" noProof="0" dirty="0"/>
            <a:t> i: </a:t>
          </a:r>
          <a:r>
            <a:rPr lang="en-US" sz="1800" b="1" noProof="0" dirty="0" err="1"/>
            <a:t>faaipoipoga</a:t>
          </a:r>
          <a:r>
            <a:rPr lang="en-US" sz="1800" b="1" noProof="0" dirty="0"/>
            <a:t>; </a:t>
          </a:r>
          <a:r>
            <a:rPr lang="en-US" sz="1800" b="1" noProof="0" dirty="0" err="1"/>
            <a:t>tete‘aga</a:t>
          </a:r>
          <a:r>
            <a:rPr lang="en-US" sz="1800" b="1" noProof="0" dirty="0"/>
            <a:t>; </a:t>
          </a:r>
          <a:r>
            <a:rPr lang="en-US" sz="1800" b="1" noProof="0" dirty="0" err="1"/>
            <a:t>lē</a:t>
          </a:r>
          <a:r>
            <a:rPr lang="en-US" sz="1800" b="1" noProof="0" dirty="0"/>
            <a:t> </a:t>
          </a:r>
          <a:r>
            <a:rPr lang="en-US" sz="1800" b="1" noProof="0" dirty="0" err="1"/>
            <a:t>faitoalua</a:t>
          </a:r>
          <a:r>
            <a:rPr lang="en-US" sz="1800" b="1" noProof="0" dirty="0"/>
            <a:t>; </a:t>
          </a:r>
          <a:r>
            <a:rPr lang="en-US" sz="1800" b="1" noProof="0" dirty="0" err="1"/>
            <a:t>mea‘ai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fasia</a:t>
          </a:r>
          <a:r>
            <a:rPr lang="en-US" sz="1800" b="1" noProof="0" dirty="0"/>
            <a:t> </a:t>
          </a:r>
          <a:r>
            <a:rPr lang="en-US" sz="1800" b="1" noProof="0" dirty="0" err="1"/>
            <a:t>mo</a:t>
          </a:r>
          <a:r>
            <a:rPr lang="en-US" sz="1800" b="1" noProof="0" dirty="0"/>
            <a:t> </a:t>
          </a:r>
          <a:r>
            <a:rPr lang="en-US" sz="1800" b="1" noProof="0" dirty="0" err="1"/>
            <a:t>tupua</a:t>
          </a:r>
          <a:r>
            <a:rPr lang="en-US" sz="1800" b="1" noProof="0" dirty="0"/>
            <a:t>; </a:t>
          </a:r>
          <a:r>
            <a:rPr lang="en-US" sz="1800" b="1" noProof="0" dirty="0" err="1"/>
            <a:t>amioga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tapuaiga</a:t>
          </a:r>
          <a:r>
            <a:rPr lang="en-US" sz="1800" b="1" noProof="0" dirty="0"/>
            <a:t>; le </a:t>
          </a:r>
          <a:r>
            <a:rPr lang="en-US" sz="1800" b="1" noProof="0" dirty="0" err="1"/>
            <a:t>faaaogaina</a:t>
          </a:r>
          <a:r>
            <a:rPr lang="en-US" sz="1800" b="1" noProof="0" dirty="0"/>
            <a:t> o </a:t>
          </a:r>
          <a:r>
            <a:rPr lang="en-US" sz="1800" b="1" noProof="0" dirty="0" err="1"/>
            <a:t>meaalofa</a:t>
          </a:r>
          <a:r>
            <a:rPr lang="en-US" sz="1800" b="1" noProof="0" dirty="0"/>
            <a:t> </a:t>
          </a:r>
          <a:r>
            <a:rPr lang="en-US" sz="1800" b="1" noProof="0" dirty="0" err="1"/>
            <a:t>faaleagaga</a:t>
          </a:r>
          <a:r>
            <a:rPr lang="en-US" sz="1800" b="1" noProof="0" dirty="0"/>
            <a:t>; ma le </a:t>
          </a:r>
          <a:r>
            <a:rPr lang="en-US" sz="1800" b="1" noProof="0" dirty="0" err="1"/>
            <a:t>toetu</a:t>
          </a:r>
          <a:r>
            <a:rPr lang="en-US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Korinito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US" sz="1800" b="1" noProof="0" dirty="0"/>
            <a:t>O le </a:t>
          </a:r>
          <a:r>
            <a:rPr lang="en-US" sz="1800" b="1" noProof="0" dirty="0" err="1"/>
            <a:t>tusi</a:t>
          </a:r>
          <a:r>
            <a:rPr lang="en-US" sz="1800" b="1" noProof="0" dirty="0"/>
            <a:t> </a:t>
          </a:r>
          <a:r>
            <a:rPr lang="en-US" sz="1800" b="1" noProof="0" dirty="0" err="1"/>
            <a:t>lona</a:t>
          </a:r>
          <a:r>
            <a:rPr lang="en-US" sz="1800" b="1" noProof="0" dirty="0"/>
            <a:t> </a:t>
          </a:r>
          <a:r>
            <a:rPr lang="en-US" sz="1800" b="1" noProof="0" dirty="0" err="1"/>
            <a:t>lua</a:t>
          </a:r>
          <a:r>
            <a:rPr lang="en-US" sz="1800" b="1" noProof="0" dirty="0"/>
            <a:t> lea </a:t>
          </a:r>
          <a:r>
            <a:rPr lang="en-US" sz="1800" b="1" noProof="0" dirty="0" err="1"/>
            <a:t>ua</a:t>
          </a:r>
          <a:r>
            <a:rPr lang="en-US" sz="1800" b="1" noProof="0" dirty="0"/>
            <a:t> </a:t>
          </a:r>
          <a:r>
            <a:rPr lang="en-US" sz="1800" b="1" noProof="0" dirty="0" err="1"/>
            <a:t>faasaoina</a:t>
          </a:r>
          <a:r>
            <a:rPr lang="en-US" sz="1800" b="1" noProof="0" dirty="0"/>
            <a:t>, e </a:t>
          </a:r>
          <a:r>
            <a:rPr lang="en-US" sz="1800" b="1" noProof="0" dirty="0" err="1"/>
            <a:t>ui</a:t>
          </a:r>
          <a:r>
            <a:rPr lang="en-US" sz="1800" b="1" noProof="0" dirty="0"/>
            <a:t> lava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tusia</a:t>
          </a:r>
          <a:r>
            <a:rPr lang="en-US" sz="1800" b="1" noProof="0" dirty="0"/>
            <a:t> e Paulo nisi </a:t>
          </a:r>
          <a:r>
            <a:rPr lang="en-US" sz="1800" b="1" noProof="0" dirty="0" err="1"/>
            <a:t>tusi</a:t>
          </a:r>
          <a:r>
            <a:rPr lang="en-US" sz="1800" b="1" noProof="0" dirty="0"/>
            <a:t> (</a:t>
          </a:r>
          <a:r>
            <a:rPr lang="en-US" sz="1800" b="1" noProof="0" dirty="0" err="1"/>
            <a:t>atonu</a:t>
          </a:r>
          <a:r>
            <a:rPr lang="en-US" sz="1800" b="1" noProof="0" dirty="0"/>
            <a:t> </a:t>
          </a:r>
          <a:r>
            <a:rPr lang="en-US" sz="1800" b="1" noProof="0" dirty="0" err="1"/>
            <a:t>a’o</a:t>
          </a:r>
          <a:r>
            <a:rPr lang="en-US" sz="1800" b="1" noProof="0" dirty="0"/>
            <a:t> </a:t>
          </a:r>
          <a:r>
            <a:rPr lang="en-US" sz="1800" b="1" noProof="0" dirty="0" err="1"/>
            <a:t>le’i</a:t>
          </a:r>
          <a:r>
            <a:rPr lang="en-US" sz="1800" b="1" noProof="0" dirty="0"/>
            <a:t> </a:t>
          </a:r>
          <a:r>
            <a:rPr lang="en-US" sz="1800" b="1" noProof="0" dirty="0" err="1"/>
            <a:t>tusia</a:t>
          </a:r>
          <a:r>
            <a:rPr lang="en-US" sz="1800" b="1" noProof="0" dirty="0"/>
            <a:t> </a:t>
          </a:r>
          <a:r>
            <a:rPr lang="en-US" sz="1800" b="1" noProof="0" dirty="0" err="1"/>
            <a:t>isi</a:t>
          </a:r>
          <a:r>
            <a:rPr lang="en-US" sz="1800" b="1" noProof="0" dirty="0"/>
            <a:t> </a:t>
          </a:r>
          <a:r>
            <a:rPr lang="en-US" sz="1800" b="1" noProof="0" dirty="0" err="1"/>
            <a:t>tusi</a:t>
          </a:r>
          <a:r>
            <a:rPr lang="en-US" sz="1800" b="1" noProof="0" dirty="0"/>
            <a:t> e </a:t>
          </a:r>
          <a:r>
            <a:rPr lang="en-US" sz="1800" b="1" noProof="0" dirty="0" err="1"/>
            <a:t>lua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sao</a:t>
          </a:r>
          <a:r>
            <a:rPr lang="en-US" sz="1800" b="1" noProof="0" dirty="0"/>
            <a:t> </a:t>
          </a:r>
          <a:r>
            <a:rPr lang="en-US" sz="1800" b="1" noProof="0" dirty="0" err="1"/>
            <a:t>mai</a:t>
          </a:r>
          <a:r>
            <a:rPr lang="en-US" sz="1800" b="1" noProof="0" dirty="0"/>
            <a:t> ma/pe </a:t>
          </a:r>
          <a:r>
            <a:rPr lang="en-US" sz="1800" b="1" noProof="0" dirty="0" err="1"/>
            <a:t>i</a:t>
          </a:r>
          <a:r>
            <a:rPr lang="en-US" sz="1800" b="1" noProof="0" dirty="0"/>
            <a:t> le </a:t>
          </a:r>
          <a:r>
            <a:rPr lang="en-US" sz="1800" b="1" noProof="0" dirty="0" err="1"/>
            <a:t>va</a:t>
          </a:r>
          <a:r>
            <a:rPr lang="en-US" sz="1800" b="1" noProof="0" dirty="0"/>
            <a:t> o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tusi</a:t>
          </a:r>
          <a:r>
            <a:rPr lang="en-US" sz="1800" b="1" noProof="0" dirty="0"/>
            <a:t>). Na </a:t>
          </a:r>
          <a:r>
            <a:rPr lang="en-US" sz="1800" b="1" noProof="0" dirty="0" err="1"/>
            <a:t>ia</a:t>
          </a:r>
          <a:r>
            <a:rPr lang="en-US" sz="1800" b="1" noProof="0" dirty="0"/>
            <a:t> </a:t>
          </a:r>
          <a:r>
            <a:rPr lang="en-US" sz="1800" b="1" noProof="0"/>
            <a:t>faafetaia </a:t>
          </a:r>
          <a:r>
            <a:rPr lang="en-US" sz="1800" b="1" noProof="0" dirty="0" err="1"/>
            <a:t>tagata</a:t>
          </a:r>
          <a:r>
            <a:rPr lang="en-US" sz="1800" b="1" noProof="0" dirty="0"/>
            <a:t> </a:t>
          </a:r>
          <a:r>
            <a:rPr lang="en-US" sz="1800" b="1" noProof="0" dirty="0" err="1"/>
            <a:t>Korinito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le </a:t>
          </a:r>
          <a:r>
            <a:rPr lang="en-US" sz="1800" b="1" noProof="0" dirty="0" err="1"/>
            <a:t>auala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latou</a:t>
          </a:r>
          <a:r>
            <a:rPr lang="en-US" sz="1800" b="1" noProof="0" dirty="0"/>
            <a:t> </a:t>
          </a:r>
          <a:r>
            <a:rPr lang="en-US" sz="1800" b="1" noProof="0" dirty="0" err="1"/>
            <a:t>foia</a:t>
          </a:r>
          <a:r>
            <a:rPr lang="en-US" sz="1800" b="1" noProof="0" dirty="0"/>
            <a:t> ai nisi o </a:t>
          </a:r>
          <a:r>
            <a:rPr lang="en-US" sz="1800" b="1" noProof="0" dirty="0" err="1"/>
            <a:t>faafitauli</a:t>
          </a:r>
          <a:r>
            <a:rPr lang="en-US" sz="1800" b="1" noProof="0" dirty="0"/>
            <a:t>, ae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ia</a:t>
          </a:r>
          <a:r>
            <a:rPr lang="en-US" sz="1800" b="1" noProof="0" dirty="0"/>
            <a:t> </a:t>
          </a:r>
          <a:r>
            <a:rPr lang="en-US" sz="1800" b="1" noProof="0" dirty="0" err="1"/>
            <a:t>uunaia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latou</a:t>
          </a:r>
          <a:r>
            <a:rPr lang="en-US" sz="1800" b="1" noProof="0" dirty="0"/>
            <a:t> e </a:t>
          </a:r>
          <a:r>
            <a:rPr lang="en-US" sz="1800" b="1" noProof="0" dirty="0" err="1"/>
            <a:t>vaai</a:t>
          </a:r>
          <a:r>
            <a:rPr lang="en-US" sz="1800" b="1" noProof="0" dirty="0"/>
            <a:t> </a:t>
          </a:r>
          <a:r>
            <a:rPr lang="en-US" sz="1800" b="1" noProof="0" dirty="0" err="1"/>
            <a:t>i</a:t>
          </a:r>
          <a:r>
            <a:rPr lang="en-US" sz="1800" b="1" noProof="0" dirty="0"/>
            <a:t> le </a:t>
          </a:r>
          <a:r>
            <a:rPr lang="en-US" sz="1800" b="1" noProof="0" dirty="0" err="1"/>
            <a:t>lalolagi</a:t>
          </a:r>
          <a:r>
            <a:rPr lang="en-US" sz="1800" b="1" noProof="0" dirty="0"/>
            <a:t> e ala </a:t>
          </a:r>
          <a:r>
            <a:rPr lang="en-US" sz="1800" b="1" noProof="0" dirty="0" err="1"/>
            <a:t>i</a:t>
          </a:r>
          <a:r>
            <a:rPr lang="en-US" sz="1800" b="1" noProof="0" dirty="0"/>
            <a:t> le </a:t>
          </a:r>
          <a:r>
            <a:rPr lang="en-US" sz="1800" b="1" noProof="0" dirty="0" err="1"/>
            <a:t>tioata</a:t>
          </a:r>
          <a:r>
            <a:rPr lang="en-US" sz="1800" b="1" noProof="0" dirty="0"/>
            <a:t> o le </a:t>
          </a:r>
          <a:r>
            <a:rPr lang="en-US" sz="1800" b="1" noProof="0" dirty="0" err="1"/>
            <a:t>talalelei</a:t>
          </a:r>
          <a:r>
            <a:rPr lang="en-US" sz="1800" b="1" noProof="0" dirty="0"/>
            <a:t>, ma </a:t>
          </a:r>
          <a:r>
            <a:rPr lang="en-US" sz="1800" b="1" noProof="0" dirty="0" err="1"/>
            <a:t>aloese</a:t>
          </a:r>
          <a:r>
            <a:rPr lang="en-US" sz="1800" b="1" noProof="0" dirty="0"/>
            <a:t> </a:t>
          </a:r>
          <a:r>
            <a:rPr lang="en-US" sz="1800" b="1" noProof="0" dirty="0" err="1"/>
            <a:t>mai</a:t>
          </a:r>
          <a:r>
            <a:rPr lang="en-US" sz="1800" b="1" noProof="0" dirty="0"/>
            <a:t> </a:t>
          </a:r>
          <a:r>
            <a:rPr lang="en-US" sz="1800" b="1" noProof="0" dirty="0" err="1"/>
            <a:t>faatosinaga</a:t>
          </a:r>
          <a:r>
            <a:rPr lang="en-US" sz="1800" b="1" noProof="0" dirty="0"/>
            <a:t> o </a:t>
          </a:r>
          <a:r>
            <a:rPr lang="en-US" sz="1800" b="1" noProof="0" dirty="0" err="1"/>
            <a:t>aganuu</a:t>
          </a:r>
          <a:r>
            <a:rPr lang="en-US" sz="1800" b="1" noProof="0" dirty="0"/>
            <a:t> o loo </a:t>
          </a:r>
          <a:r>
            <a:rPr lang="en-US" sz="1800" b="1" noProof="0" dirty="0" err="1"/>
            <a:t>siomia</a:t>
          </a:r>
          <a:r>
            <a:rPr lang="en-US" sz="1800" b="1" noProof="0" dirty="0"/>
            <a:t> ai </a:t>
          </a:r>
          <a:r>
            <a:rPr lang="en-US" sz="1800" b="1" noProof="0" dirty="0" err="1"/>
            <a:t>i</a:t>
          </a:r>
          <a:r>
            <a:rPr lang="en-US" sz="1800" b="1" noProof="0" dirty="0"/>
            <a:t> </a:t>
          </a:r>
          <a:r>
            <a:rPr lang="en-US" sz="1800" b="1" noProof="0" dirty="0" err="1"/>
            <a:t>latou</a:t>
          </a:r>
          <a:r>
            <a:rPr lang="en-US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valaauina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 Paulo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malaga i Korinito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le aai o Korinito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Tagatanuu o Korinito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tusi i Korinito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Filifilia e Iesu </a:t>
          </a:r>
          <a:r>
            <a:rPr lang="en" sz="1800" b="1" kern="1200" noProof="0" dirty="0"/>
            <a:t>(Kal.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Faapefea ona avea Paulo ma Aposetolo?</a:t>
          </a:r>
          <a:endParaRPr lang="en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Mai le manava o lona tina </a:t>
          </a:r>
          <a:r>
            <a:rPr lang="en" sz="1800" b="1" kern="1200" noProof="0" dirty="0"/>
            <a:t>(Kal.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anafea na filifilia ai?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I le ala </a:t>
          </a:r>
          <a:r>
            <a:rPr lang="en-US" sz="2000" b="1" kern="1200" noProof="0" dirty="0"/>
            <a:t>I</a:t>
          </a:r>
          <a:r>
            <a:rPr lang="en" sz="2000" b="1" kern="1200" noProof="0" dirty="0"/>
            <a:t> Tamaseko </a:t>
          </a:r>
          <a:r>
            <a:rPr lang="en" sz="1800" b="1" kern="1200" noProof="0" dirty="0"/>
            <a:t>(Galuega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anafea na valaauina ai?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Nuu ese </a:t>
          </a:r>
          <a:r>
            <a:rPr lang="en" sz="1800" b="1" kern="1200" noProof="0" dirty="0"/>
            <a:t>(Kal.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ai e aposetolo i ai?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53459"/>
          <a:ext cx="7980720" cy="123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Ina </a:t>
          </a:r>
          <a:r>
            <a:rPr lang="en-US" sz="1800" b="1" kern="1200" noProof="0" dirty="0" err="1"/>
            <a:t>ua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logoina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Keloe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uiga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faafitauli</a:t>
          </a:r>
          <a:r>
            <a:rPr lang="en-US" sz="1800" b="1" kern="1200" noProof="0" dirty="0"/>
            <a:t> o loo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ai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ekalesia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apoapoai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atu</a:t>
          </a:r>
          <a:r>
            <a:rPr lang="en-US" sz="1800" b="1" kern="1200" noProof="0" dirty="0"/>
            <a:t> Paulo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latou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uiga</a:t>
          </a:r>
          <a:r>
            <a:rPr lang="en-US" sz="1800" b="1" kern="1200" noProof="0" dirty="0"/>
            <a:t> i: </a:t>
          </a:r>
          <a:r>
            <a:rPr lang="en-US" sz="1800" b="1" kern="1200" noProof="0" dirty="0" err="1"/>
            <a:t>faikegi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faitaaga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misa</a:t>
          </a:r>
          <a:r>
            <a:rPr lang="en-US" sz="1800" b="1" kern="1200" noProof="0" dirty="0"/>
            <a:t>; ma le </a:t>
          </a:r>
          <a:r>
            <a:rPr lang="en-US" sz="1800" b="1" kern="1200" noProof="0" dirty="0" err="1"/>
            <a:t>talitane</a:t>
          </a:r>
          <a:r>
            <a:rPr lang="en-US" sz="1800" b="1" kern="1200" noProof="0" dirty="0"/>
            <a:t>.</a:t>
          </a:r>
          <a:endParaRPr lang="en" sz="1800" kern="1200" noProof="0" dirty="0"/>
        </a:p>
      </dsp:txBody>
      <dsp:txXfrm>
        <a:off x="0" y="253459"/>
        <a:ext cx="7980720" cy="1234800"/>
      </dsp:txXfrm>
    </dsp:sp>
    <dsp:sp modelId="{4F3DFAC6-32B5-4FF7-80EC-1BCA53706CDB}">
      <dsp:nvSpPr>
        <dsp:cNvPr id="0" name=""/>
        <dsp:cNvSpPr/>
      </dsp:nvSpPr>
      <dsp:spPr>
        <a:xfrm>
          <a:off x="399036" y="172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Korinito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40356"/>
        <a:ext cx="5540390" cy="426206"/>
      </dsp:txXfrm>
    </dsp:sp>
    <dsp:sp modelId="{4356964C-7D4C-4136-BFD4-003022A3A988}">
      <dsp:nvSpPr>
        <dsp:cNvPr id="0" name=""/>
        <dsp:cNvSpPr/>
      </dsp:nvSpPr>
      <dsp:spPr>
        <a:xfrm>
          <a:off x="0" y="1810819"/>
          <a:ext cx="7980720" cy="1486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Na </a:t>
          </a:r>
          <a:r>
            <a:rPr lang="en-US" sz="1800" b="1" kern="1200" noProof="0" dirty="0" err="1"/>
            <a:t>aumaia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fo‘i</a:t>
          </a:r>
          <a:r>
            <a:rPr lang="en-US" sz="1800" b="1" kern="1200" noProof="0" dirty="0"/>
            <a:t> e le aiga o </a:t>
          </a:r>
          <a:r>
            <a:rPr lang="en-US" sz="1800" b="1" kern="1200" noProof="0" dirty="0" err="1"/>
            <a:t>Keloe</a:t>
          </a:r>
          <a:r>
            <a:rPr lang="en-US" sz="1800" b="1" kern="1200" noProof="0" dirty="0"/>
            <a:t> se </a:t>
          </a:r>
          <a:r>
            <a:rPr lang="en-US" sz="1800" b="1" kern="1200" noProof="0" dirty="0" err="1"/>
            <a:t>tusi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ma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fesili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ekalesia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mataupu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tali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atu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ai Paulo e </a:t>
          </a:r>
          <a:r>
            <a:rPr lang="en-US" sz="1800" b="1" kern="1200" noProof="0" dirty="0" err="1"/>
            <a:t>faatatau</a:t>
          </a:r>
          <a:r>
            <a:rPr lang="en-US" sz="1800" b="1" kern="1200" noProof="0" dirty="0"/>
            <a:t> i: </a:t>
          </a:r>
          <a:r>
            <a:rPr lang="en-US" sz="1800" b="1" kern="1200" noProof="0" dirty="0" err="1"/>
            <a:t>faaipoipoga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tete‘aga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lē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faitoalua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mea‘ai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fasia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tupua</a:t>
          </a:r>
          <a:r>
            <a:rPr lang="en-US" sz="1800" b="1" kern="1200" noProof="0" dirty="0"/>
            <a:t>; </a:t>
          </a:r>
          <a:r>
            <a:rPr lang="en-US" sz="1800" b="1" kern="1200" noProof="0" dirty="0" err="1"/>
            <a:t>amioga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tapuaiga</a:t>
          </a:r>
          <a:r>
            <a:rPr lang="en-US" sz="1800" b="1" kern="1200" noProof="0" dirty="0"/>
            <a:t>; le </a:t>
          </a:r>
          <a:r>
            <a:rPr lang="en-US" sz="1800" b="1" kern="1200" noProof="0" dirty="0" err="1"/>
            <a:t>faaaogaina</a:t>
          </a:r>
          <a:r>
            <a:rPr lang="en-US" sz="1800" b="1" kern="1200" noProof="0" dirty="0"/>
            <a:t> o </a:t>
          </a:r>
          <a:r>
            <a:rPr lang="en-US" sz="1800" b="1" kern="1200" noProof="0" dirty="0" err="1"/>
            <a:t>meaalofa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faaleagaga</a:t>
          </a:r>
          <a:r>
            <a:rPr lang="en-US" sz="1800" b="1" kern="1200" noProof="0" dirty="0"/>
            <a:t>; ma le </a:t>
          </a:r>
          <a:r>
            <a:rPr lang="en-US" sz="1800" b="1" kern="1200" noProof="0" dirty="0" err="1"/>
            <a:t>toetu</a:t>
          </a:r>
          <a:r>
            <a:rPr lang="en-US" sz="1800" b="1" kern="1200" noProof="0" dirty="0"/>
            <a:t>.</a:t>
          </a:r>
          <a:endParaRPr lang="en" sz="1800" kern="1200" noProof="0" dirty="0"/>
        </a:p>
      </dsp:txBody>
      <dsp:txXfrm>
        <a:off x="0" y="1810819"/>
        <a:ext cx="7980720" cy="1486800"/>
      </dsp:txXfrm>
    </dsp:sp>
    <dsp:sp modelId="{2F0E2FE6-2CF5-496B-BA7C-3E702B20CEB1}">
      <dsp:nvSpPr>
        <dsp:cNvPr id="0" name=""/>
        <dsp:cNvSpPr/>
      </dsp:nvSpPr>
      <dsp:spPr>
        <a:xfrm>
          <a:off x="399036" y="15746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Korinito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1597716"/>
        <a:ext cx="5540390" cy="426206"/>
      </dsp:txXfrm>
    </dsp:sp>
    <dsp:sp modelId="{BF2165CA-3783-4C74-A25A-6E59360B8C21}">
      <dsp:nvSpPr>
        <dsp:cNvPr id="0" name=""/>
        <dsp:cNvSpPr/>
      </dsp:nvSpPr>
      <dsp:spPr>
        <a:xfrm>
          <a:off x="0" y="3620179"/>
          <a:ext cx="7980720" cy="1764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O le </a:t>
          </a:r>
          <a:r>
            <a:rPr lang="en-US" sz="1800" b="1" kern="1200" noProof="0" dirty="0" err="1"/>
            <a:t>tusi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lona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lua</a:t>
          </a:r>
          <a:r>
            <a:rPr lang="en-US" sz="1800" b="1" kern="1200" noProof="0" dirty="0"/>
            <a:t> lea </a:t>
          </a:r>
          <a:r>
            <a:rPr lang="en-US" sz="1800" b="1" kern="1200" noProof="0" dirty="0" err="1"/>
            <a:t>ua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faasaoina</a:t>
          </a:r>
          <a:r>
            <a:rPr lang="en-US" sz="1800" b="1" kern="1200" noProof="0" dirty="0"/>
            <a:t>, e </a:t>
          </a:r>
          <a:r>
            <a:rPr lang="en-US" sz="1800" b="1" kern="1200" noProof="0" dirty="0" err="1"/>
            <a:t>ui</a:t>
          </a:r>
          <a:r>
            <a:rPr lang="en-US" sz="1800" b="1" kern="1200" noProof="0" dirty="0"/>
            <a:t> lava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tusia</a:t>
          </a:r>
          <a:r>
            <a:rPr lang="en-US" sz="1800" b="1" kern="1200" noProof="0" dirty="0"/>
            <a:t> e Paulo nisi </a:t>
          </a:r>
          <a:r>
            <a:rPr lang="en-US" sz="1800" b="1" kern="1200" noProof="0" dirty="0" err="1"/>
            <a:t>tusi</a:t>
          </a:r>
          <a:r>
            <a:rPr lang="en-US" sz="1800" b="1" kern="1200" noProof="0" dirty="0"/>
            <a:t> (</a:t>
          </a:r>
          <a:r>
            <a:rPr lang="en-US" sz="1800" b="1" kern="1200" noProof="0" dirty="0" err="1"/>
            <a:t>atonu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a’o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le’i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tusia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isi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tusi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lua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mai</a:t>
          </a:r>
          <a:r>
            <a:rPr lang="en-US" sz="1800" b="1" kern="1200" noProof="0" dirty="0"/>
            <a:t> ma/pe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va</a:t>
          </a:r>
          <a:r>
            <a:rPr lang="en-US" sz="1800" b="1" kern="1200" noProof="0" dirty="0"/>
            <a:t> o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tusi</a:t>
          </a:r>
          <a:r>
            <a:rPr lang="en-US" sz="1800" b="1" kern="1200" noProof="0" dirty="0"/>
            <a:t>). Na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</a:t>
          </a:r>
          <a:r>
            <a:rPr lang="en-US" sz="1800" b="1" kern="1200" noProof="0"/>
            <a:t>faafetaia </a:t>
          </a:r>
          <a:r>
            <a:rPr lang="en-US" sz="1800" b="1" kern="1200" noProof="0" dirty="0" err="1"/>
            <a:t>tagata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Korinito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auala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latou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foia</a:t>
          </a:r>
          <a:r>
            <a:rPr lang="en-US" sz="1800" b="1" kern="1200" noProof="0" dirty="0"/>
            <a:t> ai nisi o </a:t>
          </a:r>
          <a:r>
            <a:rPr lang="en-US" sz="1800" b="1" kern="1200" noProof="0" dirty="0" err="1"/>
            <a:t>faafitauli</a:t>
          </a:r>
          <a:r>
            <a:rPr lang="en-US" sz="1800" b="1" kern="1200" noProof="0" dirty="0"/>
            <a:t>, ae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uunaia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latou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vaai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lalolagi</a:t>
          </a:r>
          <a:r>
            <a:rPr lang="en-US" sz="1800" b="1" kern="1200" noProof="0" dirty="0"/>
            <a:t> e ala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le </a:t>
          </a:r>
          <a:r>
            <a:rPr lang="en-US" sz="1800" b="1" kern="1200" noProof="0" dirty="0" err="1"/>
            <a:t>tioata</a:t>
          </a:r>
          <a:r>
            <a:rPr lang="en-US" sz="1800" b="1" kern="1200" noProof="0" dirty="0"/>
            <a:t> o le </a:t>
          </a:r>
          <a:r>
            <a:rPr lang="en-US" sz="1800" b="1" kern="1200" noProof="0" dirty="0" err="1"/>
            <a:t>talalelei</a:t>
          </a:r>
          <a:r>
            <a:rPr lang="en-US" sz="1800" b="1" kern="1200" noProof="0" dirty="0"/>
            <a:t>, ma </a:t>
          </a:r>
          <a:r>
            <a:rPr lang="en-US" sz="1800" b="1" kern="1200" noProof="0" dirty="0" err="1"/>
            <a:t>aloese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faatosinaga</a:t>
          </a:r>
          <a:r>
            <a:rPr lang="en-US" sz="1800" b="1" kern="1200" noProof="0" dirty="0"/>
            <a:t> o </a:t>
          </a:r>
          <a:r>
            <a:rPr lang="en-US" sz="1800" b="1" kern="1200" noProof="0" dirty="0" err="1"/>
            <a:t>aganuu</a:t>
          </a:r>
          <a:r>
            <a:rPr lang="en-US" sz="1800" b="1" kern="1200" noProof="0" dirty="0"/>
            <a:t> o loo </a:t>
          </a:r>
          <a:r>
            <a:rPr lang="en-US" sz="1800" b="1" kern="1200" noProof="0" dirty="0" err="1"/>
            <a:t>siomia</a:t>
          </a:r>
          <a:r>
            <a:rPr lang="en-US" sz="1800" b="1" kern="1200" noProof="0" dirty="0"/>
            <a:t> ai </a:t>
          </a:r>
          <a:r>
            <a:rPr lang="en-US" sz="1800" b="1" kern="1200" noProof="0" dirty="0" err="1"/>
            <a:t>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latou</a:t>
          </a:r>
          <a:r>
            <a:rPr lang="en-US" sz="1800" b="1" kern="1200" noProof="0" dirty="0"/>
            <a:t>.</a:t>
          </a:r>
          <a:endParaRPr lang="en" sz="1800" kern="1200" noProof="0" dirty="0"/>
        </a:p>
      </dsp:txBody>
      <dsp:txXfrm>
        <a:off x="0" y="3620179"/>
        <a:ext cx="7980720" cy="1764000"/>
      </dsp:txXfrm>
    </dsp:sp>
    <dsp:sp modelId="{D60E5BAA-BA57-4680-A2E7-E8124F89EBA6}">
      <dsp:nvSpPr>
        <dsp:cNvPr id="0" name=""/>
        <dsp:cNvSpPr/>
      </dsp:nvSpPr>
      <dsp:spPr>
        <a:xfrm>
          <a:off x="399036" y="33840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Korinito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3407076"/>
        <a:ext cx="554039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23446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LE GALUEGA A PAULO I KORINITO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49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Lesona 1 mo Iulai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fetalai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 o le Alii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faaaliga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po, Aua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fefe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tautala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aua 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faalologo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faasaua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toatele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o‘u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tagata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lenei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Galuega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18:9-10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045409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Ina ua maeʻa le Tusi i Roma, o Tusi i Korinito o tusi aupito umi ia na tusia e Paulo.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Ina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malamalama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feʻau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tusi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mafuaaga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tusia</a:t>
            </a:r>
            <a:r>
              <a:rPr lang="en-US" sz="2000" b="1" dirty="0">
                <a:solidFill>
                  <a:prstClr val="black"/>
                </a:solidFill>
              </a:rPr>
              <a:t> ai.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tusi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vaiaso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</a:t>
            </a:r>
            <a:r>
              <a:rPr lang="en-US" sz="2000" b="1" dirty="0">
                <a:solidFill>
                  <a:prstClr val="black"/>
                </a:solidFill>
              </a:rPr>
              <a:t> ai. O loo tatou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fautuaga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aogā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foiaina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faigata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tulaʻi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feeseeseaiga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va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uso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LE VALAAUINA O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' O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 Paulo o le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aposetolo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(e le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e lei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tofia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e se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a o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Iesu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ma le Atua le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Tamā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faatuina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oti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,)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Kalatia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Faaopoopo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toasefululua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ta’ua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e le Tusi Paia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aposetolo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Matatia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1:26), </a:t>
            </a:r>
            <a:r>
              <a:rPr lang="en-US" sz="2000" b="1" dirty="0" err="1">
                <a:solidFill>
                  <a:prstClr val="black"/>
                </a:solidFill>
              </a:rPr>
              <a:t>Panapa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14:4), Iakopo ma Paulo (1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15:7-9).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060652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Mai lava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valaauina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totonugalemu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olaga</a:t>
            </a:r>
            <a:r>
              <a:rPr lang="en-US" sz="2000" b="1" dirty="0">
                <a:solidFill>
                  <a:prstClr val="black"/>
                </a:solidFill>
              </a:rPr>
              <a:t> o Paulo. Sa </a:t>
            </a:r>
            <a:r>
              <a:rPr lang="en-US" sz="2000" b="1" dirty="0" err="1">
                <a:solidFill>
                  <a:prstClr val="black"/>
                </a:solidFill>
              </a:rPr>
              <a:t>mafaufau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tautala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faasoa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mafuaʻaga lea, mai le taimi lava na taunuu ai i Korinito, ua nao Iesu lava le totonugalemu o lana feʻau (1 Kori.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LE MALAGA I KORINITO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590387"/>
            <a:ext cx="907763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mavae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alu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ai lea o Paulo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nai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Atenai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oo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Korinito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(Galuega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faafaifeautalai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faamalosia</a:t>
            </a:r>
            <a:r>
              <a:rPr lang="en-US" sz="2000" b="1" dirty="0">
                <a:solidFill>
                  <a:prstClr val="black"/>
                </a:solidFill>
              </a:rPr>
              <a:t> Paulo e le </a:t>
            </a:r>
            <a:r>
              <a:rPr lang="en-US" sz="2000" b="1" dirty="0" err="1">
                <a:solidFill>
                  <a:prstClr val="black"/>
                </a:solidFill>
              </a:rPr>
              <a:t>Agaga</a:t>
            </a:r>
            <a:r>
              <a:rPr lang="en-US" sz="2000" b="1" dirty="0">
                <a:solidFill>
                  <a:prstClr val="black"/>
                </a:solidFill>
              </a:rPr>
              <a:t> Paia e alu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Europa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16:6-10). O </a:t>
            </a:r>
            <a:r>
              <a:rPr lang="en-US" sz="2000" b="1" dirty="0" err="1">
                <a:solidFill>
                  <a:prstClr val="black"/>
                </a:solidFill>
              </a:rPr>
              <a:t>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tuliesea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Filipi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16:12, 38-39),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Tesalonia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17:1, 5, 9-10), ma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Perea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17:13-14).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Atenai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maeʻa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sunako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o Nuu Ese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maketi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valaauina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Areopako</a:t>
            </a:r>
            <a:r>
              <a:rPr lang="en-US" sz="2000" b="1" dirty="0">
                <a:solidFill>
                  <a:prstClr val="black"/>
                </a:solidFill>
              </a:rPr>
              <a:t> (Gal 17:16-21). 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maeʻa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matagofie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taliaina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(Gal 17:34).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827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amata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sunako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sosoo</a:t>
            </a:r>
            <a:r>
              <a:rPr lang="en-US" sz="2000" b="1" dirty="0">
                <a:solidFill>
                  <a:prstClr val="black"/>
                </a:solidFill>
              </a:rPr>
              <a:t> ai lea ma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o Nuu Ese (Gal 18:4-8). I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nofo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mavae</a:t>
            </a:r>
            <a:r>
              <a:rPr lang="en-US" sz="2000" b="1" dirty="0">
                <a:solidFill>
                  <a:prstClr val="black"/>
                </a:solidFill>
              </a:rPr>
              <a:t> le “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” o </a:t>
            </a:r>
            <a:r>
              <a:rPr lang="en-US" sz="2000" b="1" dirty="0" err="1">
                <a:solidFill>
                  <a:prstClr val="black"/>
                </a:solidFill>
              </a:rPr>
              <a:t>Atenai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</a:t>
            </a:r>
            <a:r>
              <a:rPr lang="en-US" sz="2000" b="1" dirty="0">
                <a:solidFill>
                  <a:prstClr val="black"/>
                </a:solidFill>
              </a:rPr>
              <a:t> ai Paulo e aua le </a:t>
            </a:r>
            <a:r>
              <a:rPr lang="en-US" sz="2000" b="1" dirty="0" err="1">
                <a:solidFill>
                  <a:prstClr val="black"/>
                </a:solidFill>
              </a:rPr>
              <a:t>faaaogaina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faaletagata</a:t>
            </a:r>
            <a:r>
              <a:rPr lang="en-US" sz="2000" b="1" dirty="0">
                <a:solidFill>
                  <a:prstClr val="black"/>
                </a:solidFill>
              </a:rPr>
              <a:t>, ae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talaʻi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“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faasatauroina</a:t>
            </a:r>
            <a:r>
              <a:rPr lang="en-US" sz="2000" b="1" dirty="0">
                <a:solidFill>
                  <a:prstClr val="black"/>
                </a:solidFill>
              </a:rPr>
              <a:t>” (1 Kor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Tuua e Paulo </a:t>
            </a:r>
            <a:r>
              <a:rPr lang="en-US" sz="2000" b="1" dirty="0" err="1">
                <a:solidFill>
                  <a:prstClr val="black"/>
                </a:solidFill>
              </a:rPr>
              <a:t>Atenai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alu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lea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galue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faatasi</a:t>
            </a:r>
            <a:r>
              <a:rPr lang="en-US" sz="2000" b="1" dirty="0">
                <a:solidFill>
                  <a:prstClr val="black"/>
                </a:solidFill>
              </a:rPr>
              <a:t> ma Akula ma </a:t>
            </a:r>
            <a:r>
              <a:rPr lang="en-US" sz="2000" b="1" dirty="0" err="1">
                <a:solidFill>
                  <a:prstClr val="black"/>
                </a:solidFill>
              </a:rPr>
              <a:t>Pisila</a:t>
            </a:r>
            <a:r>
              <a:rPr lang="en-US" sz="2000" b="1" dirty="0">
                <a:solidFill>
                  <a:prstClr val="black"/>
                </a:solidFill>
              </a:rPr>
              <a:t>, o ē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faleʻie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18:1-3).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LE AAI O KORINITO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(ona ua i ai atua e toatele, ma alii e toatele.)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Korinito 8:5e)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soloia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e Roma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146 T.L.M.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e Julius Caesar se </a:t>
            </a:r>
            <a:r>
              <a:rPr lang="en-US" sz="2000" b="1" dirty="0" err="1">
                <a:solidFill>
                  <a:prstClr val="black"/>
                </a:solidFill>
              </a:rPr>
              <a:t>kolone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fitafita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tuai</a:t>
            </a:r>
            <a:r>
              <a:rPr lang="en-US" sz="2000" b="1" dirty="0">
                <a:solidFill>
                  <a:prstClr val="black"/>
                </a:solidFill>
              </a:rPr>
              <a:t> ma nisi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46 T.L.M.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toe </a:t>
            </a:r>
            <a:r>
              <a:rPr lang="en-US" sz="2000" b="1" dirty="0" err="1">
                <a:solidFill>
                  <a:prstClr val="black"/>
                </a:solidFill>
              </a:rPr>
              <a:t>malosi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atoatoa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44 T.L.M. I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asiasi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ai Paulo,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nofoaga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fefaatauaiga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Korinito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Kenikerea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ifo i tupua ma le faitaaga na faatumulia ai le aai ma ua sosolo atu i lana aganuu. O le tele o le savali a Paulo i tagata Korinito o loo taumafai e aveese nei faafitauli ao tolotolo lemu atu i totonu o le ekalesia.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ana </a:t>
            </a:r>
            <a:r>
              <a:rPr lang="en-US" sz="2000" b="1" dirty="0" err="1">
                <a:solidFill>
                  <a:prstClr val="black"/>
                </a:solidFill>
              </a:rPr>
              <a:t>pisinisi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e Paulo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faleʻie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Peitaʻi</a:t>
            </a:r>
            <a:r>
              <a:rPr lang="en-US" sz="2000" b="1" dirty="0">
                <a:solidFill>
                  <a:prstClr val="black"/>
                </a:solidFill>
              </a:rPr>
              <a:t>, o le </a:t>
            </a:r>
            <a:r>
              <a:rPr lang="en-US" sz="2000" b="1" dirty="0" err="1">
                <a:solidFill>
                  <a:prstClr val="black"/>
                </a:solidFill>
              </a:rPr>
              <a:t>tamaoaiga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(lea e </a:t>
            </a:r>
            <a:r>
              <a:rPr lang="en-US" sz="2000" b="1" dirty="0" err="1">
                <a:solidFill>
                  <a:prstClr val="black"/>
                </a:solidFill>
              </a:rPr>
              <a:t>tutusa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tamaoaiga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Atenai</a:t>
            </a:r>
            <a:r>
              <a:rPr lang="en-US" sz="2000" b="1" dirty="0">
                <a:solidFill>
                  <a:prstClr val="black"/>
                </a:solidFill>
              </a:rPr>
              <a:t>)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vaivaiga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tāua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tolotolo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, ma lea e </a:t>
            </a:r>
            <a:r>
              <a:rPr lang="en-US" sz="2000" b="1" dirty="0" err="1">
                <a:solidFill>
                  <a:prstClr val="black"/>
                </a:solidFill>
              </a:rPr>
              <a:t>sapalaiina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uafu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fefaatauaʻiga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tāua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lua</a:t>
            </a:r>
            <a:r>
              <a:rPr lang="en-US" sz="2000" b="1" dirty="0">
                <a:solidFill>
                  <a:prstClr val="black"/>
                </a:solidFill>
              </a:rPr>
              <a:t>: o </a:t>
            </a:r>
            <a:r>
              <a:rPr lang="en-US" sz="2000" b="1" dirty="0" err="1">
                <a:solidFill>
                  <a:prstClr val="black"/>
                </a:solidFill>
              </a:rPr>
              <a:t>Lechaeum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Fagaloa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; ma </a:t>
            </a:r>
            <a:r>
              <a:rPr lang="en-US" sz="2000" b="1" dirty="0" err="1">
                <a:solidFill>
                  <a:prstClr val="black"/>
                </a:solidFill>
              </a:rPr>
              <a:t>Kenikerea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Fagaloa</a:t>
            </a:r>
            <a:r>
              <a:rPr lang="en-US" sz="2000" b="1" dirty="0">
                <a:solidFill>
                  <a:prstClr val="black"/>
                </a:solidFill>
              </a:rPr>
              <a:t> o Saronic.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TAGATANUU O KORINITO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Ona fetalai mai lea o le Alii ia Paulo i le faaaliga i le po, Aua e te fefe, a ia e tautala atu, aua le faalologo;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Galuega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Sa teena e tagata Iutaia i Korinito le feʻau, ma faamalosia ai Paulo e tuua le sunako ma amata ona feiloai ma tagata o Nuu Ese i se fale e lata ane i le sunako (Galuega 18:4-7).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lea lava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faaaliga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po e </a:t>
            </a:r>
            <a:r>
              <a:rPr lang="en-US" sz="2000" b="1" dirty="0" err="1">
                <a:solidFill>
                  <a:prstClr val="black"/>
                </a:solidFill>
              </a:rPr>
              <a:t>faamalosiau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Paulo e </a:t>
            </a:r>
            <a:r>
              <a:rPr lang="en-US" sz="2000" b="1" dirty="0" err="1">
                <a:solidFill>
                  <a:prstClr val="black"/>
                </a:solidFill>
              </a:rPr>
              <a:t>faaauau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faamautinoa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o le a </a:t>
            </a:r>
            <a:r>
              <a:rPr lang="en-US" sz="2000" b="1" dirty="0" err="1">
                <a:solidFill>
                  <a:prstClr val="black"/>
                </a:solidFill>
              </a:rPr>
              <a:t>toatele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le a </a:t>
            </a:r>
            <a:r>
              <a:rPr lang="en-US" sz="2000" b="1" dirty="0" err="1">
                <a:solidFill>
                  <a:prstClr val="black"/>
                </a:solidFill>
              </a:rPr>
              <a:t>taliaina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fe’au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18:9-10).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faamalosia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lea </a:t>
            </a:r>
            <a:r>
              <a:rPr lang="en-US" sz="2000" b="1" dirty="0" err="1">
                <a:solidFill>
                  <a:prstClr val="black"/>
                </a:solidFill>
              </a:rPr>
              <a:t>faaaliga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nofo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tausaga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afa</a:t>
            </a:r>
            <a:r>
              <a:rPr lang="en-US" sz="2000" b="1" dirty="0">
                <a:solidFill>
                  <a:prstClr val="black"/>
                </a:solidFill>
              </a:rPr>
              <a:t> (Gal 18:11). Ona </a:t>
            </a:r>
            <a:r>
              <a:rPr lang="en-US" sz="2000" b="1" dirty="0" err="1">
                <a:solidFill>
                  <a:prstClr val="black"/>
                </a:solidFill>
              </a:rPr>
              <a:t>aumaia</a:t>
            </a:r>
            <a:r>
              <a:rPr lang="en-US" sz="2000" b="1" dirty="0">
                <a:solidFill>
                  <a:prstClr val="black"/>
                </a:solidFill>
              </a:rPr>
              <a:t> lea 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luma o le </a:t>
            </a:r>
            <a:r>
              <a:rPr lang="en-US" sz="2000" b="1" dirty="0" err="1">
                <a:solidFill>
                  <a:prstClr val="black"/>
                </a:solidFill>
              </a:rPr>
              <a:t>faamasinoga</a:t>
            </a:r>
            <a:r>
              <a:rPr lang="en-US" sz="2000" b="1" dirty="0">
                <a:solidFill>
                  <a:prstClr val="black"/>
                </a:solidFill>
              </a:rPr>
              <a:t> (Gal 18:12-13). Ina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faavaeina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tele (Gal 18:18).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“O le </a:t>
            </a:r>
            <a:r>
              <a:rPr lang="en-US" sz="2000" b="1" dirty="0" err="1">
                <a:solidFill>
                  <a:prstClr val="black"/>
                </a:solidFill>
              </a:rPr>
              <a:t>amioleaga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molimauina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o Nuu Ese, ma le ‘</a:t>
            </a:r>
            <a:r>
              <a:rPr lang="en-US" sz="2000" b="1" dirty="0" err="1">
                <a:solidFill>
                  <a:prstClr val="black"/>
                </a:solidFill>
              </a:rPr>
              <a:t>ino‘ino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fa‘alumaina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Iutaia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mafua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mafatia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loto</a:t>
            </a:r>
            <a:r>
              <a:rPr lang="en-US" sz="2000" b="1" dirty="0">
                <a:solidFill>
                  <a:prstClr val="black"/>
                </a:solidFill>
              </a:rPr>
              <a:t>. Sa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mautonu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taumafai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fausia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iina</a:t>
            </a:r>
            <a:r>
              <a:rPr lang="en-US" sz="2000" b="1" dirty="0">
                <a:solidFill>
                  <a:prstClr val="black"/>
                </a:solidFill>
              </a:rPr>
              <a:t>” (EGW The Acts of the Apostle p. 250).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TUSI I KORINITO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 ua ta‘ua mai outou, o‘u uso e, ia te au e o sa Keloē, o ia te outou misa.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Korinito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66195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lē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lotovaivai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avefe’au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 le Atua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a’ai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tetele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amioleaga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lē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fa’aletonu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lea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vala’auina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feagai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a’o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folafola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tala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fiafia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faaolataga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O le 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fa’afiafiaina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le Ali’i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faigaluega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ta’ito’atasi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fa’apea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fe’au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lava lea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tu’uina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aposetolo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Paulo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Korinito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amioleaga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“Aua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fefe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tautala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aua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faalologo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auā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foi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oso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faasaua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auā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toatele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o‘u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I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tumu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sauā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solitulafono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ae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toatele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a’oa’oina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Iesu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faitau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afe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lea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upumoni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faaolataga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taitai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talia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lona</a:t>
            </a:r>
            <a:r>
              <a:rPr lang="en-US" sz="2400" b="1">
                <a:solidFill>
                  <a:prstClr val="black"/>
                </a:solidFill>
                <a:latin typeface="Constantia" panose="02030602050306030303" pitchFamily="18" charset="0"/>
              </a:rPr>
              <a:t> lava Faaola”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1620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18</cp:revision>
  <dcterms:created xsi:type="dcterms:W3CDTF">2026-06-16T23:43:56Z</dcterms:created>
  <dcterms:modified xsi:type="dcterms:W3CDTF">2026-06-28T18:17:36Z</dcterms:modified>
</cp:coreProperties>
</file>