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Le matua</a:t>
          </a: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E pei o tamaiti</a:t>
          </a:r>
        </a:p>
        <a:p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 aai </a:t>
          </a:r>
          <a:r>
            <a:rPr lang="en-US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I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suasusu</a:t>
          </a:r>
          <a:b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 faaletino                      (1 Kor.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 tosinagofie i manatu o isi</a:t>
          </a:r>
          <a:b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matua</a:t>
          </a: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 matutua 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Kor.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 aai i mea aano (Epe.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 faaleagaga                       (1 Kor.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</a:rPr>
            <a:t>E iai le poto faaleagaga                                        (1 Kor.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Le matua</a:t>
          </a: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E pei o tamaiti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 aai </a:t>
          </a:r>
          <a:r>
            <a:rPr lang="en-US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I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suasusu</a:t>
          </a:r>
          <a:b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 faaletino                      (1 Kor.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E tosinagofie i manatu o isi</a:t>
          </a:r>
          <a:b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Kor.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0965" tIns="67310" rIns="100965" bIns="6731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53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matua</a:t>
          </a: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 matutua 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Kor.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 aai i mea aano (Epe.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 faaleagaga                       (1 Kor.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</a:rPr>
            <a:t>E iai le poto faaleagaga                                        (1 Kor.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0" y="5761077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US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LOTOGATASI</a:t>
            </a:r>
            <a:r>
              <a:rPr lang="en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" sz="72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IA</a:t>
            </a:r>
            <a:r>
              <a:rPr lang="en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" sz="72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KERISO</a:t>
            </a:r>
            <a:endParaRPr lang="en" sz="7200" b="1" spc="600" noProof="0" dirty="0">
              <a:ln w="22225">
                <a:solidFill>
                  <a:schemeClr val="accent2"/>
                </a:solidFill>
                <a:prstDash val="solid"/>
              </a:ln>
              <a:solidFill>
                <a:srgbClr val="CFC0A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Lesona 3 mo Iulai 18,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133350" y="6210301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714542" y="6217587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-US" sz="4400" b="1" spc="60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FA'AALOALO MO TAITAI</a:t>
            </a:r>
            <a:endParaRPr lang="en" sz="4400" b="1" spc="600" noProof="0" dirty="0">
              <a:ln w="22225">
                <a:noFill/>
                <a:prstDash val="solid"/>
              </a:ln>
              <a:solidFill>
                <a:srgbClr val="FFFF00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O lenei, e suesueina i auauna tausi mea ina ia iloa ai le tagata ua faamaoni.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Korinito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2031409" y="1242179"/>
            <a:ext cx="71150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O le </a:t>
            </a:r>
            <a:r>
              <a:rPr lang="en-US" sz="2000" b="1" dirty="0" err="1"/>
              <a:t>iai</a:t>
            </a:r>
            <a:r>
              <a:rPr lang="en-US" sz="2000" b="1" dirty="0"/>
              <a:t> o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fevaevaea’iga</a:t>
            </a:r>
            <a:r>
              <a:rPr lang="en-US" sz="2000" b="1" dirty="0"/>
              <a:t> ma </a:t>
            </a:r>
            <a:r>
              <a:rPr lang="en-US" sz="2000" b="1" dirty="0" err="1"/>
              <a:t>ni</a:t>
            </a:r>
            <a:r>
              <a:rPr lang="en-US" sz="2000" b="1" dirty="0"/>
              <a:t> </a:t>
            </a:r>
            <a:r>
              <a:rPr lang="en-US" sz="2000" b="1" dirty="0" err="1"/>
              <a:t>vaega</a:t>
            </a:r>
            <a:r>
              <a:rPr lang="en-US" sz="2000" b="1" dirty="0"/>
              <a:t> e </a:t>
            </a:r>
            <a:r>
              <a:rPr lang="en-US" sz="2000" b="1" dirty="0" err="1"/>
              <a:t>siomia</a:t>
            </a:r>
            <a:r>
              <a:rPr lang="en-US" sz="2000" b="1" dirty="0"/>
              <a:t> ai </a:t>
            </a:r>
            <a:r>
              <a:rPr lang="en-US" sz="2000" b="1" dirty="0" err="1"/>
              <a:t>taitai</a:t>
            </a:r>
            <a:r>
              <a:rPr lang="en-US" sz="2000" b="1" dirty="0"/>
              <a:t> e </a:t>
            </a:r>
            <a:r>
              <a:rPr lang="en-US" sz="2000" b="1" dirty="0" err="1"/>
              <a:t>lē</a:t>
            </a:r>
            <a:r>
              <a:rPr lang="en-US" sz="2000" b="1" dirty="0"/>
              <a:t> </a:t>
            </a:r>
            <a:r>
              <a:rPr lang="en-US" sz="2000" b="1" dirty="0" err="1"/>
              <a:t>faapea</a:t>
            </a:r>
            <a:r>
              <a:rPr lang="en-US" sz="2000" b="1" dirty="0"/>
              <a:t> o le a </a:t>
            </a:r>
            <a:r>
              <a:rPr lang="en-US" sz="2000" b="1" dirty="0" err="1"/>
              <a:t>tatau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tatou </a:t>
            </a:r>
            <a:r>
              <a:rPr lang="en-US" sz="2000" b="1" dirty="0" err="1"/>
              <a:t>teena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. I se </a:t>
            </a:r>
            <a:r>
              <a:rPr lang="en-US" sz="2000" b="1" dirty="0" err="1"/>
              <a:t>isi</a:t>
            </a:r>
            <a:r>
              <a:rPr lang="en-US" sz="2000" b="1" dirty="0"/>
              <a:t> </a:t>
            </a:r>
            <a:r>
              <a:rPr lang="en-US" sz="2000" b="1" dirty="0" err="1"/>
              <a:t>itu</a:t>
            </a:r>
            <a:r>
              <a:rPr lang="en-US" sz="2000" b="1" dirty="0"/>
              <a:t>,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lagolagoina</a:t>
            </a:r>
            <a:r>
              <a:rPr lang="en-US" sz="2000" b="1" dirty="0"/>
              <a:t> ma </a:t>
            </a:r>
            <a:r>
              <a:rPr lang="en-US" sz="2000" b="1" dirty="0" err="1"/>
              <a:t>puipuia</a:t>
            </a:r>
            <a:r>
              <a:rPr lang="en-US" sz="2000" b="1" dirty="0"/>
              <a:t> e Paulo le </a:t>
            </a:r>
            <a:r>
              <a:rPr lang="en-US" sz="2000" b="1" dirty="0" err="1"/>
              <a:t>galuega</a:t>
            </a:r>
            <a:r>
              <a:rPr lang="en-US" sz="2000" b="1" dirty="0"/>
              <a:t> a Apolo ma </a:t>
            </a:r>
            <a:r>
              <a:rPr lang="en-US" sz="2000" b="1" dirty="0" err="1"/>
              <a:t>lana</a:t>
            </a:r>
            <a:r>
              <a:rPr lang="en-US" sz="2000" b="1" dirty="0"/>
              <a:t> </a:t>
            </a:r>
            <a:r>
              <a:rPr lang="en-US" sz="2000" b="1" dirty="0" err="1"/>
              <a:t>auaunaga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 (1 Kori. 3:5-6; 4:6; 16:12).</a:t>
            </a:r>
            <a:endParaRPr lang="en" sz="2000" b="1" noProof="0" dirty="0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00027" y="3930504"/>
            <a:ext cx="2626744" cy="2795607"/>
            <a:chOff x="9365230" y="1587500"/>
            <a:chExt cx="2626744" cy="2795607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365230" y="3429000"/>
              <a:ext cx="2626743" cy="954107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1400" b="1" noProof="0" dirty="0"/>
                <a:t>O Frank ma Walter Bond o </a:t>
              </a:r>
              <a:r>
                <a:rPr lang="en-US" sz="1400" b="1" noProof="0" dirty="0" err="1"/>
                <a:t>uluai</a:t>
              </a:r>
              <a:r>
                <a:rPr lang="en-US" sz="1400" b="1" noProof="0" dirty="0"/>
                <a:t> </a:t>
              </a:r>
              <a:r>
                <a:rPr lang="en-US" sz="1400" b="1" noProof="0" dirty="0" err="1"/>
                <a:t>faifeautalai</a:t>
              </a:r>
              <a:r>
                <a:rPr lang="en-US" sz="1400" b="1" noProof="0" dirty="0"/>
                <a:t> </a:t>
              </a:r>
              <a:r>
                <a:rPr lang="en-US" sz="1400" b="1" noProof="0" dirty="0" err="1"/>
                <a:t>i</a:t>
              </a:r>
              <a:r>
                <a:rPr lang="en-US" sz="1400" b="1" noProof="0" dirty="0"/>
                <a:t> </a:t>
              </a:r>
              <a:r>
                <a:rPr lang="en-US" sz="1400" b="1" noProof="0" dirty="0" err="1"/>
                <a:t>Sepania</a:t>
              </a:r>
              <a:r>
                <a:rPr lang="en-US" sz="1400" b="1" noProof="0" dirty="0"/>
                <a:t>. Na </a:t>
              </a:r>
              <a:r>
                <a:rPr lang="en-US" sz="1400" b="1" noProof="0" dirty="0" err="1"/>
                <a:t>maliu</a:t>
              </a:r>
              <a:r>
                <a:rPr lang="en-US" sz="1400" b="1" noProof="0" dirty="0"/>
                <a:t> Walter </a:t>
              </a:r>
              <a:r>
                <a:rPr lang="en-US" sz="1400" b="1" noProof="0" dirty="0" err="1"/>
                <a:t>ona</a:t>
              </a:r>
              <a:r>
                <a:rPr lang="en-US" sz="1400" b="1" noProof="0" dirty="0"/>
                <a:t> o </a:t>
              </a:r>
              <a:r>
                <a:rPr lang="en-US" sz="1400" b="1" noProof="0" dirty="0" err="1"/>
                <a:t>lona</a:t>
              </a:r>
              <a:r>
                <a:rPr lang="en-US" sz="1400" b="1" noProof="0" dirty="0"/>
                <a:t> </a:t>
              </a:r>
              <a:r>
                <a:rPr lang="en-US" sz="1400" b="1" noProof="0" dirty="0" err="1"/>
                <a:t>faatuatua</a:t>
              </a:r>
              <a:r>
                <a:rPr lang="en-US" sz="1400" b="1" noProof="0" dirty="0"/>
                <a:t> </a:t>
              </a:r>
              <a:r>
                <a:rPr lang="en-US" sz="1400" b="1" noProof="0" dirty="0" err="1"/>
                <a:t>ia</a:t>
              </a:r>
              <a:r>
                <a:rPr lang="en-US" sz="1400" b="1" noProof="0" dirty="0"/>
                <a:t> </a:t>
              </a:r>
              <a:r>
                <a:rPr lang="en-US" sz="1400" b="1" noProof="0" dirty="0" err="1"/>
                <a:t>Ianuari</a:t>
              </a:r>
              <a:r>
                <a:rPr lang="en-US" sz="1400" b="1" noProof="0" dirty="0"/>
                <a:t> </a:t>
              </a:r>
              <a:r>
                <a:rPr lang="en-US" sz="1400" b="1" noProof="0" dirty="0" err="1"/>
                <a:t>i</a:t>
              </a:r>
              <a:r>
                <a:rPr lang="en-US" sz="1400" b="1" noProof="0"/>
                <a:t> le 1914.</a:t>
              </a:r>
              <a:endParaRPr lang="en" sz="1400" b="1" noProof="0" dirty="0"/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5005" y="1310640"/>
            <a:ext cx="2816967" cy="2490792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39101" y="4077247"/>
            <a:ext cx="3952872" cy="2502123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62275" y="3882733"/>
            <a:ext cx="5076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mulimuli</a:t>
            </a:r>
            <a:r>
              <a:rPr lang="en-US" sz="2000" b="1" dirty="0"/>
              <a:t> </a:t>
            </a:r>
            <a:r>
              <a:rPr lang="en-US" sz="2000" b="1" dirty="0" err="1"/>
              <a:t>taʻitaʻi</a:t>
            </a:r>
            <a:r>
              <a:rPr lang="en-US" sz="2000" b="1" dirty="0"/>
              <a:t> </a:t>
            </a:r>
            <a:r>
              <a:rPr lang="en-US" sz="2000" b="1" dirty="0" err="1"/>
              <a:t>Kerisiano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tulagaaao</a:t>
            </a:r>
            <a:r>
              <a:rPr lang="en-US" sz="2000" b="1" dirty="0"/>
              <a:t> o </a:t>
            </a:r>
            <a:r>
              <a:rPr lang="en-US" sz="2000" b="1" dirty="0" err="1"/>
              <a:t>Iesu</a:t>
            </a:r>
            <a:r>
              <a:rPr lang="en-US" sz="2000" b="1" dirty="0"/>
              <a:t> e ala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naunau</a:t>
            </a:r>
            <a:r>
              <a:rPr lang="en-US" sz="2000" b="1" dirty="0"/>
              <a:t> e </a:t>
            </a:r>
            <a:r>
              <a:rPr lang="en-US" sz="2000" b="1" dirty="0" err="1"/>
              <a:t>mafatia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uso</a:t>
            </a:r>
            <a:r>
              <a:rPr lang="en-US" sz="2000" b="1" dirty="0"/>
              <a:t> ma </a:t>
            </a:r>
            <a:r>
              <a:rPr lang="en-US" sz="2000" b="1" dirty="0" err="1"/>
              <a:t>tuafafine</a:t>
            </a:r>
            <a:r>
              <a:rPr lang="en-US" sz="2000" b="1" dirty="0"/>
              <a:t>, ma </a:t>
            </a:r>
            <a:r>
              <a:rPr lang="en-US" sz="2000" b="1" dirty="0" err="1"/>
              <a:t>afai</a:t>
            </a:r>
            <a:r>
              <a:rPr lang="en-US" sz="2000" b="1" dirty="0"/>
              <a:t> e </a:t>
            </a:r>
            <a:r>
              <a:rPr lang="en-US" sz="2000" b="1" dirty="0" err="1"/>
              <a:t>manaʻomia</a:t>
            </a:r>
            <a:r>
              <a:rPr lang="en-US" sz="2000" b="1" dirty="0"/>
              <a:t>, e </a:t>
            </a:r>
            <a:r>
              <a:rPr lang="en-US" sz="2000" b="1" dirty="0" err="1"/>
              <a:t>oo</a:t>
            </a:r>
            <a:r>
              <a:rPr lang="en-US" sz="2000" b="1" dirty="0"/>
              <a:t> lava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oti</a:t>
            </a:r>
            <a:r>
              <a:rPr lang="en-US" sz="2000" b="1" dirty="0"/>
              <a:t> </a:t>
            </a:r>
            <a:r>
              <a:rPr lang="en-US" sz="2000" b="1" dirty="0" err="1"/>
              <a:t>mo</a:t>
            </a:r>
            <a:r>
              <a:rPr lang="en-US" sz="2000" b="1" dirty="0"/>
              <a:t> a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galuega</a:t>
            </a:r>
            <a:r>
              <a:rPr lang="en-US" sz="2000" b="1" dirty="0"/>
              <a:t> (1 Kori. 4:11-13; 2 Kori. 11:23-28).</a:t>
            </a:r>
            <a:endParaRPr lang="en" sz="2000" b="1" noProof="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031408" y="2570797"/>
            <a:ext cx="71150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 </a:t>
            </a:r>
            <a:r>
              <a:rPr lang="en-US" sz="2000" b="1" dirty="0" err="1">
                <a:solidFill>
                  <a:prstClr val="black"/>
                </a:solidFill>
              </a:rPr>
              <a:t>fa’amaoni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ta’ita’i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tatau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fa’aaloalo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ai (1 Kori. 4:2; 1 Timo. 5:17). Ae </a:t>
            </a:r>
            <a:r>
              <a:rPr lang="en-US" sz="2000" b="1" dirty="0" err="1">
                <a:solidFill>
                  <a:prstClr val="black"/>
                </a:solidFill>
              </a:rPr>
              <a:t>tusa</a:t>
            </a:r>
            <a:r>
              <a:rPr lang="en-US" sz="2000" b="1" dirty="0">
                <a:solidFill>
                  <a:prstClr val="black"/>
                </a:solidFill>
              </a:rPr>
              <a:t> lava </a:t>
            </a:r>
            <a:r>
              <a:rPr lang="en-US" sz="2000" b="1" dirty="0" err="1">
                <a:solidFill>
                  <a:prstClr val="black"/>
                </a:solidFill>
              </a:rPr>
              <a:t>foi</a:t>
            </a:r>
            <a:r>
              <a:rPr lang="en-US" sz="2000" b="1" dirty="0">
                <a:solidFill>
                  <a:prstClr val="black"/>
                </a:solidFill>
              </a:rPr>
              <a:t> pe le </a:t>
            </a:r>
            <a:r>
              <a:rPr lang="en-US" sz="2000" b="1" dirty="0" err="1">
                <a:solidFill>
                  <a:prstClr val="black"/>
                </a:solidFill>
              </a:rPr>
              <a:t>maua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lena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fa’aaloalo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tumau</a:t>
            </a:r>
            <a:r>
              <a:rPr lang="en-US" sz="2000" b="1" dirty="0">
                <a:solidFill>
                  <a:prstClr val="black"/>
                </a:solidFill>
              </a:rPr>
              <a:t> pea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fa’amaoni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auā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iloa</a:t>
            </a:r>
            <a:r>
              <a:rPr lang="en-US" sz="2000" b="1" dirty="0">
                <a:solidFill>
                  <a:prstClr val="black"/>
                </a:solidFill>
              </a:rPr>
              <a:t> o le Atua lava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fa’amasinoina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, ae le o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(1 Kori. 4:3-4).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62274" y="5513949"/>
            <a:ext cx="50768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E lei valaauina taitai po o tagata o le ekalesia e tau pe finau le tasi i le isi, ae ia autasi i le vivii atu ia Iesu ma le talaʻiina o le feʻau o le satauro.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184936" y="489502"/>
            <a:ext cx="777721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400" b="1" dirty="0">
                <a:latin typeface="Constantia" panose="02030602050306030303" pitchFamily="18" charset="0"/>
              </a:rPr>
              <a:t>“E </a:t>
            </a:r>
            <a:r>
              <a:rPr lang="en-US" sz="2400" b="1" dirty="0" err="1">
                <a:latin typeface="Constantia" panose="02030602050306030303" pitchFamily="18" charset="0"/>
              </a:rPr>
              <a:t>leai</a:t>
            </a:r>
            <a:r>
              <a:rPr lang="en-US" sz="2400" b="1" dirty="0">
                <a:latin typeface="Constantia" panose="02030602050306030303" pitchFamily="18" charset="0"/>
              </a:rPr>
              <a:t> se </a:t>
            </a:r>
            <a:r>
              <a:rPr lang="en-US" sz="2400" b="1" dirty="0" err="1">
                <a:latin typeface="Constantia" panose="02030602050306030303" pitchFamily="18" charset="0"/>
              </a:rPr>
              <a:t>mea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mafai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faaatoatoaina</a:t>
            </a:r>
            <a:r>
              <a:rPr lang="en-US" sz="2400" b="1" dirty="0">
                <a:latin typeface="Constantia" panose="02030602050306030303" pitchFamily="18" charset="0"/>
              </a:rPr>
              <a:t> ai se </a:t>
            </a:r>
            <a:r>
              <a:rPr lang="en-US" sz="2400" b="1" dirty="0" err="1">
                <a:latin typeface="Constantia" panose="02030602050306030303" pitchFamily="18" charset="0"/>
              </a:rPr>
              <a:t>lotogatasi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atoatoa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ekalesia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vagana</a:t>
            </a:r>
            <a:r>
              <a:rPr lang="en-US" sz="2400" b="1" dirty="0">
                <a:latin typeface="Constantia" panose="02030602050306030303" pitchFamily="18" charset="0"/>
              </a:rPr>
              <a:t> ai le </a:t>
            </a:r>
            <a:r>
              <a:rPr lang="en-US" sz="2400" b="1" dirty="0" err="1">
                <a:latin typeface="Constantia" panose="02030602050306030303" pitchFamily="18" charset="0"/>
              </a:rPr>
              <a:t>agaga</a:t>
            </a:r>
            <a:r>
              <a:rPr lang="en-US" sz="2400" b="1" dirty="0">
                <a:latin typeface="Constantia" panose="02030602050306030303" pitchFamily="18" charset="0"/>
              </a:rPr>
              <a:t> o le </a:t>
            </a:r>
            <a:r>
              <a:rPr lang="en-US" sz="2400" b="1" dirty="0" err="1">
                <a:latin typeface="Constantia" panose="02030602050306030303" pitchFamily="18" charset="0"/>
              </a:rPr>
              <a:t>onosai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pei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Keriso</a:t>
            </a:r>
            <a:r>
              <a:rPr lang="en-US" sz="2400" b="1" dirty="0">
                <a:latin typeface="Constantia" panose="02030602050306030303" pitchFamily="18" charset="0"/>
              </a:rPr>
              <a:t>. E </a:t>
            </a:r>
            <a:r>
              <a:rPr lang="en-US" sz="2400" b="1" dirty="0" err="1">
                <a:latin typeface="Constantia" panose="02030602050306030303" pitchFamily="18" charset="0"/>
              </a:rPr>
              <a:t>mafai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Satani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luluina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fevaevaea’iga</a:t>
            </a:r>
            <a:r>
              <a:rPr lang="en-US" sz="2400" b="1" dirty="0">
                <a:latin typeface="Constantia" panose="02030602050306030303" pitchFamily="18" charset="0"/>
              </a:rPr>
              <a:t>; </a:t>
            </a:r>
            <a:r>
              <a:rPr lang="en-US" sz="2400" b="1" dirty="0" err="1">
                <a:latin typeface="Constantia" panose="02030602050306030303" pitchFamily="18" charset="0"/>
              </a:rPr>
              <a:t>na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Keriso</a:t>
            </a:r>
            <a:r>
              <a:rPr lang="en-US" sz="2400" b="1" dirty="0">
                <a:latin typeface="Constantia" panose="02030602050306030303" pitchFamily="18" charset="0"/>
              </a:rPr>
              <a:t> lava e </a:t>
            </a:r>
            <a:r>
              <a:rPr lang="en-US" sz="2400" b="1" dirty="0" err="1">
                <a:latin typeface="Constantia" panose="02030602050306030303" pitchFamily="18" charset="0"/>
              </a:rPr>
              <a:t>mafai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fa’alelei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mea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fe’ese’esea’i</a:t>
            </a:r>
            <a:r>
              <a:rPr lang="en-US" sz="2400" b="1" dirty="0">
                <a:latin typeface="Constantia" panose="02030602050306030303" pitchFamily="18" charset="0"/>
              </a:rPr>
              <a:t> ai.... A </a:t>
            </a:r>
            <a:r>
              <a:rPr lang="en-US" sz="2400" b="1" dirty="0" err="1">
                <a:latin typeface="Constantia" panose="02030602050306030303" pitchFamily="18" charset="0"/>
              </a:rPr>
              <a:t>outou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tagata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faigaluega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ta’ito’atasi</a:t>
            </a:r>
            <a:r>
              <a:rPr lang="en-US" sz="2400" b="1" dirty="0">
                <a:latin typeface="Constantia" panose="02030602050306030303" pitchFamily="18" charset="0"/>
              </a:rPr>
              <a:t> o le </a:t>
            </a:r>
            <a:r>
              <a:rPr lang="en-US" sz="2400" b="1" dirty="0" err="1">
                <a:latin typeface="Constantia" panose="02030602050306030303" pitchFamily="18" charset="0"/>
              </a:rPr>
              <a:t>ekalesia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alolofa</a:t>
            </a:r>
            <a:r>
              <a:rPr lang="en-US" sz="2400" b="1" dirty="0">
                <a:latin typeface="Constantia" panose="02030602050306030303" pitchFamily="18" charset="0"/>
              </a:rPr>
              <a:t> tele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Atua ma </a:t>
            </a:r>
            <a:r>
              <a:rPr lang="en-US" sz="2400" b="1" dirty="0" err="1">
                <a:latin typeface="Constantia" panose="02030602050306030303" pitchFamily="18" charset="0"/>
              </a:rPr>
              <a:t>lou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tuaoi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pei</a:t>
            </a:r>
            <a:r>
              <a:rPr lang="en-US" sz="2400" b="1" dirty="0">
                <a:latin typeface="Constantia" panose="02030602050306030303" pitchFamily="18" charset="0"/>
              </a:rPr>
              <a:t> o </a:t>
            </a:r>
            <a:r>
              <a:rPr lang="en-US" sz="2400" b="1" dirty="0" err="1">
                <a:latin typeface="Constantia" panose="02030602050306030303" pitchFamily="18" charset="0"/>
              </a:rPr>
              <a:t>oe</a:t>
            </a:r>
            <a:r>
              <a:rPr lang="en-US" sz="2400" b="1" dirty="0">
                <a:latin typeface="Constantia" panose="02030602050306030303" pitchFamily="18" charset="0"/>
              </a:rPr>
              <a:t> lava, </a:t>
            </a:r>
            <a:r>
              <a:rPr lang="en-US" sz="2400" b="1" dirty="0" err="1">
                <a:latin typeface="Constantia" panose="02030602050306030303" pitchFamily="18" charset="0"/>
              </a:rPr>
              <a:t>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leai</a:t>
            </a:r>
            <a:r>
              <a:rPr lang="en-US" sz="2400" b="1" dirty="0">
                <a:latin typeface="Constantia" panose="02030602050306030303" pitchFamily="18" charset="0"/>
              </a:rPr>
              <a:t> lea o </a:t>
            </a:r>
            <a:r>
              <a:rPr lang="en-US" sz="2400" b="1" dirty="0" err="1">
                <a:latin typeface="Constantia" panose="02030602050306030303" pitchFamily="18" charset="0"/>
              </a:rPr>
              <a:t>ni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taumafaiga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galulue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malosi</a:t>
            </a:r>
            <a:r>
              <a:rPr lang="en-US" sz="2400" b="1" dirty="0">
                <a:latin typeface="Constantia" panose="02030602050306030303" pitchFamily="18" charset="0"/>
              </a:rPr>
              <a:t> ai e </a:t>
            </a:r>
            <a:r>
              <a:rPr lang="en-US" sz="2400" b="1" dirty="0" err="1">
                <a:latin typeface="Constantia" panose="02030602050306030303" pitchFamily="18" charset="0"/>
              </a:rPr>
              <a:t>autasi</a:t>
            </a:r>
            <a:r>
              <a:rPr lang="en-US" sz="2400" b="1" dirty="0">
                <a:latin typeface="Constantia" panose="02030602050306030303" pitchFamily="18" charset="0"/>
              </a:rPr>
              <a:t>, o le a </a:t>
            </a:r>
            <a:r>
              <a:rPr lang="en-US" sz="2400" b="1" dirty="0" err="1">
                <a:latin typeface="Constantia" panose="02030602050306030303" pitchFamily="18" charset="0"/>
              </a:rPr>
              <a:t>autasi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Keriso</a:t>
            </a:r>
            <a:r>
              <a:rPr lang="en-US" sz="2400" b="1" dirty="0">
                <a:latin typeface="Constantia" panose="02030602050306030303" pitchFamily="18" charset="0"/>
              </a:rPr>
              <a:t>, o le a </a:t>
            </a:r>
            <a:r>
              <a:rPr lang="en-US" sz="2400" b="1" dirty="0" err="1">
                <a:latin typeface="Constantia" panose="02030602050306030303" pitchFamily="18" charset="0"/>
              </a:rPr>
              <a:t>tapunia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taliga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lipoti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atu</a:t>
            </a:r>
            <a:r>
              <a:rPr lang="en-US" sz="2400" b="1" dirty="0">
                <a:latin typeface="Constantia" panose="02030602050306030303" pitchFamily="18" charset="0"/>
              </a:rPr>
              <a:t> ai, ma o le a </a:t>
            </a:r>
            <a:r>
              <a:rPr lang="en-US" sz="2400" b="1" dirty="0" err="1">
                <a:latin typeface="Constantia" panose="02030602050306030303" pitchFamily="18" charset="0"/>
              </a:rPr>
              <a:t>leai</a:t>
            </a:r>
            <a:r>
              <a:rPr lang="en-US" sz="2400" b="1" dirty="0">
                <a:latin typeface="Constantia" panose="02030602050306030303" pitchFamily="18" charset="0"/>
              </a:rPr>
              <a:t> se </a:t>
            </a:r>
            <a:r>
              <a:rPr lang="en-US" sz="2400" b="1" dirty="0" err="1">
                <a:latin typeface="Constantia" panose="02030602050306030303" pitchFamily="18" charset="0"/>
              </a:rPr>
              <a:t>tasi</a:t>
            </a:r>
            <a:r>
              <a:rPr lang="en-US" sz="2400" b="1" dirty="0">
                <a:latin typeface="Constantia" panose="02030602050306030303" pitchFamily="18" charset="0"/>
              </a:rPr>
              <a:t> e </a:t>
            </a:r>
            <a:r>
              <a:rPr lang="en-US" sz="2400" b="1" dirty="0" err="1">
                <a:latin typeface="Constantia" panose="02030602050306030303" pitchFamily="18" charset="0"/>
              </a:rPr>
              <a:t>fa’aleaga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lona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tuaoi</a:t>
            </a:r>
            <a:r>
              <a:rPr lang="en-US" sz="2400" b="1" dirty="0">
                <a:latin typeface="Constantia" panose="02030602050306030303" pitchFamily="18" charset="0"/>
              </a:rPr>
              <a:t>. O le a </a:t>
            </a:r>
            <a:r>
              <a:rPr lang="en-US" sz="2400" b="1" dirty="0" err="1">
                <a:latin typeface="Constantia" panose="02030602050306030303" pitchFamily="18" charset="0"/>
              </a:rPr>
              <a:t>fa’apelepele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tagata</a:t>
            </a:r>
            <a:r>
              <a:rPr lang="en-US" sz="2400" b="1" dirty="0">
                <a:latin typeface="Constantia" panose="02030602050306030303" pitchFamily="18" charset="0"/>
              </a:rPr>
              <a:t> o le </a:t>
            </a:r>
            <a:r>
              <a:rPr lang="en-US" sz="2400" b="1" dirty="0" err="1">
                <a:latin typeface="Constantia" panose="02030602050306030303" pitchFamily="18" charset="0"/>
              </a:rPr>
              <a:t>ekalesia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alofa</a:t>
            </a:r>
            <a:r>
              <a:rPr lang="en-US" sz="2400" b="1" dirty="0">
                <a:latin typeface="Constantia" panose="02030602050306030303" pitchFamily="18" charset="0"/>
              </a:rPr>
              <a:t> ma le </a:t>
            </a:r>
            <a:r>
              <a:rPr lang="en-US" sz="2400" b="1" dirty="0" err="1">
                <a:latin typeface="Constantia" panose="02030602050306030303" pitchFamily="18" charset="0"/>
              </a:rPr>
              <a:t>lotogatasi</a:t>
            </a:r>
            <a:r>
              <a:rPr lang="en-US" sz="2400" b="1" dirty="0">
                <a:latin typeface="Constantia" panose="02030602050306030303" pitchFamily="18" charset="0"/>
              </a:rPr>
              <a:t> ma </a:t>
            </a:r>
            <a:r>
              <a:rPr lang="en-US" sz="2400" b="1" dirty="0" err="1">
                <a:latin typeface="Constantia" panose="02030602050306030303" pitchFamily="18" charset="0"/>
              </a:rPr>
              <a:t>avea</a:t>
            </a:r>
            <a:r>
              <a:rPr lang="en-US" sz="2400" b="1" dirty="0">
                <a:latin typeface="Constantia" panose="02030602050306030303" pitchFamily="18" charset="0"/>
              </a:rPr>
              <a:t> o se aiga tele e </a:t>
            </a:r>
            <a:r>
              <a:rPr lang="en-US" sz="2400" b="1" dirty="0" err="1">
                <a:latin typeface="Constantia" panose="02030602050306030303" pitchFamily="18" charset="0"/>
              </a:rPr>
              <a:t>tasi</a:t>
            </a:r>
            <a:r>
              <a:rPr lang="en-US" sz="2400" b="1" dirty="0">
                <a:latin typeface="Constantia" panose="02030602050306030303" pitchFamily="18" charset="0"/>
              </a:rPr>
              <a:t>. Ona tatou </a:t>
            </a:r>
            <a:r>
              <a:rPr lang="en-US" sz="2400" b="1" dirty="0" err="1">
                <a:latin typeface="Constantia" panose="02030602050306030303" pitchFamily="18" charset="0"/>
              </a:rPr>
              <a:t>tauaveina</a:t>
            </a:r>
            <a:r>
              <a:rPr lang="en-US" sz="2400" b="1" dirty="0">
                <a:latin typeface="Constantia" panose="02030602050306030303" pitchFamily="18" charset="0"/>
              </a:rPr>
              <a:t> lea o </a:t>
            </a:r>
            <a:r>
              <a:rPr lang="en-US" sz="2400" b="1" dirty="0" err="1">
                <a:latin typeface="Constantia" panose="02030602050306030303" pitchFamily="18" charset="0"/>
              </a:rPr>
              <a:t>fa’amaoniga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lalolagi</a:t>
            </a:r>
            <a:r>
              <a:rPr lang="en-US" sz="2400" b="1" dirty="0">
                <a:latin typeface="Constantia" panose="02030602050306030303" pitchFamily="18" charset="0"/>
              </a:rPr>
              <a:t> o le a </a:t>
            </a:r>
            <a:r>
              <a:rPr lang="en-US" sz="2400" b="1" dirty="0" err="1">
                <a:latin typeface="Constantia" panose="02030602050306030303" pitchFamily="18" charset="0"/>
              </a:rPr>
              <a:t>molimau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atu</a:t>
            </a:r>
            <a:r>
              <a:rPr lang="en-US" sz="2400" b="1" dirty="0">
                <a:latin typeface="Constantia" panose="02030602050306030303" pitchFamily="18" charset="0"/>
              </a:rPr>
              <a:t> ai </a:t>
            </a:r>
            <a:r>
              <a:rPr lang="en-US" sz="2400" b="1" dirty="0" err="1">
                <a:latin typeface="Constantia" panose="02030602050306030303" pitchFamily="18" charset="0"/>
              </a:rPr>
              <a:t>ua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auina</a:t>
            </a:r>
            <a:r>
              <a:rPr lang="en-US" sz="2400" b="1" dirty="0">
                <a:latin typeface="Constantia" panose="02030602050306030303" pitchFamily="18" charset="0"/>
              </a:rPr>
              <a:t> </a:t>
            </a:r>
            <a:r>
              <a:rPr lang="en-US" sz="2400" b="1" dirty="0" err="1">
                <a:latin typeface="Constantia" panose="02030602050306030303" pitchFamily="18" charset="0"/>
              </a:rPr>
              <a:t>mai</a:t>
            </a:r>
            <a:r>
              <a:rPr lang="en-US" sz="2400" b="1" dirty="0">
                <a:latin typeface="Constantia" panose="02030602050306030303" pitchFamily="18" charset="0"/>
              </a:rPr>
              <a:t> e le Atua Lona Alo </a:t>
            </a:r>
            <a:r>
              <a:rPr lang="en-US" sz="2400" b="1" dirty="0" err="1">
                <a:latin typeface="Constantia" panose="02030602050306030303" pitchFamily="18" charset="0"/>
              </a:rPr>
              <a:t>i</a:t>
            </a:r>
            <a:r>
              <a:rPr lang="en-US" sz="2400" b="1" dirty="0">
                <a:latin typeface="Constantia" panose="02030602050306030303" pitchFamily="18" charset="0"/>
              </a:rPr>
              <a:t> le </a:t>
            </a:r>
            <a:r>
              <a:rPr lang="en-US" sz="2400" b="1" dirty="0" err="1">
                <a:latin typeface="Constantia" panose="02030602050306030303" pitchFamily="18" charset="0"/>
              </a:rPr>
              <a:t>lalolagi</a:t>
            </a:r>
            <a:r>
              <a:rPr lang="en-US" sz="2400" b="1" dirty="0">
                <a:latin typeface="Constantia" panose="02030602050306030303" pitchFamily="18" charset="0"/>
              </a:rPr>
              <a:t>.”</a:t>
            </a:r>
            <a:endParaRPr lang="en" sz="2400" b="1" noProof="0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7178116" y="6045012"/>
            <a:ext cx="27840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(Reflecting Christ July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 au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uso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aioi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outou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suafa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o lo tatou Alii o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Iesu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Keriso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outou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upu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uma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lava,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ne‘i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maseiga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outou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maopoopo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lava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le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loto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ma le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manatu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tasi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Korinito 1:10, </a:t>
            </a:r>
            <a:r>
              <a:rPr kumimoji="0" lang="en" sz="12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SOV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7267575" y="3760707"/>
            <a:ext cx="4419600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Faafitauli e mafua ai le le lotogatasi: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C53544"/>
                </a:solidFill>
              </a:rPr>
              <a:t>Fevaevaeaiga ma finauga</a:t>
            </a:r>
          </a:p>
          <a:p>
            <a:pPr>
              <a:spcBef>
                <a:spcPts val="1800"/>
              </a:spcBef>
            </a:pPr>
            <a:r>
              <a:rPr lang="en" sz="2000" b="1" noProof="0" dirty="0"/>
              <a:t>How to maintain unity: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55A14E"/>
                </a:solidFill>
              </a:rPr>
              <a:t>Lotogatasi ia Iesu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3080B9"/>
                </a:solidFill>
              </a:rPr>
              <a:t>Poto ma le matua faaleagaga</a:t>
            </a:r>
          </a:p>
          <a:p>
            <a:pPr lvl="1">
              <a:spcBef>
                <a:spcPts val="600"/>
              </a:spcBef>
            </a:pPr>
            <a:r>
              <a:rPr lang="en" sz="2000" b="1" dirty="0">
                <a:solidFill>
                  <a:srgbClr val="C57035"/>
                </a:solidFill>
              </a:rPr>
              <a:t>Auaunaga ma le loto maualalo</a:t>
            </a:r>
            <a:endParaRPr lang="en" sz="2000" b="1" noProof="0" dirty="0">
              <a:solidFill>
                <a:srgbClr val="C57035"/>
              </a:solidFill>
            </a:endParaRP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BD2DB8"/>
                </a:solidFill>
              </a:rPr>
              <a:t>Faaaloalo </a:t>
            </a:r>
            <a:r>
              <a:rPr lang="en-US" sz="2000" b="1" dirty="0" err="1">
                <a:solidFill>
                  <a:srgbClr val="BD2DB8"/>
                </a:solidFill>
              </a:rPr>
              <a:t>i</a:t>
            </a:r>
            <a:r>
              <a:rPr lang="en-US" sz="2000" b="1" dirty="0">
                <a:solidFill>
                  <a:srgbClr val="BD2DB8"/>
                </a:solidFill>
              </a:rPr>
              <a:t> </a:t>
            </a:r>
            <a:r>
              <a:rPr lang="en-US" sz="2000" b="1" dirty="0" err="1">
                <a:solidFill>
                  <a:srgbClr val="BD2DB8"/>
                </a:solidFill>
              </a:rPr>
              <a:t>taitai</a:t>
            </a:r>
            <a:endParaRPr lang="en" sz="2000" b="1" noProof="0" dirty="0">
              <a:solidFill>
                <a:srgbClr val="BD2DB8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314325" y="63241"/>
            <a:ext cx="70199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Ina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maeʻa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faafeiloaʻi</a:t>
            </a:r>
            <a:r>
              <a:rPr lang="en-US" sz="2000" b="1" dirty="0"/>
              <a:t> ma </a:t>
            </a:r>
            <a:r>
              <a:rPr lang="en-US" sz="2000" b="1" dirty="0" err="1"/>
              <a:t>faafetai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Paulo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tuputupu</a:t>
            </a:r>
            <a:r>
              <a:rPr lang="en-US" sz="2000" b="1" dirty="0"/>
              <a:t> </a:t>
            </a:r>
            <a:r>
              <a:rPr lang="en-US" sz="2000" b="1" dirty="0" err="1"/>
              <a:t>faaleagaga</a:t>
            </a:r>
            <a:r>
              <a:rPr lang="en-US" sz="2000" b="1" dirty="0"/>
              <a:t>,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talanoaina</a:t>
            </a:r>
            <a:r>
              <a:rPr lang="en-US" sz="2000" b="1" dirty="0"/>
              <a:t> lea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faafitauli</a:t>
            </a:r>
            <a:r>
              <a:rPr lang="en-US" sz="2000" b="1" dirty="0"/>
              <a:t> </a:t>
            </a:r>
            <a:r>
              <a:rPr lang="en-US" sz="2000" b="1" dirty="0" err="1"/>
              <a:t>muamua</a:t>
            </a:r>
            <a:r>
              <a:rPr lang="en-US" sz="2000" b="1" dirty="0"/>
              <a:t> o loo </a:t>
            </a:r>
            <a:r>
              <a:rPr lang="en-US" sz="2000" b="1" dirty="0" err="1"/>
              <a:t>aafia</a:t>
            </a:r>
            <a:r>
              <a:rPr lang="en-US" sz="2000" b="1" dirty="0"/>
              <a:t> ai le </a:t>
            </a:r>
            <a:r>
              <a:rPr lang="en-US" sz="2000" b="1" dirty="0" err="1"/>
              <a:t>ekalesia</a:t>
            </a:r>
            <a:r>
              <a:rPr lang="en-US" sz="2000" b="1" dirty="0"/>
              <a:t>: o le </a:t>
            </a:r>
            <a:r>
              <a:rPr lang="en-US" sz="2000" b="1" dirty="0" err="1"/>
              <a:t>leai</a:t>
            </a:r>
            <a:r>
              <a:rPr lang="en-US" sz="2000" b="1" dirty="0"/>
              <a:t> o se </a:t>
            </a:r>
            <a:r>
              <a:rPr lang="en-US" sz="2000" b="1" dirty="0" err="1"/>
              <a:t>lotogatasi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81900" y="293962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31719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711849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314324" y="2283208"/>
            <a:ext cx="70199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E tasi le manatu ua manino mai lava i le amataga: e le mafai ona ausia le lotogatasi i le ekalesia e ala i taumafaiga a tagata. E na o le taula’i atu ia Iesu e mafai ai ona tatou ausia le lotogatasi.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314323" y="1327687"/>
            <a:ext cx="7019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I tusi uma i Korinito, ma isi tusi na tusia e Paulo, tatou te vaʻaia ai le auala na ia tuʻuina mai ai ni taʻiala e foia ai lenei faʻafitauli, lea e mafai foʻi ona aoga mo ekalesia i aso nei.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FAAFITAULI E MAFUA AI LE LE LOTOGATASI</a:t>
            </a: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rgbClr val="FF0000"/>
                </a:solidFill>
              </a:rPr>
              <a:t>FEESEESEGA MA FINAUGA</a:t>
            </a:r>
            <a:endParaRPr lang="en" sz="4400" b="1" noProof="0" dirty="0">
              <a:ln/>
              <a:solidFill>
                <a:srgbClr val="FF0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Le au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uso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e,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aioi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atu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le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suafa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o lo tatou Alii o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Iesu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Keriso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tasi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la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upu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uma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lava,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ne‘i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ai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ni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maseiga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; a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maopoopo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lava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le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loto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tasi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ma le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manatu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tasi</a:t>
            </a:r>
            <a:r>
              <a:rPr lang="en-US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</a:p>
          <a:p>
            <a:pPr algn="ctr"/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Korinito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97394" y="2146027"/>
            <a:ext cx="51816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Sa </a:t>
            </a:r>
            <a:r>
              <a:rPr lang="en-US" sz="2000" b="1" dirty="0" err="1"/>
              <a:t>ui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taitai</a:t>
            </a:r>
            <a:r>
              <a:rPr lang="en-US" sz="2000" b="1" dirty="0"/>
              <a:t> </a:t>
            </a:r>
            <a:r>
              <a:rPr lang="en-US" sz="2000" b="1" dirty="0" err="1"/>
              <a:t>eseese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, ma </a:t>
            </a:r>
            <a:r>
              <a:rPr lang="en-US" sz="2000" b="1" dirty="0" err="1"/>
              <a:t>sa</a:t>
            </a:r>
            <a:r>
              <a:rPr lang="en-US" sz="2000" b="1" dirty="0"/>
              <a:t> tofu le au </a:t>
            </a:r>
            <a:r>
              <a:rPr lang="en-US" sz="2000" b="1" dirty="0" err="1"/>
              <a:t>talitonu</a:t>
            </a:r>
            <a:r>
              <a:rPr lang="en-US" sz="2000" b="1" dirty="0"/>
              <a:t> ma </a:t>
            </a:r>
            <a:r>
              <a:rPr lang="en-US" sz="2000" b="1" dirty="0" err="1"/>
              <a:t>lana</a:t>
            </a:r>
            <a:r>
              <a:rPr lang="en-US" sz="2000" b="1" dirty="0"/>
              <a:t> </a:t>
            </a:r>
            <a:r>
              <a:rPr lang="en-US" sz="2000" b="1" dirty="0" err="1"/>
              <a:t>faifeau</a:t>
            </a:r>
            <a:r>
              <a:rPr lang="en-US" sz="2000" b="1" dirty="0"/>
              <a:t> e </a:t>
            </a:r>
            <a:r>
              <a:rPr lang="en-US" sz="2000" b="1" dirty="0" err="1"/>
              <a:t>sili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fiafia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 (Paulo, Apolo, Peteru…) 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oo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lenei</a:t>
            </a:r>
            <a:r>
              <a:rPr lang="en-US" sz="2000" b="1" dirty="0"/>
              <a:t> </a:t>
            </a:r>
            <a:r>
              <a:rPr lang="en-US" sz="2000" b="1" dirty="0" err="1"/>
              <a:t>tulaga</a:t>
            </a:r>
            <a:r>
              <a:rPr lang="en-US" sz="2000" b="1" dirty="0"/>
              <a:t> </a:t>
            </a:r>
            <a:r>
              <a:rPr lang="en-US" sz="2000" b="1" dirty="0" err="1"/>
              <a:t>ina</a:t>
            </a:r>
            <a:r>
              <a:rPr lang="en-US" sz="2000" b="1" dirty="0"/>
              <a:t> </a:t>
            </a:r>
            <a:r>
              <a:rPr lang="en-US" sz="2000" b="1" dirty="0" err="1"/>
              <a:t>fefinauai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totonu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latou</a:t>
            </a:r>
            <a:r>
              <a:rPr lang="en-US" sz="2000" b="1" dirty="0"/>
              <a:t> lava (1 </a:t>
            </a:r>
            <a:r>
              <a:rPr lang="en-US" sz="2000" b="1" dirty="0" err="1"/>
              <a:t>Korinito</a:t>
            </a:r>
            <a:r>
              <a:rPr lang="en-US" sz="2000" b="1" dirty="0"/>
              <a:t> 1:11).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3988" y="4835485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743034" y="4820098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77923" y="5017824"/>
            <a:ext cx="601807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it-IT" sz="2000" b="1" dirty="0"/>
              <a:t>Sa faasolosolo </a:t>
            </a:r>
            <a:r>
              <a:rPr lang="it-IT" sz="2000" b="1"/>
              <a:t>malie mai lava aafiaga o </a:t>
            </a:r>
            <a:r>
              <a:rPr lang="it-IT" sz="2000" b="1" dirty="0"/>
              <a:t>le ekalesia (1 Kori. 3:3). O le leai o se lotogatasi na faaleagaina ai le faamanatuina o le Talisuaga a le Alii (1 Kori. 11:33), ma na oo lava ina latou molia le tasi ma le isi i le faamasinoga (1 Kori. 6:1).</a:t>
            </a:r>
            <a:endParaRPr lang="en" sz="2000" b="1" noProof="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97394" y="1703338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/>
              <a:t>O a feeseeseaiga sa feagai ma le lotu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Korinito</a:t>
            </a:r>
            <a:r>
              <a:rPr lang="en-US" sz="2000" b="1" dirty="0"/>
              <a:t>?</a:t>
            </a:r>
            <a:r>
              <a:rPr lang="en" sz="2000" b="1" noProof="0" dirty="0"/>
              <a:t> (1 Kor.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51313" y="2283038"/>
            <a:ext cx="4244777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97394" y="3819823"/>
            <a:ext cx="51816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aunoa</a:t>
            </a:r>
            <a:r>
              <a:rPr lang="en-US" sz="2000" b="1" dirty="0">
                <a:solidFill>
                  <a:prstClr val="black"/>
                </a:solidFill>
              </a:rPr>
              <a:t> ma le </a:t>
            </a:r>
            <a:r>
              <a:rPr lang="en-US" sz="2000" b="1" dirty="0" err="1">
                <a:solidFill>
                  <a:prstClr val="black"/>
                </a:solidFill>
              </a:rPr>
              <a:t>iloaina</a:t>
            </a:r>
            <a:r>
              <a:rPr lang="en-US" sz="2000" b="1" dirty="0">
                <a:solidFill>
                  <a:prstClr val="black"/>
                </a:solidFill>
              </a:rPr>
              <a:t> o loo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talaʻia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feʻau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tasi</a:t>
            </a:r>
            <a:r>
              <a:rPr lang="en-US" sz="2000" b="1" dirty="0">
                <a:solidFill>
                  <a:prstClr val="black"/>
                </a:solidFill>
              </a:rPr>
              <a:t>, ae </a:t>
            </a:r>
            <a:r>
              <a:rPr lang="en-US" sz="2000" b="1" dirty="0" err="1">
                <a:solidFill>
                  <a:prstClr val="black"/>
                </a:solidFill>
              </a:rPr>
              <a:t>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latou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taulaʻi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vaega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lē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talafeagai</a:t>
            </a:r>
            <a:r>
              <a:rPr lang="en-US" sz="2000" b="1" dirty="0">
                <a:solidFill>
                  <a:prstClr val="black"/>
                </a:solidFill>
              </a:rPr>
              <a:t> (1 Kori. 3:5-8).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149544"/>
            <a:ext cx="7846142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it-IT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</a:rPr>
              <a:t>AUALA E TAUSIA AI LE LOTOGATASI</a:t>
            </a:r>
            <a:endParaRPr lang="en" sz="6600" b="1" noProof="0" dirty="0">
              <a:ln w="12700" cmpd="sng">
                <a:solidFill>
                  <a:srgbClr val="285E2D"/>
                </a:solidFill>
                <a:prstDash val="solid"/>
              </a:ln>
              <a:gradFill>
                <a:gsLst>
                  <a:gs pos="0">
                    <a:srgbClr val="285E2D"/>
                  </a:gs>
                  <a:gs pos="40000">
                    <a:srgbClr val="64BC6C"/>
                  </a:gs>
                  <a:gs pos="87000">
                    <a:srgbClr val="B7DFBA"/>
                  </a:gs>
                </a:gsLst>
                <a:lin ang="5400000"/>
              </a:gradFill>
              <a:effectLst>
                <a:outerShdw blurRad="50800" dist="12700" dir="5400000" algn="ctr" rotWithShape="0">
                  <a:schemeClr val="tx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0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>
                <a:ln/>
                <a:solidFill>
                  <a:schemeClr val="accent3"/>
                </a:solidFill>
              </a:rPr>
              <a:t>LOTOGATASI IA IESU</a:t>
            </a:r>
            <a:endParaRPr lang="en" sz="4400" b="1" noProof="0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444755" y="681722"/>
            <a:ext cx="68484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faamaoni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le Atua,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ua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valaauina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outou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ina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mafuta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faatasi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ma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lona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Alo 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Iesu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Keriso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lo tatou Alii.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Kor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233822" y="1327593"/>
            <a:ext cx="73576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“</a:t>
            </a: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vaeluaina</a:t>
            </a:r>
            <a:r>
              <a:rPr lang="en-US" sz="2000" b="1" dirty="0"/>
              <a:t> </a:t>
            </a:r>
            <a:r>
              <a:rPr lang="en-US" sz="2000" b="1" dirty="0" err="1"/>
              <a:t>ea</a:t>
            </a:r>
            <a:r>
              <a:rPr lang="en-US" sz="2000" b="1" dirty="0"/>
              <a:t> </a:t>
            </a:r>
            <a:r>
              <a:rPr lang="en-US" sz="2000" b="1" dirty="0" err="1"/>
              <a:t>Keriso</a:t>
            </a:r>
            <a:r>
              <a:rPr lang="en-US" sz="2000" b="1" dirty="0"/>
              <a:t>? Pe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faasatauroina</a:t>
            </a:r>
            <a:r>
              <a:rPr lang="en-US" sz="2000" b="1" dirty="0"/>
              <a:t> </a:t>
            </a:r>
            <a:r>
              <a:rPr lang="en-US" sz="2000" b="1" dirty="0" err="1"/>
              <a:t>ea</a:t>
            </a:r>
            <a:r>
              <a:rPr lang="en-US" sz="2000" b="1" dirty="0"/>
              <a:t> Paulo </a:t>
            </a:r>
            <a:r>
              <a:rPr lang="en-US" sz="2000" b="1" dirty="0" err="1"/>
              <a:t>mo</a:t>
            </a:r>
            <a:r>
              <a:rPr lang="en-US" sz="2000" b="1" dirty="0"/>
              <a:t> </a:t>
            </a:r>
            <a:r>
              <a:rPr lang="en-US" sz="2000" b="1" dirty="0" err="1"/>
              <a:t>outou</a:t>
            </a:r>
            <a:r>
              <a:rPr lang="en-US" sz="2000" b="1" dirty="0"/>
              <a:t>? Pe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papatisoina</a:t>
            </a:r>
            <a:r>
              <a:rPr lang="en-US" sz="2000" b="1" dirty="0"/>
              <a:t> </a:t>
            </a:r>
            <a:r>
              <a:rPr lang="en-US" sz="2000" b="1" dirty="0" err="1"/>
              <a:t>ea</a:t>
            </a:r>
            <a:r>
              <a:rPr lang="en-US" sz="2000" b="1" dirty="0"/>
              <a:t> </a:t>
            </a:r>
            <a:r>
              <a:rPr lang="en-US" sz="2000" b="1" dirty="0" err="1"/>
              <a:t>outou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igoa</a:t>
            </a:r>
            <a:r>
              <a:rPr lang="en-US" sz="2000" b="1" dirty="0"/>
              <a:t> o Paulo?” (1 </a:t>
            </a:r>
            <a:r>
              <a:rPr lang="en-US" sz="2000" b="1" dirty="0" err="1"/>
              <a:t>Korinito</a:t>
            </a:r>
            <a:r>
              <a:rPr lang="en-US" sz="2000" b="1" dirty="0"/>
              <a:t> 1:13). </a:t>
            </a:r>
            <a:r>
              <a:rPr lang="en-US" sz="2000" b="1" dirty="0" err="1"/>
              <a:t>Faatasi</a:t>
            </a:r>
            <a:r>
              <a:rPr lang="en-US" sz="2000" b="1" dirty="0"/>
              <a:t> ai ma </a:t>
            </a:r>
            <a:r>
              <a:rPr lang="en-US" sz="2000" b="1" dirty="0" err="1"/>
              <a:t>nei</a:t>
            </a:r>
            <a:r>
              <a:rPr lang="en-US" sz="2000" b="1" dirty="0"/>
              <a:t> </a:t>
            </a:r>
            <a:r>
              <a:rPr lang="en-US" sz="2000" b="1" dirty="0" err="1"/>
              <a:t>fesili</a:t>
            </a:r>
            <a:r>
              <a:rPr lang="en-US" sz="2000" b="1" dirty="0"/>
              <a:t>,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manao</a:t>
            </a:r>
            <a:r>
              <a:rPr lang="en-US" sz="2000" b="1" dirty="0"/>
              <a:t> Paulo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te</a:t>
            </a:r>
            <a:r>
              <a:rPr lang="en-US" sz="2000" b="1" dirty="0"/>
              <a:t> </a:t>
            </a:r>
            <a:r>
              <a:rPr lang="en-US" sz="2000" b="1" dirty="0" err="1"/>
              <a:t>mafaufau</a:t>
            </a:r>
            <a:r>
              <a:rPr lang="en-US" sz="2000" b="1" dirty="0"/>
              <a:t> </a:t>
            </a:r>
            <a:r>
              <a:rPr lang="en-US" sz="2000" b="1" dirty="0" err="1"/>
              <a:t>loloto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ai.</a:t>
            </a:r>
            <a:endParaRPr lang="en" sz="2000" b="1" noProof="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237589" y="5972449"/>
            <a:ext cx="73538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E na'o le oti o le tagata ia te ia lava ma le ola mo Iesu e maua ai le lotogatasi i le ekalesia.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237589" y="4712379"/>
            <a:ext cx="735383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</a:t>
            </a:r>
            <a:r>
              <a:rPr lang="en-US" sz="2000" b="1" dirty="0" err="1">
                <a:solidFill>
                  <a:prstClr val="black"/>
                </a:solidFill>
              </a:rPr>
              <a:t>eseesega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laiti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manatu</a:t>
            </a:r>
            <a:r>
              <a:rPr lang="en-US" sz="2000" b="1" dirty="0">
                <a:solidFill>
                  <a:prstClr val="black"/>
                </a:solidFill>
              </a:rPr>
              <a:t>, o </a:t>
            </a:r>
            <a:r>
              <a:rPr lang="en-US" sz="2000" b="1" dirty="0" err="1">
                <a:solidFill>
                  <a:prstClr val="black"/>
                </a:solidFill>
              </a:rPr>
              <a:t>meaalofa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eseese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loʻo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maua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taʻitoʻatasi</a:t>
            </a:r>
            <a:r>
              <a:rPr lang="en-US" sz="2000" b="1" dirty="0">
                <a:solidFill>
                  <a:prstClr val="black"/>
                </a:solidFill>
              </a:rPr>
              <a:t>, pe a </a:t>
            </a:r>
            <a:r>
              <a:rPr lang="en-US" sz="2000" b="1" dirty="0" err="1">
                <a:solidFill>
                  <a:prstClr val="black"/>
                </a:solidFill>
              </a:rPr>
              <a:t>faʻatotonugalemu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Keriso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nai</a:t>
            </a:r>
            <a:r>
              <a:rPr lang="en-US" sz="2000" b="1" dirty="0">
                <a:solidFill>
                  <a:prstClr val="black"/>
                </a:solidFill>
              </a:rPr>
              <a:t> lo le </a:t>
            </a:r>
            <a:r>
              <a:rPr lang="en-US" sz="2000" b="1" dirty="0" err="1">
                <a:solidFill>
                  <a:prstClr val="black"/>
                </a:solidFill>
              </a:rPr>
              <a:t>faʻatupuina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fevaevaeaʻiga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faʻatupuina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lotogatasi</a:t>
            </a:r>
            <a:r>
              <a:rPr lang="en-US" sz="2000" b="1" dirty="0">
                <a:solidFill>
                  <a:prstClr val="black"/>
                </a:solidFill>
              </a:rPr>
              <a:t> (1 </a:t>
            </a:r>
            <a:r>
              <a:rPr lang="en-US" sz="2000" b="1" dirty="0" err="1">
                <a:solidFill>
                  <a:prstClr val="black"/>
                </a:solidFill>
              </a:rPr>
              <a:t>Korinito</a:t>
            </a:r>
            <a:r>
              <a:rPr lang="en-US" sz="2000" b="1" dirty="0">
                <a:solidFill>
                  <a:prstClr val="black"/>
                </a:solidFill>
              </a:rPr>
              <a:t> 12:12-13, 25, 27).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237589" y="3835376"/>
            <a:ext cx="735383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Ae o le </a:t>
            </a:r>
            <a:r>
              <a:rPr lang="en-US" sz="2000" b="1" dirty="0" err="1">
                <a:solidFill>
                  <a:prstClr val="black"/>
                </a:solidFill>
              </a:rPr>
              <a:t>autasi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Iesu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lē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tutusa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. E </a:t>
            </a:r>
            <a:r>
              <a:rPr lang="en-US" sz="2000" b="1" dirty="0" err="1">
                <a:solidFill>
                  <a:prstClr val="black"/>
                </a:solidFill>
              </a:rPr>
              <a:t>lē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fa’apea</a:t>
            </a:r>
            <a:r>
              <a:rPr lang="en-US" sz="2000" b="1" dirty="0">
                <a:solidFill>
                  <a:prstClr val="black"/>
                </a:solidFill>
              </a:rPr>
              <a:t> o le a tatou </a:t>
            </a:r>
            <a:r>
              <a:rPr lang="en-US" sz="2000" b="1" dirty="0" err="1">
                <a:solidFill>
                  <a:prstClr val="black"/>
                </a:solidFill>
              </a:rPr>
              <a:t>mafaufau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tutusa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, pe tatou </a:t>
            </a:r>
            <a:r>
              <a:rPr lang="en-US" sz="2000" b="1" dirty="0" err="1">
                <a:solidFill>
                  <a:prstClr val="black"/>
                </a:solidFill>
              </a:rPr>
              <a:t>te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mea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 lava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auala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tasi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233818" y="2562949"/>
            <a:ext cx="735760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E </a:t>
            </a:r>
            <a:r>
              <a:rPr lang="en-US" sz="2000" b="1" dirty="0" err="1">
                <a:solidFill>
                  <a:prstClr val="black"/>
                </a:solidFill>
              </a:rPr>
              <a:t>na'o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avea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Iesu</a:t>
            </a:r>
            <a:r>
              <a:rPr lang="en-US" sz="2000" b="1" dirty="0">
                <a:solidFill>
                  <a:prstClr val="black"/>
                </a:solidFill>
              </a:rPr>
              <a:t> ma o tatou Ali'i e </a:t>
            </a:r>
            <a:r>
              <a:rPr lang="en-US" sz="2000" b="1" dirty="0" err="1">
                <a:solidFill>
                  <a:prstClr val="black"/>
                </a:solidFill>
              </a:rPr>
              <a:t>mafai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ausia</a:t>
            </a:r>
            <a:r>
              <a:rPr lang="en-US" sz="2000" b="1" dirty="0">
                <a:solidFill>
                  <a:prstClr val="black"/>
                </a:solidFill>
              </a:rPr>
              <a:t> ai le </a:t>
            </a:r>
            <a:r>
              <a:rPr lang="en-US" sz="2000" b="1" dirty="0" err="1">
                <a:solidFill>
                  <a:prstClr val="black"/>
                </a:solidFill>
              </a:rPr>
              <a:t>lotogatasi</a:t>
            </a:r>
            <a:r>
              <a:rPr lang="en-US" sz="2000" b="1" dirty="0">
                <a:solidFill>
                  <a:prstClr val="black"/>
                </a:solidFill>
              </a:rPr>
              <a:t>. E le </a:t>
            </a:r>
            <a:r>
              <a:rPr lang="en-US" sz="2000" b="1" dirty="0" err="1">
                <a:solidFill>
                  <a:prstClr val="black"/>
                </a:solidFill>
              </a:rPr>
              <a:t>ausia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lotogatasi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pipi'i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mafaufauga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po'o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manatu</a:t>
            </a:r>
            <a:r>
              <a:rPr lang="en-US" sz="2000" b="1" dirty="0">
                <a:solidFill>
                  <a:prstClr val="black"/>
                </a:solidFill>
              </a:rPr>
              <a:t> o se </a:t>
            </a:r>
            <a:r>
              <a:rPr lang="en-US" sz="2000" b="1" dirty="0" err="1">
                <a:solidFill>
                  <a:prstClr val="black"/>
                </a:solidFill>
              </a:rPr>
              <a:t>uso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po'o</a:t>
            </a:r>
            <a:r>
              <a:rPr lang="en-US" sz="2000" b="1" dirty="0">
                <a:solidFill>
                  <a:prstClr val="black"/>
                </a:solidFill>
              </a:rPr>
              <a:t> se </a:t>
            </a:r>
            <a:r>
              <a:rPr lang="en-US" sz="2000" b="1" dirty="0" err="1">
                <a:solidFill>
                  <a:prstClr val="black"/>
                </a:solidFill>
              </a:rPr>
              <a:t>tuafafine</a:t>
            </a:r>
            <a:r>
              <a:rPr lang="en-US" sz="2000" b="1" dirty="0">
                <a:solidFill>
                  <a:prstClr val="black"/>
                </a:solidFill>
              </a:rPr>
              <a:t>, </a:t>
            </a:r>
            <a:r>
              <a:rPr lang="en-US" sz="2000" b="1" dirty="0" err="1">
                <a:solidFill>
                  <a:prstClr val="black"/>
                </a:solidFill>
              </a:rPr>
              <a:t>po'o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fa'atuina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vaega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fa'apitoa</a:t>
            </a:r>
            <a:r>
              <a:rPr lang="en-US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spc="60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POTO MA LE FA'AMATUA</a:t>
            </a:r>
            <a:endParaRPr lang="en" sz="4400" b="1" spc="600" noProof="0" dirty="0">
              <a:ln/>
              <a:solidFill>
                <a:srgbClr val="8643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690563" y="596763"/>
            <a:ext cx="1081087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pt-BR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 a‘u foi, le au uso e, na ou le mafaia ona tautala atu ia te outou faapei o e faaleagaga, a e peitai pei o e faaletino, pei o tama meamea ia Keriso.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Korinito 3:1)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155781" y="1311918"/>
            <a:ext cx="32953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 err="1"/>
              <a:t>Ua</a:t>
            </a:r>
            <a:r>
              <a:rPr lang="en-US" sz="2000" b="1" dirty="0"/>
              <a:t> </a:t>
            </a:r>
            <a:r>
              <a:rPr lang="en-US" sz="2000" b="1" dirty="0" err="1"/>
              <a:t>ta’ua</a:t>
            </a:r>
            <a:r>
              <a:rPr lang="en-US" sz="2000" b="1" dirty="0"/>
              <a:t> e Paulo </a:t>
            </a:r>
            <a:r>
              <a:rPr lang="en-US" sz="2000" b="1" dirty="0" err="1"/>
              <a:t>Kerisiano</a:t>
            </a:r>
            <a:r>
              <a:rPr lang="en-US" sz="2000" b="1" dirty="0"/>
              <a:t> e </a:t>
            </a:r>
            <a:r>
              <a:rPr lang="en-US" sz="2000" b="1" dirty="0" err="1"/>
              <a:t>le’i</a:t>
            </a:r>
            <a:r>
              <a:rPr lang="en-US" sz="2000" b="1" dirty="0"/>
              <a:t> </a:t>
            </a:r>
            <a:r>
              <a:rPr lang="en-US" sz="2000" b="1" dirty="0" err="1"/>
              <a:t>matutua</a:t>
            </a:r>
            <a:r>
              <a:rPr lang="en-US" sz="2000" b="1" dirty="0"/>
              <a:t>, o “</a:t>
            </a:r>
            <a:r>
              <a:rPr lang="en-US" sz="2000" b="1" dirty="0" err="1"/>
              <a:t>fanau</a:t>
            </a:r>
            <a:r>
              <a:rPr lang="en-US" sz="2000" b="1" dirty="0"/>
              <a:t> </a:t>
            </a:r>
            <a:r>
              <a:rPr lang="en-US" sz="2000" b="1" dirty="0" err="1"/>
              <a:t>ia</a:t>
            </a:r>
            <a:r>
              <a:rPr lang="en-US" sz="2000" b="1" dirty="0"/>
              <a:t> </a:t>
            </a:r>
            <a:r>
              <a:rPr lang="en-US" sz="2000" b="1" dirty="0" err="1"/>
              <a:t>Keriso</a:t>
            </a:r>
            <a:r>
              <a:rPr lang="en-US" sz="2000" b="1" dirty="0"/>
              <a:t>,” “e </a:t>
            </a:r>
            <a:r>
              <a:rPr lang="en-US" sz="2000" b="1" dirty="0" err="1"/>
              <a:t>faaletino</a:t>
            </a:r>
            <a:r>
              <a:rPr lang="en-US" sz="2000" b="1" dirty="0"/>
              <a:t>” (1 </a:t>
            </a:r>
            <a:r>
              <a:rPr lang="en-US" sz="2000" b="1" dirty="0" err="1"/>
              <a:t>Korinito</a:t>
            </a:r>
            <a:r>
              <a:rPr lang="en-US" sz="2000" b="1" dirty="0"/>
              <a:t> 3:1). O </a:t>
            </a:r>
            <a:r>
              <a:rPr lang="en-US" sz="2000" b="1" dirty="0" err="1"/>
              <a:t>nei</a:t>
            </a:r>
            <a:r>
              <a:rPr lang="en-US" sz="2000" b="1" dirty="0"/>
              <a:t> </a:t>
            </a:r>
            <a:r>
              <a:rPr lang="en-US" sz="2000" b="1" dirty="0" err="1"/>
              <a:t>ituaiga</a:t>
            </a:r>
            <a:r>
              <a:rPr lang="en-US" sz="2000" b="1" dirty="0"/>
              <a:t> </a:t>
            </a:r>
            <a:r>
              <a:rPr lang="en-US" sz="2000" b="1" dirty="0" err="1"/>
              <a:t>Kerisiano</a:t>
            </a:r>
            <a:r>
              <a:rPr lang="en-US" sz="2000" b="1" dirty="0"/>
              <a:t> e </a:t>
            </a:r>
            <a:r>
              <a:rPr lang="en-US" sz="2000" b="1" dirty="0" err="1"/>
              <a:t>sili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lo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taula’i</a:t>
            </a:r>
            <a:r>
              <a:rPr lang="en-US" sz="2000" b="1" dirty="0"/>
              <a:t> </a:t>
            </a:r>
            <a:r>
              <a:rPr lang="en-US" sz="2000" b="1" dirty="0" err="1"/>
              <a:t>atu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nai</a:t>
            </a:r>
            <a:r>
              <a:rPr lang="en-US" sz="2000" b="1" dirty="0"/>
              <a:t> lo </a:t>
            </a:r>
            <a:r>
              <a:rPr lang="en-US" sz="2000" b="1" dirty="0" err="1"/>
              <a:t>Iesu</a:t>
            </a:r>
            <a:r>
              <a:rPr lang="en-US" sz="2000" b="1" dirty="0"/>
              <a:t>.</a:t>
            </a:r>
            <a:endParaRPr lang="en" sz="2000" b="1" noProof="0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2261537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869682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155781" y="3725290"/>
            <a:ext cx="329534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A </a:t>
            </a:r>
            <a:r>
              <a:rPr lang="en-US" sz="2000" b="1" dirty="0" err="1">
                <a:solidFill>
                  <a:prstClr val="black"/>
                </a:solidFill>
              </a:rPr>
              <a:t>soona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fa’atauaina</a:t>
            </a:r>
            <a:r>
              <a:rPr lang="en-US" sz="2000" b="1" dirty="0">
                <a:solidFill>
                  <a:prstClr val="black"/>
                </a:solidFill>
              </a:rPr>
              <a:t> nisi o </a:t>
            </a:r>
            <a:r>
              <a:rPr lang="en-US" sz="2000" b="1" dirty="0" err="1">
                <a:solidFill>
                  <a:prstClr val="black"/>
                </a:solidFill>
              </a:rPr>
              <a:t>ta’ita’i</a:t>
            </a:r>
            <a:r>
              <a:rPr lang="en-US" sz="2000" b="1" dirty="0">
                <a:solidFill>
                  <a:prstClr val="black"/>
                </a:solidFill>
              </a:rPr>
              <a:t> ae </a:t>
            </a:r>
            <a:r>
              <a:rPr lang="en-US" sz="2000" b="1" dirty="0" err="1">
                <a:solidFill>
                  <a:prstClr val="black"/>
                </a:solidFill>
              </a:rPr>
              <a:t>fa’aleagaina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isi</a:t>
            </a:r>
            <a:r>
              <a:rPr lang="en-US" sz="2000" b="1" dirty="0">
                <a:solidFill>
                  <a:prstClr val="black"/>
                </a:solidFill>
              </a:rPr>
              <a:t>, e </a:t>
            </a:r>
            <a:r>
              <a:rPr lang="en-US" sz="2000" b="1" dirty="0" err="1">
                <a:solidFill>
                  <a:prstClr val="black"/>
                </a:solidFill>
              </a:rPr>
              <a:t>tutupu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ni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vaega</a:t>
            </a:r>
            <a:r>
              <a:rPr lang="en-US" sz="2000" b="1" dirty="0">
                <a:solidFill>
                  <a:prstClr val="black"/>
                </a:solidFill>
              </a:rPr>
              <a:t> e </a:t>
            </a:r>
            <a:r>
              <a:rPr lang="en-US" sz="2000" b="1" dirty="0" err="1">
                <a:solidFill>
                  <a:prstClr val="black"/>
                </a:solidFill>
              </a:rPr>
              <a:t>vaeluaina</a:t>
            </a:r>
            <a:r>
              <a:rPr lang="en-US" sz="2000" b="1" dirty="0">
                <a:solidFill>
                  <a:prstClr val="black"/>
                </a:solidFill>
              </a:rPr>
              <a:t> ai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. O le </a:t>
            </a:r>
            <a:r>
              <a:rPr lang="en-US" sz="2000" b="1" dirty="0" err="1">
                <a:solidFill>
                  <a:prstClr val="black"/>
                </a:solidFill>
              </a:rPr>
              <a:t>i’uga</a:t>
            </a:r>
            <a:r>
              <a:rPr lang="en-US" sz="2000" b="1" dirty="0">
                <a:solidFill>
                  <a:prstClr val="black"/>
                </a:solidFill>
              </a:rPr>
              <a:t> lea o le </a:t>
            </a:r>
            <a:r>
              <a:rPr lang="en-US" sz="2000" b="1" dirty="0" err="1">
                <a:solidFill>
                  <a:prstClr val="black"/>
                </a:solidFill>
              </a:rPr>
              <a:t>le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matua</a:t>
            </a:r>
            <a:r>
              <a:rPr lang="en-US" sz="2000" b="1" dirty="0">
                <a:solidFill>
                  <a:prstClr val="black"/>
                </a:solidFill>
              </a:rPr>
              <a:t>. O le </a:t>
            </a:r>
            <a:r>
              <a:rPr lang="en-US" sz="2000" b="1" dirty="0" err="1">
                <a:solidFill>
                  <a:prstClr val="black"/>
                </a:solidFill>
              </a:rPr>
              <a:t>mea</a:t>
            </a:r>
            <a:r>
              <a:rPr lang="en-US" sz="2000" b="1" dirty="0">
                <a:solidFill>
                  <a:prstClr val="black"/>
                </a:solidFill>
              </a:rPr>
              <a:t> lea, </a:t>
            </a:r>
            <a:r>
              <a:rPr lang="en-US" sz="2000" b="1" dirty="0" err="1">
                <a:solidFill>
                  <a:prstClr val="black"/>
                </a:solidFill>
              </a:rPr>
              <a:t>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vala’aulia</a:t>
            </a:r>
            <a:r>
              <a:rPr lang="en-US" sz="2000" b="1" dirty="0">
                <a:solidFill>
                  <a:prstClr val="black"/>
                </a:solidFill>
              </a:rPr>
              <a:t> ai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tatou e Paulo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o’o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atu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matua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Keriso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br>
              <a:rPr lang="en-US" sz="2000" b="1" dirty="0">
                <a:solidFill>
                  <a:prstClr val="black"/>
                </a:solidFill>
              </a:rPr>
            </a:br>
            <a:r>
              <a:rPr lang="en-US" sz="2000" b="1" dirty="0">
                <a:solidFill>
                  <a:prstClr val="black"/>
                </a:solidFill>
              </a:rPr>
              <a:t>(1 </a:t>
            </a:r>
            <a:r>
              <a:rPr lang="en-US" sz="2000" b="1" dirty="0" err="1">
                <a:solidFill>
                  <a:prstClr val="black"/>
                </a:solidFill>
              </a:rPr>
              <a:t>Korinito</a:t>
            </a:r>
            <a:r>
              <a:rPr lang="en-US" sz="2000" b="1" dirty="0">
                <a:solidFill>
                  <a:prstClr val="black"/>
                </a:solidFill>
              </a:rPr>
              <a:t> 2:6).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spc="30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</a:rPr>
              <a:t>AUAUNAGA MA LE LOTOMAULALO</a:t>
            </a:r>
            <a:endParaRPr lang="en" sz="4400" b="1" spc="300" noProof="0" dirty="0">
              <a:ln w="15875">
                <a:solidFill>
                  <a:srgbClr val="C34B2F"/>
                </a:solidFill>
                <a:prstDash val="solid"/>
              </a:ln>
              <a:solidFill>
                <a:srgbClr val="66FFCC"/>
              </a:solidFill>
              <a:effectLst>
                <a:outerShdw blurRad="38100" dist="22860" dir="5400000" algn="tl" rotWithShape="0">
                  <a:srgbClr val="000000">
                    <a:alpha val="83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faapea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ona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manatu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tagata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matou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auauna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a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Keriso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, o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auauna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foi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tausi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i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upu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lilo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a le Atua.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Korinito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200025" y="1430656"/>
            <a:ext cx="6515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dirty="0"/>
              <a:t>E </a:t>
            </a:r>
            <a:r>
              <a:rPr lang="en-US" sz="2000" b="1" dirty="0" err="1"/>
              <a:t>pei</a:t>
            </a:r>
            <a:r>
              <a:rPr lang="en-US" sz="2000" b="1" dirty="0"/>
              <a:t> lava o </a:t>
            </a:r>
            <a:r>
              <a:rPr lang="en-US" sz="2000" b="1" dirty="0" err="1"/>
              <a:t>aso</a:t>
            </a:r>
            <a:r>
              <a:rPr lang="en-US" sz="2000" b="1" dirty="0"/>
              <a:t> </a:t>
            </a:r>
            <a:r>
              <a:rPr lang="en-US" sz="2000" b="1" dirty="0" err="1"/>
              <a:t>nei</a:t>
            </a:r>
            <a:r>
              <a:rPr lang="en-US" sz="2000" b="1" dirty="0"/>
              <a:t>,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seneturi</a:t>
            </a:r>
            <a:r>
              <a:rPr lang="en-US" sz="2000" b="1" dirty="0"/>
              <a:t> </a:t>
            </a:r>
            <a:r>
              <a:rPr lang="en-US" sz="2000" b="1" dirty="0" err="1"/>
              <a:t>muamua</a:t>
            </a:r>
            <a:r>
              <a:rPr lang="en-US" sz="2000" b="1" dirty="0"/>
              <a:t>,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vaeluaina</a:t>
            </a:r>
            <a:r>
              <a:rPr lang="en-US" sz="2000" b="1" dirty="0"/>
              <a:t> </a:t>
            </a:r>
            <a:r>
              <a:rPr lang="en-US" sz="2000" b="1" dirty="0" err="1"/>
              <a:t>tagata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talitonuga</a:t>
            </a:r>
            <a:r>
              <a:rPr lang="en-US" sz="2000" b="1" dirty="0"/>
              <a:t> </a:t>
            </a:r>
            <a:r>
              <a:rPr lang="en-US" sz="2000" b="1" dirty="0" err="1"/>
              <a:t>faapolokiki</a:t>
            </a:r>
            <a:r>
              <a:rPr lang="en-US" sz="2000" b="1" dirty="0"/>
              <a:t>, </a:t>
            </a:r>
            <a:r>
              <a:rPr lang="en-US" sz="2000" b="1" dirty="0" err="1"/>
              <a:t>filosofia</a:t>
            </a:r>
            <a:r>
              <a:rPr lang="en-US" sz="2000" b="1" dirty="0"/>
              <a:t>, </a:t>
            </a:r>
            <a:r>
              <a:rPr lang="en-US" sz="2000" b="1" dirty="0" err="1"/>
              <a:t>faalelotu</a:t>
            </a:r>
            <a:r>
              <a:rPr lang="en-US" sz="2000" b="1" dirty="0"/>
              <a:t>, ma </a:t>
            </a:r>
            <a:r>
              <a:rPr lang="en-US" sz="2000" b="1" dirty="0" err="1"/>
              <a:t>isi</a:t>
            </a:r>
            <a:r>
              <a:rPr lang="en-US" sz="2000" b="1" dirty="0"/>
              <a:t> </a:t>
            </a:r>
            <a:r>
              <a:rPr lang="en-US" sz="2000" b="1" dirty="0" err="1"/>
              <a:t>talitonuga</a:t>
            </a:r>
            <a:r>
              <a:rPr lang="en-US" sz="2000" b="1" dirty="0"/>
              <a:t>. </a:t>
            </a:r>
            <a:r>
              <a:rPr lang="en-US" sz="2000" b="1" dirty="0" err="1"/>
              <a:t>Faapefea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taofia</a:t>
            </a:r>
            <a:r>
              <a:rPr lang="en-US" sz="2000" b="1" dirty="0"/>
              <a:t> </a:t>
            </a:r>
            <a:r>
              <a:rPr lang="en-US" sz="2000" b="1" dirty="0" err="1"/>
              <a:t>nei</a:t>
            </a:r>
            <a:r>
              <a:rPr lang="en-US" sz="2000" b="1" dirty="0"/>
              <a:t> </a:t>
            </a:r>
            <a:r>
              <a:rPr lang="en-US" sz="2000" b="1" dirty="0" err="1"/>
              <a:t>mafaufauga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le </a:t>
            </a:r>
            <a:r>
              <a:rPr lang="en-US" sz="2000" b="1" dirty="0" err="1"/>
              <a:t>ofi</a:t>
            </a:r>
            <a:r>
              <a:rPr lang="en-US" sz="2000" b="1" dirty="0"/>
              <a:t> </a:t>
            </a:r>
            <a:r>
              <a:rPr lang="en-US" sz="2000" b="1" dirty="0" err="1"/>
              <a:t>mai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totonu</a:t>
            </a:r>
            <a:r>
              <a:rPr lang="en-US" sz="2000" b="1" dirty="0"/>
              <a:t> ma </a:t>
            </a:r>
            <a:r>
              <a:rPr lang="en-US" sz="2000" b="1" dirty="0" err="1"/>
              <a:t>faatupuina</a:t>
            </a:r>
            <a:r>
              <a:rPr lang="en-US" sz="2000" b="1" dirty="0"/>
              <a:t> ai </a:t>
            </a:r>
            <a:r>
              <a:rPr lang="en-US" sz="2000" b="1" dirty="0" err="1"/>
              <a:t>fevaevaeaiga</a:t>
            </a:r>
            <a:r>
              <a:rPr lang="en-US" sz="2000" b="1" dirty="0"/>
              <a:t>?</a:t>
            </a:r>
            <a:endParaRPr lang="en" sz="2000" b="1" noProof="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9" y="2758307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O le amio a le taitai e taua.  E tatau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taitai</a:t>
            </a:r>
            <a:r>
              <a:rPr lang="en-US" sz="2000" b="1" dirty="0"/>
              <a:t> </a:t>
            </a:r>
            <a:r>
              <a:rPr lang="en-US" sz="2000" b="1" dirty="0" err="1"/>
              <a:t>ona</a:t>
            </a:r>
            <a:r>
              <a:rPr lang="en-US" sz="2000" b="1" dirty="0"/>
              <a:t> </a:t>
            </a:r>
            <a:r>
              <a:rPr lang="en-US" sz="2000" b="1" dirty="0" err="1"/>
              <a:t>manino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lo </a:t>
            </a:r>
            <a:r>
              <a:rPr lang="en-US" sz="2000" b="1" dirty="0" err="1"/>
              <a:t>latou</a:t>
            </a:r>
            <a:r>
              <a:rPr lang="en-US" sz="2000" b="1" dirty="0"/>
              <a:t> </a:t>
            </a:r>
            <a:r>
              <a:rPr lang="en-US" sz="2000" b="1" dirty="0" err="1"/>
              <a:t>tofi</a:t>
            </a:r>
            <a:r>
              <a:rPr lang="en-US" sz="2000" b="1" dirty="0"/>
              <a:t> </a:t>
            </a:r>
            <a:r>
              <a:rPr lang="en-US" sz="2000" b="1" dirty="0" err="1"/>
              <a:t>faaletausimea</a:t>
            </a:r>
            <a:r>
              <a:rPr lang="en" sz="2000" b="1" noProof="0" dirty="0"/>
              <a:t>. Latou te le ona le ekalesia ae tausia mo Keriso.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419209" y="5595504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ā le </a:t>
            </a:r>
            <a:r>
              <a:rPr lang="en-US" sz="2000" b="1" dirty="0" err="1">
                <a:solidFill>
                  <a:prstClr val="black"/>
                </a:solidFill>
              </a:rPr>
              <a:t>autasi</a:t>
            </a:r>
            <a:r>
              <a:rPr lang="en-US" sz="2000" b="1" dirty="0">
                <a:solidFill>
                  <a:prstClr val="black"/>
                </a:solidFill>
              </a:rPr>
              <a:t> e ono </a:t>
            </a:r>
            <a:r>
              <a:rPr lang="en-US" sz="2000" b="1" dirty="0" err="1">
                <a:solidFill>
                  <a:prstClr val="black"/>
                </a:solidFill>
              </a:rPr>
              <a:t>maua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 pe </a:t>
            </a:r>
            <a:r>
              <a:rPr lang="en-US" sz="2000" b="1" dirty="0" err="1">
                <a:solidFill>
                  <a:prstClr val="black"/>
                </a:solidFill>
              </a:rPr>
              <a:t>afai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 - e </a:t>
            </a:r>
            <a:r>
              <a:rPr lang="en-US" sz="2000" b="1" dirty="0" err="1">
                <a:solidFill>
                  <a:prstClr val="black"/>
                </a:solidFill>
              </a:rPr>
              <a:t>lē</a:t>
            </a:r>
            <a:r>
              <a:rPr lang="en-US" sz="2000" b="1" dirty="0">
                <a:solidFill>
                  <a:prstClr val="black"/>
                </a:solidFill>
              </a:rPr>
              <a:t> gata </a:t>
            </a:r>
            <a:r>
              <a:rPr lang="en-US" sz="2000" b="1" dirty="0" err="1">
                <a:solidFill>
                  <a:prstClr val="black"/>
                </a:solidFill>
              </a:rPr>
              <a:t>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taitai</a:t>
            </a:r>
            <a:r>
              <a:rPr lang="en-US" sz="2000" b="1" dirty="0">
                <a:solidFill>
                  <a:prstClr val="black"/>
                </a:solidFill>
              </a:rPr>
              <a:t>, ae o </a:t>
            </a:r>
            <a:r>
              <a:rPr lang="en-US" sz="2000" b="1" dirty="0" err="1">
                <a:solidFill>
                  <a:prstClr val="black"/>
                </a:solidFill>
              </a:rPr>
              <a:t>tagata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 lava - e </a:t>
            </a:r>
            <a:r>
              <a:rPr lang="en-US" sz="2000" b="1" dirty="0" err="1">
                <a:solidFill>
                  <a:prstClr val="black"/>
                </a:solidFill>
              </a:rPr>
              <a:t>amio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faapea</a:t>
            </a:r>
            <a:r>
              <a:rPr lang="en-US" sz="2000" b="1" dirty="0">
                <a:solidFill>
                  <a:prstClr val="black"/>
                </a:solidFill>
              </a:rPr>
              <a:t>?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575634"/>
            <a:ext cx="63912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sz="2000" b="1" dirty="0">
                <a:solidFill>
                  <a:prstClr val="black"/>
                </a:solidFill>
              </a:rPr>
              <a:t>E tatau i le auauna e pule ona amio e pei ona amio a lona Alii: ia naunau i taimi uma e tuuina atu o ia lava ma le lotomaualalo e auauna atu i isi (Filipi 2:3-8).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19209" y="3814104"/>
            <a:ext cx="63912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US" sz="2000" b="1" dirty="0">
                <a:solidFill>
                  <a:prstClr val="black"/>
                </a:solidFill>
              </a:rPr>
              <a:t>O le </a:t>
            </a:r>
            <a:r>
              <a:rPr lang="en-US" sz="2000" b="1" dirty="0" err="1">
                <a:solidFill>
                  <a:prstClr val="black"/>
                </a:solidFill>
              </a:rPr>
              <a:t>taitai</a:t>
            </a:r>
            <a:r>
              <a:rPr lang="en-US" sz="2000" b="1" dirty="0">
                <a:solidFill>
                  <a:prstClr val="black"/>
                </a:solidFill>
              </a:rPr>
              <a:t> o le </a:t>
            </a:r>
            <a:r>
              <a:rPr lang="en-US" sz="2000" b="1" dirty="0" err="1">
                <a:solidFill>
                  <a:prstClr val="black"/>
                </a:solidFill>
              </a:rPr>
              <a:t>ekalesia</a:t>
            </a:r>
            <a:r>
              <a:rPr lang="en-US" sz="2000" b="1" dirty="0">
                <a:solidFill>
                  <a:prstClr val="black"/>
                </a:solidFill>
              </a:rPr>
              <a:t> o </a:t>
            </a:r>
            <a:r>
              <a:rPr lang="en-US" sz="2000" b="1" dirty="0" err="1">
                <a:solidFill>
                  <a:prstClr val="black"/>
                </a:solidFill>
              </a:rPr>
              <a:t>Iesu</a:t>
            </a:r>
            <a:r>
              <a:rPr lang="en-US" sz="2000" b="1" dirty="0">
                <a:solidFill>
                  <a:prstClr val="black"/>
                </a:solidFill>
              </a:rPr>
              <a:t>, o </a:t>
            </a:r>
            <a:r>
              <a:rPr lang="en-US" sz="2000" b="1" dirty="0" err="1">
                <a:solidFill>
                  <a:prstClr val="black"/>
                </a:solidFill>
              </a:rPr>
              <a:t>isi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taitai</a:t>
            </a:r>
            <a:r>
              <a:rPr lang="en-US" sz="2000" b="1" dirty="0">
                <a:solidFill>
                  <a:prstClr val="black"/>
                </a:solidFill>
              </a:rPr>
              <a:t> </a:t>
            </a:r>
            <a:r>
              <a:rPr lang="en-US" sz="2000" b="1" dirty="0" err="1">
                <a:solidFill>
                  <a:prstClr val="black"/>
                </a:solidFill>
              </a:rPr>
              <a:t>uma</a:t>
            </a:r>
            <a:r>
              <a:rPr lang="en-US" sz="2000" b="1" dirty="0">
                <a:solidFill>
                  <a:prstClr val="black"/>
                </a:solidFill>
              </a:rPr>
              <a:t> o “</a:t>
            </a:r>
            <a:r>
              <a:rPr lang="en-US" sz="2000" b="1" dirty="0" err="1">
                <a:solidFill>
                  <a:prstClr val="black"/>
                </a:solidFill>
              </a:rPr>
              <a:t>auauna</a:t>
            </a:r>
            <a:r>
              <a:rPr lang="en-US" sz="2000" b="1" dirty="0">
                <a:solidFill>
                  <a:prstClr val="black"/>
                </a:solidFill>
              </a:rPr>
              <a:t> a </a:t>
            </a:r>
            <a:r>
              <a:rPr lang="en-US" sz="2000" b="1" dirty="0" err="1">
                <a:solidFill>
                  <a:prstClr val="black"/>
                </a:solidFill>
              </a:rPr>
              <a:t>Keriso</a:t>
            </a:r>
            <a:r>
              <a:rPr lang="en-US" sz="2000" b="1" dirty="0">
                <a:solidFill>
                  <a:prstClr val="black"/>
                </a:solidFill>
              </a:rPr>
              <a:t>” (1 Kori. 4:1).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8" grpId="0"/>
      <p:bldP spid="7" grpId="0"/>
      <p:bldP spid="10" grpId="0"/>
      <p:bldP spid="13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2977</TotalTime>
  <Words>1589</Words>
  <Application>Microsoft Office PowerPoint</Application>
  <PresentationFormat>Panorámica</PresentationFormat>
  <Paragraphs>61</Paragraphs>
  <Slides>11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Aptos Display</vt:lpstr>
      <vt:lpstr>Aptos</vt:lpstr>
      <vt:lpstr>Comic Sans MS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67</cp:revision>
  <dcterms:created xsi:type="dcterms:W3CDTF">2026-06-06T16:57:43Z</dcterms:created>
  <dcterms:modified xsi:type="dcterms:W3CDTF">2026-07-17T05:43:57Z</dcterms:modified>
</cp:coreProperties>
</file>