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Agasala i totonu o le lotu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Agasala ua malilie i ai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Fa'aumatia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agasala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Feagai ma faafitauli mai totonu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Auaala e foia ai agasala i totonu o le lotu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Malumalu o le Agaga Paia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Feusuaiga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faaletulafono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O le faia o se faamasinoga e fuafua ai, pe le fuafua ai, le agasala a le tagata (1 Kori. 5:3)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Aua le faifaimea pe aai faatasi ma le tagata agasala, , pe afai o loo finau pea o ia e ta'ua o ia o se tasi o le ekalesia, ma e le o fia lafoaia lana agasala (1 Kori. 5:11).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it-IT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Ina ia tuliesea lea tagata agasala ma tuuina atu o ia “ia Satani,” auā, o le faapelepele i lenei agasala, ua ia filifili ai ma le loto e tuu o ia lava i lalo o le amo a Satani (1 Kori. </a:t>
          </a:r>
          <a:r>
            <a:rPr lang="it-IT" sz="1800" b="1">
              <a:effectLst>
                <a:outerShdw blurRad="38100" dist="38100" dir="2700000" algn="tl">
                  <a:srgbClr val="000000"/>
                </a:outerShdw>
              </a:effectLst>
            </a:rPr>
            <a:t>5:2e, </a:t>
          </a:r>
          <a:r>
            <a:rPr lang="it-IT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5a</a:t>
          </a:r>
          <a:r>
            <a:rPr lang="it-IT" sz="1800" b="1">
              <a:effectLst>
                <a:outerShdw blurRad="38100" dist="38100" dir="2700000" algn="tl">
                  <a:srgbClr val="000000"/>
                </a:outerShdw>
              </a:effectLst>
            </a:rPr>
            <a:t>, 13e)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Agasala i totonu o le lotu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Agasala ua malilie i ai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Fa'aumatia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agasala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Feagai ma faafitauli mai totonu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Auaala e foia ai agasala i totonu o le lotu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Malumalu o le Agaga Paia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Feusuaiga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faaletulafono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O le faia o se faamasinoga e fuafua ai, pe le fuafua ai, le agasala a le tagata (1 Kori. 5:3)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Aua le faifaimea pe aai faatasi ma le tagata agasala, , pe afai o loo finau pea o ia e ta'ua o ia o se tasi o le ekalesia, ma e le o fia lafoaia lana agasala (1 Kori. 5:11).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Ina ia tuliesea lea tagata agasala ma tuuina atu o ia “ia Satani,” auā, o le faapelepele i lenei agasala, ua ia filifili ai ma le loto e tuu o ia lava i lalo o le amo a Satani (1 Kori. </a:t>
          </a:r>
          <a:r>
            <a:rPr lang="it-IT" sz="1800" b="1" kern="1200">
              <a:effectLst>
                <a:outerShdw blurRad="38100" dist="38100" dir="2700000" algn="tl">
                  <a:srgbClr val="000000"/>
                </a:outerShdw>
              </a:effectLst>
            </a:rPr>
            <a:t>5:2e, </a:t>
          </a:r>
          <a:r>
            <a:rPr lang="it-IT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5a</a:t>
          </a:r>
          <a:r>
            <a:rPr lang="it-IT" sz="1800" b="1" kern="1200">
              <a:effectLst>
                <a:outerShdw blurRad="38100" dist="38100" dir="2700000" algn="tl">
                  <a:srgbClr val="000000"/>
                </a:outerShdw>
              </a:effectLst>
            </a:rPr>
            <a:t>, 13e)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9871D-D1D3-4E05-93F1-A0B0DE58EBDE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15133-602D-4A10-829E-82E9FFBDAC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87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15133-602D-4A10-829E-82E9FFBDAC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615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microsoft.com/office/2007/relationships/diagramDrawing" Target="../diagrams/drawing1.xml"/><Relationship Id="rId4" Type="http://schemas.openxmlformats.org/officeDocument/2006/relationships/image" Target="../media/image4.jpe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en" sz="54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AGASALA I TOTONU O LE EKALESIA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26018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Lesona 4 mo Iulai 25, 2026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MALUMALU O LE AGAGA PAIA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526402"/>
            <a:ext cx="8160774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Tou te le iloa ea, o lo outou tino o le malumalu lea o le Agaga Paia ua i totonu ia te outou, o loo ua ia te outou mai le Atua, e le aiā foi outou ia te outou?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Korinito 6:19)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375305"/>
            <a:ext cx="8071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Uma loa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talanoaina</a:t>
            </a:r>
            <a:r>
              <a:rPr lang="en-US" sz="2000" b="1" dirty="0"/>
              <a:t> le </a:t>
            </a:r>
            <a:r>
              <a:rPr lang="en-US" sz="2000" b="1" dirty="0" err="1"/>
              <a:t>mataupu</a:t>
            </a:r>
            <a:r>
              <a:rPr lang="en-US" sz="2000" b="1" dirty="0"/>
              <a:t> o le </a:t>
            </a:r>
            <a:r>
              <a:rPr lang="en-US" sz="2000" b="1" dirty="0" err="1"/>
              <a:t>faʻamasinoga</a:t>
            </a:r>
            <a:r>
              <a:rPr lang="en-US" sz="2000" b="1" dirty="0"/>
              <a:t>, toe </a:t>
            </a:r>
            <a:r>
              <a:rPr lang="en-US" sz="2000" b="1" dirty="0" err="1"/>
              <a:t>foʻi</a:t>
            </a:r>
            <a:r>
              <a:rPr lang="en-US" sz="2000" b="1" dirty="0"/>
              <a:t> loa Paulo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manatū</a:t>
            </a:r>
            <a:r>
              <a:rPr lang="en-US" sz="2000" b="1" dirty="0"/>
              <a:t> </a:t>
            </a:r>
            <a:r>
              <a:rPr lang="en-US" sz="2000" b="1" dirty="0" err="1"/>
              <a:t>autū</a:t>
            </a:r>
            <a:r>
              <a:rPr lang="en-US" sz="2000" b="1" dirty="0"/>
              <a:t>: o </a:t>
            </a:r>
            <a:r>
              <a:rPr lang="en-US" sz="2000" b="1" dirty="0" err="1"/>
              <a:t>feusuaʻiga</a:t>
            </a:r>
            <a:r>
              <a:rPr lang="en-US" sz="2000" b="1" dirty="0"/>
              <a:t> </a:t>
            </a:r>
            <a:r>
              <a:rPr lang="en-US" sz="2000" b="1" dirty="0" err="1"/>
              <a:t>lē</a:t>
            </a:r>
            <a:r>
              <a:rPr lang="en-US" sz="2000" b="1" dirty="0"/>
              <a:t> </a:t>
            </a:r>
            <a:r>
              <a:rPr lang="en-US" sz="2000" b="1" dirty="0" err="1"/>
              <a:t>mamā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totonu</a:t>
            </a:r>
            <a:r>
              <a:rPr lang="en-US" sz="2000" b="1" dirty="0"/>
              <a:t> o le </a:t>
            </a:r>
            <a:r>
              <a:rPr lang="en-US" sz="2000" b="1" dirty="0" err="1"/>
              <a:t>ekalesia</a:t>
            </a:r>
            <a:r>
              <a:rPr lang="en-US" sz="2000" b="1" dirty="0"/>
              <a:t>. </a:t>
            </a:r>
            <a:r>
              <a:rPr lang="en-US" sz="2000" b="1" dirty="0" err="1"/>
              <a:t>Aiseā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iai</a:t>
            </a:r>
            <a:r>
              <a:rPr lang="en-US" sz="2000" b="1" dirty="0"/>
              <a:t> ai?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4309" y="3716594"/>
            <a:ext cx="3178219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465715"/>
            <a:ext cx="3581636" cy="1832358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426539"/>
            <a:ext cx="9008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</a:t>
            </a:r>
            <a:r>
              <a:rPr lang="en-US" sz="2000" b="1" dirty="0" err="1"/>
              <a:t>lana</a:t>
            </a:r>
            <a:r>
              <a:rPr lang="en-US" sz="2000" b="1" dirty="0"/>
              <a:t> </a:t>
            </a:r>
            <a:r>
              <a:rPr lang="en-US" sz="2000" b="1" dirty="0" err="1"/>
              <a:t>finauga</a:t>
            </a:r>
            <a:r>
              <a:rPr lang="en-US" sz="2000" b="1" dirty="0"/>
              <a:t>: o </a:t>
            </a:r>
            <a:r>
              <a:rPr lang="en-US" sz="2000" b="1" dirty="0" err="1"/>
              <a:t>o</a:t>
            </a:r>
            <a:r>
              <a:rPr lang="en-US" sz="2000" b="1" dirty="0"/>
              <a:t> tatou </a:t>
            </a:r>
            <a:r>
              <a:rPr lang="en-US" sz="2000" b="1" dirty="0" err="1"/>
              <a:t>tino</a:t>
            </a:r>
            <a:r>
              <a:rPr lang="en-US" sz="2000" b="1" dirty="0"/>
              <a:t> o </a:t>
            </a:r>
            <a:r>
              <a:rPr lang="en-US" sz="2000" b="1" dirty="0" err="1"/>
              <a:t>vaega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o </a:t>
            </a:r>
            <a:r>
              <a:rPr lang="en-US" sz="2000" b="1" dirty="0" err="1"/>
              <a:t>Keriso</a:t>
            </a:r>
            <a:r>
              <a:rPr lang="en-US" sz="2000" b="1" dirty="0"/>
              <a:t>. E le </a:t>
            </a:r>
            <a:r>
              <a:rPr lang="en-US" sz="2000" b="1" dirty="0" err="1"/>
              <a:t>mafai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aveina</a:t>
            </a:r>
            <a:r>
              <a:rPr lang="en-US" sz="2000" b="1" dirty="0"/>
              <a:t> se </a:t>
            </a:r>
            <a:r>
              <a:rPr lang="en-US" sz="2000" b="1" dirty="0" err="1"/>
              <a:t>vaega</a:t>
            </a:r>
            <a:r>
              <a:rPr lang="en-US" sz="2000" b="1" dirty="0"/>
              <a:t> o </a:t>
            </a:r>
            <a:r>
              <a:rPr lang="en-US" sz="2000" b="1" dirty="0" err="1"/>
              <a:t>Keriso</a:t>
            </a:r>
            <a:r>
              <a:rPr lang="en-US" sz="2000" b="1" dirty="0"/>
              <a:t> ma </a:t>
            </a:r>
            <a:r>
              <a:rPr lang="en-US" sz="2000" b="1" dirty="0" err="1"/>
              <a:t>tuufaatasia</a:t>
            </a:r>
            <a:r>
              <a:rPr lang="en-US" sz="2000" b="1" dirty="0"/>
              <a:t> ma se </a:t>
            </a:r>
            <a:r>
              <a:rPr lang="en-US" sz="2000" b="1" dirty="0" err="1"/>
              <a:t>fafine</a:t>
            </a:r>
            <a:r>
              <a:rPr lang="en-US" sz="2000" b="1" dirty="0"/>
              <a:t> </a:t>
            </a:r>
            <a:r>
              <a:rPr lang="en-US" sz="2000" b="1" dirty="0" err="1"/>
              <a:t>talitane</a:t>
            </a:r>
            <a:r>
              <a:rPr lang="en-US" sz="2000" b="1" dirty="0"/>
              <a:t>/</a:t>
            </a:r>
            <a:r>
              <a:rPr lang="en-US" sz="2000" b="1" dirty="0" err="1"/>
              <a:t>mulilua</a:t>
            </a:r>
            <a:r>
              <a:rPr lang="en-US" sz="2000" b="1" dirty="0"/>
              <a:t> (1 Kor 6:15-18).</a:t>
            </a:r>
            <a:endParaRPr lang="en" sz="20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3" y="5225576"/>
            <a:ext cx="863457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Ma le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mulimuli</a:t>
            </a:r>
            <a:r>
              <a:rPr lang="en-US" sz="2000" b="1" dirty="0"/>
              <a:t>, e </a:t>
            </a:r>
            <a:r>
              <a:rPr lang="en-US" sz="2000" b="1" dirty="0" err="1"/>
              <a:t>taitai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ai </a:t>
            </a:r>
            <a:r>
              <a:rPr lang="en-US" sz="2000" b="1" dirty="0" err="1"/>
              <a:t>i</a:t>
            </a:r>
            <a:r>
              <a:rPr lang="en-US" sz="2000" b="1" dirty="0"/>
              <a:t> tatou e </a:t>
            </a:r>
            <a:r>
              <a:rPr lang="en-US" sz="2000" b="1" dirty="0" err="1"/>
              <a:t>mafaufau</a:t>
            </a:r>
            <a:r>
              <a:rPr lang="en-US" sz="2000" b="1" dirty="0"/>
              <a:t> </a:t>
            </a:r>
            <a:r>
              <a:rPr lang="en-US" sz="2000" b="1" dirty="0" err="1"/>
              <a:t>loloto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se </a:t>
            </a:r>
            <a:r>
              <a:rPr lang="en-US" sz="2000" b="1" dirty="0" err="1"/>
              <a:t>mataupu</a:t>
            </a:r>
            <a:r>
              <a:rPr lang="en-US" sz="2000" b="1" dirty="0"/>
              <a:t> </a:t>
            </a:r>
            <a:r>
              <a:rPr lang="en-US" sz="2000" b="1" dirty="0" err="1"/>
              <a:t>taua</a:t>
            </a:r>
            <a:r>
              <a:rPr lang="en-US" sz="2000" b="1" dirty="0"/>
              <a:t>: o </a:t>
            </a:r>
            <a:r>
              <a:rPr lang="en-US" sz="2000" b="1" dirty="0" err="1"/>
              <a:t>o</a:t>
            </a:r>
            <a:r>
              <a:rPr lang="en-US" sz="2000" b="1" dirty="0"/>
              <a:t> tatou </a:t>
            </a:r>
            <a:r>
              <a:rPr lang="en-US" sz="2000" b="1" dirty="0" err="1"/>
              <a:t>tino</a:t>
            </a:r>
            <a:r>
              <a:rPr lang="en-US" sz="2000" b="1" dirty="0"/>
              <a:t> o </a:t>
            </a:r>
            <a:r>
              <a:rPr lang="en-US" sz="2000" b="1" dirty="0" err="1"/>
              <a:t>malumalu</a:t>
            </a:r>
            <a:r>
              <a:rPr lang="en-US" sz="2000" b="1" dirty="0"/>
              <a:t> o le </a:t>
            </a:r>
            <a:r>
              <a:rPr lang="en-US" sz="2000" b="1" dirty="0" err="1"/>
              <a:t>Agaga</a:t>
            </a:r>
            <a:r>
              <a:rPr lang="en-US" sz="2000" b="1" dirty="0"/>
              <a:t> Paia ma, o le </a:t>
            </a:r>
            <a:r>
              <a:rPr lang="en-US" sz="2000" b="1" dirty="0" err="1"/>
              <a:t>mea</a:t>
            </a:r>
            <a:r>
              <a:rPr lang="en-US" sz="2000" b="1" dirty="0"/>
              <a:t> lea, e le o </a:t>
            </a:r>
            <a:r>
              <a:rPr lang="en-US" sz="2000" b="1" dirty="0" err="1"/>
              <a:t>ni</a:t>
            </a:r>
            <a:r>
              <a:rPr lang="en-US" sz="2000" b="1" dirty="0"/>
              <a:t> a tatou </a:t>
            </a:r>
            <a:r>
              <a:rPr lang="en-US" sz="2000" b="1" dirty="0" err="1"/>
              <a:t>meatotino</a:t>
            </a:r>
            <a:r>
              <a:rPr lang="en-US" sz="2000" b="1" dirty="0"/>
              <a:t>, ae o le Atua lava </a:t>
            </a:r>
            <a:r>
              <a:rPr lang="en-US" sz="2000" b="1" dirty="0" err="1"/>
              <a:t>ia</a:t>
            </a:r>
            <a:r>
              <a:rPr lang="en-US" sz="2000" b="1" dirty="0"/>
              <a:t> (1 Kori. 6:19). Na </a:t>
            </a:r>
            <a:r>
              <a:rPr lang="en-US" sz="2000" b="1" dirty="0" err="1"/>
              <a:t>faatauina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tatou e le Atua </a:t>
            </a:r>
            <a:r>
              <a:rPr lang="en-US" sz="2000" b="1" dirty="0" err="1"/>
              <a:t>i</a:t>
            </a:r>
            <a:r>
              <a:rPr lang="en-US" sz="2000" b="1" dirty="0"/>
              <a:t> le toto </a:t>
            </a:r>
            <a:r>
              <a:rPr lang="en-US" sz="2000" b="1" dirty="0" err="1"/>
              <a:t>taua</a:t>
            </a:r>
            <a:r>
              <a:rPr lang="en-US" sz="2000" b="1" dirty="0"/>
              <a:t> o </a:t>
            </a:r>
            <a:r>
              <a:rPr lang="en-US" sz="2000" b="1" dirty="0" err="1"/>
              <a:t>lona</a:t>
            </a:r>
            <a:r>
              <a:rPr lang="en-US" sz="2000" b="1" dirty="0"/>
              <a:t> Alo, o lea e </a:t>
            </a:r>
            <a:r>
              <a:rPr lang="en-US" sz="2000" b="1" dirty="0" err="1"/>
              <a:t>tatau</a:t>
            </a:r>
            <a:r>
              <a:rPr lang="en-US" sz="2000" b="1" dirty="0"/>
              <a:t> ai </a:t>
            </a:r>
            <a:r>
              <a:rPr lang="en-US" sz="2000" b="1" dirty="0" err="1"/>
              <a:t>ona</a:t>
            </a:r>
            <a:r>
              <a:rPr lang="en-US" sz="2000" b="1" dirty="0"/>
              <a:t> tatou </a:t>
            </a:r>
            <a:r>
              <a:rPr lang="en-US" sz="2000" b="1" dirty="0" err="1"/>
              <a:t>vivii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Atua </a:t>
            </a:r>
            <a:r>
              <a:rPr lang="en-US" sz="2000" b="1" dirty="0" err="1"/>
              <a:t>i</a:t>
            </a:r>
            <a:r>
              <a:rPr lang="en-US" sz="2000" b="1" dirty="0"/>
              <a:t> o tatou </a:t>
            </a:r>
            <a:r>
              <a:rPr lang="en-US" sz="2000" b="1" dirty="0" err="1"/>
              <a:t>tino</a:t>
            </a:r>
            <a:r>
              <a:rPr lang="en-US" sz="2000" b="1" dirty="0"/>
              <a:t> ma o tatou </a:t>
            </a:r>
            <a:r>
              <a:rPr lang="en-US" sz="2000" b="1" dirty="0" err="1"/>
              <a:t>agaga</a:t>
            </a:r>
            <a:r>
              <a:rPr lang="en-US" sz="2000" b="1" dirty="0"/>
              <a:t> (1 Kori. 6:20).</a:t>
            </a:r>
            <a:endParaRPr lang="en" sz="20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279950"/>
            <a:ext cx="796458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valaauina</a:t>
            </a:r>
            <a:r>
              <a:rPr lang="en-US" sz="2000" b="1" dirty="0"/>
              <a:t> </a:t>
            </a:r>
            <a:r>
              <a:rPr lang="en-US" sz="2000" b="1" dirty="0" err="1"/>
              <a:t>Kerisiano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paia</a:t>
            </a:r>
            <a:r>
              <a:rPr lang="en-US" sz="2000" b="1" dirty="0"/>
              <a:t> (1 Kori. 6:11), ma 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taofia</a:t>
            </a:r>
            <a:r>
              <a:rPr lang="en-US" sz="2000" b="1" dirty="0"/>
              <a:t> </a:t>
            </a:r>
            <a:r>
              <a:rPr lang="en-US" sz="2000" b="1" dirty="0" err="1"/>
              <a:t>agasala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. </a:t>
            </a:r>
            <a:r>
              <a:rPr lang="en-US" sz="2000" b="1" dirty="0" err="1"/>
              <a:t>Peita’i</a:t>
            </a:r>
            <a:r>
              <a:rPr lang="en-US" sz="2000" b="1" dirty="0"/>
              <a:t>,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finau</a:t>
            </a:r>
            <a:r>
              <a:rPr lang="en-US" sz="2000" b="1" dirty="0"/>
              <a:t> nisi, </a:t>
            </a:r>
            <a:r>
              <a:rPr lang="en-US" sz="2000" b="1" dirty="0" err="1"/>
              <a:t>talu</a:t>
            </a:r>
            <a:r>
              <a:rPr lang="en-US" sz="2000" b="1" dirty="0"/>
              <a:t> ai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faamagaloina</a:t>
            </a:r>
            <a:r>
              <a:rPr lang="en-US" sz="2000" b="1" dirty="0"/>
              <a:t> a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agasala</a:t>
            </a:r>
            <a:r>
              <a:rPr lang="en-US" sz="2000" b="1" dirty="0"/>
              <a:t>, e </a:t>
            </a:r>
            <a:r>
              <a:rPr lang="en-US" sz="2000" b="1" dirty="0" err="1"/>
              <a:t>mafai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faia</a:t>
            </a:r>
            <a:r>
              <a:rPr lang="en-US" sz="2000" b="1" dirty="0"/>
              <a:t> </a:t>
            </a:r>
            <a:r>
              <a:rPr lang="en-US" sz="2000" b="1" dirty="0" err="1"/>
              <a:t>soo</a:t>
            </a:r>
            <a:r>
              <a:rPr lang="en-US" sz="2000" b="1" dirty="0"/>
              <a:t> se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loto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ai </a:t>
            </a:r>
            <a:r>
              <a:rPr lang="en-US" sz="2000" b="1" dirty="0" err="1"/>
              <a:t>i</a:t>
            </a:r>
            <a:r>
              <a:rPr lang="en-US" sz="2000" b="1" dirty="0"/>
              <a:t> o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tino</a:t>
            </a:r>
            <a:r>
              <a:rPr lang="en-US" sz="2000" b="1" dirty="0"/>
              <a:t>. O le </a:t>
            </a:r>
            <a:r>
              <a:rPr lang="en-US" sz="2000" b="1" dirty="0" err="1"/>
              <a:t>mafua’aga</a:t>
            </a:r>
            <a:r>
              <a:rPr lang="en-US" sz="2000" b="1" dirty="0"/>
              <a:t> lea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faamanino</a:t>
            </a:r>
            <a:r>
              <a:rPr lang="en-US" sz="2000" b="1" dirty="0"/>
              <a:t> ai e Paulo “e </a:t>
            </a:r>
            <a:r>
              <a:rPr lang="en-US" sz="2000" b="1" dirty="0" err="1"/>
              <a:t>le’i</a:t>
            </a:r>
            <a:r>
              <a:rPr lang="en-US" sz="2000" b="1" dirty="0"/>
              <a:t> </a:t>
            </a:r>
            <a:r>
              <a:rPr lang="en-US" sz="2000" b="1" dirty="0" err="1"/>
              <a:t>faia</a:t>
            </a:r>
            <a:r>
              <a:rPr lang="en-US" sz="2000" b="1" dirty="0"/>
              <a:t> le </a:t>
            </a:r>
            <a:r>
              <a:rPr lang="en-US" sz="2000" b="1" dirty="0" err="1"/>
              <a:t>tino</a:t>
            </a:r>
            <a:r>
              <a:rPr lang="en-US" sz="2000" b="1" dirty="0"/>
              <a:t> </a:t>
            </a:r>
            <a:r>
              <a:rPr lang="en-US" sz="2000" b="1" dirty="0" err="1"/>
              <a:t>mo</a:t>
            </a:r>
            <a:r>
              <a:rPr lang="en-US" sz="2000" b="1" dirty="0"/>
              <a:t> le </a:t>
            </a:r>
            <a:r>
              <a:rPr lang="en-US" sz="2000" b="1" dirty="0" err="1"/>
              <a:t>faitaaga</a:t>
            </a:r>
            <a:r>
              <a:rPr lang="en-US" sz="2000" b="1" dirty="0"/>
              <a:t>” (1 Kori. 6:12-13).</a:t>
            </a:r>
            <a:endParaRPr lang="en" sz="2000" b="1" dirty="0"/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FEUSUAIGA E FAATULAFONOINA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9" y="1387772"/>
            <a:ext cx="8356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I le taliina o nisi o fesili na laga e le ekalesia i Korinito, ua fesoasoani mai ai Paulo ia i tatou ia malamalama i le ala e mafai ona tatou sosola ese ai mai le faitaaga (1 Kori. 7:1).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590675" y="694152"/>
            <a:ext cx="916305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 ona o le faitaaga, ia taitasi le tane ma lana lava avā, ia taitasi foi le fafine ma lana lava tane</a:t>
            </a:r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(1 Korinito 7:2 </a:t>
            </a:r>
            <a:r>
              <a:rPr lang="en" sz="11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SOV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0589" y="4233318"/>
            <a:ext cx="3522238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35629" y="3868905"/>
            <a:ext cx="46749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mafai</a:t>
            </a:r>
            <a:r>
              <a:rPr lang="en-US" sz="2000" b="1" dirty="0"/>
              <a:t> e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nofofua</a:t>
            </a:r>
            <a:r>
              <a:rPr lang="en-US" sz="2000" b="1" dirty="0"/>
              <a:t> e </a:t>
            </a:r>
            <a:r>
              <a:rPr lang="en-US" sz="2000" b="1" dirty="0" err="1"/>
              <a:t>iai</a:t>
            </a:r>
            <a:r>
              <a:rPr lang="en-US" sz="2000" b="1" dirty="0"/>
              <a:t> le </a:t>
            </a:r>
            <a:r>
              <a:rPr lang="en-US" sz="2000" b="1" dirty="0" err="1"/>
              <a:t>meaalofa</a:t>
            </a:r>
            <a:r>
              <a:rPr lang="en-US" sz="2000" b="1" dirty="0"/>
              <a:t> o le </a:t>
            </a:r>
            <a:r>
              <a:rPr lang="en-US" sz="2000" b="1" dirty="0" err="1"/>
              <a:t>taofiofia</a:t>
            </a:r>
            <a:r>
              <a:rPr lang="en-US" sz="2000" b="1" dirty="0"/>
              <a:t> o le </a:t>
            </a:r>
            <a:r>
              <a:rPr lang="en-US" sz="2000" b="1" dirty="0" err="1"/>
              <a:t>manava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fa'aogaina</a:t>
            </a:r>
            <a:r>
              <a:rPr lang="en-US" sz="2000" b="1" dirty="0"/>
              <a:t> </a:t>
            </a:r>
            <a:r>
              <a:rPr lang="en-US" sz="2000" b="1" dirty="0" err="1"/>
              <a:t>lelei</a:t>
            </a:r>
            <a:r>
              <a:rPr lang="en-US" sz="2000" b="1" dirty="0"/>
              <a:t> </a:t>
            </a:r>
            <a:r>
              <a:rPr lang="en-US" sz="2000" b="1" dirty="0" err="1"/>
              <a:t>avanoa</a:t>
            </a:r>
            <a:r>
              <a:rPr lang="en-US" sz="2000" b="1" dirty="0"/>
              <a:t> e </a:t>
            </a:r>
            <a:r>
              <a:rPr lang="en-US" sz="2000" b="1" dirty="0" err="1"/>
              <a:t>auauna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ai </a:t>
            </a:r>
            <a:r>
              <a:rPr lang="en-US" sz="2000" b="1" dirty="0" err="1"/>
              <a:t>i</a:t>
            </a:r>
            <a:r>
              <a:rPr lang="en-US" sz="2000" b="1" dirty="0"/>
              <a:t> le Atua e </a:t>
            </a:r>
            <a:r>
              <a:rPr lang="en-US" sz="2000" b="1" dirty="0" err="1"/>
              <a:t>aunoa</a:t>
            </a:r>
            <a:r>
              <a:rPr lang="en-US" sz="2000" b="1" dirty="0"/>
              <a:t> ma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faalavelave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o </a:t>
            </a:r>
            <a:r>
              <a:rPr lang="en-US" sz="2000" b="1" dirty="0" err="1"/>
              <a:t>popolega</a:t>
            </a:r>
            <a:r>
              <a:rPr lang="en-US" sz="2000" b="1" dirty="0"/>
              <a:t> </a:t>
            </a:r>
            <a:r>
              <a:rPr lang="en-US" sz="2000" b="1" dirty="0" err="1"/>
              <a:t>fa'aleaiga</a:t>
            </a:r>
            <a:r>
              <a:rPr lang="en-US" sz="2000" b="1" dirty="0"/>
              <a:t> (1 </a:t>
            </a:r>
            <a:r>
              <a:rPr lang="en-US" sz="2000" b="1" dirty="0" err="1"/>
              <a:t>Korinito</a:t>
            </a:r>
            <a:r>
              <a:rPr lang="en-US" sz="2000" b="1" dirty="0"/>
              <a:t> 7:6-8, 32-34).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29" y="3259785"/>
            <a:ext cx="8356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E le tatau i tane/ava ona teena le faia o feusua’iga ina ne’i fa’aosofia ai le isi i le mulilua (1 Kori. 7:3-5).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28" y="2317026"/>
            <a:ext cx="83563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le </a:t>
            </a:r>
            <a:r>
              <a:rPr lang="en-US" sz="2000" b="1" dirty="0" err="1">
                <a:solidFill>
                  <a:prstClr val="black"/>
                </a:solidFill>
              </a:rPr>
              <a:t>uiga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autū</a:t>
            </a:r>
            <a:r>
              <a:rPr lang="en-US" sz="2000" b="1" dirty="0">
                <a:solidFill>
                  <a:prstClr val="black"/>
                </a:solidFill>
              </a:rPr>
              <a:t>: e </a:t>
            </a:r>
            <a:r>
              <a:rPr lang="en-US" sz="2000" b="1" dirty="0" err="1">
                <a:solidFill>
                  <a:prstClr val="black"/>
                </a:solidFill>
              </a:rPr>
              <a:t>tatau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faaipoipo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fiafia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feusuaʻiga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faaletulafono</a:t>
            </a:r>
            <a:r>
              <a:rPr lang="en-US" sz="2000" b="1" dirty="0">
                <a:solidFill>
                  <a:prstClr val="black"/>
                </a:solidFill>
              </a:rPr>
              <a:t> ma a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paaga</a:t>
            </a:r>
            <a:r>
              <a:rPr lang="en-US" sz="2000" b="1" dirty="0">
                <a:solidFill>
                  <a:prstClr val="black"/>
                </a:solidFill>
              </a:rPr>
              <a:t>; e le </a:t>
            </a:r>
            <a:r>
              <a:rPr lang="en-US" sz="2000" b="1" dirty="0" err="1">
                <a:solidFill>
                  <a:prstClr val="black"/>
                </a:solidFill>
              </a:rPr>
              <a:t>tatau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nofofua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feusuaʻiga</a:t>
            </a:r>
            <a:r>
              <a:rPr lang="en-US" sz="2000" b="1" dirty="0">
                <a:solidFill>
                  <a:prstClr val="black"/>
                </a:solidFill>
              </a:rPr>
              <a:t> ma se </a:t>
            </a:r>
            <a:r>
              <a:rPr lang="en-US" sz="2000" b="1" dirty="0" err="1">
                <a:solidFill>
                  <a:prstClr val="black"/>
                </a:solidFill>
              </a:rPr>
              <a:t>tasi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8" y="5747351"/>
            <a:ext cx="46749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nofofua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leo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ai lea </a:t>
            </a:r>
            <a:r>
              <a:rPr lang="en-US" sz="2000" b="1" dirty="0" err="1">
                <a:solidFill>
                  <a:prstClr val="black"/>
                </a:solidFill>
              </a:rPr>
              <a:t>meaalofa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tatau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taumafai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faaipoipo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ʻalofia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faaosoosoga</a:t>
            </a:r>
            <a:r>
              <a:rPr lang="en-US" sz="2000" b="1" dirty="0">
                <a:solidFill>
                  <a:prstClr val="black"/>
                </a:solidFill>
              </a:rPr>
              <a:t> (1 Kori. 7:9).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300748" y="650336"/>
            <a:ext cx="7590504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600" b="1" dirty="0">
                <a:latin typeface="Constantia" panose="02030602050306030303" pitchFamily="18" charset="0"/>
              </a:rPr>
              <a:t>“I le </a:t>
            </a:r>
            <a:r>
              <a:rPr lang="en-US" sz="2600" b="1" dirty="0" err="1">
                <a:latin typeface="Constantia" panose="02030602050306030303" pitchFamily="18" charset="0"/>
              </a:rPr>
              <a:t>galuega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mo</a:t>
            </a:r>
            <a:r>
              <a:rPr lang="en-US" sz="2600" b="1" dirty="0">
                <a:latin typeface="Constantia" panose="02030602050306030303" pitchFamily="18" charset="0"/>
              </a:rPr>
              <a:t> ē </a:t>
            </a:r>
            <a:r>
              <a:rPr lang="en-US" sz="2600" b="1" dirty="0" err="1">
                <a:latin typeface="Constantia" panose="02030602050306030303" pitchFamily="18" charset="0"/>
              </a:rPr>
              <a:t>ua</a:t>
            </a:r>
            <a:r>
              <a:rPr lang="en-US" sz="2600" b="1" dirty="0">
                <a:latin typeface="Constantia" panose="02030602050306030303" pitchFamily="18" charset="0"/>
              </a:rPr>
              <a:t> sese, </a:t>
            </a:r>
            <a:r>
              <a:rPr lang="en-US" sz="2600" b="1" dirty="0" err="1">
                <a:latin typeface="Constantia" panose="02030602050306030303" pitchFamily="18" charset="0"/>
              </a:rPr>
              <a:t>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taula’i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atu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mata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uma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Keriso</a:t>
            </a:r>
            <a:r>
              <a:rPr lang="en-US" sz="2600" b="1" dirty="0">
                <a:latin typeface="Constantia" panose="02030602050306030303" pitchFamily="18" charset="0"/>
              </a:rPr>
              <a:t>. […] Ia </a:t>
            </a:r>
            <a:r>
              <a:rPr lang="en-US" sz="2600" b="1" dirty="0" err="1">
                <a:latin typeface="Constantia" panose="02030602050306030303" pitchFamily="18" charset="0"/>
              </a:rPr>
              <a:t>latou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tautala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atu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</a:t>
            </a:r>
            <a:r>
              <a:rPr lang="en-US" sz="2600" b="1" dirty="0">
                <a:latin typeface="Constantia" panose="02030602050306030303" pitchFamily="18" charset="0"/>
              </a:rPr>
              <a:t> ē </a:t>
            </a:r>
            <a:r>
              <a:rPr lang="en-US" sz="2600" b="1" dirty="0" err="1">
                <a:latin typeface="Constantia" panose="02030602050306030303" pitchFamily="18" charset="0"/>
              </a:rPr>
              <a:t>ua</a:t>
            </a:r>
            <a:r>
              <a:rPr lang="en-US" sz="2600" b="1" dirty="0">
                <a:latin typeface="Constantia" panose="02030602050306030303" pitchFamily="18" charset="0"/>
              </a:rPr>
              <a:t> sese e </a:t>
            </a:r>
            <a:r>
              <a:rPr lang="en-US" sz="2600" b="1" dirty="0" err="1">
                <a:latin typeface="Constantia" panose="02030602050306030303" pitchFamily="18" charset="0"/>
              </a:rPr>
              <a:t>uiga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</a:t>
            </a:r>
            <a:r>
              <a:rPr lang="en-US" sz="2600" b="1" dirty="0">
                <a:latin typeface="Constantia" panose="02030602050306030303" pitchFamily="18" charset="0"/>
              </a:rPr>
              <a:t> le </a:t>
            </a:r>
            <a:r>
              <a:rPr lang="en-US" sz="2600" b="1" dirty="0" err="1">
                <a:latin typeface="Constantia" panose="02030602050306030303" pitchFamily="18" charset="0"/>
              </a:rPr>
              <a:t>alofa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mutimutivale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faamagalo</a:t>
            </a:r>
            <a:r>
              <a:rPr lang="en-US" sz="2600" b="1" dirty="0">
                <a:latin typeface="Constantia" panose="02030602050306030303" pitchFamily="18" charset="0"/>
              </a:rPr>
              <a:t> o le Faaola. Ia </a:t>
            </a:r>
            <a:r>
              <a:rPr lang="en-US" sz="2600" b="1" dirty="0" err="1">
                <a:latin typeface="Constantia" panose="02030602050306030303" pitchFamily="18" charset="0"/>
              </a:rPr>
              <a:t>latou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faamalosiau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</a:t>
            </a:r>
            <a:r>
              <a:rPr lang="en-US" sz="2600" b="1" dirty="0">
                <a:latin typeface="Constantia" panose="02030602050306030303" pitchFamily="18" charset="0"/>
              </a:rPr>
              <a:t> le </a:t>
            </a:r>
            <a:r>
              <a:rPr lang="en-US" sz="2600" b="1" dirty="0" err="1">
                <a:latin typeface="Constantia" panose="02030602050306030303" pitchFamily="18" charset="0"/>
              </a:rPr>
              <a:t>tagata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agasala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salamo</a:t>
            </a:r>
            <a:r>
              <a:rPr lang="en-US" sz="2600" b="1" dirty="0">
                <a:latin typeface="Constantia" panose="02030602050306030303" pitchFamily="18" charset="0"/>
              </a:rPr>
              <a:t>, ma </a:t>
            </a:r>
            <a:r>
              <a:rPr lang="en-US" sz="2600" b="1" dirty="0" err="1">
                <a:latin typeface="Constantia" panose="02030602050306030303" pitchFamily="18" charset="0"/>
              </a:rPr>
              <a:t>talitonu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te</a:t>
            </a:r>
            <a:r>
              <a:rPr lang="en-US" sz="2600" b="1" dirty="0">
                <a:latin typeface="Constantia" panose="02030602050306030303" pitchFamily="18" charset="0"/>
              </a:rPr>
              <a:t> Ia o </a:t>
            </a:r>
            <a:r>
              <a:rPr lang="en-US" sz="2600" b="1" dirty="0" err="1">
                <a:latin typeface="Constantia" panose="02030602050306030303" pitchFamily="18" charset="0"/>
              </a:rPr>
              <a:t>lē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mafai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faamagalo</a:t>
            </a:r>
            <a:r>
              <a:rPr lang="en-US" sz="26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600" b="1" dirty="0">
                <a:latin typeface="Constantia" panose="02030602050306030303" pitchFamily="18" charset="0"/>
              </a:rPr>
              <a:t>Ia </a:t>
            </a:r>
            <a:r>
              <a:rPr lang="en-US" sz="2600" b="1" dirty="0" err="1">
                <a:latin typeface="Constantia" panose="02030602050306030303" pitchFamily="18" charset="0"/>
              </a:rPr>
              <a:t>talia</a:t>
            </a:r>
            <a:r>
              <a:rPr lang="en-US" sz="2600" b="1" dirty="0">
                <a:latin typeface="Constantia" panose="02030602050306030303" pitchFamily="18" charset="0"/>
              </a:rPr>
              <a:t> e le </a:t>
            </a:r>
            <a:r>
              <a:rPr lang="en-US" sz="2600" b="1" dirty="0" err="1">
                <a:latin typeface="Constantia" panose="02030602050306030303" pitchFamily="18" charset="0"/>
              </a:rPr>
              <a:t>ekalesia</a:t>
            </a:r>
            <a:r>
              <a:rPr lang="en-US" sz="2600" b="1" dirty="0">
                <a:latin typeface="Constantia" panose="02030602050306030303" pitchFamily="18" charset="0"/>
              </a:rPr>
              <a:t> le </a:t>
            </a:r>
            <a:r>
              <a:rPr lang="en-US" sz="2600" b="1" dirty="0" err="1">
                <a:latin typeface="Constantia" panose="02030602050306030303" pitchFamily="18" charset="0"/>
              </a:rPr>
              <a:t>salamo</a:t>
            </a:r>
            <a:r>
              <a:rPr lang="en-US" sz="2600" b="1" dirty="0">
                <a:latin typeface="Constantia" panose="02030602050306030303" pitchFamily="18" charset="0"/>
              </a:rPr>
              <a:t> a le </a:t>
            </a:r>
            <a:r>
              <a:rPr lang="en-US" sz="2600" b="1" dirty="0" err="1">
                <a:latin typeface="Constantia" panose="02030602050306030303" pitchFamily="18" charset="0"/>
              </a:rPr>
              <a:t>tagata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agasala</a:t>
            </a:r>
            <a:r>
              <a:rPr lang="en-US" sz="2600" b="1" dirty="0">
                <a:latin typeface="Constantia" panose="02030602050306030303" pitchFamily="18" charset="0"/>
              </a:rPr>
              <a:t> ma le </a:t>
            </a:r>
            <a:r>
              <a:rPr lang="en-US" sz="2600" b="1" dirty="0" err="1">
                <a:latin typeface="Constantia" panose="02030602050306030303" pitchFamily="18" charset="0"/>
              </a:rPr>
              <a:t>loto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faafetai</a:t>
            </a:r>
            <a:r>
              <a:rPr lang="en-US" sz="2600" b="1" dirty="0">
                <a:latin typeface="Constantia" panose="02030602050306030303" pitchFamily="18" charset="0"/>
              </a:rPr>
              <a:t>. Ia </a:t>
            </a:r>
            <a:r>
              <a:rPr lang="en-US" sz="2600" b="1" dirty="0" err="1">
                <a:latin typeface="Constantia" panose="02030602050306030303" pitchFamily="18" charset="0"/>
              </a:rPr>
              <a:t>taitaiina</a:t>
            </a:r>
            <a:r>
              <a:rPr lang="en-US" sz="2600" b="1" dirty="0">
                <a:latin typeface="Constantia" panose="02030602050306030303" pitchFamily="18" charset="0"/>
              </a:rPr>
              <a:t> le </a:t>
            </a:r>
            <a:r>
              <a:rPr lang="en-US" sz="2600" b="1" dirty="0" err="1">
                <a:latin typeface="Constantia" panose="02030602050306030303" pitchFamily="18" charset="0"/>
              </a:rPr>
              <a:t>tagata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salamo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mai</a:t>
            </a:r>
            <a:r>
              <a:rPr lang="en-US" sz="2600" b="1" dirty="0">
                <a:latin typeface="Constantia" panose="02030602050306030303" pitchFamily="18" charset="0"/>
              </a:rPr>
              <a:t> le </a:t>
            </a:r>
            <a:r>
              <a:rPr lang="en-US" sz="2600" b="1" dirty="0" err="1">
                <a:latin typeface="Constantia" panose="02030602050306030303" pitchFamily="18" charset="0"/>
              </a:rPr>
              <a:t>pouliuli</a:t>
            </a:r>
            <a:r>
              <a:rPr lang="en-US" sz="2600" b="1" dirty="0">
                <a:latin typeface="Constantia" panose="02030602050306030303" pitchFamily="18" charset="0"/>
              </a:rPr>
              <a:t> o le </a:t>
            </a:r>
            <a:r>
              <a:rPr lang="en-US" sz="2600" b="1" dirty="0" err="1">
                <a:latin typeface="Constantia" panose="02030602050306030303" pitchFamily="18" charset="0"/>
              </a:rPr>
              <a:t>le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talitonu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</a:t>
            </a:r>
            <a:r>
              <a:rPr lang="en-US" sz="2600" b="1" dirty="0">
                <a:latin typeface="Constantia" panose="02030602050306030303" pitchFamily="18" charset="0"/>
              </a:rPr>
              <a:t> le malamalama o le </a:t>
            </a:r>
            <a:r>
              <a:rPr lang="en-US" sz="2600" b="1" dirty="0" err="1">
                <a:latin typeface="Constantia" panose="02030602050306030303" pitchFamily="18" charset="0"/>
              </a:rPr>
              <a:t>faatuatua</a:t>
            </a:r>
            <a:r>
              <a:rPr lang="en-US" sz="2600" b="1" dirty="0">
                <a:latin typeface="Constantia" panose="02030602050306030303" pitchFamily="18" charset="0"/>
              </a:rPr>
              <a:t> ma le </a:t>
            </a:r>
            <a:r>
              <a:rPr lang="en-US" sz="2600" b="1" dirty="0" err="1">
                <a:latin typeface="Constantia" panose="02030602050306030303" pitchFamily="18" charset="0"/>
              </a:rPr>
              <a:t>amiotonu</a:t>
            </a:r>
            <a:r>
              <a:rPr lang="en-US" sz="2600" b="1" dirty="0">
                <a:latin typeface="Constantia" panose="02030602050306030303" pitchFamily="18" charset="0"/>
              </a:rPr>
              <a:t>. Ia </a:t>
            </a:r>
            <a:r>
              <a:rPr lang="en-US" sz="2600" b="1" dirty="0" err="1">
                <a:latin typeface="Constantia" panose="02030602050306030303" pitchFamily="18" charset="0"/>
              </a:rPr>
              <a:t>tuuina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atu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lona</a:t>
            </a:r>
            <a:r>
              <a:rPr lang="en-US" sz="2600" b="1" dirty="0">
                <a:latin typeface="Constantia" panose="02030602050306030303" pitchFamily="18" charset="0"/>
              </a:rPr>
              <a:t> lima </a:t>
            </a:r>
            <a:r>
              <a:rPr lang="en-US" sz="2600" b="1" dirty="0" err="1">
                <a:latin typeface="Constantia" panose="02030602050306030303" pitchFamily="18" charset="0"/>
              </a:rPr>
              <a:t>gatete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</a:t>
            </a:r>
            <a:r>
              <a:rPr lang="en-US" sz="2600" b="1" dirty="0">
                <a:latin typeface="Constantia" panose="02030602050306030303" pitchFamily="18" charset="0"/>
              </a:rPr>
              <a:t> le </a:t>
            </a:r>
            <a:r>
              <a:rPr lang="en-US" sz="2600" b="1" dirty="0" err="1">
                <a:latin typeface="Constantia" panose="02030602050306030303" pitchFamily="18" charset="0"/>
              </a:rPr>
              <a:t>aao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alofa</a:t>
            </a:r>
            <a:r>
              <a:rPr lang="en-US" sz="2600" b="1" dirty="0">
                <a:latin typeface="Constantia" panose="02030602050306030303" pitchFamily="18" charset="0"/>
              </a:rPr>
              <a:t> o </a:t>
            </a:r>
            <a:r>
              <a:rPr lang="en-US" sz="2600" b="1" dirty="0" err="1">
                <a:latin typeface="Constantia" panose="02030602050306030303" pitchFamily="18" charset="0"/>
              </a:rPr>
              <a:t>Iesu</a:t>
            </a:r>
            <a:r>
              <a:rPr lang="en-US" sz="2600" b="1" dirty="0">
                <a:latin typeface="Constantia" panose="02030602050306030303" pitchFamily="18" charset="0"/>
              </a:rPr>
              <a:t>. O se </a:t>
            </a:r>
            <a:r>
              <a:rPr lang="en-US" sz="2600" b="1" dirty="0" err="1">
                <a:latin typeface="Constantia" panose="02030602050306030303" pitchFamily="18" charset="0"/>
              </a:rPr>
              <a:t>faamagaloga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faapena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faamaonia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</a:t>
            </a:r>
            <a:r>
              <a:rPr lang="en-US" sz="2600" b="1" dirty="0">
                <a:latin typeface="Constantia" panose="02030602050306030303" pitchFamily="18" charset="0"/>
              </a:rPr>
              <a:t> le </a:t>
            </a:r>
            <a:r>
              <a:rPr lang="en-US" sz="2600" b="1" dirty="0" err="1">
                <a:latin typeface="Constantia" panose="02030602050306030303" pitchFamily="18" charset="0"/>
              </a:rPr>
              <a:t>lagi</a:t>
            </a:r>
            <a:r>
              <a:rPr lang="en-US" sz="2600" b="1" dirty="0">
                <a:latin typeface="Constantia" panose="02030602050306030303" pitchFamily="18" charset="0"/>
              </a:rPr>
              <a:t>.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6684000" y="5947768"/>
            <a:ext cx="3051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Desire of Ages, p. 806)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4801314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Tou te le iloa ea, o lo outou tino o le malumalu lea o le Agaga Paia ua i totonu ia te outou, o loo ua ia te outou mai le Atua, e le aiā foi outou ia te outou? Auā ua faatauina outou i le tau; o lenei, ia outou vivii atu i le Atua i o outou tino ma ou outou agaga, o mea a le Atua ia.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Korinito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6:19, 20,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SOV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958584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2" y="209551"/>
            <a:ext cx="68776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loo </a:t>
            </a:r>
            <a:r>
              <a:rPr lang="en-US" sz="2000" b="1" dirty="0" err="1"/>
              <a:t>faaalu</a:t>
            </a:r>
            <a:r>
              <a:rPr lang="en-US" sz="2000" b="1" dirty="0"/>
              <a:t> e Paulo </a:t>
            </a:r>
            <a:r>
              <a:rPr lang="en-US" sz="2000" b="1" dirty="0" err="1"/>
              <a:t>mataupu</a:t>
            </a:r>
            <a:r>
              <a:rPr lang="en-US" sz="2000" b="1" dirty="0"/>
              <a:t> e lima e </a:t>
            </a:r>
            <a:r>
              <a:rPr lang="en-US" sz="2000" b="1" dirty="0" err="1"/>
              <a:t>oo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fitu</a:t>
            </a:r>
            <a:r>
              <a:rPr lang="en-US" sz="2000" b="1" dirty="0"/>
              <a:t> o le 1 </a:t>
            </a:r>
            <a:r>
              <a:rPr lang="en-US" sz="2000" b="1" dirty="0" err="1"/>
              <a:t>Korinito</a:t>
            </a:r>
            <a:r>
              <a:rPr lang="en-US" sz="2000" b="1" dirty="0"/>
              <a:t> e </a:t>
            </a:r>
            <a:r>
              <a:rPr lang="en-US" sz="2000" b="1" dirty="0" err="1"/>
              <a:t>taumafai</a:t>
            </a:r>
            <a:r>
              <a:rPr lang="en-US" sz="2000" b="1" dirty="0"/>
              <a:t> ai e </a:t>
            </a:r>
            <a:r>
              <a:rPr lang="en-US" sz="2000" b="1" dirty="0" err="1"/>
              <a:t>foia</a:t>
            </a:r>
            <a:r>
              <a:rPr lang="en-US" sz="2000" b="1" dirty="0"/>
              <a:t> le </a:t>
            </a:r>
            <a:r>
              <a:rPr lang="en-US" sz="2000" b="1" dirty="0" err="1"/>
              <a:t>agasala</a:t>
            </a:r>
            <a:r>
              <a:rPr lang="en-US" sz="2000" b="1" dirty="0"/>
              <a:t> </a:t>
            </a:r>
            <a:r>
              <a:rPr lang="en-US" sz="2000" b="1" dirty="0" err="1"/>
              <a:t>ua</a:t>
            </a:r>
            <a:r>
              <a:rPr lang="en-US" sz="2000" b="1" dirty="0"/>
              <a:t> leva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mauaa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ekalesia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: o le </a:t>
            </a:r>
            <a:r>
              <a:rPr lang="en-US" sz="2000" b="1" dirty="0" err="1"/>
              <a:t>faitaaga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453285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I le faʻaaogaina o gagana manino ma tuusaʻo, e le gata ina taʻua ai e Paulo le agasala, ae ua ia fautuaina foʻi ni fofo e foʻia ai, ma puipuia ai mai le toe paʻū atu i ai.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331418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</a:t>
            </a:r>
            <a:r>
              <a:rPr lang="en-US" sz="2000" b="1" dirty="0" err="1">
                <a:solidFill>
                  <a:prstClr val="black"/>
                </a:solidFill>
              </a:rPr>
              <a:t>lenei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agasala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faapitoa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faateteleina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isi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agasala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pei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solitulafono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taufaasese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va</a:t>
            </a:r>
            <a:r>
              <a:rPr lang="en-US" sz="2000" b="1" dirty="0">
                <a:solidFill>
                  <a:prstClr val="black"/>
                </a:solidFill>
              </a:rPr>
              <a:t> o le au </a:t>
            </a:r>
            <a:r>
              <a:rPr lang="en-US" sz="2000" b="1" dirty="0" err="1">
                <a:solidFill>
                  <a:prstClr val="black"/>
                </a:solidFill>
              </a:rPr>
              <a:t>uso</a:t>
            </a:r>
            <a:r>
              <a:rPr lang="en-US" sz="2000" b="1" dirty="0">
                <a:solidFill>
                  <a:prstClr val="black"/>
                </a:solidFill>
              </a:rPr>
              <a:t> lava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aumaia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luma o </a:t>
            </a:r>
            <a:r>
              <a:rPr lang="en-US" sz="2000" b="1" dirty="0" err="1">
                <a:solidFill>
                  <a:prstClr val="black"/>
                </a:solidFill>
              </a:rPr>
              <a:t>faamasinoga</a:t>
            </a:r>
            <a:r>
              <a:rPr lang="en-US" sz="2000" b="1" dirty="0">
                <a:solidFill>
                  <a:prstClr val="black"/>
                </a:solidFill>
              </a:rPr>
              <a:t> a le </a:t>
            </a:r>
            <a:r>
              <a:rPr lang="en-US" sz="2000" b="1" dirty="0" err="1">
                <a:solidFill>
                  <a:prstClr val="black"/>
                </a:solidFill>
              </a:rPr>
              <a:t>malo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6096000" y="731550"/>
            <a:ext cx="5856672" cy="55092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AGASALA I TOTONU O LE EKALESIA</a:t>
            </a: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O LE AGASALA UA MALILIE I AI</a:t>
            </a:r>
            <a:endParaRPr lang="en" sz="4400" b="1" dirty="0">
              <a:ln w="13462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rgbClr val="7030A0"/>
                </a:solidFill>
                <a:latin typeface="Comic Sans MS" panose="030F0702030302020204" pitchFamily="66" charset="0"/>
              </a:rPr>
              <a:t>O outou foi, ua outou loto fefete ea? a e tou te le faanoanoa ea, ina ia tuueseina ia te outou le ua faia lena mea?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(1 Korinito 5:2 </a:t>
            </a:r>
            <a:r>
              <a:rPr lang="en" sz="1100" b="1" dirty="0">
                <a:solidFill>
                  <a:srgbClr val="7030A0"/>
                </a:solidFill>
                <a:latin typeface="Comic Sans MS" panose="030F0702030302020204" pitchFamily="66" charset="0"/>
              </a:rPr>
              <a:t>SOV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04672" y="1446013"/>
            <a:ext cx="77133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Sa i ai i le ekalesia i Korinito le “faitaaga i totonu ia te outou, o le ituaiga e le taliaina e tagata faapaupau” (1 Kori. 5:1 NIV).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7572" y="1522928"/>
            <a:ext cx="4462131" cy="2553799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6" y="3580877"/>
            <a:ext cx="5143603" cy="3112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495925" y="4050219"/>
            <a:ext cx="66198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le </a:t>
            </a:r>
            <a:r>
              <a:rPr lang="en-US" sz="2000" b="1" dirty="0" err="1"/>
              <a:t>ekalesia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aofia</a:t>
            </a:r>
            <a:r>
              <a:rPr lang="en-US" sz="2000" b="1" dirty="0"/>
              <a:t> ai </a:t>
            </a:r>
            <a:r>
              <a:rPr lang="en-US" sz="2000" b="1" dirty="0" err="1"/>
              <a:t>tagata</a:t>
            </a:r>
            <a:r>
              <a:rPr lang="en-US" sz="2000" b="1" dirty="0"/>
              <a:t> o Nuu Ese. O </a:t>
            </a:r>
            <a:r>
              <a:rPr lang="en-US" sz="2000" b="1" dirty="0" err="1"/>
              <a:t>latou</a:t>
            </a:r>
            <a:r>
              <a:rPr lang="en-US" sz="2000" b="1" dirty="0"/>
              <a:t> lava </a:t>
            </a:r>
            <a:r>
              <a:rPr lang="en-US" sz="2000" b="1" dirty="0" err="1"/>
              <a:t>lotofuatiaifo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ta’u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e le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faatagaina</a:t>
            </a:r>
            <a:r>
              <a:rPr lang="en-US" sz="2000" b="1" dirty="0"/>
              <a:t> le </a:t>
            </a:r>
            <a:r>
              <a:rPr lang="en-US" sz="2000" b="1" dirty="0" err="1"/>
              <a:t>faia</a:t>
            </a:r>
            <a:r>
              <a:rPr lang="en-US" sz="2000" b="1" dirty="0"/>
              <a:t> o </a:t>
            </a:r>
            <a:r>
              <a:rPr lang="en-US" sz="2000" b="1" dirty="0" err="1"/>
              <a:t>faitaaga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totonu</a:t>
            </a:r>
            <a:r>
              <a:rPr lang="en-US" sz="2000" b="1" dirty="0"/>
              <a:t> o le aiga. E le gata </a:t>
            </a:r>
            <a:r>
              <a:rPr lang="en-US" sz="2000" b="1" dirty="0" err="1"/>
              <a:t>i</a:t>
            </a:r>
            <a:r>
              <a:rPr lang="en-US" sz="2000" b="1" dirty="0"/>
              <a:t> lea, o lo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iloa</a:t>
            </a:r>
            <a:r>
              <a:rPr lang="en-US" sz="2000" b="1" dirty="0"/>
              <a:t> o </a:t>
            </a:r>
            <a:r>
              <a:rPr lang="en-US" sz="2000" b="1" dirty="0" err="1"/>
              <a:t>Tusitusiga</a:t>
            </a:r>
            <a:r>
              <a:rPr lang="en-US" sz="2000" b="1" dirty="0"/>
              <a:t> Paia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faamalosia</a:t>
            </a:r>
            <a:r>
              <a:rPr lang="en-US" sz="2000" b="1" dirty="0"/>
              <a:t> ai </a:t>
            </a:r>
            <a:r>
              <a:rPr lang="en-US" sz="2000" b="1" dirty="0" err="1"/>
              <a:t>lenei</a:t>
            </a:r>
            <a:r>
              <a:rPr lang="en-US" sz="2000" b="1" dirty="0"/>
              <a:t> </a:t>
            </a:r>
            <a:r>
              <a:rPr lang="en-US" sz="2000" b="1" dirty="0" err="1"/>
              <a:t>manatu</a:t>
            </a:r>
            <a:r>
              <a:rPr lang="en-US" sz="2000" b="1" dirty="0"/>
              <a:t> (Levi. 18:8).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2" y="2186894"/>
            <a:ext cx="74252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le </a:t>
            </a:r>
            <a:r>
              <a:rPr lang="en-US" sz="2000" b="1" dirty="0" err="1">
                <a:solidFill>
                  <a:prstClr val="black"/>
                </a:solidFill>
              </a:rPr>
              <a:t>iai</a:t>
            </a:r>
            <a:r>
              <a:rPr lang="en-US" sz="2000" b="1" dirty="0">
                <a:solidFill>
                  <a:prstClr val="black"/>
                </a:solidFill>
              </a:rPr>
              <a:t> o lea </a:t>
            </a:r>
            <a:r>
              <a:rPr lang="en-US" sz="2000" b="1" dirty="0" err="1">
                <a:solidFill>
                  <a:prstClr val="black"/>
                </a:solidFill>
              </a:rPr>
              <a:t>ituaiga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faitaaga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totonu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ekalesia</a:t>
            </a:r>
            <a:r>
              <a:rPr lang="en-US" sz="2000" b="1" dirty="0">
                <a:solidFill>
                  <a:prstClr val="black"/>
                </a:solidFill>
              </a:rPr>
              <a:t> o se </a:t>
            </a:r>
            <a:r>
              <a:rPr lang="en-US" sz="2000" b="1" dirty="0" err="1">
                <a:solidFill>
                  <a:prstClr val="black"/>
                </a:solidFill>
              </a:rPr>
              <a:t>mataupu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matuia</a:t>
            </a:r>
            <a:r>
              <a:rPr lang="en-US" sz="2000" b="1" dirty="0">
                <a:solidFill>
                  <a:prstClr val="black"/>
                </a:solidFill>
              </a:rPr>
              <a:t> tele. </a:t>
            </a:r>
            <a:r>
              <a:rPr lang="en-US" sz="2000" b="1" dirty="0" err="1">
                <a:solidFill>
                  <a:prstClr val="black"/>
                </a:solidFill>
              </a:rPr>
              <a:t>Peita'i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sili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nai</a:t>
            </a:r>
            <a:r>
              <a:rPr lang="en-US" sz="2000" b="1" dirty="0">
                <a:solidFill>
                  <a:prstClr val="black"/>
                </a:solidFill>
              </a:rPr>
              <a:t> lo le '</a:t>
            </a:r>
            <a:r>
              <a:rPr lang="en-US" sz="2000" b="1" dirty="0" err="1">
                <a:solidFill>
                  <a:prstClr val="black"/>
                </a:solidFill>
              </a:rPr>
              <a:t>ino'ino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ai,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mitamita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faataga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lenei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agasala</a:t>
            </a:r>
            <a:r>
              <a:rPr lang="en-US" sz="2000" b="1" dirty="0">
                <a:solidFill>
                  <a:prstClr val="black"/>
                </a:solidFill>
              </a:rPr>
              <a:t> (1 </a:t>
            </a:r>
            <a:r>
              <a:rPr lang="en-US" sz="2000" b="1" dirty="0" err="1">
                <a:solidFill>
                  <a:prstClr val="black"/>
                </a:solidFill>
              </a:rPr>
              <a:t>Korinito</a:t>
            </a:r>
            <a:r>
              <a:rPr lang="en-US" sz="2000" b="1" dirty="0">
                <a:solidFill>
                  <a:prstClr val="black"/>
                </a:solidFill>
              </a:rPr>
              <a:t> 5:2).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495925" y="5509022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Afai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manino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lenei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mafutaga</a:t>
            </a:r>
            <a:r>
              <a:rPr lang="en-US" sz="2000" b="1" dirty="0">
                <a:solidFill>
                  <a:prstClr val="black"/>
                </a:solidFill>
              </a:rPr>
              <a:t> o se </a:t>
            </a:r>
            <a:r>
              <a:rPr lang="en-US" sz="2000" b="1" dirty="0" err="1">
                <a:solidFill>
                  <a:prstClr val="black"/>
                </a:solidFill>
              </a:rPr>
              <a:t>agasala</a:t>
            </a:r>
            <a:r>
              <a:rPr lang="en-US" sz="2000" b="1" dirty="0">
                <a:solidFill>
                  <a:prstClr val="black"/>
                </a:solidFill>
              </a:rPr>
              <a:t>… </a:t>
            </a:r>
            <a:r>
              <a:rPr lang="en-US" sz="2000" b="1" dirty="0" err="1">
                <a:solidFill>
                  <a:prstClr val="black"/>
                </a:solidFill>
              </a:rPr>
              <a:t>aisea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mitamita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ai (1 Kori. 5:6)? Pe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ai se </a:t>
            </a:r>
            <a:r>
              <a:rPr lang="en-US" sz="2000" b="1" dirty="0" err="1">
                <a:solidFill>
                  <a:prstClr val="black"/>
                </a:solidFill>
              </a:rPr>
              <a:t>faatosinaga</a:t>
            </a:r>
            <a:r>
              <a:rPr lang="en-US" sz="2000" b="1" dirty="0">
                <a:solidFill>
                  <a:prstClr val="black"/>
                </a:solidFill>
              </a:rPr>
              <a:t> a le aiga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aafia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ekalesia</a:t>
            </a:r>
            <a:r>
              <a:rPr lang="en-US" sz="2000" b="1" dirty="0">
                <a:solidFill>
                  <a:prstClr val="black"/>
                </a:solidFill>
              </a:rPr>
              <a:t>? Pe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mitamita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ea</a:t>
            </a:r>
            <a:r>
              <a:rPr lang="en-US" sz="2000" b="1" dirty="0">
                <a:solidFill>
                  <a:prstClr val="black"/>
                </a:solidFill>
              </a:rPr>
              <a:t> o se </a:t>
            </a:r>
            <a:r>
              <a:rPr lang="en-US" sz="2000" b="1" dirty="0" err="1">
                <a:solidFill>
                  <a:prstClr val="black"/>
                </a:solidFill>
              </a:rPr>
              <a:t>ekalesia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onosaia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agasala</a:t>
            </a:r>
            <a:r>
              <a:rPr lang="en-US" sz="2000" b="1" dirty="0">
                <a:solidFill>
                  <a:prstClr val="black"/>
                </a:solidFill>
              </a:rPr>
              <a:t>? …?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-49696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FAATEAESE O LE AGASALA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517835"/>
            <a:ext cx="6943725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 o e i tua, e faamasinoina i latou e le Atua. O lenei, ia faateaeseina e outou lena tagata amio leaga ia te outou.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Korinito 5:13)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3" y="1428243"/>
            <a:ext cx="75196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le </a:t>
            </a:r>
            <a:r>
              <a:rPr lang="en-US" sz="2000" b="1" dirty="0" err="1"/>
              <a:t>faitaaga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totonu</a:t>
            </a:r>
            <a:r>
              <a:rPr lang="en-US" sz="2000" b="1" dirty="0"/>
              <a:t> o lea aiga </a:t>
            </a:r>
            <a:r>
              <a:rPr lang="en-US" sz="2000" b="1" dirty="0" err="1"/>
              <a:t>ua</a:t>
            </a:r>
            <a:r>
              <a:rPr lang="en-US" sz="2000" b="1" dirty="0"/>
              <a:t> “</a:t>
            </a:r>
            <a:r>
              <a:rPr lang="en-US" sz="2000" b="1" dirty="0" err="1"/>
              <a:t>iloa</a:t>
            </a:r>
            <a:r>
              <a:rPr lang="en-US" sz="2000" b="1" dirty="0"/>
              <a:t> e le </a:t>
            </a:r>
            <a:r>
              <a:rPr lang="en-US" sz="2000" b="1" dirty="0" err="1"/>
              <a:t>lautele</a:t>
            </a:r>
            <a:r>
              <a:rPr lang="en-US" sz="2000" b="1" dirty="0"/>
              <a:t>” (1 Kori. 5:1 NIV),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tatau</a:t>
            </a:r>
            <a:r>
              <a:rPr lang="en-US" sz="2000" b="1" dirty="0"/>
              <a:t> ai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faia</a:t>
            </a:r>
            <a:r>
              <a:rPr lang="en-US" sz="2000" b="1" dirty="0"/>
              <a:t> se </a:t>
            </a:r>
            <a:r>
              <a:rPr lang="en-US" sz="2000" b="1" dirty="0" err="1"/>
              <a:t>fuafuaga</a:t>
            </a:r>
            <a:r>
              <a:rPr lang="en-US" sz="2000" b="1" dirty="0"/>
              <a:t> </a:t>
            </a:r>
            <a:r>
              <a:rPr lang="en-US" sz="2000" b="1" dirty="0" err="1"/>
              <a:t>vave</a:t>
            </a:r>
            <a:r>
              <a:rPr lang="en-US" sz="2000" b="1" dirty="0"/>
              <a:t> e </a:t>
            </a:r>
            <a:r>
              <a:rPr lang="en-US" sz="2000" b="1" dirty="0" err="1"/>
              <a:t>puipuia</a:t>
            </a:r>
            <a:r>
              <a:rPr lang="en-US" sz="2000" b="1" dirty="0"/>
              <a:t> ai le </a:t>
            </a:r>
            <a:r>
              <a:rPr lang="en-US" sz="2000" b="1" dirty="0" err="1"/>
              <a:t>igoa</a:t>
            </a:r>
            <a:r>
              <a:rPr lang="en-US" sz="2000" b="1" dirty="0"/>
              <a:t> </a:t>
            </a:r>
            <a:r>
              <a:rPr lang="en-US" sz="2000" b="1" dirty="0" err="1"/>
              <a:t>lelei</a:t>
            </a:r>
            <a:r>
              <a:rPr lang="en-US" sz="2000" b="1" dirty="0"/>
              <a:t> o le </a:t>
            </a:r>
            <a:r>
              <a:rPr lang="en-US" sz="2000" b="1" dirty="0" err="1"/>
              <a:t>ekalesia</a:t>
            </a:r>
            <a:r>
              <a:rPr lang="en-US" sz="2000" b="1" dirty="0"/>
              <a:t>. O a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fuafuaga</a:t>
            </a:r>
            <a:r>
              <a:rPr lang="en-US" sz="2000" b="1" dirty="0"/>
              <a:t> 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faia</a:t>
            </a:r>
            <a:r>
              <a:rPr lang="en-US" sz="2000" b="1" dirty="0"/>
              <a:t>?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7108191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288139"/>
            <a:ext cx="47293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tatau</a:t>
            </a:r>
            <a:r>
              <a:rPr lang="en-US" sz="2000" b="1" dirty="0"/>
              <a:t> lava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ai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taimi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 se </a:t>
            </a:r>
            <a:r>
              <a:rPr lang="en-US" sz="2000" b="1" dirty="0" err="1"/>
              <a:t>fa'amoemoega</a:t>
            </a:r>
            <a:r>
              <a:rPr lang="en-US" sz="2000" b="1" dirty="0"/>
              <a:t> </a:t>
            </a:r>
            <a:r>
              <a:rPr lang="en-US" sz="2000" b="1" dirty="0" err="1"/>
              <a:t>togiola</a:t>
            </a:r>
            <a:r>
              <a:rPr lang="en-US" sz="2000" b="1" dirty="0"/>
              <a:t> </a:t>
            </a:r>
            <a:r>
              <a:rPr lang="en-US" sz="2000" b="1" dirty="0" err="1"/>
              <a:t>mo</a:t>
            </a:r>
            <a:r>
              <a:rPr lang="en-US" sz="2000" b="1" dirty="0"/>
              <a:t> </a:t>
            </a:r>
            <a:r>
              <a:rPr lang="en-US" sz="2000" b="1" dirty="0" err="1"/>
              <a:t>a'oa'iga</a:t>
            </a:r>
            <a:r>
              <a:rPr lang="en-US" sz="2000" b="1" dirty="0"/>
              <a:t> </a:t>
            </a:r>
            <a:r>
              <a:rPr lang="en-US" sz="2000" b="1" dirty="0" err="1"/>
              <a:t>fa'ale-Ekalesia</a:t>
            </a:r>
            <a:r>
              <a:rPr lang="en-US" sz="2000" b="1" dirty="0"/>
              <a:t> (e </a:t>
            </a:r>
            <a:r>
              <a:rPr lang="en-US" sz="2000" b="1" dirty="0" err="1"/>
              <a:t>tusa</a:t>
            </a:r>
            <a:r>
              <a:rPr lang="en-US" sz="2000" b="1" dirty="0"/>
              <a:t> lava </a:t>
            </a:r>
            <a:r>
              <a:rPr lang="en-US" sz="2000" b="1" dirty="0" err="1"/>
              <a:t>po'o</a:t>
            </a:r>
            <a:r>
              <a:rPr lang="en-US" sz="2000" b="1" dirty="0"/>
              <a:t> le a le </a:t>
            </a:r>
            <a:r>
              <a:rPr lang="en-US" sz="2000" b="1" dirty="0" err="1"/>
              <a:t>mamafa</a:t>
            </a:r>
            <a:r>
              <a:rPr lang="en-US" sz="2000" b="1" dirty="0"/>
              <a:t> o le </a:t>
            </a:r>
            <a:r>
              <a:rPr lang="en-US" sz="2000" b="1" dirty="0" err="1"/>
              <a:t>agasala</a:t>
            </a:r>
            <a:r>
              <a:rPr lang="en-US" sz="2000" b="1" dirty="0"/>
              <a:t>). 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fa'amanino</a:t>
            </a:r>
            <a:r>
              <a:rPr lang="en-US" sz="2000" b="1" dirty="0"/>
              <a:t> le sese o le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ina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mafai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iloa</a:t>
            </a:r>
            <a:r>
              <a:rPr lang="en-US" sz="2000" b="1" dirty="0"/>
              <a:t>, </a:t>
            </a:r>
            <a:r>
              <a:rPr lang="en-US" sz="2000" b="1" dirty="0" err="1"/>
              <a:t>salamo</a:t>
            </a:r>
            <a:r>
              <a:rPr lang="en-US" sz="2000" b="1" dirty="0"/>
              <a:t>, ma "</a:t>
            </a:r>
            <a:r>
              <a:rPr lang="en-US" sz="2000" b="1" dirty="0" err="1"/>
              <a:t>fa'aolaina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aso</a:t>
            </a:r>
            <a:r>
              <a:rPr lang="en-US" sz="2000" b="1" dirty="0"/>
              <a:t> o le Ali'i o </a:t>
            </a:r>
            <a:r>
              <a:rPr lang="en-US" sz="2000" b="1" dirty="0" err="1"/>
              <a:t>Iesu</a:t>
            </a:r>
            <a:r>
              <a:rPr lang="en-US" sz="2000" b="1" dirty="0"/>
              <a:t>" (1 </a:t>
            </a:r>
            <a:r>
              <a:rPr lang="en-US" sz="2000" b="1" dirty="0" err="1"/>
              <a:t>Korinito</a:t>
            </a:r>
            <a:r>
              <a:rPr lang="en-US" sz="2000" b="1" dirty="0"/>
              <a:t> 5:5).</a:t>
            </a:r>
            <a:endParaRPr lang="en" sz="20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FEAGAI AI MA FAAFITAULI I TOTONU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Ai so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la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fai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se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finauga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ma se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isi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se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tasi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mea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faamalosi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ea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faamasinoina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luma o 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amioletonu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a e le o luma o le au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paia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?”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Korinito 6:1 </a:t>
            </a:r>
            <a:r>
              <a:rPr lang="en" sz="11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SOV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40729"/>
            <a:ext cx="72710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Ina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faamatala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le </a:t>
            </a:r>
            <a:r>
              <a:rPr lang="en-US" sz="2000" b="1" dirty="0" err="1"/>
              <a:t>auala</a:t>
            </a:r>
            <a:r>
              <a:rPr lang="en-US" sz="2000" b="1" dirty="0"/>
              <a:t> e </a:t>
            </a:r>
            <a:r>
              <a:rPr lang="en-US" sz="2000" b="1" dirty="0" err="1"/>
              <a:t>foia</a:t>
            </a:r>
            <a:r>
              <a:rPr lang="en-US" sz="2000" b="1" dirty="0"/>
              <a:t> ai le </a:t>
            </a:r>
            <a:r>
              <a:rPr lang="en-US" sz="2000" b="1" dirty="0" err="1"/>
              <a:t>agasala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totonu</a:t>
            </a:r>
            <a:r>
              <a:rPr lang="en-US" sz="2000" b="1" dirty="0"/>
              <a:t> o le </a:t>
            </a:r>
            <a:r>
              <a:rPr lang="en-US" sz="2000" b="1" dirty="0" err="1"/>
              <a:t>ekalesia</a:t>
            </a:r>
            <a:r>
              <a:rPr lang="en-US" sz="2000" b="1" dirty="0"/>
              <a:t>,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aoaiina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e Paulo </a:t>
            </a:r>
            <a:r>
              <a:rPr lang="en-US" sz="2000" b="1" dirty="0" err="1"/>
              <a:t>ona</a:t>
            </a:r>
            <a:r>
              <a:rPr lang="en-US" sz="2000" b="1" dirty="0"/>
              <a:t> o le </a:t>
            </a:r>
            <a:r>
              <a:rPr lang="en-US" sz="2000" b="1" dirty="0" err="1"/>
              <a:t>le</a:t>
            </a:r>
            <a:r>
              <a:rPr lang="en-US" sz="2000" b="1" dirty="0"/>
              <a:t> </a:t>
            </a:r>
            <a:r>
              <a:rPr lang="en-US" sz="2000" b="1" dirty="0" err="1"/>
              <a:t>mulimuli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taiala</a:t>
            </a:r>
            <a:r>
              <a:rPr lang="en-US" sz="2000" b="1" dirty="0"/>
              <a:t> </a:t>
            </a:r>
            <a:r>
              <a:rPr lang="en-US" sz="2000" b="1" dirty="0" err="1"/>
              <a:t>sao</a:t>
            </a:r>
            <a:r>
              <a:rPr lang="en-US" sz="2000" b="1" dirty="0"/>
              <a:t> ma le </a:t>
            </a:r>
            <a:r>
              <a:rPr lang="en-US" sz="2000" b="1" dirty="0" err="1"/>
              <a:t>tuuina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o </a:t>
            </a:r>
            <a:r>
              <a:rPr lang="en-US" sz="2000" b="1" dirty="0" err="1"/>
              <a:t>feeseeseaiga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va</a:t>
            </a:r>
            <a:r>
              <a:rPr lang="en-US" sz="2000" b="1" dirty="0"/>
              <a:t> o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talitonu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faamasinoga</a:t>
            </a:r>
            <a:r>
              <a:rPr lang="en-US" sz="2000" b="1" dirty="0"/>
              <a:t> </a:t>
            </a:r>
            <a:r>
              <a:rPr lang="en-US" sz="2000" b="1" dirty="0" err="1"/>
              <a:t>faalelalolagi</a:t>
            </a:r>
            <a:r>
              <a:rPr lang="en-US" sz="2000" b="1" dirty="0"/>
              <a:t> (1 </a:t>
            </a:r>
            <a:r>
              <a:rPr lang="en-US" sz="2000" b="1" dirty="0" err="1"/>
              <a:t>Korinito</a:t>
            </a:r>
            <a:r>
              <a:rPr lang="en-US" sz="2000" b="1" dirty="0"/>
              <a:t> 6:1-6). </a:t>
            </a:r>
            <a:r>
              <a:rPr lang="en-US" sz="2000" b="1" dirty="0" err="1"/>
              <a:t>Peitai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faatonu</a:t>
            </a:r>
            <a:r>
              <a:rPr lang="en-US" sz="2000" b="1" dirty="0"/>
              <a:t> </a:t>
            </a:r>
            <a:r>
              <a:rPr lang="en-US" sz="2000" b="1" dirty="0" err="1"/>
              <a:t>atili</a:t>
            </a:r>
            <a:r>
              <a:rPr lang="en-US" sz="2000" b="1" dirty="0"/>
              <a:t> Paulo ma </a:t>
            </a:r>
            <a:r>
              <a:rPr lang="en-US" sz="2000" b="1" dirty="0" err="1"/>
              <a:t>osofaia</a:t>
            </a:r>
            <a:r>
              <a:rPr lang="en-US" sz="2000" b="1" dirty="0"/>
              <a:t> le </a:t>
            </a:r>
            <a:r>
              <a:rPr lang="en-US" sz="2000" b="1" dirty="0" err="1"/>
              <a:t>pogai</a:t>
            </a:r>
            <a:r>
              <a:rPr lang="en-US" sz="2000" b="1" dirty="0"/>
              <a:t> o le </a:t>
            </a:r>
            <a:r>
              <a:rPr lang="en-US" sz="2000" b="1" dirty="0" err="1"/>
              <a:t>faafitauli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Lua, e tatau </a:t>
            </a:r>
            <a:r>
              <a:rPr lang="en-US" sz="2000" b="1" dirty="0"/>
              <a:t>I</a:t>
            </a:r>
            <a:r>
              <a:rPr lang="en" sz="2000" b="1" dirty="0"/>
              <a:t> le au uso ona maua le loto fefaamagaloai                       (1 Kor. 6:7e).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954172"/>
            <a:ext cx="70008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Muamua, e le tatau ona i ai ni feeseeseaiga i le va o tagata o le ekalesia (1 Kori. 6:7a) ma, ioe, e le tatau i tagata lotu ona faia se mea sese pe faasese i se isi tagata lotu (1 Kori. 6:8).</a:t>
            </a:r>
            <a:endParaRPr lang="en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180224" y="5941320"/>
            <a:ext cx="67539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Se’i</a:t>
            </a:r>
            <a:r>
              <a:rPr lang="en-US" sz="2000" b="1" dirty="0"/>
              <a:t> </a:t>
            </a:r>
            <a:r>
              <a:rPr lang="en-US" sz="2000" b="1" dirty="0" err="1"/>
              <a:t>vaganā</a:t>
            </a:r>
            <a:r>
              <a:rPr lang="en-US" sz="2000" b="1" dirty="0"/>
              <a:t> o se </a:t>
            </a:r>
            <a:r>
              <a:rPr lang="en-US" sz="2000" b="1" dirty="0" err="1"/>
              <a:t>solitulafono</a:t>
            </a:r>
            <a:r>
              <a:rPr lang="en-US" sz="2000" b="1" dirty="0"/>
              <a:t> </a:t>
            </a:r>
            <a:r>
              <a:rPr lang="en-US" sz="2000" b="1" dirty="0" err="1"/>
              <a:t>faalemalo</a:t>
            </a:r>
            <a:r>
              <a:rPr lang="en-US" sz="2000" b="1" dirty="0"/>
              <a:t> (Rom 13:1-5), 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foia</a:t>
            </a:r>
            <a:r>
              <a:rPr lang="en-US" sz="2000" b="1" dirty="0"/>
              <a:t> </a:t>
            </a:r>
            <a:r>
              <a:rPr lang="en-US" sz="2000" b="1" dirty="0" err="1"/>
              <a:t>fa’afitauli</a:t>
            </a:r>
            <a:r>
              <a:rPr lang="en-US" sz="2000" b="1" dirty="0"/>
              <a:t> a le </a:t>
            </a:r>
            <a:r>
              <a:rPr lang="en-US" sz="2000" b="1" dirty="0" err="1"/>
              <a:t>lotu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totonu</a:t>
            </a:r>
            <a:r>
              <a:rPr lang="en-US" sz="2000" b="1" dirty="0"/>
              <a:t> lava o le </a:t>
            </a:r>
            <a:r>
              <a:rPr lang="en-US" sz="2000" b="1" dirty="0" err="1"/>
              <a:t>lotu</a:t>
            </a:r>
            <a:r>
              <a:rPr lang="en-US" sz="2000" b="1" dirty="0"/>
              <a:t>.</a:t>
            </a:r>
            <a:endParaRPr lang="en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4964162"/>
            <a:ext cx="68397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Tolu, afai e leai se maliliega i le va o tagata o le ekalesia, e tatau i le ekalesia ona faamasino pe fesoasoani ia i latou (1 Korinito 6:2).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30069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662881" y="1038050"/>
            <a:ext cx="1018622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400" b="1" dirty="0">
                <a:latin typeface="Constantia" panose="02030602050306030303" pitchFamily="18" charset="0"/>
              </a:rPr>
              <a:t>“O la tatou galuega le iloa o o tatou vaivaiga faapitoa ma agasala, ia e mafua ai le pouliuli ma le vaivai faaleagaga, ma tineia ai lo tatou uluai alofa. Pe o le faalelalolagi ea? Pe o le manatu faapito ea? Pe o le fiafia i le faamaualuga o le tagata ia te ia lava? Pe o le taumafai ea e avea ma muamua? Pe o le agasala o le tuinanau ea lea e galue malosi? Pe o le agasala ea a le au Nikolaitani, o le liua o le alofa tunoa o le Atua i le amioleaga? Pe o le faaaogaina sese ea o le malamalama tele ma avanoa, o le faia o ni manatu mitamita i le poto ma le malamalama faalelotu, ae o le olaga ma le amio e le ogatasi, ma le eleelea? Po o le a lava le mea ua milimili ma atiina ae seia oo ina malosi ma pulea, ia faia ni taumafaiga maumaututu e manumalo ai, a leai o le a e leiloa.”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848173" y="5707823"/>
            <a:ext cx="4260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Ye Shall Receive Power, December 18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33375" y="-104775"/>
            <a:ext cx="7658100" cy="64983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en" sz="66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AUALA E FOIA AI LE AGASALA I TOTONU O LE EKALESIA</a:t>
            </a: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1881</Words>
  <Application>Microsoft Office PowerPoint</Application>
  <PresentationFormat>Panorámica</PresentationFormat>
  <Paragraphs>56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Comic Sans MS</vt:lpstr>
      <vt:lpstr>Constantia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95</cp:revision>
  <dcterms:created xsi:type="dcterms:W3CDTF">2026-06-19T16:27:56Z</dcterms:created>
  <dcterms:modified xsi:type="dcterms:W3CDTF">2026-07-19T06:19:47Z</dcterms:modified>
</cp:coreProperties>
</file>