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Korinito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rgbClr val="105660"/>
              </a:solidFill>
            </a:rPr>
            <a:t>Meaai na faataulagaina i tupua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(poto ma le alofa)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Korinito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 err="1">
              <a:solidFill>
                <a:schemeClr val="accent1">
                  <a:lumMod val="50000"/>
                </a:schemeClr>
              </a:solidFill>
            </a:rPr>
            <a:t>Lafoai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 e Paulo ana </a:t>
          </a:r>
          <a:r>
            <a:rPr lang="en-US" sz="2000" b="1" dirty="0" err="1">
              <a:solidFill>
                <a:schemeClr val="accent1">
                  <a:lumMod val="50000"/>
                </a:schemeClr>
              </a:solidFill>
            </a:rPr>
            <a:t>aia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1">
                  <a:lumMod val="50000"/>
                </a:schemeClr>
              </a:solidFill>
            </a:rPr>
            <a:t>tatau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(O aia tatau o le tala lelei)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Korinito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it-IT" sz="2000" b="1" dirty="0">
              <a:solidFill>
                <a:schemeClr val="accent5">
                  <a:lumMod val="50000"/>
                </a:schemeClr>
              </a:solidFill>
            </a:rPr>
            <a:t>Lapataiga faasaga i le ifo i tupua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(Lesona mai le taimi ua tuanai)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Korinito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O le ipu a le Atua ma le ipu a temoni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(Alu ese mai le ifo i tupua)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Korinito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Faia mea uma i le viiga o le Atua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(O mea ua faatulafonoina ma mea ua tauleleia)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Korinito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/>
            <a:t>E malamalama ē malolosi e leai se aogā o tupua, auā e to‘atasi lava le Atua moni.</a:t>
          </a:r>
          <a:endParaRPr lang="en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/>
            <a:t>E le’i malamalama atoatoa ē vaivai i lenei manatu.</a:t>
          </a:r>
          <a:endParaRPr lang="en" sz="20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Korinito 8:7e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E ‘ai e ē </a:t>
          </a:r>
          <a:r>
            <a:rPr lang="en-US" sz="2000" b="1" dirty="0" err="1"/>
            <a:t>malolosi</a:t>
          </a:r>
          <a:r>
            <a:rPr lang="en-US" sz="2000" b="1" dirty="0"/>
            <a:t> </a:t>
          </a:r>
          <a:r>
            <a:rPr lang="en-US" sz="2000" b="1" dirty="0" err="1"/>
            <a:t>aano</a:t>
          </a:r>
          <a:r>
            <a:rPr lang="en-US" sz="2000" b="1" dirty="0"/>
            <a:t> o </a:t>
          </a:r>
          <a:r>
            <a:rPr lang="en-US" sz="2000" b="1" dirty="0" err="1"/>
            <a:t>manu</a:t>
          </a:r>
          <a:r>
            <a:rPr lang="en-US" sz="2000" b="1" dirty="0"/>
            <a:t> </a:t>
          </a:r>
          <a:r>
            <a:rPr lang="en-US" sz="2000" b="1" dirty="0" err="1"/>
            <a:t>na</a:t>
          </a:r>
          <a:r>
            <a:rPr lang="en-US" sz="2000" b="1" dirty="0"/>
            <a:t> </a:t>
          </a:r>
          <a:r>
            <a:rPr lang="en-US" sz="2000" b="1" dirty="0" err="1"/>
            <a:t>fasia</a:t>
          </a:r>
          <a:r>
            <a:rPr lang="en-US" sz="2000" b="1" dirty="0"/>
            <a:t> </a:t>
          </a:r>
          <a:r>
            <a:rPr lang="en-US" sz="2000" b="1" dirty="0" err="1"/>
            <a:t>mo</a:t>
          </a:r>
          <a:r>
            <a:rPr lang="en-US" sz="2000" b="1" dirty="0"/>
            <a:t> </a:t>
          </a:r>
          <a:r>
            <a:rPr lang="en-US" sz="2000" b="1" dirty="0" err="1"/>
            <a:t>tupua</a:t>
          </a:r>
          <a:r>
            <a:rPr lang="en-US" sz="2000" b="1" dirty="0"/>
            <a:t> </a:t>
          </a:r>
          <a:r>
            <a:rPr lang="en-US" sz="2000" b="1" dirty="0" err="1"/>
            <a:t>auā</a:t>
          </a:r>
          <a:r>
            <a:rPr lang="en-US" sz="2000" b="1" dirty="0"/>
            <a:t> </a:t>
          </a:r>
          <a:r>
            <a:rPr lang="en-US" sz="2000" b="1" dirty="0" err="1"/>
            <a:t>ua</a:t>
          </a:r>
          <a:r>
            <a:rPr lang="en-US" sz="2000" b="1" dirty="0"/>
            <a:t> </a:t>
          </a:r>
          <a:r>
            <a:rPr lang="en-US" sz="2000" b="1" dirty="0" err="1"/>
            <a:t>latou</a:t>
          </a:r>
          <a:r>
            <a:rPr lang="en-US" sz="2000" b="1" dirty="0"/>
            <a:t> </a:t>
          </a:r>
          <a:r>
            <a:rPr lang="en-US" sz="2000" b="1" dirty="0" err="1"/>
            <a:t>iloa</a:t>
          </a:r>
          <a:r>
            <a:rPr lang="en-US" sz="2000" b="1" dirty="0"/>
            <a:t> e </a:t>
          </a:r>
          <a:r>
            <a:rPr lang="en-US" sz="2000" b="1" dirty="0" err="1"/>
            <a:t>lē</a:t>
          </a:r>
          <a:r>
            <a:rPr lang="en-US" sz="2000" b="1" dirty="0"/>
            <a:t> </a:t>
          </a:r>
          <a:r>
            <a:rPr lang="en-US" sz="2000" b="1" dirty="0" err="1"/>
            <a:t>mafai</a:t>
          </a:r>
          <a:r>
            <a:rPr lang="en-US" sz="2000" b="1" dirty="0"/>
            <a:t> e </a:t>
          </a:r>
          <a:r>
            <a:rPr lang="en-US" sz="2000" b="1" dirty="0" err="1"/>
            <a:t>tupua</a:t>
          </a:r>
          <a:r>
            <a:rPr lang="en-US" sz="2000" b="1" dirty="0"/>
            <a:t> </a:t>
          </a:r>
          <a:r>
            <a:rPr lang="en-US" sz="2000" b="1" dirty="0" err="1"/>
            <a:t>ona</a:t>
          </a:r>
          <a:r>
            <a:rPr lang="en-US" sz="2000" b="1" dirty="0"/>
            <a:t> </a:t>
          </a:r>
          <a:r>
            <a:rPr lang="en-US" sz="2000" b="1" dirty="0" err="1"/>
            <a:t>faaleagaina</a:t>
          </a:r>
          <a:r>
            <a:rPr lang="en-US" sz="2000" b="1" dirty="0"/>
            <a:t> se </a:t>
          </a:r>
          <a:r>
            <a:rPr lang="en-US" sz="2000" b="1" dirty="0" err="1"/>
            <a:t>mea'ai</a:t>
          </a:r>
          <a:r>
            <a:rPr lang="en-US" sz="2000" b="1" dirty="0"/>
            <a:t>.</a:t>
          </a:r>
          <a:endParaRPr lang="en" sz="20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dirty="0"/>
            <a:t>E talitonu ē vaivai latou te agasala pe a latou 'a'ai i nā aano o manu.</a:t>
          </a:r>
          <a:endParaRPr lang="en" sz="20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 custLinFactNeighborY="-2794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it-IT" sz="2000" b="1" dirty="0">
              <a:solidFill>
                <a:schemeClr val="tx1"/>
              </a:solidFill>
            </a:rPr>
            <a:t>Aia tatau e fafagaina e le ekalesia</a:t>
          </a:r>
          <a:r>
            <a:rPr lang="en" sz="2000" b="1" dirty="0">
              <a:solidFill>
                <a:schemeClr val="tx1"/>
              </a:solidFill>
            </a:rPr>
            <a:t> (1 Kor.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it-I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Aia tatau e o faatasi ma lana ava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Kor.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it-IT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Aia tatau e le faia ai galuega tausiga masani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Kor.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US" sz="2000" b="1" dirty="0" err="1">
              <a:solidFill>
                <a:schemeClr val="tx1"/>
              </a:solidFill>
            </a:rPr>
            <a:t>Ua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teena</a:t>
          </a:r>
          <a:r>
            <a:rPr lang="en-US" sz="2000" b="1" dirty="0">
              <a:solidFill>
                <a:schemeClr val="tx1"/>
              </a:solidFill>
            </a:rPr>
            <a:t> e Paulo </a:t>
          </a:r>
          <a:r>
            <a:rPr lang="en-US" sz="2000" b="1" dirty="0" err="1">
              <a:solidFill>
                <a:schemeClr val="tx1"/>
              </a:solidFill>
            </a:rPr>
            <a:t>lana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aia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tatau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faaleaposetolo</a:t>
          </a:r>
          <a:r>
            <a:rPr lang="en-US" sz="2000" b="1" dirty="0">
              <a:solidFill>
                <a:schemeClr val="tx1"/>
              </a:solidFill>
            </a:rPr>
            <a:t> e </a:t>
          </a:r>
          <a:r>
            <a:rPr lang="en-US" sz="2000" b="1" dirty="0" err="1">
              <a:solidFill>
                <a:schemeClr val="tx1"/>
              </a:solidFill>
            </a:rPr>
            <a:t>lagolagoina</a:t>
          </a:r>
          <a:r>
            <a:rPr lang="en-US" sz="2000" b="1" dirty="0">
              <a:solidFill>
                <a:schemeClr val="tx1"/>
              </a:solidFill>
            </a:rPr>
            <a:t> e </a:t>
          </a:r>
          <a:r>
            <a:rPr lang="en-US" sz="2000" b="1" dirty="0" err="1">
              <a:solidFill>
                <a:schemeClr val="tx1"/>
              </a:solidFill>
            </a:rPr>
            <a:t>ekalesia</a:t>
          </a:r>
          <a:r>
            <a:rPr lang="en-US" sz="2000" b="1" dirty="0">
              <a:solidFill>
                <a:schemeClr val="tx1"/>
              </a:solidFill>
            </a:rPr>
            <a:t> o loo </a:t>
          </a:r>
          <a:r>
            <a:rPr lang="en-US" sz="2000" b="1" dirty="0" err="1">
              <a:solidFill>
                <a:schemeClr val="tx1"/>
              </a:solidFill>
            </a:rPr>
            <a:t>ia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auauna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i</a:t>
          </a:r>
          <a:r>
            <a:rPr lang="en-US" sz="2000" b="1" dirty="0">
              <a:solidFill>
                <a:schemeClr val="tx1"/>
              </a:solidFill>
            </a:rPr>
            <a:t> ai, e </a:t>
          </a:r>
          <a:r>
            <a:rPr lang="en-US" sz="2000" b="1" dirty="0" err="1">
              <a:solidFill>
                <a:schemeClr val="tx1"/>
              </a:solidFill>
            </a:rPr>
            <a:t>pei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ona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sa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faia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isi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aposetolo</a:t>
          </a:r>
          <a:r>
            <a:rPr lang="en-US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it-I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O le tū masani a le au aposetolo, o le malaga faatasi lea ma a latou avā e tausi ma fesoasoani ia i latou i la latou galuega. O lenei fafine, e pei o lana tane, e iai le aia tatau e lagolagoina ai o ia e le ekalesia.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it-IT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Na manaʻo Paulo e galue mo ana lava mea e ola ai ina ia aveesea ai le manatu o tagata o loo ia faʻaaoga sese i latou, ma ia faʻaalia ai iā i latou le lē manatu faapito.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fa'atau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fa'atau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mea'ai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tupua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mea'ai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le'i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E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tatau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fesili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po’o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foliga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manatu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tusa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ma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tulafono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'ai 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ituaiga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Korinito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valaaulia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se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lē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'ai. Na 'ai e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aunoa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se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fesili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fa'atagaina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Peita'i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talimalo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ofoina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tupua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lea,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'aua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fa'atiga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lotofuatiaifo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talimalo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manatu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lē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talafeagai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'ai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Korinito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Korinito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rgbClr val="105660"/>
              </a:solidFill>
            </a:rPr>
            <a:t>Meaai na faataulagaina i tupua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(poto ma le alofa)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Korinito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 err="1">
              <a:solidFill>
                <a:schemeClr val="accent1">
                  <a:lumMod val="50000"/>
                </a:schemeClr>
              </a:solidFill>
            </a:rPr>
            <a:t>Lafoai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 e Paulo ana </a:t>
          </a:r>
          <a:r>
            <a:rPr lang="en-US" sz="2000" b="1" kern="1200" dirty="0" err="1">
              <a:solidFill>
                <a:schemeClr val="accent1">
                  <a:lumMod val="50000"/>
                </a:schemeClr>
              </a:solidFill>
            </a:rPr>
            <a:t>aia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1">
                  <a:lumMod val="50000"/>
                </a:schemeClr>
              </a:solidFill>
            </a:rPr>
            <a:t>tatau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(O aia tatau o le tala lelei)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Korinito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b="1" kern="1200" dirty="0">
              <a:solidFill>
                <a:schemeClr val="accent5">
                  <a:lumMod val="50000"/>
                </a:schemeClr>
              </a:solidFill>
            </a:rPr>
            <a:t>Lapataiga faasaga i le ifo i tupua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(Lesona mai le taimi ua tuanai)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Korinito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O le ipu a le Atua ma le ipu a temoni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(Alu ese mai le ifo i tupua)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Korinito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Faia mea uma i le viiga o le Atua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(O mea ua faatulafonoina ma mea ua tauleleia)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Korinito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E malamalama ē malolosi e leai se aogā o tupua, auā e to‘atasi lava le Atua moni.</a:t>
          </a:r>
          <a:endParaRPr lang="en" sz="2000" b="1" kern="120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66508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E le’i malamalama atoatoa ē vaivai i lenei manatu.</a:t>
          </a:r>
          <a:endParaRPr lang="en" sz="2000" b="1" kern="1200" dirty="0"/>
        </a:p>
      </dsp:txBody>
      <dsp:txXfrm>
        <a:off x="7978146" y="66508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Korinito 8:7e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 ‘ai e ē </a:t>
          </a:r>
          <a:r>
            <a:rPr lang="en-US" sz="2000" b="1" kern="1200" dirty="0" err="1"/>
            <a:t>malolosi</a:t>
          </a:r>
          <a:r>
            <a:rPr lang="en-US" sz="2000" b="1" kern="1200" dirty="0"/>
            <a:t> </a:t>
          </a:r>
          <a:r>
            <a:rPr lang="en-US" sz="2000" b="1" kern="1200" dirty="0" err="1"/>
            <a:t>aano</a:t>
          </a:r>
          <a:r>
            <a:rPr lang="en-US" sz="2000" b="1" kern="1200" dirty="0"/>
            <a:t> o </a:t>
          </a:r>
          <a:r>
            <a:rPr lang="en-US" sz="2000" b="1" kern="1200" dirty="0" err="1"/>
            <a:t>manu</a:t>
          </a:r>
          <a:r>
            <a:rPr lang="en-US" sz="2000" b="1" kern="1200" dirty="0"/>
            <a:t> </a:t>
          </a:r>
          <a:r>
            <a:rPr lang="en-US" sz="2000" b="1" kern="1200" dirty="0" err="1"/>
            <a:t>na</a:t>
          </a:r>
          <a:r>
            <a:rPr lang="en-US" sz="2000" b="1" kern="1200" dirty="0"/>
            <a:t> </a:t>
          </a:r>
          <a:r>
            <a:rPr lang="en-US" sz="2000" b="1" kern="1200" dirty="0" err="1"/>
            <a:t>fasia</a:t>
          </a:r>
          <a:r>
            <a:rPr lang="en-US" sz="2000" b="1" kern="1200" dirty="0"/>
            <a:t> </a:t>
          </a:r>
          <a:r>
            <a:rPr lang="en-US" sz="2000" b="1" kern="1200" dirty="0" err="1"/>
            <a:t>mo</a:t>
          </a:r>
          <a:r>
            <a:rPr lang="en-US" sz="2000" b="1" kern="1200" dirty="0"/>
            <a:t> </a:t>
          </a:r>
          <a:r>
            <a:rPr lang="en-US" sz="2000" b="1" kern="1200" dirty="0" err="1"/>
            <a:t>tupua</a:t>
          </a:r>
          <a:r>
            <a:rPr lang="en-US" sz="2000" b="1" kern="1200" dirty="0"/>
            <a:t> </a:t>
          </a:r>
          <a:r>
            <a:rPr lang="en-US" sz="2000" b="1" kern="1200" dirty="0" err="1"/>
            <a:t>auā</a:t>
          </a:r>
          <a:r>
            <a:rPr lang="en-US" sz="2000" b="1" kern="1200" dirty="0"/>
            <a:t> </a:t>
          </a:r>
          <a:r>
            <a:rPr lang="en-US" sz="2000" b="1" kern="1200" dirty="0" err="1"/>
            <a:t>ua</a:t>
          </a:r>
          <a:r>
            <a:rPr lang="en-US" sz="2000" b="1" kern="1200" dirty="0"/>
            <a:t> </a:t>
          </a:r>
          <a:r>
            <a:rPr lang="en-US" sz="2000" b="1" kern="1200" dirty="0" err="1"/>
            <a:t>latou</a:t>
          </a:r>
          <a:r>
            <a:rPr lang="en-US" sz="2000" b="1" kern="1200" dirty="0"/>
            <a:t> </a:t>
          </a:r>
          <a:r>
            <a:rPr lang="en-US" sz="2000" b="1" kern="1200" dirty="0" err="1"/>
            <a:t>iloa</a:t>
          </a:r>
          <a:r>
            <a:rPr lang="en-US" sz="2000" b="1" kern="1200" dirty="0"/>
            <a:t> e </a:t>
          </a:r>
          <a:r>
            <a:rPr lang="en-US" sz="2000" b="1" kern="1200" dirty="0" err="1"/>
            <a:t>lē</a:t>
          </a:r>
          <a:r>
            <a:rPr lang="en-US" sz="2000" b="1" kern="1200" dirty="0"/>
            <a:t> </a:t>
          </a:r>
          <a:r>
            <a:rPr lang="en-US" sz="2000" b="1" kern="1200" dirty="0" err="1"/>
            <a:t>mafai</a:t>
          </a:r>
          <a:r>
            <a:rPr lang="en-US" sz="2000" b="1" kern="1200" dirty="0"/>
            <a:t> e </a:t>
          </a:r>
          <a:r>
            <a:rPr lang="en-US" sz="2000" b="1" kern="1200" dirty="0" err="1"/>
            <a:t>tupua</a:t>
          </a:r>
          <a:r>
            <a:rPr lang="en-US" sz="2000" b="1" kern="1200" dirty="0"/>
            <a:t> </a:t>
          </a:r>
          <a:r>
            <a:rPr lang="en-US" sz="2000" b="1" kern="1200" dirty="0" err="1"/>
            <a:t>ona</a:t>
          </a:r>
          <a:r>
            <a:rPr lang="en-US" sz="2000" b="1" kern="1200" dirty="0"/>
            <a:t> </a:t>
          </a:r>
          <a:r>
            <a:rPr lang="en-US" sz="2000" b="1" kern="1200" dirty="0" err="1"/>
            <a:t>faaleagaina</a:t>
          </a:r>
          <a:r>
            <a:rPr lang="en-US" sz="2000" b="1" kern="1200" dirty="0"/>
            <a:t> se </a:t>
          </a:r>
          <a:r>
            <a:rPr lang="en-US" sz="2000" b="1" kern="1200" dirty="0" err="1"/>
            <a:t>mea'ai</a:t>
          </a:r>
          <a:r>
            <a:rPr lang="en-US" sz="2000" b="1" kern="1200" dirty="0"/>
            <a:t>.</a:t>
          </a:r>
          <a:endParaRPr lang="en" sz="20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E talitonu ē vaivai latou te agasala pe a latou 'a'ai i nā aano o manu.</a:t>
          </a:r>
          <a:endParaRPr lang="en" sz="2000" b="1" kern="1200" dirty="0"/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it-IT" sz="2000" b="1" kern="1200" dirty="0">
              <a:solidFill>
                <a:schemeClr val="tx1"/>
              </a:solidFill>
            </a:rPr>
            <a:t>Aia tatau e fafagaina e le ekalesia</a:t>
          </a:r>
          <a:r>
            <a:rPr lang="en" sz="2000" b="1" kern="1200" dirty="0">
              <a:solidFill>
                <a:schemeClr val="tx1"/>
              </a:solidFill>
            </a:rPr>
            <a:t> (1 Kor.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US" sz="2000" b="1" kern="1200" dirty="0" err="1">
              <a:solidFill>
                <a:schemeClr val="tx1"/>
              </a:solidFill>
            </a:rPr>
            <a:t>Ua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teena</a:t>
          </a:r>
          <a:r>
            <a:rPr lang="en-US" sz="2000" b="1" kern="1200" dirty="0">
              <a:solidFill>
                <a:schemeClr val="tx1"/>
              </a:solidFill>
            </a:rPr>
            <a:t> e Paulo </a:t>
          </a:r>
          <a:r>
            <a:rPr lang="en-US" sz="2000" b="1" kern="1200" dirty="0" err="1">
              <a:solidFill>
                <a:schemeClr val="tx1"/>
              </a:solidFill>
            </a:rPr>
            <a:t>lana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aia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tatau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faaleaposetolo</a:t>
          </a:r>
          <a:r>
            <a:rPr lang="en-US" sz="2000" b="1" kern="1200" dirty="0">
              <a:solidFill>
                <a:schemeClr val="tx1"/>
              </a:solidFill>
            </a:rPr>
            <a:t> e </a:t>
          </a:r>
          <a:r>
            <a:rPr lang="en-US" sz="2000" b="1" kern="1200" dirty="0" err="1">
              <a:solidFill>
                <a:schemeClr val="tx1"/>
              </a:solidFill>
            </a:rPr>
            <a:t>lagolagoina</a:t>
          </a:r>
          <a:r>
            <a:rPr lang="en-US" sz="2000" b="1" kern="1200" dirty="0">
              <a:solidFill>
                <a:schemeClr val="tx1"/>
              </a:solidFill>
            </a:rPr>
            <a:t> e </a:t>
          </a:r>
          <a:r>
            <a:rPr lang="en-US" sz="2000" b="1" kern="1200" dirty="0" err="1">
              <a:solidFill>
                <a:schemeClr val="tx1"/>
              </a:solidFill>
            </a:rPr>
            <a:t>ekalesia</a:t>
          </a:r>
          <a:r>
            <a:rPr lang="en-US" sz="2000" b="1" kern="1200" dirty="0">
              <a:solidFill>
                <a:schemeClr val="tx1"/>
              </a:solidFill>
            </a:rPr>
            <a:t> o loo </a:t>
          </a:r>
          <a:r>
            <a:rPr lang="en-US" sz="2000" b="1" kern="1200" dirty="0" err="1">
              <a:solidFill>
                <a:schemeClr val="tx1"/>
              </a:solidFill>
            </a:rPr>
            <a:t>ia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auauna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i</a:t>
          </a:r>
          <a:r>
            <a:rPr lang="en-US" sz="2000" b="1" kern="1200" dirty="0">
              <a:solidFill>
                <a:schemeClr val="tx1"/>
              </a:solidFill>
            </a:rPr>
            <a:t> ai, e </a:t>
          </a:r>
          <a:r>
            <a:rPr lang="en-US" sz="2000" b="1" kern="1200" dirty="0" err="1">
              <a:solidFill>
                <a:schemeClr val="tx1"/>
              </a:solidFill>
            </a:rPr>
            <a:t>pei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ona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sa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faia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isi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aposetolo</a:t>
          </a:r>
          <a:r>
            <a:rPr lang="en-US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it-I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Aia tatau e o faatasi ma lana ava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Kor.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O le tū masani a le au aposetolo, o le malaga faatasi lea ma a latou avā e tausi ma fesoasoani ia i latou i la latou galuega. O lenei fafine, e pei o lana tane, e iai le aia tatau e lagolagoina ai o ia e le ekalesia.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it-IT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Aia tatau e le faia ai galuega tausiga masani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Kor.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it-IT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Na manaʻo Paulo e galue mo ana lava mea e ola ai ina ia aveesea ai le manatu o tagata o loo ia faʻaaoga sese i latou, ma ia faʻaalia ai iā i latou le lē manatu faapito.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fa'atau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fa'atau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mea'ai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tupua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mea'ai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le'i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E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tatau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fesili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po’o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foliga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manatu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tusa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ma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tulafono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'ai 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ituaiga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Korinito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valaaulia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se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lē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'ai. Na 'ai e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aunoa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se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fesili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fa'atagaina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Peita'i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talimalo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ofoina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tupua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lea,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'aua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ne'i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fa'atiga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lotofuatiaifo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talimalo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manatu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lē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talafeagai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tagata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talitonu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'ai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aano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Korinito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MEA UMA IA VIIA AI LE ATUA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467326" y="6515100"/>
            <a:ext cx="3724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Lesona 5 mo Aukuso 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 lenei, pe tou te aai, pe tou te inu, po o se tasi mea tou te faia, ia outou faia mea uma lava ia viia ai le Atua.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Korinito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E amata mai i le 1 Korinito 7, ua tuuto atu Paulo i le taliina o fesili na auina atu e tagata Korinito ia te ia i se tusi (1 Korinito 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537222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429000"/>
            <a:ext cx="6092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Faatasi ai ma lenei manatu, ua faamamafaina e Paulo le manaomia ona faia o mea uma i le ekalesia, po o le olaga patino, mo le viiga o le Atua.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431294"/>
            <a:ext cx="60944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Peita’i</a:t>
            </a:r>
            <a:r>
              <a:rPr lang="en-US" sz="2000" b="1" dirty="0">
                <a:solidFill>
                  <a:prstClr val="black"/>
                </a:solidFill>
              </a:rPr>
              <a:t>, o </a:t>
            </a:r>
            <a:r>
              <a:rPr lang="en-US" sz="2000" b="1" dirty="0" err="1">
                <a:solidFill>
                  <a:prstClr val="black"/>
                </a:solidFill>
              </a:rPr>
              <a:t>lo’o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taumafai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faaaoga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autu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tasi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tutusa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autu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: o le </a:t>
            </a:r>
            <a:r>
              <a:rPr lang="en-US" sz="2000" b="1" dirty="0" err="1">
                <a:solidFill>
                  <a:prstClr val="black"/>
                </a:solidFill>
              </a:rPr>
              <a:t>alofa</a:t>
            </a:r>
            <a:r>
              <a:rPr lang="en-US" sz="2000" b="1" dirty="0">
                <a:solidFill>
                  <a:prstClr val="black"/>
                </a:solidFill>
              </a:rPr>
              <a:t> ma le </a:t>
            </a:r>
            <a:r>
              <a:rPr lang="en-US" sz="2000" b="1" dirty="0" err="1">
                <a:solidFill>
                  <a:prstClr val="black"/>
                </a:solidFill>
              </a:rPr>
              <a:t>fefa’aaloaloa’i</a:t>
            </a:r>
            <a:r>
              <a:rPr lang="en-US" sz="2000" b="1" dirty="0">
                <a:solidFill>
                  <a:prstClr val="black"/>
                </a:solidFill>
              </a:rPr>
              <a:t>, lea e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ta’ita’ia</a:t>
            </a:r>
            <a:r>
              <a:rPr lang="en-US" sz="2000" b="1" dirty="0">
                <a:solidFill>
                  <a:prstClr val="black"/>
                </a:solidFill>
              </a:rPr>
              <a:t> ai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autasi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mafuaʻaga</a:t>
            </a:r>
            <a:r>
              <a:rPr lang="en-US" sz="2000" b="1" dirty="0">
                <a:solidFill>
                  <a:prstClr val="black"/>
                </a:solidFill>
              </a:rPr>
              <a:t> lea, e </a:t>
            </a:r>
            <a:r>
              <a:rPr lang="en-US" sz="2000" b="1" dirty="0" err="1">
                <a:solidFill>
                  <a:prstClr val="black"/>
                </a:solidFill>
              </a:rPr>
              <a:t>ui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mataupu</a:t>
            </a:r>
            <a:r>
              <a:rPr lang="en-US" sz="2000" b="1" dirty="0">
                <a:solidFill>
                  <a:prstClr val="black"/>
                </a:solidFill>
              </a:rPr>
              <a:t> e 8 e </a:t>
            </a:r>
            <a:r>
              <a:rPr lang="en-US" sz="2000" b="1" dirty="0" err="1">
                <a:solidFill>
                  <a:prstClr val="black"/>
                </a:solidFill>
              </a:rPr>
              <a:t>oʻo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10 o </a:t>
            </a:r>
            <a:r>
              <a:rPr lang="en-US" sz="2000" b="1" dirty="0" err="1">
                <a:solidFill>
                  <a:prstClr val="black"/>
                </a:solidFill>
              </a:rPr>
              <a:t>loʻo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taulaʻi</a:t>
            </a:r>
            <a:r>
              <a:rPr lang="en-US" sz="2000" b="1" dirty="0">
                <a:solidFill>
                  <a:prstClr val="black"/>
                </a:solidFill>
              </a:rPr>
              <a:t> tele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ifo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tupua</a:t>
            </a:r>
            <a:r>
              <a:rPr lang="en-US" sz="2000" b="1" dirty="0">
                <a:solidFill>
                  <a:prstClr val="black"/>
                </a:solidFill>
              </a:rPr>
              <a:t>, ae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faʻaopoopoina</a:t>
            </a:r>
            <a:r>
              <a:rPr lang="en-US" sz="2000" b="1" dirty="0">
                <a:solidFill>
                  <a:prstClr val="black"/>
                </a:solidFill>
              </a:rPr>
              <a:t> e Paulo nisi o </a:t>
            </a:r>
            <a:r>
              <a:rPr lang="en-US" sz="2000" b="1" dirty="0" err="1">
                <a:solidFill>
                  <a:prstClr val="black"/>
                </a:solidFill>
              </a:rPr>
              <a:t>autu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leai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fesootaʻiga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manino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agasala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faapitoa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POTO MA LE ALOFA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Korinito 8 (Meaai faataulagaina </a:t>
            </a:r>
            <a:r>
              <a:rPr lang="en-U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i</a:t>
            </a:r>
            <a:r>
              <a:rPr 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tupua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 faafefete le poto, a o le alofa e faamafanafana lea</a:t>
            </a:r>
            <a:r>
              <a:rPr lang="en" sz="12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 Kor 8:1e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2000" b="1" dirty="0"/>
              <a:t>Ua “vaevaeina” e Paulo le ekalesia i ni vaega se lua: o ē “malolosi” ma ē “vaivai”.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388948"/>
            <a:ext cx="67627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Ae o ē </a:t>
            </a:r>
            <a:r>
              <a:rPr lang="en-US" sz="2000" b="1" dirty="0" err="1"/>
              <a:t>malolosi</a:t>
            </a:r>
            <a:r>
              <a:rPr lang="en-US" sz="2000" b="1" dirty="0"/>
              <a:t>, e ala </a:t>
            </a:r>
            <a:r>
              <a:rPr lang="en-US" sz="2000" b="1" dirty="0" err="1"/>
              <a:t>i</a:t>
            </a:r>
            <a:r>
              <a:rPr lang="en-US" sz="2000" b="1" dirty="0"/>
              <a:t> lo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poto</a:t>
            </a:r>
            <a:r>
              <a:rPr lang="en-US" sz="2000" b="1" dirty="0"/>
              <a:t> ma </a:t>
            </a:r>
            <a:r>
              <a:rPr lang="en-US" sz="2000" b="1" dirty="0" err="1"/>
              <a:t>faʻataʻitaʻiga</a:t>
            </a:r>
            <a:r>
              <a:rPr lang="en-US" sz="2000" b="1" dirty="0"/>
              <a:t>, e </a:t>
            </a:r>
            <a:r>
              <a:rPr lang="en-US" sz="2000" b="1" dirty="0" err="1"/>
              <a:t>mafai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paʻuʻū</a:t>
            </a:r>
            <a:r>
              <a:rPr lang="en-US" sz="2000" b="1" dirty="0"/>
              <a:t> ai ē </a:t>
            </a:r>
            <a:r>
              <a:rPr lang="en-US" sz="2000" b="1" dirty="0" err="1"/>
              <a:t>vaivai</a:t>
            </a:r>
            <a:r>
              <a:rPr lang="en-US" sz="2000" b="1" dirty="0"/>
              <a:t> (1 Kori. 8:10). A </a:t>
            </a:r>
            <a:r>
              <a:rPr lang="en-US" sz="2000" b="1" dirty="0" err="1"/>
              <a:t>alofa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lona</a:t>
            </a:r>
            <a:r>
              <a:rPr lang="en-US" sz="2000" b="1" dirty="0"/>
              <a:t> </a:t>
            </a:r>
            <a:r>
              <a:rPr lang="en-US" sz="2000" b="1" dirty="0" err="1"/>
              <a:t>uso</a:t>
            </a:r>
            <a:r>
              <a:rPr lang="en-US" sz="2000" b="1" dirty="0"/>
              <a:t>,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malosi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taofiofi</a:t>
            </a:r>
            <a:r>
              <a:rPr lang="en-US" sz="2000" b="1" dirty="0"/>
              <a:t> o </a:t>
            </a:r>
            <a:r>
              <a:rPr lang="en-US" sz="2000" b="1" dirty="0" err="1"/>
              <a:t>ia</a:t>
            </a:r>
            <a:r>
              <a:rPr lang="en-US" sz="2000" b="1" dirty="0"/>
              <a:t> lava (1 Kori. 8:11-13).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7195557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E tatau i Kerisiano ona faamuamua le alofa nai lo le poto pe a avea le poto ma mea e tausuai ai le uso “vaivai” (i le faagasologa o le tuputupu aʻe faaleagaga).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 AIA TATAU O LE TALA LELEI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Korinito 9 (Lafoai</a:t>
            </a:r>
            <a:r>
              <a:rPr kumimoji="0" lang="en" sz="2000" b="1" i="0" u="none" strike="noStrike" kern="1200" spc="50" normalizeH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e Paulo ana aia tatau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it-IT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Ua faapea foi le poloaiga a le Alii i e folafola le tala lelei e maua mea a le tino i le tala‘iga o le tala lelei.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Korinito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9105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Lafoai e Paulo ana aia tatau pea ma le tolu ona o le alofa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lē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vaivai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6825596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ui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faamanino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e </a:t>
            </a:r>
            <a:r>
              <a:rPr lang="en-US" sz="2000" b="1" dirty="0" err="1"/>
              <a:t>Iesu</a:t>
            </a:r>
            <a:r>
              <a:rPr lang="en-US" sz="2000" b="1" dirty="0"/>
              <a:t> e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ē </a:t>
            </a:r>
            <a:r>
              <a:rPr lang="en-US" sz="2000" b="1" dirty="0" err="1"/>
              <a:t>talaʻi</a:t>
            </a:r>
            <a:r>
              <a:rPr lang="en-US" sz="2000" b="1" dirty="0"/>
              <a:t> le </a:t>
            </a:r>
            <a:r>
              <a:rPr lang="en-US" sz="2000" b="1" dirty="0" err="1"/>
              <a:t>talalelei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ola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talalelei</a:t>
            </a:r>
            <a:r>
              <a:rPr lang="en-US" sz="2000" b="1" dirty="0"/>
              <a:t>, ae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teena</a:t>
            </a:r>
            <a:r>
              <a:rPr lang="en-US" sz="2000" b="1" dirty="0"/>
              <a:t> ma le </a:t>
            </a:r>
            <a:r>
              <a:rPr lang="en-US" sz="2000" b="1" dirty="0" err="1"/>
              <a:t>loto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 e Paulo ma </a:t>
            </a:r>
            <a:r>
              <a:rPr lang="en-US" sz="2000" b="1" dirty="0" err="1"/>
              <a:t>Panapa</a:t>
            </a:r>
            <a:r>
              <a:rPr lang="en-US" sz="2000" b="1" dirty="0"/>
              <a:t>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neʻi</a:t>
            </a:r>
            <a:r>
              <a:rPr lang="en-US" sz="2000" b="1" dirty="0"/>
              <a:t> </a:t>
            </a:r>
            <a:r>
              <a:rPr lang="en-US" sz="2000" b="1" dirty="0" err="1"/>
              <a:t>faalavelaveina</a:t>
            </a:r>
            <a:r>
              <a:rPr lang="en-US" sz="2000" b="1" dirty="0"/>
              <a:t> ai ē </a:t>
            </a:r>
            <a:r>
              <a:rPr lang="en-US" sz="2000" b="1" dirty="0" err="1"/>
              <a:t>talitonu</a:t>
            </a:r>
            <a:r>
              <a:rPr lang="en-US" sz="2000" b="1" dirty="0"/>
              <a:t> (1 Kori. 9:12-14; Luka. 10:7).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it-IT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LESONA MAI LE TAIMI UA TE'A</a:t>
            </a:r>
            <a:endParaRPr lang="en" sz="44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Korinito 10:1-13 (Lapataiga faasaga </a:t>
            </a:r>
            <a:r>
              <a:rPr lang="en-US" sz="2400" b="1" dirty="0" err="1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i</a:t>
            </a:r>
            <a:r>
              <a:rPr lang="en-US" sz="2400" b="1" dirty="0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 le </a:t>
            </a:r>
            <a:r>
              <a:rPr lang="en-US" sz="2400" b="1" dirty="0" err="1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ifo</a:t>
            </a:r>
            <a:r>
              <a:rPr lang="en-US" sz="2400" b="1" dirty="0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 </a:t>
            </a:r>
            <a:r>
              <a:rPr lang="en-US" sz="2400" b="1" dirty="0" err="1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i</a:t>
            </a:r>
            <a:r>
              <a:rPr lang="en-US" sz="2400" b="1" dirty="0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 </a:t>
            </a:r>
            <a:r>
              <a:rPr lang="en-US" sz="2400" b="1" dirty="0" err="1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tupua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Aua foi tou te ifo i tupua, pei o isi o i latou, pei ona tusia, Sa nonofo le nuu i lalo ma aai ma inu, ona latou tutū lea i luga e sisiva.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Korinito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143415"/>
            <a:ext cx="6578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mea na tutupu i le Esoto, pe a malamalama faaleagaga i ai, e tutusa lava ma lo tatou taimi. O le sopoia o le sami e pei o le feagaiga o le papatisoga (1 Kor. 10:1-2).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Ia </a:t>
            </a:r>
            <a:r>
              <a:rPr lang="en-US" sz="2000" b="1" dirty="0" err="1"/>
              <a:t>fa'aeteete</a:t>
            </a:r>
            <a:r>
              <a:rPr lang="en-US" sz="2000" b="1" dirty="0"/>
              <a:t>! E </a:t>
            </a:r>
            <a:r>
              <a:rPr lang="en-US" sz="2000" b="1" dirty="0" err="1"/>
              <a:t>ui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oo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ai, ae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pa'ū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lava </a:t>
            </a:r>
            <a:r>
              <a:rPr lang="en-US" sz="2000" b="1" dirty="0" err="1"/>
              <a:t>Isaraelu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agasala</a:t>
            </a:r>
            <a:r>
              <a:rPr lang="en-US" sz="2000" b="1" dirty="0"/>
              <a:t> </a:t>
            </a:r>
            <a:r>
              <a:rPr lang="en-US" sz="2000" b="1" dirty="0" err="1"/>
              <a:t>matuiā</a:t>
            </a:r>
            <a:r>
              <a:rPr lang="en-US" sz="2000" b="1" dirty="0"/>
              <a:t>, e </a:t>
            </a:r>
            <a:r>
              <a:rPr lang="en-US" sz="2000" b="1" dirty="0" err="1"/>
              <a:t>aofia</a:t>
            </a:r>
            <a:r>
              <a:rPr lang="en-US" sz="2000" b="1" dirty="0"/>
              <a:t> ai le </a:t>
            </a:r>
            <a:r>
              <a:rPr lang="en-US" sz="2000" b="1" dirty="0" err="1"/>
              <a:t>ifo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tupua</a:t>
            </a:r>
            <a:r>
              <a:rPr lang="en-US" sz="2000" b="1" dirty="0"/>
              <a:t> ma </a:t>
            </a:r>
            <a:r>
              <a:rPr lang="en-US" sz="2000" b="1" dirty="0" err="1"/>
              <a:t>amioga</a:t>
            </a:r>
            <a:r>
              <a:rPr lang="en-US" sz="2000" b="1" dirty="0"/>
              <a:t>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mamā</a:t>
            </a:r>
            <a:r>
              <a:rPr lang="en-US" sz="2000" b="1" dirty="0"/>
              <a:t>. Aua </a:t>
            </a:r>
            <a:r>
              <a:rPr lang="en-US" sz="2000" b="1" dirty="0" err="1"/>
              <a:t>ne'i</a:t>
            </a:r>
            <a:r>
              <a:rPr lang="en-US" sz="2000" b="1" dirty="0"/>
              <a:t> </a:t>
            </a:r>
            <a:r>
              <a:rPr lang="en-US" sz="2000" b="1" dirty="0" err="1"/>
              <a:t>tupu</a:t>
            </a:r>
            <a:r>
              <a:rPr lang="en-US" sz="2000" b="1" dirty="0"/>
              <a:t> </a:t>
            </a:r>
            <a:r>
              <a:rPr lang="en-US" sz="2000" b="1" dirty="0" err="1"/>
              <a:t>fo'i</a:t>
            </a:r>
            <a:r>
              <a:rPr lang="en-US" sz="2000" b="1" dirty="0"/>
              <a:t> lea lava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iā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tatou! (1 </a:t>
            </a:r>
            <a:r>
              <a:rPr lang="en-US" sz="2000" b="1" dirty="0" err="1"/>
              <a:t>Korinito</a:t>
            </a:r>
            <a:r>
              <a:rPr lang="en-US" sz="2000" b="1" dirty="0"/>
              <a:t> 10:5-10).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O meaʻai ma meainu na latou 'aʻai i le toafa e pei o lo tatou auai i le Talisuaga Paia, lea tatou te aʻai ma inu ai faaleagaga i le tino ma le toto o Iesu (1 Kori. 10:3-4).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lea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fa’ai’uina</a:t>
            </a:r>
            <a:r>
              <a:rPr lang="en-US" sz="2000" b="1" dirty="0">
                <a:solidFill>
                  <a:prstClr val="black"/>
                </a:solidFill>
              </a:rPr>
              <a:t> ai e le </a:t>
            </a:r>
            <a:r>
              <a:rPr lang="en-US" sz="2000" b="1" dirty="0" err="1">
                <a:solidFill>
                  <a:prstClr val="black"/>
                </a:solidFill>
              </a:rPr>
              <a:t>aposetolo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fautuaga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mamana</a:t>
            </a:r>
            <a:r>
              <a:rPr lang="en-US" sz="2000" b="1" dirty="0">
                <a:solidFill>
                  <a:prstClr val="black"/>
                </a:solidFill>
              </a:rPr>
              <a:t>: “O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afai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outou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tumau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outou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fa’aeteete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ne’i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outou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pa’u’ū</a:t>
            </a:r>
            <a:r>
              <a:rPr lang="en-US" sz="2000" b="1" dirty="0">
                <a:solidFill>
                  <a:prstClr val="black"/>
                </a:solidFill>
              </a:rPr>
              <a:t>” (1 Kori. 10:12).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LAFOAI LE IFO I TUPUA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Korinito 10:14-22 (O le ipu</a:t>
            </a:r>
            <a:r>
              <a:rPr kumimoji="0" lang="en" sz="2400" b="1" i="0" u="none" strike="noStrike" kern="1200" normalizeH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a le Atua ma le ipu a temoni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782204" y="1138773"/>
            <a:ext cx="8683968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 le mea lea, au pele e, ia outou sosola ese ai i le ifo i tupua.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Kor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545389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Afai e mafai ona 'ai mea'ai ua fasia i tupua e aunoa ma le popole, aiseā la ua foliga mai ai ua fautuaina ai e Paulo e aua le faia faapea i le 1 Korinito 10:20?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 le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auai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le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Tausamiga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Paia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avea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ai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tatou ma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vaega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o le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tino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o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Keriso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(le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ekalesia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), ae o le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auai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sauniga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fa’atupua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tatou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auai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fa’atasi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ma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temoni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 Kori. 10:16-20).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 ese le 'ai o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aano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o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manu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le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fale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aunoa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ma se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lagona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tausalaina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ae ese le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faia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se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tausamiga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faitele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lea 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tapua'i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ai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tupua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O le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auai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faamanatuga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teena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ai e le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tagata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talitonu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lona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faatuatua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ma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talia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le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tapua'i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tupua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 lē mafai ona tatou inuina le ipu o le Tausamiga Paia, ma vivii atu ia Iesu, ae – i le taimi lava e tasi – inu mai le ipu e vivii atu ai i temoni (1 Kori. 10:21).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O MEA UA FAATULAFONOINA MA MEA UA TALAFEAGAI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lang="en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latin typeface="Aptos" panose="02110004020202020204"/>
              </a:rPr>
              <a:t>Korinito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10:23-33 (Faia mea uma</a:t>
            </a:r>
            <a:r>
              <a:rPr kumimoji="0" lang="en" sz="2400" b="1" i="0" u="none" strike="noStrike" kern="1200" normalizeH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e viia ai le Atua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858424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 lenei, pe tou te aai, pe tou te inu, po o se tasi mea tou te faia, ia outou faia mea uma lava ia viia ai le Atua.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Korinito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/>
              <a:t>“E </a:t>
            </a:r>
            <a:r>
              <a:rPr lang="en-US" sz="2000" b="1" dirty="0" err="1"/>
              <a:t>fa’atagaina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, a e le o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e </a:t>
            </a:r>
            <a:r>
              <a:rPr lang="en-US" sz="2000" b="1" dirty="0" err="1"/>
              <a:t>aogā</a:t>
            </a:r>
            <a:r>
              <a:rPr lang="en-US" sz="2000" b="1" dirty="0"/>
              <a:t>” (1 </a:t>
            </a:r>
            <a:r>
              <a:rPr lang="en-US" sz="2000" b="1" dirty="0" err="1"/>
              <a:t>Korinito</a:t>
            </a:r>
            <a:r>
              <a:rPr lang="en-US" sz="2000" b="1" dirty="0"/>
              <a:t> 10:23). </a:t>
            </a:r>
            <a:r>
              <a:rPr lang="en-US" sz="2000" b="1" dirty="0" err="1"/>
              <a:t>Fa’ata’ita’iga</a:t>
            </a:r>
            <a:r>
              <a:rPr lang="en-US" sz="2000" b="1" dirty="0"/>
              <a:t> </a:t>
            </a:r>
            <a:r>
              <a:rPr lang="en-US" sz="2000" b="1" dirty="0" err="1"/>
              <a:t>mautu</a:t>
            </a:r>
            <a:r>
              <a:rPr lang="en-US" sz="2000" b="1" dirty="0"/>
              <a:t> e </a:t>
            </a:r>
            <a:r>
              <a:rPr lang="en-US" sz="2000" b="1" dirty="0" err="1"/>
              <a:t>lua</a:t>
            </a:r>
            <a:r>
              <a:rPr lang="en-US" sz="2000" b="1" dirty="0"/>
              <a:t>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145840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086949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</a:t>
            </a:r>
            <a:r>
              <a:rPr lang="en-US" sz="2000" b="1" dirty="0" err="1"/>
              <a:t>mataupu</a:t>
            </a:r>
            <a:r>
              <a:rPr lang="en-US" sz="2000" b="1" dirty="0"/>
              <a:t> </a:t>
            </a:r>
            <a:r>
              <a:rPr lang="en-US" sz="2000" b="1" dirty="0" err="1"/>
              <a:t>faavae</a:t>
            </a:r>
            <a:r>
              <a:rPr lang="en-US" sz="2000" b="1" dirty="0"/>
              <a:t> </a:t>
            </a:r>
            <a:r>
              <a:rPr lang="en-US" sz="2000" b="1" dirty="0" err="1"/>
              <a:t>autū</a:t>
            </a:r>
            <a:r>
              <a:rPr lang="en-US" sz="2000" b="1" dirty="0"/>
              <a:t> o loo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tua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o </a:t>
            </a:r>
            <a:r>
              <a:rPr lang="en-US" sz="2000" b="1" dirty="0" err="1"/>
              <a:t>nei</a:t>
            </a:r>
            <a:r>
              <a:rPr lang="en-US" sz="2000" b="1" dirty="0"/>
              <a:t> </a:t>
            </a:r>
            <a:r>
              <a:rPr lang="en-US" sz="2000" b="1" dirty="0" err="1"/>
              <a:t>faatonuga</a:t>
            </a:r>
            <a:r>
              <a:rPr lang="en-US" sz="2000" b="1" dirty="0"/>
              <a:t> e </a:t>
            </a:r>
            <a:r>
              <a:rPr lang="en-US" sz="2000" b="1" dirty="0" err="1"/>
              <a:t>lua</a:t>
            </a:r>
            <a:r>
              <a:rPr lang="en-US" sz="2000" b="1" dirty="0"/>
              <a:t> </a:t>
            </a:r>
            <a:r>
              <a:rPr lang="en-US" sz="2000" b="1" dirty="0" err="1"/>
              <a:t>foi</a:t>
            </a:r>
            <a:r>
              <a:rPr lang="en-US" sz="2000" b="1" dirty="0"/>
              <a:t>: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vivii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Atua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(1 Kori. 10:31); ma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saili</a:t>
            </a:r>
            <a:r>
              <a:rPr lang="en-US" sz="2000" b="1" dirty="0"/>
              <a:t> le </a:t>
            </a:r>
            <a:r>
              <a:rPr lang="en-US" sz="2000" b="1" dirty="0" err="1"/>
              <a:t>manuia</a:t>
            </a:r>
            <a:r>
              <a:rPr lang="en-US" sz="2000" b="1" dirty="0"/>
              <a:t> o </a:t>
            </a:r>
            <a:r>
              <a:rPr lang="en-US" sz="2000" b="1" dirty="0" err="1"/>
              <a:t>isi</a:t>
            </a:r>
            <a:r>
              <a:rPr lang="en-US" sz="2000" b="1" dirty="0"/>
              <a:t> (1 Kori. 10:24, 32).</a:t>
            </a:r>
            <a:endParaRPr lang="en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5952402"/>
            <a:ext cx="76009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</a:t>
            </a:r>
            <a:r>
              <a:rPr lang="en-US" sz="2000" b="1" dirty="0" err="1">
                <a:solidFill>
                  <a:prstClr val="black"/>
                </a:solidFill>
              </a:rPr>
              <a:t>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uiga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sili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Atua </a:t>
            </a:r>
            <a:r>
              <a:rPr lang="en-US" sz="2000" b="1" dirty="0" err="1">
                <a:solidFill>
                  <a:prstClr val="black"/>
                </a:solidFill>
              </a:rPr>
              <a:t>nai</a:t>
            </a:r>
            <a:r>
              <a:rPr lang="en-US" sz="2000" b="1" dirty="0">
                <a:solidFill>
                  <a:prstClr val="black"/>
                </a:solidFill>
              </a:rPr>
              <a:t> lo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lou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tuaoi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pei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oe</a:t>
            </a:r>
            <a:r>
              <a:rPr lang="en-US" sz="2000" b="1" dirty="0">
                <a:solidFill>
                  <a:prstClr val="black"/>
                </a:solidFill>
              </a:rPr>
              <a:t> lava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oe</a:t>
            </a:r>
            <a:r>
              <a:rPr lang="en-US" sz="2000" b="1" dirty="0">
                <a:solidFill>
                  <a:prstClr val="black"/>
                </a:solidFill>
              </a:rPr>
              <a:t> (e </a:t>
            </a:r>
            <a:r>
              <a:rPr lang="en-US" sz="2000" b="1" dirty="0" err="1">
                <a:solidFill>
                  <a:prstClr val="black"/>
                </a:solidFill>
              </a:rPr>
              <a:t>pei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fesili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Iesu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taulealea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mauoa</a:t>
            </a:r>
            <a:r>
              <a:rPr lang="en-US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“Na </a:t>
            </a:r>
            <a:r>
              <a:rPr lang="en-US" sz="2400" b="1" dirty="0" err="1">
                <a:latin typeface="Constantia" panose="02030602050306030303" pitchFamily="18" charset="0"/>
              </a:rPr>
              <a:t>apoapoai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atu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aposetolo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tagata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Korinito</a:t>
            </a:r>
            <a:r>
              <a:rPr lang="en-US" sz="2400" b="1" dirty="0">
                <a:latin typeface="Constantia" panose="02030602050306030303" pitchFamily="18" charset="0"/>
              </a:rPr>
              <a:t>, “O </a:t>
            </a:r>
            <a:r>
              <a:rPr lang="en-US" sz="2400" b="1" dirty="0" err="1">
                <a:latin typeface="Constantia" panose="02030602050306030303" pitchFamily="18" charset="0"/>
              </a:rPr>
              <a:t>lē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manatu</a:t>
            </a:r>
            <a:r>
              <a:rPr lang="en-US" sz="2400" b="1" dirty="0">
                <a:latin typeface="Constantia" panose="02030602050306030303" pitchFamily="18" charset="0"/>
              </a:rPr>
              <a:t> o loo </a:t>
            </a:r>
            <a:r>
              <a:rPr lang="en-US" sz="2400" b="1" dirty="0" err="1">
                <a:latin typeface="Constantia" panose="02030602050306030303" pitchFamily="18" charset="0"/>
              </a:rPr>
              <a:t>tumau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faaeteete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ne’i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pa’ū</a:t>
            </a:r>
            <a:r>
              <a:rPr lang="en-US" sz="2400" b="1" dirty="0">
                <a:latin typeface="Constantia" panose="02030602050306030303" pitchFamily="18" charset="0"/>
              </a:rPr>
              <a:t>.” </a:t>
            </a:r>
            <a:r>
              <a:rPr lang="en-US" sz="2400" b="1" dirty="0" err="1">
                <a:latin typeface="Constantia" panose="02030602050306030303" pitchFamily="18" charset="0"/>
              </a:rPr>
              <a:t>Afai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mitamita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faatuatua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lava, ae le </a:t>
            </a:r>
            <a:r>
              <a:rPr lang="en-US" sz="2400" b="1" dirty="0" err="1">
                <a:latin typeface="Constantia" panose="02030602050306030303" pitchFamily="18" charset="0"/>
              </a:rPr>
              <a:t>mataala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tatalo</a:t>
            </a:r>
            <a:r>
              <a:rPr lang="en-US" sz="2400" b="1" dirty="0">
                <a:latin typeface="Constantia" panose="02030602050306030303" pitchFamily="18" charset="0"/>
              </a:rPr>
              <a:t>, o le a </a:t>
            </a:r>
            <a:r>
              <a:rPr lang="en-US" sz="2400" b="1" dirty="0" err="1">
                <a:latin typeface="Constantia" panose="02030602050306030303" pitchFamily="18" charset="0"/>
              </a:rPr>
              <a:t>pa’ū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agasala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matuia</a:t>
            </a:r>
            <a:r>
              <a:rPr lang="en-US" sz="2400" b="1" dirty="0">
                <a:latin typeface="Constantia" panose="02030602050306030303" pitchFamily="18" charset="0"/>
              </a:rPr>
              <a:t>, ma </a:t>
            </a:r>
            <a:r>
              <a:rPr lang="en-US" sz="2400" b="1" dirty="0" err="1">
                <a:latin typeface="Constantia" panose="02030602050306030303" pitchFamily="18" charset="0"/>
              </a:rPr>
              <a:t>oo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 ai </a:t>
            </a:r>
            <a:r>
              <a:rPr lang="en-US" sz="2400" b="1" dirty="0" err="1">
                <a:latin typeface="Constantia" panose="02030602050306030303" pitchFamily="18" charset="0"/>
              </a:rPr>
              <a:t>iate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lava le </a:t>
            </a:r>
            <a:r>
              <a:rPr lang="en-US" sz="2400" b="1" dirty="0" err="1">
                <a:latin typeface="Constantia" panose="02030602050306030303" pitchFamily="18" charset="0"/>
              </a:rPr>
              <a:t>toasa</a:t>
            </a:r>
            <a:r>
              <a:rPr lang="en-US" sz="2400" b="1" dirty="0">
                <a:latin typeface="Constantia" panose="02030602050306030303" pitchFamily="18" charset="0"/>
              </a:rPr>
              <a:t> o le Atua. […]</a:t>
            </a:r>
            <a:endParaRPr lang="en" sz="24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Na </a:t>
            </a:r>
            <a:r>
              <a:rPr lang="en-US" sz="2400" b="1" dirty="0" err="1">
                <a:latin typeface="Constantia" panose="02030602050306030303" pitchFamily="18" charset="0"/>
              </a:rPr>
              <a:t>uunaia</a:t>
            </a:r>
            <a:r>
              <a:rPr lang="en-US" sz="2400" b="1" dirty="0">
                <a:latin typeface="Constantia" panose="02030602050306030303" pitchFamily="18" charset="0"/>
              </a:rPr>
              <a:t> e Paulo le au </a:t>
            </a:r>
            <a:r>
              <a:rPr lang="en-US" sz="2400" b="1" dirty="0" err="1">
                <a:latin typeface="Constantia" panose="02030602050306030303" pitchFamily="18" charset="0"/>
              </a:rPr>
              <a:t>uso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fesili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ifo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lava po o le a le </a:t>
            </a:r>
            <a:r>
              <a:rPr lang="en-US" sz="2400" b="1" dirty="0" err="1">
                <a:latin typeface="Constantia" panose="02030602050306030303" pitchFamily="18" charset="0"/>
              </a:rPr>
              <a:t>aafiaga</a:t>
            </a:r>
            <a:r>
              <a:rPr lang="en-US" sz="2400" b="1" dirty="0">
                <a:latin typeface="Constantia" panose="02030602050306030303" pitchFamily="18" charset="0"/>
              </a:rPr>
              <a:t> o a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upu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amioga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isi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aua </a:t>
            </a:r>
            <a:r>
              <a:rPr lang="en-US" sz="2400" b="1" dirty="0" err="1">
                <a:latin typeface="Constantia" panose="02030602050306030303" pitchFamily="18" charset="0"/>
              </a:rPr>
              <a:t>ne’i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faia</a:t>
            </a:r>
            <a:r>
              <a:rPr lang="en-US" sz="2400" b="1" dirty="0">
                <a:latin typeface="Constantia" panose="02030602050306030303" pitchFamily="18" charset="0"/>
              </a:rPr>
              <a:t> se </a:t>
            </a:r>
            <a:r>
              <a:rPr lang="en-US" sz="2400" b="1" dirty="0" err="1">
                <a:latin typeface="Constantia" panose="02030602050306030303" pitchFamily="18" charset="0"/>
              </a:rPr>
              <a:t>mea</a:t>
            </a:r>
            <a:r>
              <a:rPr lang="en-US" sz="2400" b="1" dirty="0">
                <a:latin typeface="Constantia" panose="02030602050306030303" pitchFamily="18" charset="0"/>
              </a:rPr>
              <a:t>, e </a:t>
            </a:r>
            <a:r>
              <a:rPr lang="en-US" sz="2400" b="1" dirty="0" err="1">
                <a:latin typeface="Constantia" panose="02030602050306030303" pitchFamily="18" charset="0"/>
              </a:rPr>
              <a:t>ui</a:t>
            </a:r>
            <a:r>
              <a:rPr lang="en-US" sz="2400" b="1" dirty="0">
                <a:latin typeface="Constantia" panose="02030602050306030303" pitchFamily="18" charset="0"/>
              </a:rPr>
              <a:t> lava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mamā</a:t>
            </a:r>
            <a:r>
              <a:rPr lang="en-US" sz="2400" b="1" dirty="0">
                <a:latin typeface="Constantia" panose="02030602050306030303" pitchFamily="18" charset="0"/>
              </a:rPr>
              <a:t>, e </a:t>
            </a:r>
            <a:r>
              <a:rPr lang="en-US" sz="2400" b="1" dirty="0" err="1">
                <a:latin typeface="Constantia" panose="02030602050306030303" pitchFamily="18" charset="0"/>
              </a:rPr>
              <a:t>foliga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faamaonia</a:t>
            </a:r>
            <a:r>
              <a:rPr lang="en-US" sz="2400" b="1" dirty="0">
                <a:latin typeface="Constantia" panose="02030602050306030303" pitchFamily="18" charset="0"/>
              </a:rPr>
              <a:t> ai le </a:t>
            </a:r>
            <a:r>
              <a:rPr lang="en-US" sz="2400" b="1" dirty="0" err="1">
                <a:latin typeface="Constantia" panose="02030602050306030303" pitchFamily="18" charset="0"/>
              </a:rPr>
              <a:t>ifo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tupua</a:t>
            </a:r>
            <a:r>
              <a:rPr lang="en-US" sz="2400" b="1" dirty="0">
                <a:latin typeface="Constantia" panose="02030602050306030303" pitchFamily="18" charset="0"/>
              </a:rPr>
              <a:t> pe </a:t>
            </a:r>
            <a:r>
              <a:rPr lang="en-US" sz="2400" b="1" dirty="0" err="1">
                <a:latin typeface="Constantia" panose="02030602050306030303" pitchFamily="18" charset="0"/>
              </a:rPr>
              <a:t>faatiga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manatu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vaivai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faatuatua</a:t>
            </a:r>
            <a:r>
              <a:rPr lang="en-US" sz="2400" b="1" dirty="0">
                <a:latin typeface="Constantia" panose="02030602050306030303" pitchFamily="18" charset="0"/>
              </a:rPr>
              <a:t>. "O </a:t>
            </a:r>
            <a:r>
              <a:rPr lang="en-US" sz="2400" b="1" dirty="0" err="1">
                <a:latin typeface="Constantia" panose="02030602050306030303" pitchFamily="18" charset="0"/>
              </a:rPr>
              <a:t>lenei</a:t>
            </a:r>
            <a:r>
              <a:rPr lang="en-US" sz="2400" b="1" dirty="0">
                <a:latin typeface="Constantia" panose="02030602050306030303" pitchFamily="18" charset="0"/>
              </a:rPr>
              <a:t>, pe </a:t>
            </a:r>
            <a:r>
              <a:rPr lang="en-US" sz="2400" b="1" dirty="0" err="1">
                <a:latin typeface="Constantia" panose="02030602050306030303" pitchFamily="18" charset="0"/>
              </a:rPr>
              <a:t>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'</a:t>
            </a:r>
            <a:r>
              <a:rPr lang="en-US" sz="2400" b="1" dirty="0" err="1">
                <a:latin typeface="Constantia" panose="02030602050306030303" pitchFamily="18" charset="0"/>
              </a:rPr>
              <a:t>a'ai</a:t>
            </a:r>
            <a:r>
              <a:rPr lang="en-US" sz="2400" b="1" dirty="0">
                <a:latin typeface="Constantia" panose="02030602050306030303" pitchFamily="18" charset="0"/>
              </a:rPr>
              <a:t>, pe </a:t>
            </a:r>
            <a:r>
              <a:rPr lang="en-US" sz="2400" b="1" dirty="0" err="1">
                <a:latin typeface="Constantia" panose="02030602050306030303" pitchFamily="18" charset="0"/>
              </a:rPr>
              <a:t>inu</a:t>
            </a:r>
            <a:r>
              <a:rPr lang="en-US" sz="2400" b="1" dirty="0">
                <a:latin typeface="Constantia" panose="02030602050306030303" pitchFamily="18" charset="0"/>
              </a:rPr>
              <a:t>, po o se </a:t>
            </a:r>
            <a:r>
              <a:rPr lang="en-US" sz="2400" b="1" dirty="0" err="1">
                <a:latin typeface="Constantia" panose="02030602050306030303" pitchFamily="18" charset="0"/>
              </a:rPr>
              <a:t>tasi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faia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outou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viia</a:t>
            </a:r>
            <a:r>
              <a:rPr lang="en-US" sz="2400" b="1" dirty="0">
                <a:latin typeface="Constantia" panose="02030602050306030303" pitchFamily="18" charset="0"/>
              </a:rPr>
              <a:t> ai le Atua. Aua </a:t>
            </a:r>
            <a:r>
              <a:rPr lang="en-US" sz="2400" b="1" dirty="0" err="1">
                <a:latin typeface="Constantia" panose="02030602050306030303" pitchFamily="18" charset="0"/>
              </a:rPr>
              <a:t>ne'i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tausuai</a:t>
            </a:r>
            <a:r>
              <a:rPr lang="en-US" sz="2400" b="1" dirty="0">
                <a:latin typeface="Constantia" panose="02030602050306030303" pitchFamily="18" charset="0"/>
              </a:rPr>
              <a:t> ai </a:t>
            </a:r>
            <a:r>
              <a:rPr lang="en-US" sz="2400" b="1" dirty="0" err="1">
                <a:latin typeface="Constantia" panose="02030602050306030303" pitchFamily="18" charset="0"/>
              </a:rPr>
              <a:t>tagata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Iutaia</a:t>
            </a:r>
            <a:r>
              <a:rPr lang="en-US" sz="2400" b="1" dirty="0">
                <a:latin typeface="Constantia" panose="02030602050306030303" pitchFamily="18" charset="0"/>
              </a:rPr>
              <a:t>, po o </a:t>
            </a:r>
            <a:r>
              <a:rPr lang="en-US" sz="2400" b="1" dirty="0" err="1">
                <a:latin typeface="Constantia" panose="02030602050306030303" pitchFamily="18" charset="0"/>
              </a:rPr>
              <a:t>nuu</a:t>
            </a:r>
            <a:r>
              <a:rPr lang="en-US" sz="2400" b="1" dirty="0">
                <a:latin typeface="Constantia" panose="02030602050306030303" pitchFamily="18" charset="0"/>
              </a:rPr>
              <a:t> ese, po o le </a:t>
            </a:r>
            <a:r>
              <a:rPr lang="en-US" sz="2400" b="1" dirty="0" err="1">
                <a:latin typeface="Constantia" panose="02030602050306030303" pitchFamily="18" charset="0"/>
              </a:rPr>
              <a:t>ekalesia</a:t>
            </a:r>
            <a:r>
              <a:rPr lang="en-US" sz="2400" b="1" dirty="0">
                <a:latin typeface="Constantia" panose="02030602050306030303" pitchFamily="18" charset="0"/>
              </a:rPr>
              <a:t> a le Atua."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9742</TotalTime>
  <Words>1806</Words>
  <Application>Microsoft Office PowerPoint</Application>
  <PresentationFormat>Panorámica</PresentationFormat>
  <Paragraphs>72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Comic Sans MS</vt:lpstr>
      <vt:lpstr>Constantia</vt:lpstr>
      <vt:lpstr>Arial</vt:lpstr>
      <vt:lpstr>Aptos Display</vt:lpstr>
      <vt:lpstr>Wingdings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79</cp:revision>
  <dcterms:created xsi:type="dcterms:W3CDTF">2026-07-04T15:24:19Z</dcterms:created>
  <dcterms:modified xsi:type="dcterms:W3CDTF">2026-07-26T19:52:05Z</dcterms:modified>
</cp:coreProperties>
</file>