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O le toetu o Iesu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tupu moni ea le toetu i le talafaasolopito?</a:t>
          </a:r>
          <a:b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Korinito 15:1-11)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O </a:t>
          </a:r>
          <a:r>
            <a:rPr lang="en-US" sz="2400" b="1" dirty="0" err="1">
              <a:solidFill>
                <a:schemeClr val="accent3">
                  <a:lumMod val="50000"/>
                </a:schemeClr>
              </a:solidFill>
            </a:rPr>
            <a:t>taunuuga</a:t>
          </a:r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 o le </a:t>
          </a:r>
          <a:r>
            <a:rPr lang="en-US" sz="2400" b="1" dirty="0" err="1">
              <a:solidFill>
                <a:schemeClr val="accent3">
                  <a:lumMod val="50000"/>
                </a:schemeClr>
              </a:solidFill>
            </a:rPr>
            <a:t>toetu</a:t>
          </a:r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 o </a:t>
          </a:r>
          <a:r>
            <a:rPr lang="en-US" sz="2400" b="1" dirty="0" err="1">
              <a:solidFill>
                <a:schemeClr val="accent3">
                  <a:lumMod val="50000"/>
                </a:schemeClr>
              </a:solidFill>
            </a:rPr>
            <a:t>Iesu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Ea o le a tupu pe ana le toe tu mai Keriso mai le oti?</a:t>
          </a:r>
          <a:b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Korinito 15:12-19)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le ā e faʻamautinoa ai le toetu? (1 Korinito 15:20-34)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accent5">
                  <a:lumMod val="50000"/>
                </a:schemeClr>
              </a:solidFill>
            </a:rPr>
            <a:t>O lo tatou toetu</a:t>
          </a: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le ā le tino o le a tatou toetūtu mai ai?</a:t>
          </a:r>
          <a:b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Korinito 15:35-49)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afea e toetutu ai i tatou?</a:t>
          </a:r>
          <a:b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Korinito 15:50-58)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laugaina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taliaina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finafinau se tasi i ai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Ua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maua</a:t>
          </a:r>
          <a:r>
            <a:rPr lang="en-US" sz="2000" b="1" dirty="0">
              <a:solidFill>
                <a:schemeClr val="tx1"/>
              </a:solidFill>
            </a:rPr>
            <a:t> le </a:t>
          </a:r>
          <a:r>
            <a:rPr lang="en-US" sz="2000" b="1" dirty="0" err="1">
              <a:solidFill>
                <a:schemeClr val="tx1"/>
              </a:solidFill>
            </a:rPr>
            <a:t>faaolataga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Na maliu Iesu ona o tatou agasala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Na tanuina Iesu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toetu Keriso i le tolu o aso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1800" b="1" dirty="0">
              <a:solidFill>
                <a:srgbClr val="6B00B4"/>
              </a:solidFill>
            </a:rPr>
            <a:t>Peteru ma le au so’o</a:t>
          </a:r>
          <a:endParaRPr lang="es-ES" sz="18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it-IT" sz="1800" b="1" dirty="0">
              <a:solidFill>
                <a:srgbClr val="6B00B4"/>
              </a:solidFill>
            </a:rPr>
            <a:t>E silia ma le 500 le au uso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Iakopo ma aposetolo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1800" b="1" dirty="0">
              <a:solidFill>
                <a:srgbClr val="6B00B4"/>
              </a:solidFill>
            </a:rPr>
            <a:t>Paulo “le na mulimili mai”</a:t>
          </a:r>
          <a:endParaRPr lang="es-ES" sz="18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O le a </a:t>
          </a:r>
          <a:r>
            <a:rPr lang="es-ES" sz="2000" b="1" dirty="0" err="1"/>
            <a:t>laugaina</a:t>
          </a:r>
          <a:r>
            <a:rPr lang="es-ES" sz="2000" b="1" dirty="0"/>
            <a:t> fua le tala </a:t>
          </a:r>
          <a:r>
            <a:rPr lang="es-ES" sz="2000" b="1" dirty="0" err="1"/>
            <a:t>lelei</a:t>
          </a:r>
          <a:r>
            <a:rPr lang="es-ES" sz="2000" b="1" dirty="0"/>
            <a:t> [</a:t>
          </a:r>
          <a:r>
            <a:rPr lang="es-ES" sz="2000" b="1" dirty="0" err="1"/>
            <a:t>leai</a:t>
          </a:r>
          <a:r>
            <a:rPr lang="es-ES" sz="2000" b="1" dirty="0"/>
            <a:t> se </a:t>
          </a:r>
          <a:r>
            <a:rPr lang="es-ES" sz="2000" b="1" dirty="0" err="1"/>
            <a:t>uiga</a:t>
          </a:r>
          <a:r>
            <a:rPr lang="es-ES" sz="2000" b="1" dirty="0"/>
            <a:t>] (1Kor 15:14a)</a:t>
          </a:r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le aoga lo tatou faatuatua [</a:t>
          </a:r>
          <a:r>
            <a:rPr lang="en-US" sz="2000" b="1" dirty="0" err="1"/>
            <a:t>leai</a:t>
          </a:r>
          <a:r>
            <a:rPr lang="en-US" sz="2000" b="1" dirty="0"/>
            <a:t> se </a:t>
          </a:r>
          <a:r>
            <a:rPr lang="en-US" sz="2000" b="1" dirty="0" err="1"/>
            <a:t>uiga</a:t>
          </a:r>
          <a:r>
            <a:rPr lang="en" sz="2000" b="1" dirty="0"/>
            <a:t>] (1 Kor. 15:14b) [leai se aoga] (1 Kor. 15:17a)</a:t>
          </a:r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Tatou o molimau sese (1 Kor. 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Tatou i ai pea ia tatou agasala (1 Kor. 15:17e)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ē ua oti e lē toe ola mai lava (1 Korinito 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 Korinito 15:30-32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 dirty="0"/>
            <a:t>1 Korinito 15:33-34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n-US" sz="2000" b="1" dirty="0"/>
            <a:t>E </a:t>
          </a:r>
          <a:r>
            <a:rPr lang="en-US" sz="2000" b="1" dirty="0" err="1"/>
            <a:t>aogā</a:t>
          </a:r>
          <a:r>
            <a:rPr lang="en-US" sz="2000" b="1" dirty="0"/>
            <a:t> le </a:t>
          </a:r>
          <a:r>
            <a:rPr lang="en-US" sz="2000" b="1" dirty="0" err="1"/>
            <a:t>talaʻi</a:t>
          </a:r>
          <a:r>
            <a:rPr lang="en-US" sz="2000" b="1" dirty="0"/>
            <a:t> </a:t>
          </a:r>
          <a:r>
            <a:rPr lang="en-US" sz="2000" b="1" dirty="0" err="1"/>
            <a:t>atu</a:t>
          </a:r>
          <a:r>
            <a:rPr lang="en-US" sz="2000" b="1" dirty="0"/>
            <a:t> o le </a:t>
          </a:r>
          <a:r>
            <a:rPr lang="en-US" sz="2000" b="1" dirty="0" err="1"/>
            <a:t>talalelei</a:t>
          </a:r>
          <a:r>
            <a:rPr lang="en-US" sz="2000" b="1" dirty="0"/>
            <a:t>, </a:t>
          </a:r>
          <a:r>
            <a:rPr lang="en-US" sz="2000" b="1" dirty="0" err="1"/>
            <a:t>tusa</a:t>
          </a:r>
          <a:r>
            <a:rPr lang="en-US" sz="2000" b="1" dirty="0"/>
            <a:t> lava pe </a:t>
          </a:r>
          <a:r>
            <a:rPr lang="en-US" sz="2000" b="1" dirty="0" err="1"/>
            <a:t>aofia</a:t>
          </a:r>
          <a:r>
            <a:rPr lang="en-US" sz="2000" b="1" dirty="0"/>
            <a:t> ai </a:t>
          </a:r>
          <a:r>
            <a:rPr lang="en-US" sz="2000" b="1" dirty="0" err="1"/>
            <a:t>mafatiaga</a:t>
          </a:r>
          <a:r>
            <a:rPr lang="en-US" sz="2000" b="1" dirty="0"/>
            <a:t> </a:t>
          </a:r>
          <a:r>
            <a:rPr lang="en-US" sz="2000" b="1" dirty="0" err="1"/>
            <a:t>poʻo</a:t>
          </a:r>
          <a:r>
            <a:rPr lang="en-US" sz="2000" b="1" dirty="0"/>
            <a:t> </a:t>
          </a:r>
          <a:r>
            <a:rPr lang="en-US" sz="2000" b="1" dirty="0" err="1"/>
            <a:t>ni</a:t>
          </a:r>
          <a:r>
            <a:rPr lang="en-US" sz="2000" b="1" dirty="0"/>
            <a:t> </a:t>
          </a:r>
          <a:r>
            <a:rPr lang="en-US" sz="2000" b="1" dirty="0" err="1"/>
            <a:t>tulaga</a:t>
          </a:r>
          <a:r>
            <a:rPr lang="en-US" sz="2000" b="1" dirty="0"/>
            <a:t> </a:t>
          </a:r>
          <a:r>
            <a:rPr lang="en-US" sz="2000" b="1" dirty="0" err="1"/>
            <a:t>matautia</a:t>
          </a:r>
          <a:r>
            <a:rPr lang="en-US" sz="2000" b="1" dirty="0"/>
            <a:t>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it-IT" sz="2000" b="1" dirty="0"/>
            <a:t>E tāua le ola i se olaga e ogatasi ma mataupu silisili o le Tusi Paia.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Tino 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laʻau</a:t>
          </a:r>
          <a:b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 Kori. 15:35-38)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O se fatu ua luluina</a:t>
          </a:r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Tino aano</a:t>
          </a:r>
          <a:br>
            <a:rPr lang="fi-FI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fi-FI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 Kori. 15:39)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Ua</a:t>
          </a:r>
          <a:r>
            <a:rPr lang="en-US" sz="2000" b="1" dirty="0"/>
            <a:t> </a:t>
          </a:r>
          <a:r>
            <a:rPr lang="en-US" sz="2000" b="1" dirty="0" err="1"/>
            <a:t>seleseleina</a:t>
          </a:r>
          <a:r>
            <a:rPr lang="en-US" sz="2000" b="1" dirty="0"/>
            <a:t> se </a:t>
          </a:r>
          <a:r>
            <a:rPr lang="en-US" sz="2000" b="1" dirty="0" err="1"/>
            <a:t>saito</a:t>
          </a:r>
          <a:endParaRPr lang="en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Tino o alii</a:t>
          </a:r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Tino o manu</a:t>
          </a:r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Tino o i’a</a:t>
          </a: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Tino o manu felelei</a:t>
          </a: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Tino faalelagi (1 Kori. 15:40-41)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it-IT" sz="2000" b="1" dirty="0"/>
            <a:t>O le mamalu o le la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O le mamalu o le masina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O le mamalu o fetu</a:t>
          </a: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fi-FI" sz="2000" b="1" dirty="0"/>
            <a:t>Tasi, lona lava mamalu (pupula)</a:t>
          </a:r>
          <a:endParaRPr lang="en" sz="20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it-IT" sz="2000" b="1" dirty="0"/>
            <a:t>E foaʻi mai e le Atua i laʻau le tino e finagalo i ai o Ia.</a:t>
          </a:r>
          <a:endParaRPr lang="en" sz="20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 custLinFactNeighborY="0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800" b="1" dirty="0"/>
            <a:t>Tino i le taimi nei</a:t>
          </a:r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Pala</a:t>
          </a: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800" b="1" dirty="0"/>
            <a:t>Tino i le toetu</a:t>
          </a:r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Le pala</a:t>
          </a: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Mataga</a:t>
          </a: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Matagofie</a:t>
          </a: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Vaivai</a:t>
          </a: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Malosi</a:t>
          </a: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aaletino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Faaleagaga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O le toetu o Iesu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 tupu moni ea le toetu i le talafaasolopito?</a:t>
          </a:r>
          <a:b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Korinito 15:1-11)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O </a:t>
          </a:r>
          <a:r>
            <a:rPr lang="en-US" sz="2400" b="1" kern="1200" dirty="0" err="1">
              <a:solidFill>
                <a:schemeClr val="accent3">
                  <a:lumMod val="50000"/>
                </a:schemeClr>
              </a:solidFill>
            </a:rPr>
            <a:t>taunuuga</a:t>
          </a: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 o le </a:t>
          </a:r>
          <a:r>
            <a:rPr lang="en-US" sz="2400" b="1" kern="1200" dirty="0" err="1">
              <a:solidFill>
                <a:schemeClr val="accent3">
                  <a:lumMod val="50000"/>
                </a:schemeClr>
              </a:solidFill>
            </a:rPr>
            <a:t>toetu</a:t>
          </a: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 o </a:t>
          </a:r>
          <a:r>
            <a:rPr lang="en-US" sz="2400" b="1" kern="1200" dirty="0" err="1">
              <a:solidFill>
                <a:schemeClr val="accent3">
                  <a:lumMod val="50000"/>
                </a:schemeClr>
              </a:solidFill>
            </a:rPr>
            <a:t>Iesu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Ea o le a tupu pe ana le toe tu mai Keriso mai le oti?</a:t>
          </a:r>
          <a:b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Korinito 15:12-19)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le ā e faʻamautinoa ai le toetu? (1 Korinito 15:20-34)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accent5">
                  <a:lumMod val="50000"/>
                </a:schemeClr>
              </a:solidFill>
            </a:rPr>
            <a:t>O lo tatou toetu</a:t>
          </a: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le ā le tino o le a tatou toetūtu mai ai?</a:t>
          </a:r>
          <a:b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Korinito 15:35-49)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afea e toetutu ai i tatou?</a:t>
          </a:r>
          <a:b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Korinito 15:50-58)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laugaina</a:t>
          </a: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taliaina</a:t>
          </a: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finafinau se tasi i ai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Ua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maua</a:t>
          </a:r>
          <a:r>
            <a:rPr lang="en-US" sz="2000" b="1" kern="1200" dirty="0">
              <a:solidFill>
                <a:schemeClr val="tx1"/>
              </a:solidFill>
            </a:rPr>
            <a:t> le </a:t>
          </a:r>
          <a:r>
            <a:rPr lang="en-US" sz="2000" b="1" kern="1200" dirty="0" err="1">
              <a:solidFill>
                <a:schemeClr val="tx1"/>
              </a:solidFill>
            </a:rPr>
            <a:t>faaolataga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Na maliu Iesu ona o tatou agasala</a:t>
          </a: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Na tanuina Iesu</a:t>
          </a: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 toetu Keriso i le tolu o aso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rgbClr val="6B00B4"/>
              </a:solidFill>
            </a:rPr>
            <a:t>Peteru ma le au so’o</a:t>
          </a:r>
          <a:endParaRPr lang="es-ES" sz="1800" b="1" kern="1200" dirty="0">
            <a:solidFill>
              <a:srgbClr val="6B00B4"/>
            </a:solidFill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rgbClr val="6B00B4"/>
              </a:solidFill>
            </a:rPr>
            <a:t>E silia ma le 500 le au uso</a:t>
          </a: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Iakopo ma aposetolo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rgbClr val="6B00B4"/>
              </a:solidFill>
            </a:rPr>
            <a:t>Paulo “le na mulimili mai”</a:t>
          </a:r>
          <a:endParaRPr lang="es-ES" sz="1800" b="1" kern="1200" dirty="0">
            <a:solidFill>
              <a:srgbClr val="6B00B4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O le a </a:t>
          </a:r>
          <a:r>
            <a:rPr lang="es-ES" sz="2000" b="1" kern="1200" dirty="0" err="1"/>
            <a:t>laugaina</a:t>
          </a:r>
          <a:r>
            <a:rPr lang="es-ES" sz="2000" b="1" kern="1200" dirty="0"/>
            <a:t> fua le tala </a:t>
          </a:r>
          <a:r>
            <a:rPr lang="es-ES" sz="2000" b="1" kern="1200" dirty="0" err="1"/>
            <a:t>lelei</a:t>
          </a:r>
          <a:r>
            <a:rPr lang="es-ES" sz="2000" b="1" kern="1200" dirty="0"/>
            <a:t> [</a:t>
          </a:r>
          <a:r>
            <a:rPr lang="es-ES" sz="2000" b="1" kern="1200" dirty="0" err="1"/>
            <a:t>leai</a:t>
          </a:r>
          <a:r>
            <a:rPr lang="es-ES" sz="2000" b="1" kern="1200" dirty="0"/>
            <a:t> se </a:t>
          </a:r>
          <a:r>
            <a:rPr lang="es-ES" sz="2000" b="1" kern="1200" dirty="0" err="1"/>
            <a:t>uiga</a:t>
          </a:r>
          <a:r>
            <a:rPr lang="es-ES" sz="2000" b="1" kern="1200" dirty="0"/>
            <a:t>] (1Kor 15:14a)</a:t>
          </a:r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le aoga lo tatou faatuatua [</a:t>
          </a:r>
          <a:r>
            <a:rPr lang="en-US" sz="2000" b="1" kern="1200" dirty="0" err="1"/>
            <a:t>leai</a:t>
          </a:r>
          <a:r>
            <a:rPr lang="en-US" sz="2000" b="1" kern="1200" dirty="0"/>
            <a:t> se </a:t>
          </a:r>
          <a:r>
            <a:rPr lang="en-US" sz="2000" b="1" kern="1200" dirty="0" err="1"/>
            <a:t>uiga</a:t>
          </a:r>
          <a:r>
            <a:rPr lang="en" sz="2000" b="1" kern="1200" dirty="0"/>
            <a:t>] (1 Kor. 15:14b) [leai se aoga] (1 Kor. 15:17a)</a:t>
          </a:r>
          <a:endParaRPr lang="es-ES" sz="2000" kern="120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Tatou o molimau sese (1 Kor. 15:15)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Tatou i ai pea ia tatou agasala (1 Kor. 15:17e)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ē ua oti e lē toe ola mai lava (1 Korinito 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Korinito 15:30-32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 </a:t>
          </a:r>
          <a:r>
            <a:rPr lang="en-US" sz="2000" b="1" kern="1200" dirty="0" err="1"/>
            <a:t>aogā</a:t>
          </a:r>
          <a:r>
            <a:rPr lang="en-US" sz="2000" b="1" kern="1200" dirty="0"/>
            <a:t> le </a:t>
          </a:r>
          <a:r>
            <a:rPr lang="en-US" sz="2000" b="1" kern="1200" dirty="0" err="1"/>
            <a:t>talaʻi</a:t>
          </a:r>
          <a:r>
            <a:rPr lang="en-US" sz="2000" b="1" kern="1200" dirty="0"/>
            <a:t> </a:t>
          </a:r>
          <a:r>
            <a:rPr lang="en-US" sz="2000" b="1" kern="1200" dirty="0" err="1"/>
            <a:t>atu</a:t>
          </a:r>
          <a:r>
            <a:rPr lang="en-US" sz="2000" b="1" kern="1200" dirty="0"/>
            <a:t> o le </a:t>
          </a:r>
          <a:r>
            <a:rPr lang="en-US" sz="2000" b="1" kern="1200" dirty="0" err="1"/>
            <a:t>talalelei</a:t>
          </a:r>
          <a:r>
            <a:rPr lang="en-US" sz="2000" b="1" kern="1200" dirty="0"/>
            <a:t>, </a:t>
          </a:r>
          <a:r>
            <a:rPr lang="en-US" sz="2000" b="1" kern="1200" dirty="0" err="1"/>
            <a:t>tusa</a:t>
          </a:r>
          <a:r>
            <a:rPr lang="en-US" sz="2000" b="1" kern="1200" dirty="0"/>
            <a:t> lava pe </a:t>
          </a:r>
          <a:r>
            <a:rPr lang="en-US" sz="2000" b="1" kern="1200" dirty="0" err="1"/>
            <a:t>aofia</a:t>
          </a:r>
          <a:r>
            <a:rPr lang="en-US" sz="2000" b="1" kern="1200" dirty="0"/>
            <a:t> ai </a:t>
          </a:r>
          <a:r>
            <a:rPr lang="en-US" sz="2000" b="1" kern="1200" dirty="0" err="1"/>
            <a:t>mafatiaga</a:t>
          </a:r>
          <a:r>
            <a:rPr lang="en-US" sz="2000" b="1" kern="1200" dirty="0"/>
            <a:t> </a:t>
          </a:r>
          <a:r>
            <a:rPr lang="en-US" sz="2000" b="1" kern="1200" dirty="0" err="1"/>
            <a:t>poʻo</a:t>
          </a:r>
          <a:r>
            <a:rPr lang="en-US" sz="2000" b="1" kern="1200" dirty="0"/>
            <a:t> </a:t>
          </a:r>
          <a:r>
            <a:rPr lang="en-US" sz="2000" b="1" kern="1200" dirty="0" err="1"/>
            <a:t>ni</a:t>
          </a:r>
          <a:r>
            <a:rPr lang="en-US" sz="2000" b="1" kern="1200" dirty="0"/>
            <a:t> </a:t>
          </a:r>
          <a:r>
            <a:rPr lang="en-US" sz="2000" b="1" kern="1200" dirty="0" err="1"/>
            <a:t>tulaga</a:t>
          </a:r>
          <a:r>
            <a:rPr lang="en-US" sz="2000" b="1" kern="1200" dirty="0"/>
            <a:t> </a:t>
          </a:r>
          <a:r>
            <a:rPr lang="en-US" sz="2000" b="1" kern="1200" dirty="0" err="1"/>
            <a:t>matautia</a:t>
          </a:r>
          <a:r>
            <a:rPr lang="en-US" sz="2000" b="1" kern="1200" dirty="0"/>
            <a:t>.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Korinito 15:33-34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E tāua le ola i se olaga e ogatasi ma mataupu silisili o le Tusi Paia.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Tino 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laʻau</a:t>
          </a:r>
          <a:b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 Kori. 15:35-38)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 se fatu ua luluina</a:t>
          </a:r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Ua</a:t>
          </a:r>
          <a:r>
            <a:rPr lang="en-US" sz="2000" b="1" kern="1200" dirty="0"/>
            <a:t> </a:t>
          </a:r>
          <a:r>
            <a:rPr lang="en-US" sz="2000" b="1" kern="1200" dirty="0" err="1"/>
            <a:t>seleseleina</a:t>
          </a:r>
          <a:r>
            <a:rPr lang="en-US" sz="2000" b="1" kern="1200" dirty="0"/>
            <a:t> se </a:t>
          </a:r>
          <a:r>
            <a:rPr lang="en-US" sz="2000" b="1" kern="1200" dirty="0" err="1"/>
            <a:t>saito</a:t>
          </a:r>
          <a:endParaRPr lang="en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E foaʻi mai e le Atua i laʻau le tino e finagalo i ai o Ia.</a:t>
          </a:r>
          <a:endParaRPr lang="en" sz="2000" b="1" kern="1200" dirty="0"/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Tino aano</a:t>
          </a:r>
          <a:br>
            <a:rPr lang="fi-FI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fi-FI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 Kori. 15:39)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Tino o alii</a:t>
          </a:r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Tino o manu</a:t>
          </a:r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Tino o i’a</a:t>
          </a: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Tino o manu felelei</a:t>
          </a: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Tino faalelagi (1 Kori. 15:40-41)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O le mamalu o le la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 le mamalu o le masina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 le mamalu o fetu</a:t>
          </a:r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/>
            <a:t>Tasi, lona lava mamalu (pupula)</a:t>
          </a:r>
          <a:endParaRPr lang="en" sz="2000" b="1" kern="1200" dirty="0"/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dirty="0"/>
            <a:t>Tino i le taimi nei</a:t>
          </a:r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Pala</a:t>
          </a: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Mataga</a:t>
          </a: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Vaivai</a:t>
          </a: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aaletino</a:t>
          </a: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dirty="0"/>
            <a:t>Tino i le toetu</a:t>
          </a:r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Le pala</a:t>
          </a: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Matagofie</a:t>
          </a: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Malosi</a:t>
          </a: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Faaleagaga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bg2"/>
                </a:solidFill>
              </a:rPr>
              <a:t>O LE MANA O LE TOETU O KERISO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9601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Lesona 8 mo Aukuso 22,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4400" b="1" dirty="0">
                <a:ln/>
                <a:solidFill>
                  <a:schemeClr val="accent4">
                    <a:lumMod val="75000"/>
                  </a:schemeClr>
                </a:solidFill>
              </a:rPr>
              <a:t>O LE Ā LE TINO O LE A TOETU MAI AI I TATOU?</a:t>
            </a:r>
            <a:endParaRPr lang="en-US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 faapea foi le toe tutū mai o e ua oti; eluluina ma le pala, e toe faatuina mai ma le le pala;</a:t>
            </a:r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</a:t>
            </a:r>
          </a:p>
          <a:p>
            <a:pPr algn="ctr"/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Korinito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8665408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O tala fa'atusa e uiga i le tino toetu: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382270"/>
            <a:ext cx="5045399" cy="581441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b="1" dirty="0">
                <a:solidFill>
                  <a:schemeClr val="tx1"/>
                </a:solidFill>
              </a:rPr>
              <a:t>O le ā le eseesega i le va o le tino o loo iai nei ma le tino i le toetu? (1 Kori. 15:42-44)</a:t>
            </a:r>
            <a:endParaRPr lang="en" sz="2000" b="1" kern="1200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Sa </a:t>
            </a:r>
            <a:r>
              <a:rPr lang="en-US" sz="2000" b="1" dirty="0" err="1"/>
              <a:t>i</a:t>
            </a:r>
            <a:r>
              <a:rPr lang="en-US" sz="2000" b="1" dirty="0"/>
              <a:t> ai le </a:t>
            </a:r>
            <a:r>
              <a:rPr lang="en-US" sz="2000" b="1" dirty="0" err="1"/>
              <a:t>tino</a:t>
            </a:r>
            <a:r>
              <a:rPr lang="en-US" sz="2000" b="1" dirty="0"/>
              <a:t> </a:t>
            </a:r>
            <a:r>
              <a:rPr lang="en-US" sz="2000" b="1" dirty="0" err="1"/>
              <a:t>faalelalolagi</a:t>
            </a:r>
            <a:r>
              <a:rPr lang="en-US" sz="2000" b="1" dirty="0"/>
              <a:t> o </a:t>
            </a:r>
            <a:r>
              <a:rPr lang="en-US" sz="2000" b="1" dirty="0" err="1"/>
              <a:t>Atamu</a:t>
            </a:r>
            <a:r>
              <a:rPr lang="en-US" sz="2000" b="1" dirty="0"/>
              <a:t>, o le </a:t>
            </a:r>
            <a:r>
              <a:rPr lang="en-US" sz="2000" b="1" dirty="0" err="1"/>
              <a:t>Atamu</a:t>
            </a:r>
            <a:r>
              <a:rPr lang="en-US" sz="2000" b="1" dirty="0"/>
              <a:t> </a:t>
            </a:r>
            <a:r>
              <a:rPr lang="en-US" sz="2000" b="1" dirty="0" err="1"/>
              <a:t>lona</a:t>
            </a:r>
            <a:r>
              <a:rPr lang="en-US" sz="2000" b="1" dirty="0"/>
              <a:t> </a:t>
            </a:r>
            <a:r>
              <a:rPr lang="en-US" sz="2000" b="1" dirty="0" err="1"/>
              <a:t>lua</a:t>
            </a:r>
            <a:r>
              <a:rPr lang="en-US" sz="2000" b="1" dirty="0"/>
              <a:t> [</a:t>
            </a:r>
            <a:r>
              <a:rPr lang="en-US" sz="2000" b="1" dirty="0" err="1"/>
              <a:t>Iesu</a:t>
            </a:r>
            <a:r>
              <a:rPr lang="en-US" sz="2000" b="1" dirty="0"/>
              <a:t>] o le </a:t>
            </a:r>
            <a:r>
              <a:rPr lang="en-US" sz="2000" b="1" dirty="0" err="1"/>
              <a:t>tino</a:t>
            </a:r>
            <a:r>
              <a:rPr lang="en-US" sz="2000" b="1" dirty="0"/>
              <a:t> </a:t>
            </a:r>
            <a:r>
              <a:rPr lang="en-US" sz="2000" b="1" dirty="0" err="1"/>
              <a:t>faalelagi</a:t>
            </a:r>
            <a:r>
              <a:rPr lang="en-US" sz="2000" b="1" dirty="0"/>
              <a:t>. I le </a:t>
            </a:r>
            <a:r>
              <a:rPr lang="en-US" sz="2000" b="1" dirty="0" err="1"/>
              <a:t>toetu</a:t>
            </a:r>
            <a:r>
              <a:rPr lang="en-US" sz="2000" b="1" dirty="0"/>
              <a:t>, o le a </a:t>
            </a:r>
            <a:r>
              <a:rPr lang="en-US" sz="2000" b="1" dirty="0" err="1"/>
              <a:t>liua</a:t>
            </a:r>
            <a:r>
              <a:rPr lang="en-US" sz="2000" b="1" dirty="0"/>
              <a:t> o tatou </a:t>
            </a:r>
            <a:r>
              <a:rPr lang="en-US" sz="2000" b="1" dirty="0" err="1"/>
              <a:t>tino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faatusa</a:t>
            </a:r>
            <a:r>
              <a:rPr lang="en-US" sz="2000" b="1" dirty="0"/>
              <a:t> o le </a:t>
            </a:r>
            <a:r>
              <a:rPr lang="en-US" sz="2000" b="1" dirty="0" err="1"/>
              <a:t>tino</a:t>
            </a:r>
            <a:r>
              <a:rPr lang="en-US" sz="2000" b="1" dirty="0"/>
              <a:t> o </a:t>
            </a:r>
            <a:r>
              <a:rPr lang="en-US" sz="2000" b="1" dirty="0" err="1"/>
              <a:t>Keriso</a:t>
            </a:r>
            <a:r>
              <a:rPr lang="en-US" sz="2000" b="1" dirty="0"/>
              <a:t>, o </a:t>
            </a:r>
            <a:r>
              <a:rPr lang="en-US" sz="2000" b="1" dirty="0" err="1"/>
              <a:t>lona</a:t>
            </a:r>
            <a:r>
              <a:rPr lang="en-US" sz="2000" b="1" dirty="0"/>
              <a:t> </a:t>
            </a:r>
            <a:r>
              <a:rPr lang="en-US" sz="2000" b="1" dirty="0" err="1"/>
              <a:t>uiga</a:t>
            </a:r>
            <a:r>
              <a:rPr lang="en-US" sz="2000" b="1" dirty="0"/>
              <a:t>, e le </a:t>
            </a:r>
            <a:r>
              <a:rPr lang="en-US" sz="2000" b="1" dirty="0" err="1"/>
              <a:t>pala</a:t>
            </a:r>
            <a:r>
              <a:rPr lang="en-US" sz="2000" b="1" dirty="0"/>
              <a:t>, e </a:t>
            </a:r>
            <a:r>
              <a:rPr lang="en-US" sz="2000" b="1" dirty="0" err="1"/>
              <a:t>mamalu</a:t>
            </a:r>
            <a:r>
              <a:rPr lang="en-US" sz="2000" b="1" dirty="0"/>
              <a:t>, e </a:t>
            </a:r>
            <a:r>
              <a:rPr lang="en-US" sz="2000" b="1" dirty="0" err="1"/>
              <a:t>malosi</a:t>
            </a:r>
            <a:r>
              <a:rPr lang="en-US" sz="2000" b="1" dirty="0"/>
              <a:t>, e </a:t>
            </a:r>
            <a:r>
              <a:rPr lang="en-US" sz="2000" b="1" dirty="0" err="1"/>
              <a:t>faaleagaga</a:t>
            </a:r>
            <a:r>
              <a:rPr lang="en-US" sz="2000" b="1" dirty="0"/>
              <a:t>, e </a:t>
            </a:r>
            <a:r>
              <a:rPr lang="en-US" sz="2000" b="1" dirty="0" err="1"/>
              <a:t>faalelagi</a:t>
            </a:r>
            <a:r>
              <a:rPr lang="en-US" sz="2000" b="1" dirty="0"/>
              <a:t> (1 </a:t>
            </a:r>
            <a:r>
              <a:rPr lang="en-US" sz="2000" b="1" dirty="0" err="1"/>
              <a:t>Korinito</a:t>
            </a:r>
            <a:r>
              <a:rPr lang="en-US" sz="2000" b="1" dirty="0"/>
              <a:t> 15:45-49).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4509467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4400" b="1" dirty="0">
                <a:ln/>
                <a:solidFill>
                  <a:schemeClr val="accent4">
                    <a:lumMod val="75000"/>
                  </a:schemeClr>
                </a:solidFill>
              </a:rPr>
              <a:t>O LE Ā LE TINO O LE A TOETU MAI AI I TATOU?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“E faapea foi le toe tutū mai o e ua oti; eluluina ma le pala, e toe faatuina mai ma le le pala;”  </a:t>
            </a:r>
          </a:p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Korinito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 AFEA LO TATOU TOE TU?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Faauta mai, ou te ta‘u atu ia te outou le mea lilo; e le momoe i tatou uma, a e liua i tatou uma,</a:t>
            </a:r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Korinito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 o </a:t>
            </a:r>
            <a:r>
              <a:rPr lang="en-US" sz="2000" b="1" dirty="0" err="1"/>
              <a:t>le’i</a:t>
            </a:r>
            <a:r>
              <a:rPr lang="en-US" sz="2000" b="1" dirty="0"/>
              <a:t> </a:t>
            </a:r>
            <a:r>
              <a:rPr lang="en-US" sz="2000" b="1" dirty="0" err="1"/>
              <a:t>fuafuaina</a:t>
            </a:r>
            <a:r>
              <a:rPr lang="en-US" sz="2000" b="1" dirty="0"/>
              <a:t> le </a:t>
            </a:r>
            <a:r>
              <a:rPr lang="en-US" sz="2000" b="1" dirty="0" err="1"/>
              <a:t>taimi</a:t>
            </a:r>
            <a:r>
              <a:rPr lang="en-US" sz="2000" b="1" dirty="0"/>
              <a:t> o le </a:t>
            </a:r>
            <a:r>
              <a:rPr lang="en-US" sz="2000" b="1" dirty="0" err="1"/>
              <a:t>toetu</a:t>
            </a:r>
            <a:r>
              <a:rPr lang="en-US" sz="2000" b="1" dirty="0"/>
              <a:t> ma </a:t>
            </a:r>
            <a:r>
              <a:rPr lang="en-US" sz="2000" b="1" dirty="0" err="1"/>
              <a:t>mea</a:t>
            </a:r>
            <a:r>
              <a:rPr lang="en-US" sz="2000" b="1" dirty="0"/>
              <a:t> o le a </a:t>
            </a:r>
            <a:r>
              <a:rPr lang="en-US" sz="2000" b="1" dirty="0" err="1"/>
              <a:t>tutupu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o tatou </a:t>
            </a:r>
            <a:r>
              <a:rPr lang="en-US" sz="2000" b="1" dirty="0" err="1"/>
              <a:t>tino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lena</a:t>
            </a:r>
            <a:r>
              <a:rPr lang="en-US" sz="2000" b="1" dirty="0"/>
              <a:t> </a:t>
            </a:r>
            <a:r>
              <a:rPr lang="en-US" sz="2000" b="1" dirty="0" err="1"/>
              <a:t>taimi</a:t>
            </a:r>
            <a:r>
              <a:rPr lang="en-US" sz="2000" b="1" dirty="0"/>
              <a:t>,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ta’ua</a:t>
            </a:r>
            <a:r>
              <a:rPr lang="en-US" sz="2000" b="1" dirty="0"/>
              <a:t> e Paulo “e le </a:t>
            </a:r>
            <a:r>
              <a:rPr lang="en-US" sz="2000" b="1" dirty="0" err="1"/>
              <a:t>mafai</a:t>
            </a:r>
            <a:r>
              <a:rPr lang="en-US" sz="2000" b="1" dirty="0"/>
              <a:t> e </a:t>
            </a:r>
            <a:r>
              <a:rPr lang="en-US" sz="2000" b="1" dirty="0" err="1"/>
              <a:t>tino</a:t>
            </a:r>
            <a:r>
              <a:rPr lang="en-US" sz="2000" b="1" dirty="0"/>
              <a:t> </a:t>
            </a:r>
            <a:r>
              <a:rPr lang="en-US" sz="2000" b="1" dirty="0" err="1"/>
              <a:t>aano</a:t>
            </a:r>
            <a:r>
              <a:rPr lang="en-US" sz="2000" b="1" dirty="0"/>
              <a:t> ma toto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fai</a:t>
            </a:r>
            <a:r>
              <a:rPr lang="en-US" sz="2000" b="1" dirty="0"/>
              <a:t> ma </a:t>
            </a:r>
            <a:r>
              <a:rPr lang="en-US" sz="2000" b="1" dirty="0" err="1"/>
              <a:t>tofi</a:t>
            </a:r>
            <a:r>
              <a:rPr lang="en-US" sz="2000" b="1" dirty="0"/>
              <a:t> o le </a:t>
            </a:r>
            <a:r>
              <a:rPr lang="en-US" sz="2000" b="1" dirty="0" err="1"/>
              <a:t>malo</a:t>
            </a:r>
            <a:r>
              <a:rPr lang="en-US" sz="2000" b="1" dirty="0"/>
              <a:t> o le Atua” (1 Kori. 15:50). Pe o le </a:t>
            </a:r>
            <a:r>
              <a:rPr lang="en-US" sz="2000" b="1" dirty="0" err="1"/>
              <a:t>uiga</a:t>
            </a:r>
            <a:r>
              <a:rPr lang="en-US" sz="2000" b="1" dirty="0"/>
              <a:t> </a:t>
            </a:r>
            <a:r>
              <a:rPr lang="en-US" sz="2000" b="1" dirty="0" err="1"/>
              <a:t>ea</a:t>
            </a:r>
            <a:r>
              <a:rPr lang="en-US" sz="2000" b="1" dirty="0"/>
              <a:t> la o le a </a:t>
            </a:r>
            <a:r>
              <a:rPr lang="en-US" sz="2000" b="1" dirty="0" err="1"/>
              <a:t>leai</a:t>
            </a:r>
            <a:r>
              <a:rPr lang="en-US" sz="2000" b="1" dirty="0"/>
              <a:t> so tatou </a:t>
            </a:r>
            <a:r>
              <a:rPr lang="en-US" sz="2000" b="1" dirty="0" err="1"/>
              <a:t>tino</a:t>
            </a:r>
            <a:r>
              <a:rPr lang="en-US" sz="2000" b="1" dirty="0"/>
              <a:t> </a:t>
            </a:r>
            <a:r>
              <a:rPr lang="en-US" sz="2000" b="1" dirty="0" err="1"/>
              <a:t>aano</a:t>
            </a:r>
            <a:r>
              <a:rPr lang="en-US" sz="2000" b="1" dirty="0"/>
              <a:t> pe a </a:t>
            </a:r>
            <a:r>
              <a:rPr lang="en-US" sz="2000" b="1" dirty="0" err="1"/>
              <a:t>mavae</a:t>
            </a:r>
            <a:r>
              <a:rPr lang="en-US" sz="2000" b="1" dirty="0"/>
              <a:t> le </a:t>
            </a:r>
            <a:r>
              <a:rPr lang="en-US" sz="2000" b="1" dirty="0" err="1"/>
              <a:t>toetu</a:t>
            </a:r>
            <a:r>
              <a:rPr lang="en-US" sz="2000" b="1" dirty="0"/>
              <a:t>?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619916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I le Afio Faalua Mai, o le a liua le tino ua pala i se tino e le pala, e pei o le tino na toetu mai ai Iesu (1 Kori. 15:51-55; Luka. 24:36-40).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670252"/>
            <a:ext cx="81794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</a:t>
            </a:r>
            <a:r>
              <a:rPr lang="en-US" sz="2000" b="1" dirty="0" err="1">
                <a:solidFill>
                  <a:prstClr val="black"/>
                </a:solidFill>
              </a:rPr>
              <a:t>faaupuga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aano</a:t>
            </a:r>
            <a:r>
              <a:rPr lang="en-US" sz="2000" b="1" dirty="0">
                <a:solidFill>
                  <a:prstClr val="black"/>
                </a:solidFill>
              </a:rPr>
              <a:t> ma le toto" e </a:t>
            </a:r>
            <a:r>
              <a:rPr lang="en-US" sz="2000" b="1" dirty="0" err="1">
                <a:solidFill>
                  <a:prstClr val="black"/>
                </a:solidFill>
              </a:rPr>
              <a:t>masani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faʻaaogaina</a:t>
            </a:r>
            <a:r>
              <a:rPr lang="en-US" sz="2000" b="1" dirty="0">
                <a:solidFill>
                  <a:prstClr val="black"/>
                </a:solidFill>
              </a:rPr>
              <a:t> o se </a:t>
            </a:r>
            <a:r>
              <a:rPr lang="en-US" sz="2000" b="1" dirty="0" err="1">
                <a:solidFill>
                  <a:prstClr val="black"/>
                </a:solidFill>
              </a:rPr>
              <a:t>upu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tutusa</a:t>
            </a:r>
            <a:r>
              <a:rPr lang="en-US" sz="2000" b="1" dirty="0">
                <a:solidFill>
                  <a:prstClr val="black"/>
                </a:solidFill>
              </a:rPr>
              <a:t> ma le "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" (Mataio 16:17; Kalatia 1:16; </a:t>
            </a:r>
            <a:r>
              <a:rPr lang="en-US" sz="2000" b="1" dirty="0" err="1">
                <a:solidFill>
                  <a:prstClr val="black"/>
                </a:solidFill>
              </a:rPr>
              <a:t>Efeso</a:t>
            </a:r>
            <a:r>
              <a:rPr lang="en-US" sz="2000" b="1" dirty="0">
                <a:solidFill>
                  <a:prstClr val="black"/>
                </a:solidFill>
              </a:rPr>
              <a:t> 6:12; Epe. 2:14). O </a:t>
            </a:r>
            <a:r>
              <a:rPr lang="en-US" sz="2000" b="1" dirty="0" err="1">
                <a:solidFill>
                  <a:prstClr val="black"/>
                </a:solidFill>
              </a:rPr>
              <a:t>loʻo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faʻatusatusa</a:t>
            </a:r>
            <a:r>
              <a:rPr lang="en-US" sz="2000" b="1" dirty="0">
                <a:solidFill>
                  <a:prstClr val="black"/>
                </a:solidFill>
              </a:rPr>
              <a:t> e Paulo </a:t>
            </a:r>
            <a:r>
              <a:rPr lang="en-US" sz="2000" b="1" dirty="0" err="1">
                <a:solidFill>
                  <a:prstClr val="black"/>
                </a:solidFill>
              </a:rPr>
              <a:t>iinei</a:t>
            </a:r>
            <a:r>
              <a:rPr lang="en-US" sz="2000" b="1" dirty="0">
                <a:solidFill>
                  <a:prstClr val="black"/>
                </a:solidFill>
              </a:rPr>
              <a:t>: o ē </a:t>
            </a:r>
            <a:r>
              <a:rPr lang="en-US" sz="2000" b="1" dirty="0" err="1">
                <a:solidFill>
                  <a:prstClr val="black"/>
                </a:solidFill>
              </a:rPr>
              <a:t>nonofo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Lalolagi</a:t>
            </a:r>
            <a:r>
              <a:rPr lang="en-US" sz="2000" b="1" dirty="0">
                <a:solidFill>
                  <a:prstClr val="black"/>
                </a:solidFill>
              </a:rPr>
              <a:t> = </a:t>
            </a:r>
            <a:r>
              <a:rPr lang="en-US" sz="2000" b="1" dirty="0" err="1">
                <a:solidFill>
                  <a:prstClr val="black"/>
                </a:solidFill>
              </a:rPr>
              <a:t>pala</a:t>
            </a:r>
            <a:r>
              <a:rPr lang="en-US" sz="2000" b="1" dirty="0">
                <a:solidFill>
                  <a:prstClr val="black"/>
                </a:solidFill>
              </a:rPr>
              <a:t>; o ē </a:t>
            </a:r>
            <a:r>
              <a:rPr lang="en-US" sz="2000" b="1" dirty="0" err="1">
                <a:solidFill>
                  <a:prstClr val="black"/>
                </a:solidFill>
              </a:rPr>
              <a:t>nonofo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Lagi = e </a:t>
            </a:r>
            <a:r>
              <a:rPr lang="en-US" sz="2000" b="1" dirty="0" err="1">
                <a:solidFill>
                  <a:prstClr val="black"/>
                </a:solidFill>
              </a:rPr>
              <a:t>lē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pala</a:t>
            </a:r>
            <a:r>
              <a:rPr lang="en-US" sz="2000" b="1" dirty="0">
                <a:solidFill>
                  <a:prstClr val="black"/>
                </a:solidFill>
              </a:rPr>
              <a:t>. O </a:t>
            </a:r>
            <a:r>
              <a:rPr lang="en-US" sz="2000" b="1" dirty="0" err="1">
                <a:solidFill>
                  <a:prstClr val="black"/>
                </a:solidFill>
              </a:rPr>
              <a:t>iinei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loʻo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tatou se </a:t>
            </a:r>
            <a:r>
              <a:rPr lang="en-US" sz="2000" b="1" dirty="0" err="1">
                <a:solidFill>
                  <a:prstClr val="black"/>
                </a:solidFill>
              </a:rPr>
              <a:t>tino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aano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pala</a:t>
            </a:r>
            <a:r>
              <a:rPr lang="en-US" sz="2000" b="1" dirty="0">
                <a:solidFill>
                  <a:prstClr val="black"/>
                </a:solidFill>
              </a:rPr>
              <a:t> ma, o le </a:t>
            </a:r>
            <a:r>
              <a:rPr lang="en-US" sz="2000" b="1" dirty="0" err="1">
                <a:solidFill>
                  <a:prstClr val="black"/>
                </a:solidFill>
              </a:rPr>
              <a:t>mea</a:t>
            </a:r>
            <a:r>
              <a:rPr lang="en-US" sz="2000" b="1" dirty="0">
                <a:solidFill>
                  <a:prstClr val="black"/>
                </a:solidFill>
              </a:rPr>
              <a:t> lea, e </a:t>
            </a:r>
            <a:r>
              <a:rPr lang="en-US" sz="2000" b="1" dirty="0" err="1">
                <a:solidFill>
                  <a:prstClr val="black"/>
                </a:solidFill>
              </a:rPr>
              <a:t>lē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mafai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tatou </a:t>
            </a:r>
            <a:r>
              <a:rPr lang="en-US" sz="2000" b="1" dirty="0" err="1">
                <a:solidFill>
                  <a:prstClr val="black"/>
                </a:solidFill>
              </a:rPr>
              <a:t>aveina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Lagi lea </a:t>
            </a:r>
            <a:r>
              <a:rPr lang="en-US" sz="2000" b="1" dirty="0" err="1">
                <a:solidFill>
                  <a:prstClr val="black"/>
                </a:solidFill>
              </a:rPr>
              <a:t>tino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pala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496831"/>
            <a:ext cx="7009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Mo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o ē </a:t>
            </a:r>
            <a:r>
              <a:rPr lang="en-US" sz="2000" b="1" dirty="0" err="1">
                <a:solidFill>
                  <a:prstClr val="black"/>
                </a:solidFill>
              </a:rPr>
              <a:t>momoe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Iesu</a:t>
            </a:r>
            <a:r>
              <a:rPr lang="en-US" sz="2000" b="1" dirty="0">
                <a:solidFill>
                  <a:prstClr val="black"/>
                </a:solidFill>
              </a:rPr>
              <a:t>, o le a </a:t>
            </a:r>
            <a:r>
              <a:rPr lang="en-US" sz="2000" b="1" dirty="0" err="1">
                <a:solidFill>
                  <a:prstClr val="black"/>
                </a:solidFill>
              </a:rPr>
              <a:t>lagona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pei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o se </a:t>
            </a:r>
            <a:r>
              <a:rPr lang="en-US" sz="2000" b="1" dirty="0" err="1">
                <a:solidFill>
                  <a:prstClr val="black"/>
                </a:solidFill>
              </a:rPr>
              <a:t>taimi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puupuu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mavae</a:t>
            </a:r>
            <a:r>
              <a:rPr lang="en-US" sz="2000" b="1" dirty="0">
                <a:solidFill>
                  <a:prstClr val="black"/>
                </a:solidFill>
              </a:rPr>
              <a:t>. Nai </a:t>
            </a:r>
            <a:r>
              <a:rPr lang="en-US" sz="2000" b="1" dirty="0" err="1">
                <a:solidFill>
                  <a:prstClr val="black"/>
                </a:solidFill>
              </a:rPr>
              <a:t>sekone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talu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lagonaina</a:t>
            </a:r>
            <a:r>
              <a:rPr lang="en-US" sz="2000" b="1" dirty="0">
                <a:solidFill>
                  <a:prstClr val="black"/>
                </a:solidFill>
              </a:rPr>
              <a:t> ai le </a:t>
            </a:r>
            <a:r>
              <a:rPr lang="en-US" sz="2000" b="1" dirty="0" err="1">
                <a:solidFill>
                  <a:prstClr val="black"/>
                </a:solidFill>
              </a:rPr>
              <a:t>maalili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oti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ao</a:t>
            </a:r>
            <a:r>
              <a:rPr lang="en-US" sz="2000" b="1" dirty="0">
                <a:solidFill>
                  <a:prstClr val="black"/>
                </a:solidFill>
              </a:rPr>
              <a:t> lea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vaaia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Iesu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afio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mai</a:t>
            </a:r>
            <a:r>
              <a:rPr lang="en-US" sz="2000" b="1" dirty="0">
                <a:solidFill>
                  <a:prstClr val="black"/>
                </a:solidFill>
              </a:rPr>
              <a:t> (1 </a:t>
            </a:r>
            <a:r>
              <a:rPr lang="en-US" sz="2000" b="1" dirty="0" err="1">
                <a:solidFill>
                  <a:prstClr val="black"/>
                </a:solidFill>
              </a:rPr>
              <a:t>Korinito</a:t>
            </a:r>
            <a:r>
              <a:rPr lang="en-US" sz="2000" b="1" dirty="0">
                <a:solidFill>
                  <a:prstClr val="black"/>
                </a:solidFill>
              </a:rPr>
              <a:t> 15:52).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699132"/>
            <a:ext cx="1182340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“O le </a:t>
            </a:r>
            <a:r>
              <a:rPr lang="en-US" sz="2400" b="1" dirty="0" err="1">
                <a:latin typeface="Constantia" panose="02030602050306030303" pitchFamily="18" charset="0"/>
              </a:rPr>
              <a:t>toetu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Iesu</a:t>
            </a:r>
            <a:r>
              <a:rPr lang="en-US" sz="2400" b="1" dirty="0">
                <a:latin typeface="Constantia" panose="02030602050306030303" pitchFamily="18" charset="0"/>
              </a:rPr>
              <a:t> o se </a:t>
            </a:r>
            <a:r>
              <a:rPr lang="en-US" sz="2400" b="1" dirty="0" err="1">
                <a:latin typeface="Constantia" panose="02030602050306030303" pitchFamily="18" charset="0"/>
              </a:rPr>
              <a:t>faataitaiga</a:t>
            </a:r>
            <a:r>
              <a:rPr lang="en-US" sz="2400" b="1" dirty="0">
                <a:latin typeface="Constantia" panose="02030602050306030303" pitchFamily="18" charset="0"/>
              </a:rPr>
              <a:t> lea o le </a:t>
            </a:r>
            <a:r>
              <a:rPr lang="en-US" sz="2400" b="1" dirty="0" err="1">
                <a:latin typeface="Constantia" panose="02030602050306030303" pitchFamily="18" charset="0"/>
              </a:rPr>
              <a:t>toetu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mulimuli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latou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uma</a:t>
            </a:r>
            <a:r>
              <a:rPr lang="en-US" sz="2400" b="1" dirty="0">
                <a:latin typeface="Constantia" panose="02030602050306030303" pitchFamily="18" charset="0"/>
              </a:rPr>
              <a:t> o e </a:t>
            </a:r>
            <a:r>
              <a:rPr lang="en-US" sz="2400" b="1" dirty="0" err="1">
                <a:latin typeface="Constantia" panose="02030602050306030303" pitchFamily="18" charset="0"/>
              </a:rPr>
              <a:t>momoe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Ia. O le </a:t>
            </a:r>
            <a:r>
              <a:rPr lang="en-US" sz="2400" b="1" dirty="0" err="1">
                <a:latin typeface="Constantia" panose="02030602050306030303" pitchFamily="18" charset="0"/>
              </a:rPr>
              <a:t>tino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toetu</a:t>
            </a:r>
            <a:r>
              <a:rPr lang="en-US" sz="2400" b="1" dirty="0">
                <a:latin typeface="Constantia" panose="02030602050306030303" pitchFamily="18" charset="0"/>
              </a:rPr>
              <a:t> o le Faaola, o Ana </a:t>
            </a:r>
            <a:r>
              <a:rPr lang="en-US" sz="2400" b="1" dirty="0" err="1">
                <a:latin typeface="Constantia" panose="02030602050306030303" pitchFamily="18" charset="0"/>
              </a:rPr>
              <a:t>amioga</a:t>
            </a:r>
            <a:r>
              <a:rPr lang="en-US" sz="2400" b="1" dirty="0">
                <a:latin typeface="Constantia" panose="02030602050306030303" pitchFamily="18" charset="0"/>
              </a:rPr>
              <a:t>, o le </a:t>
            </a:r>
            <a:r>
              <a:rPr lang="en-US" sz="2400" b="1" dirty="0" err="1">
                <a:latin typeface="Constantia" panose="02030602050306030303" pitchFamily="18" charset="0"/>
              </a:rPr>
              <a:t>faaleoina</a:t>
            </a:r>
            <a:r>
              <a:rPr lang="en-US" sz="2400" b="1" dirty="0">
                <a:latin typeface="Constantia" panose="02030602050306030303" pitchFamily="18" charset="0"/>
              </a:rPr>
              <a:t> o Lana </a:t>
            </a:r>
            <a:r>
              <a:rPr lang="en-US" sz="2400" b="1" dirty="0" err="1">
                <a:latin typeface="Constantia" panose="02030602050306030303" pitchFamily="18" charset="0"/>
              </a:rPr>
              <a:t>fetalaiga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masani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ai Ona </a:t>
            </a:r>
            <a:r>
              <a:rPr lang="en-US" sz="2400" b="1" dirty="0" err="1">
                <a:latin typeface="Constantia" panose="02030602050306030303" pitchFamily="18" charset="0"/>
              </a:rPr>
              <a:t>soo</a:t>
            </a:r>
            <a:r>
              <a:rPr lang="en-US" sz="2400" b="1" dirty="0">
                <a:latin typeface="Constantia" panose="02030602050306030303" pitchFamily="18" charset="0"/>
              </a:rPr>
              <a:t>. E </a:t>
            </a:r>
            <a:r>
              <a:rPr lang="en-US" sz="2400" b="1" dirty="0" err="1">
                <a:latin typeface="Constantia" panose="02030602050306030303" pitchFamily="18" charset="0"/>
              </a:rPr>
              <a:t>faapena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foi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latou</a:t>
            </a:r>
            <a:r>
              <a:rPr lang="en-US" sz="2400" b="1" dirty="0">
                <a:latin typeface="Constantia" panose="02030602050306030303" pitchFamily="18" charset="0"/>
              </a:rPr>
              <a:t> o e </a:t>
            </a:r>
            <a:r>
              <a:rPr lang="en-US" sz="2400" b="1" dirty="0" err="1">
                <a:latin typeface="Constantia" panose="02030602050306030303" pitchFamily="18" charset="0"/>
              </a:rPr>
              <a:t>momoe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Iesu</a:t>
            </a:r>
            <a:r>
              <a:rPr lang="en-US" sz="2400" b="1" dirty="0">
                <a:latin typeface="Constantia" panose="02030602050306030303" pitchFamily="18" charset="0"/>
              </a:rPr>
              <a:t> o le a toe tutu </a:t>
            </a:r>
            <a:r>
              <a:rPr lang="en-US" sz="2400" b="1" dirty="0" err="1">
                <a:latin typeface="Constantia" panose="02030602050306030303" pitchFamily="18" charset="0"/>
              </a:rPr>
              <a:t>mai</a:t>
            </a:r>
            <a:r>
              <a:rPr lang="en-US" sz="2400" b="1" dirty="0">
                <a:latin typeface="Constantia" panose="02030602050306030303" pitchFamily="18" charset="0"/>
              </a:rPr>
              <a:t>. O le a tatou </a:t>
            </a:r>
            <a:r>
              <a:rPr lang="en-US" sz="2400" b="1" dirty="0" err="1">
                <a:latin typeface="Constantia" panose="02030602050306030303" pitchFamily="18" charset="0"/>
              </a:rPr>
              <a:t>iloa</a:t>
            </a:r>
            <a:r>
              <a:rPr lang="en-US" sz="2400" b="1" dirty="0">
                <a:latin typeface="Constantia" panose="02030602050306030303" pitchFamily="18" charset="0"/>
              </a:rPr>
              <a:t> a tatou </a:t>
            </a:r>
            <a:r>
              <a:rPr lang="en-US" sz="2400" b="1" dirty="0" err="1">
                <a:latin typeface="Constantia" panose="02030602050306030303" pitchFamily="18" charset="0"/>
              </a:rPr>
              <a:t>uo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pei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iloa</a:t>
            </a:r>
            <a:r>
              <a:rPr lang="en-US" sz="2400" b="1" dirty="0">
                <a:latin typeface="Constantia" panose="02030602050306030303" pitchFamily="18" charset="0"/>
              </a:rPr>
              <a:t> e le au </a:t>
            </a:r>
            <a:r>
              <a:rPr lang="en-US" sz="2400" b="1" dirty="0" err="1">
                <a:latin typeface="Constantia" panose="02030602050306030303" pitchFamily="18" charset="0"/>
              </a:rPr>
              <a:t>soo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Iesu</a:t>
            </a:r>
            <a:r>
              <a:rPr lang="en-US" sz="2400" b="1" dirty="0">
                <a:latin typeface="Constantia" panose="02030602050306030303" pitchFamily="18" charset="0"/>
              </a:rPr>
              <a:t>. E </a:t>
            </a:r>
            <a:r>
              <a:rPr lang="en-US" sz="2400" b="1" dirty="0" err="1">
                <a:latin typeface="Constantia" panose="02030602050306030303" pitchFamily="18" charset="0"/>
              </a:rPr>
              <a:t>ui</a:t>
            </a:r>
            <a:r>
              <a:rPr lang="en-US" sz="2400" b="1" dirty="0">
                <a:latin typeface="Constantia" panose="02030602050306030303" pitchFamily="18" charset="0"/>
              </a:rPr>
              <a:t> lava </a:t>
            </a:r>
            <a:r>
              <a:rPr lang="en-US" sz="2400" b="1" dirty="0" err="1">
                <a:latin typeface="Constantia" panose="02030602050306030303" pitchFamily="18" charset="0"/>
              </a:rPr>
              <a:t>atonu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latou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faaletonu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ma’i</a:t>
            </a:r>
            <a:r>
              <a:rPr lang="en-US" sz="2400" b="1" dirty="0">
                <a:latin typeface="Constantia" panose="02030602050306030303" pitchFamily="18" charset="0"/>
              </a:rPr>
              <a:t>, pe </a:t>
            </a:r>
            <a:r>
              <a:rPr lang="en-US" sz="2400" b="1" dirty="0" err="1">
                <a:latin typeface="Constantia" panose="02030602050306030303" pitchFamily="18" charset="0"/>
              </a:rPr>
              <a:t>faaleagaina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foliga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lenei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olaga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faaletino</a:t>
            </a:r>
            <a:r>
              <a:rPr lang="en-US" sz="2400" b="1" dirty="0">
                <a:latin typeface="Constantia" panose="02030602050306030303" pitchFamily="18" charset="0"/>
              </a:rPr>
              <a:t>, ae o lo </a:t>
            </a:r>
            <a:r>
              <a:rPr lang="en-US" sz="2400" b="1" dirty="0" err="1">
                <a:latin typeface="Constantia" panose="02030602050306030303" pitchFamily="18" charset="0"/>
              </a:rPr>
              <a:t>latou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tino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toetu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faamamaluina</a:t>
            </a:r>
            <a:r>
              <a:rPr lang="en-US" sz="2400" b="1" dirty="0">
                <a:latin typeface="Constantia" panose="02030602050306030303" pitchFamily="18" charset="0"/>
              </a:rPr>
              <a:t> o le a </a:t>
            </a:r>
            <a:r>
              <a:rPr lang="en-US" sz="2400" b="1" dirty="0" err="1">
                <a:latin typeface="Constantia" panose="02030602050306030303" pitchFamily="18" charset="0"/>
              </a:rPr>
              <a:t>faasaoina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atoatoa</a:t>
            </a:r>
            <a:r>
              <a:rPr lang="en-US" sz="2400" b="1" dirty="0">
                <a:latin typeface="Constantia" panose="02030602050306030303" pitchFamily="18" charset="0"/>
              </a:rPr>
              <a:t> ai lo </a:t>
            </a:r>
            <a:r>
              <a:rPr lang="en-US" sz="2400" b="1" dirty="0" err="1">
                <a:latin typeface="Constantia" panose="02030602050306030303" pitchFamily="18" charset="0"/>
              </a:rPr>
              <a:t>latou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faasinomaga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patino</a:t>
            </a:r>
            <a:r>
              <a:rPr lang="en-US" sz="2400" b="1" dirty="0">
                <a:latin typeface="Constantia" panose="02030602050306030303" pitchFamily="18" charset="0"/>
              </a:rPr>
              <a:t>, ma o le a tatou </a:t>
            </a:r>
            <a:r>
              <a:rPr lang="en-US" sz="2400" b="1" dirty="0" err="1">
                <a:latin typeface="Constantia" panose="02030602050306030303" pitchFamily="18" charset="0"/>
              </a:rPr>
              <a:t>iloa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foliga</a:t>
            </a:r>
            <a:r>
              <a:rPr lang="en-US" sz="2400" b="1" dirty="0">
                <a:latin typeface="Constantia" panose="02030602050306030303" pitchFamily="18" charset="0"/>
              </a:rPr>
              <a:t> o loo </a:t>
            </a:r>
            <a:r>
              <a:rPr lang="en-US" sz="2400" b="1" dirty="0" err="1">
                <a:latin typeface="Constantia" panose="02030602050306030303" pitchFamily="18" charset="0"/>
              </a:rPr>
              <a:t>susulu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mai</a:t>
            </a:r>
            <a:r>
              <a:rPr lang="en-US" sz="2400" b="1" dirty="0">
                <a:latin typeface="Constantia" panose="02030602050306030303" pitchFamily="18" charset="0"/>
              </a:rPr>
              <a:t> le malamalama o loo </a:t>
            </a:r>
            <a:r>
              <a:rPr lang="en-US" sz="2400" b="1" dirty="0" err="1">
                <a:latin typeface="Constantia" panose="02030602050306030303" pitchFamily="18" charset="0"/>
              </a:rPr>
              <a:t>susulu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fofoga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Iesu</a:t>
            </a:r>
            <a:r>
              <a:rPr lang="en-US" sz="2400" b="1" dirty="0">
                <a:latin typeface="Constantia" panose="02030602050306030303" pitchFamily="18" charset="0"/>
              </a:rPr>
              <a:t>, o </a:t>
            </a:r>
            <a:r>
              <a:rPr lang="en-US" sz="2400" b="1" dirty="0" err="1">
                <a:latin typeface="Constantia" panose="02030602050306030303" pitchFamily="18" charset="0"/>
              </a:rPr>
              <a:t>foliga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latou</a:t>
            </a:r>
            <a:r>
              <a:rPr lang="en-US" sz="2400" b="1" dirty="0">
                <a:latin typeface="Constantia" panose="02030602050306030303" pitchFamily="18" charset="0"/>
              </a:rPr>
              <a:t> tatou </a:t>
            </a:r>
            <a:r>
              <a:rPr lang="en-US" sz="2400" b="1" dirty="0" err="1">
                <a:latin typeface="Constantia" panose="02030602050306030303" pitchFamily="18" charset="0"/>
              </a:rPr>
              <a:t>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alolofa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ai.”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960543" y="669852"/>
            <a:ext cx="3132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</a:t>
            </a:r>
            <a:r>
              <a:rPr lang="en-US" sz="1600" b="1"/>
              <a:t>, Iuni </a:t>
            </a:r>
            <a:r>
              <a:rPr lang="en-US" sz="1600" b="1" dirty="0"/>
              <a:t>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afai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le toe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faatuina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Keriso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po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faaleaoga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matou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tala’i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faaleaoga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outou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faatuatua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. . 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Afai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le toe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faatuina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Keriso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ua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faaleaoga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lo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outou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faatuatua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ua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nofo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sala pea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outou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!”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Korinito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15:14–17,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SOV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2910037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tusa</a:t>
            </a:r>
            <a:r>
              <a:rPr lang="en-US" sz="2000" b="1" dirty="0"/>
              <a:t> ai ma </a:t>
            </a:r>
            <a:r>
              <a:rPr lang="en-US" sz="2000" b="1" dirty="0" err="1"/>
              <a:t>filosofia</a:t>
            </a:r>
            <a:r>
              <a:rPr lang="en-US" sz="2000" b="1" dirty="0"/>
              <a:t> Eleni—e </a:t>
            </a:r>
            <a:r>
              <a:rPr lang="en-US" sz="2000" b="1" dirty="0" err="1"/>
              <a:t>faʻavae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luga</a:t>
            </a:r>
            <a:r>
              <a:rPr lang="en-US" sz="2000" b="1" dirty="0"/>
              <a:t> o </a:t>
            </a:r>
            <a:r>
              <a:rPr lang="en-US" sz="2000" b="1" dirty="0" err="1"/>
              <a:t>aʻoaʻoga</a:t>
            </a:r>
            <a:r>
              <a:rPr lang="en-US" sz="2000" b="1" dirty="0"/>
              <a:t> </a:t>
            </a:r>
            <a:r>
              <a:rPr lang="en-US" sz="2000" b="1" dirty="0" err="1"/>
              <a:t>faa</a:t>
            </a:r>
            <a:r>
              <a:rPr lang="en-US" sz="2000" b="1" dirty="0"/>
              <a:t>-Palato—o le </a:t>
            </a:r>
            <a:r>
              <a:rPr lang="en-US" sz="2000" b="1" dirty="0" err="1"/>
              <a:t>tino</a:t>
            </a:r>
            <a:r>
              <a:rPr lang="en-US" sz="2000" b="1" dirty="0"/>
              <a:t>, e </a:t>
            </a:r>
            <a:r>
              <a:rPr lang="en-US" sz="2000" b="1" dirty="0" err="1"/>
              <a:t>moni</a:t>
            </a:r>
            <a:r>
              <a:rPr lang="en-US" sz="2000" b="1" dirty="0"/>
              <a:t> lava o le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leaga</a:t>
            </a:r>
            <a:r>
              <a:rPr lang="en-US" sz="2000" b="1" dirty="0"/>
              <a:t>,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o se </a:t>
            </a:r>
            <a:r>
              <a:rPr lang="en-US" sz="2000" b="1" dirty="0" err="1"/>
              <a:t>falepuipui</a:t>
            </a:r>
            <a:r>
              <a:rPr lang="en-US" sz="2000" b="1" dirty="0"/>
              <a:t> o se </a:t>
            </a:r>
            <a:r>
              <a:rPr lang="en-US" sz="2000" b="1" dirty="0" err="1"/>
              <a:t>agaga</a:t>
            </a:r>
            <a:r>
              <a:rPr lang="en-US" sz="2000" b="1" dirty="0"/>
              <a:t> e le </a:t>
            </a:r>
            <a:r>
              <a:rPr lang="en-US" sz="2000" b="1" dirty="0" err="1"/>
              <a:t>mafai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oti</a:t>
            </a:r>
            <a:r>
              <a:rPr lang="en-US" sz="2000" b="1" dirty="0"/>
              <a:t>. E </a:t>
            </a:r>
            <a:r>
              <a:rPr lang="en-US" sz="2000" b="1" dirty="0" err="1"/>
              <a:t>tusa</a:t>
            </a:r>
            <a:r>
              <a:rPr lang="en-US" sz="2000" b="1" dirty="0"/>
              <a:t> ai la ma lea </a:t>
            </a:r>
            <a:r>
              <a:rPr lang="en-US" sz="2000" b="1" dirty="0" err="1"/>
              <a:t>manatu</a:t>
            </a:r>
            <a:r>
              <a:rPr lang="en-US" sz="2000" b="1" dirty="0"/>
              <a:t>, o le a le </a:t>
            </a:r>
            <a:r>
              <a:rPr lang="en-US" sz="2000" b="1" dirty="0" err="1"/>
              <a:t>uiga</a:t>
            </a:r>
            <a:r>
              <a:rPr lang="en-US" sz="2000" b="1" dirty="0"/>
              <a:t> o le </a:t>
            </a:r>
            <a:r>
              <a:rPr lang="en-US" sz="2000" b="1" dirty="0" err="1"/>
              <a:t>toetu</a:t>
            </a:r>
            <a:r>
              <a:rPr lang="en-US" sz="2000" b="1" dirty="0"/>
              <a:t> o le </a:t>
            </a:r>
            <a:r>
              <a:rPr lang="en-US" sz="2000" b="1" dirty="0" err="1"/>
              <a:t>tino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le </a:t>
            </a:r>
            <a:r>
              <a:rPr lang="en-US" sz="2000" b="1" dirty="0" err="1"/>
              <a:t>tagata</a:t>
            </a:r>
            <a:r>
              <a:rPr lang="en-US" sz="2000" b="1" dirty="0"/>
              <a:t> Eleni po o Roma?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Ona o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mafuaaga</a:t>
            </a:r>
            <a:r>
              <a:rPr lang="en-US" sz="2000" b="1" dirty="0"/>
              <a:t>,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teena</a:t>
            </a:r>
            <a:r>
              <a:rPr lang="en-US" sz="2000" b="1" dirty="0"/>
              <a:t> ai e se </a:t>
            </a:r>
            <a:r>
              <a:rPr lang="en-US" sz="2000" b="1" dirty="0" err="1"/>
              <a:t>vaega</a:t>
            </a:r>
            <a:r>
              <a:rPr lang="en-US" sz="2000" b="1" dirty="0"/>
              <a:t> o le </a:t>
            </a:r>
            <a:r>
              <a:rPr lang="en-US" sz="2000" b="1" dirty="0" err="1"/>
              <a:t>ekalesia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 le </a:t>
            </a:r>
            <a:r>
              <a:rPr lang="en-US" sz="2000" b="1" dirty="0" err="1"/>
              <a:t>i</a:t>
            </a:r>
            <a:r>
              <a:rPr lang="en-US" sz="2000" b="1" dirty="0"/>
              <a:t> ai o le </a:t>
            </a:r>
            <a:r>
              <a:rPr lang="en-US" sz="2000" b="1" dirty="0" err="1"/>
              <a:t>toetu</a:t>
            </a:r>
            <a:r>
              <a:rPr lang="en-US" sz="2000" b="1" dirty="0"/>
              <a:t>. O loo </a:t>
            </a:r>
            <a:r>
              <a:rPr lang="en-US" sz="2000" b="1" dirty="0" err="1"/>
              <a:t>talanoaina</a:t>
            </a:r>
            <a:r>
              <a:rPr lang="en-US" sz="2000" b="1" dirty="0"/>
              <a:t> e Paulo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manatu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mataupu</a:t>
            </a:r>
            <a:r>
              <a:rPr lang="en-US" sz="2000" b="1" dirty="0"/>
              <a:t> e </a:t>
            </a:r>
            <a:r>
              <a:rPr lang="en-US" sz="2000" b="1" dirty="0" err="1"/>
              <a:t>sefululima</a:t>
            </a:r>
            <a:r>
              <a:rPr lang="en-US" sz="2000" b="1" dirty="0"/>
              <a:t> o </a:t>
            </a:r>
            <a:r>
              <a:rPr lang="en-US" sz="2000" b="1" dirty="0" err="1"/>
              <a:t>lana</a:t>
            </a:r>
            <a:r>
              <a:rPr lang="en-US" sz="2000" b="1" dirty="0"/>
              <a:t> </a:t>
            </a:r>
            <a:r>
              <a:rPr lang="en-US" sz="2000" b="1" dirty="0" err="1"/>
              <a:t>uluai</a:t>
            </a:r>
            <a:r>
              <a:rPr lang="en-US" sz="2000" b="1" dirty="0"/>
              <a:t> </a:t>
            </a:r>
            <a:r>
              <a:rPr lang="en-US" sz="2000" b="1" dirty="0" err="1"/>
              <a:t>tusi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 </a:t>
            </a:r>
            <a:r>
              <a:rPr lang="en-US" sz="2000" b="1" dirty="0" err="1">
                <a:solidFill>
                  <a:prstClr val="black"/>
                </a:solidFill>
              </a:rPr>
              <a:t>lē</a:t>
            </a:r>
            <a:r>
              <a:rPr lang="en-US" sz="2000" b="1" dirty="0">
                <a:solidFill>
                  <a:prstClr val="black"/>
                </a:solidFill>
              </a:rPr>
              <a:t> o se </a:t>
            </a:r>
            <a:r>
              <a:rPr lang="en-US" sz="2000" b="1" dirty="0" err="1">
                <a:solidFill>
                  <a:prstClr val="black"/>
                </a:solidFill>
              </a:rPr>
              <a:t>mataupu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faigofie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lenei</a:t>
            </a:r>
            <a:r>
              <a:rPr lang="en-US" sz="2000" b="1" dirty="0">
                <a:solidFill>
                  <a:prstClr val="black"/>
                </a:solidFill>
              </a:rPr>
              <a:t>. E </a:t>
            </a:r>
            <a:r>
              <a:rPr lang="en-US" sz="2000" b="1" dirty="0" err="1">
                <a:solidFill>
                  <a:prstClr val="black"/>
                </a:solidFill>
              </a:rPr>
              <a:t>fesoʻotaʻi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vavalalata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toetu</a:t>
            </a:r>
            <a:r>
              <a:rPr lang="en-US" sz="2000" b="1" dirty="0">
                <a:solidFill>
                  <a:prstClr val="black"/>
                </a:solidFill>
              </a:rPr>
              <a:t> ma le </a:t>
            </a:r>
            <a:r>
              <a:rPr lang="en-US" sz="2000" b="1" dirty="0" err="1">
                <a:solidFill>
                  <a:prstClr val="black"/>
                </a:solidFill>
              </a:rPr>
              <a:t>faaolataga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Afai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leai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toetu</a:t>
            </a:r>
            <a:r>
              <a:rPr lang="en-US" sz="2000" b="1" dirty="0">
                <a:solidFill>
                  <a:prstClr val="black"/>
                </a:solidFill>
              </a:rPr>
              <a:t>… o le a le </a:t>
            </a:r>
            <a:r>
              <a:rPr lang="en-US" sz="2000" b="1" dirty="0" err="1">
                <a:solidFill>
                  <a:prstClr val="black"/>
                </a:solidFill>
              </a:rPr>
              <a:t>aogā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talaʻiina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talalelei</a:t>
            </a:r>
            <a:r>
              <a:rPr lang="en-US" sz="2000" b="1" dirty="0">
                <a:solidFill>
                  <a:prstClr val="black"/>
                </a:solidFill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46335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O LE </a:t>
            </a:r>
          </a:p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TOETU </a:t>
            </a:r>
          </a:p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O </a:t>
            </a:r>
            <a:b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</a:b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IESU</a:t>
            </a: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NA TUPU MONI LE TOETU I LE TALAFAASOLOPITO?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Auā na ou tuuina atu ia te outou mea muamua o mea foi ia na ou maua foi e a‘u; na maliu Keriso ma sui o a tatou agasala, pei ona tusia; na tanu foi o ia, ma toe tu mai i le aso tolu, pei o upu ua i Tusi.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Korinito 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A o le’i talanoaina le masalosaloga sa i ai i Korinito e uiga i le toetu, na faamanatu e Paulo ia i latou le auala e galue ai le talalelei (1 Kori. 15:1-2):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2026134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ā la le </a:t>
            </a:r>
            <a:r>
              <a:rPr lang="en-US" sz="2000" b="1" dirty="0" err="1"/>
              <a:t>talalelei</a:t>
            </a:r>
            <a:r>
              <a:rPr lang="en-US" sz="2000" b="1" dirty="0"/>
              <a:t> o </a:t>
            </a:r>
            <a:r>
              <a:rPr lang="en-US" sz="2000" b="1" dirty="0" err="1"/>
              <a:t>lo‘o</a:t>
            </a:r>
            <a:r>
              <a:rPr lang="en-US" sz="2000" b="1" dirty="0"/>
              <a:t> </a:t>
            </a:r>
            <a:r>
              <a:rPr lang="en-US" sz="2000" b="1" dirty="0" err="1"/>
              <a:t>tala‘iina</a:t>
            </a:r>
            <a:r>
              <a:rPr lang="en-US" sz="2000" b="1" dirty="0"/>
              <a:t>? (1 Kori. 15:3-4)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9485293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Ma e </a:t>
            </a:r>
            <a:r>
              <a:rPr lang="en-US" sz="2000" b="1" dirty="0" err="1"/>
              <a:t>faapefea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tatou </a:t>
            </a:r>
            <a:r>
              <a:rPr lang="en-US" sz="2000" b="1" dirty="0" err="1"/>
              <a:t>iloa</a:t>
            </a:r>
            <a:r>
              <a:rPr lang="en-US" sz="2000" b="1" dirty="0"/>
              <a:t> o le </a:t>
            </a:r>
            <a:r>
              <a:rPr lang="en-US" sz="2000" b="1" dirty="0" err="1"/>
              <a:t>toetu</a:t>
            </a:r>
            <a:r>
              <a:rPr lang="en-US" sz="2000" b="1" dirty="0"/>
              <a:t> o se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tupu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talafaasolopito</a:t>
            </a:r>
            <a:r>
              <a:rPr lang="en-US" sz="2000" b="1" dirty="0"/>
              <a:t>? O ai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vaai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Iesu</a:t>
            </a:r>
            <a:r>
              <a:rPr lang="en-US" sz="2000" b="1" dirty="0"/>
              <a:t>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toetu</a:t>
            </a:r>
            <a:r>
              <a:rPr lang="en-US" sz="2000" b="1" dirty="0"/>
              <a:t>? (1 Kori. 15:5-8)</a:t>
            </a:r>
            <a:endParaRPr lang="en" sz="2000" b="1" dirty="0"/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4840282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faamanino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e Paulo o le </a:t>
            </a:r>
            <a:r>
              <a:rPr lang="en-US" sz="2000" b="1" dirty="0" err="1"/>
              <a:t>talalelei</a:t>
            </a:r>
            <a:r>
              <a:rPr lang="en-US" sz="2000" b="1" dirty="0"/>
              <a:t> o le </a:t>
            </a:r>
            <a:r>
              <a:rPr lang="en-US" sz="2000" b="1" dirty="0" err="1"/>
              <a:t>galuega</a:t>
            </a:r>
            <a:r>
              <a:rPr lang="en-US" sz="2000" b="1" dirty="0"/>
              <a:t> a le Atua lea e </a:t>
            </a:r>
            <a:r>
              <a:rPr lang="en-US" sz="2000" b="1" dirty="0" err="1"/>
              <a:t>faatinoina</a:t>
            </a:r>
            <a:r>
              <a:rPr lang="en-US" sz="2000" b="1" dirty="0"/>
              <a:t> “e </a:t>
            </a:r>
            <a:r>
              <a:rPr lang="en-US" sz="2000" b="1" dirty="0" err="1"/>
              <a:t>tusa</a:t>
            </a:r>
            <a:r>
              <a:rPr lang="en-US" sz="2000" b="1" dirty="0"/>
              <a:t> ai ma </a:t>
            </a:r>
            <a:r>
              <a:rPr lang="en-US" sz="2000" b="1" dirty="0" err="1"/>
              <a:t>Tusitusiga</a:t>
            </a:r>
            <a:r>
              <a:rPr lang="en-US" sz="2000" b="1" dirty="0"/>
              <a:t> Paia.” O </a:t>
            </a:r>
            <a:r>
              <a:rPr lang="en-US" sz="2000" b="1" dirty="0" err="1"/>
              <a:t>lona</a:t>
            </a:r>
            <a:r>
              <a:rPr lang="en-US" sz="2000" b="1" dirty="0"/>
              <a:t> </a:t>
            </a:r>
            <a:r>
              <a:rPr lang="en-US" sz="2000" b="1" dirty="0" err="1"/>
              <a:t>uiga</a:t>
            </a:r>
            <a:r>
              <a:rPr lang="en-US" sz="2000" b="1" dirty="0"/>
              <a:t>, o se </a:t>
            </a:r>
            <a:r>
              <a:rPr lang="en-US" sz="2000" b="1" dirty="0" err="1"/>
              <a:t>fuafuaga</a:t>
            </a:r>
            <a:r>
              <a:rPr lang="en-US" sz="2000" b="1" dirty="0"/>
              <a:t>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faatulagaina</a:t>
            </a:r>
            <a:r>
              <a:rPr lang="en-US" sz="2000" b="1" dirty="0"/>
              <a:t> lea e </a:t>
            </a:r>
            <a:r>
              <a:rPr lang="en-US" sz="2000" b="1" dirty="0" err="1"/>
              <a:t>taua</a:t>
            </a:r>
            <a:r>
              <a:rPr lang="en-US" sz="2000" b="1" dirty="0"/>
              <a:t> tele ai le </a:t>
            </a:r>
            <a:r>
              <a:rPr lang="en-US" sz="2000" b="1" dirty="0" err="1"/>
              <a:t>toetu</a:t>
            </a:r>
            <a:r>
              <a:rPr lang="en-US" sz="2000" b="1" dirty="0"/>
              <a:t>. A </a:t>
            </a:r>
            <a:r>
              <a:rPr lang="en-US" sz="2000" b="1" dirty="0" err="1"/>
              <a:t>i</a:t>
            </a:r>
            <a:r>
              <a:rPr lang="en-US" sz="2000" b="1" dirty="0"/>
              <a:t> ai se </a:t>
            </a:r>
            <a:r>
              <a:rPr lang="en-US" sz="2000" b="1" dirty="0" err="1"/>
              <a:t>masalosaloga</a:t>
            </a:r>
            <a:r>
              <a:rPr lang="en-US" sz="2000" b="1" dirty="0"/>
              <a:t> a se </a:t>
            </a:r>
            <a:r>
              <a:rPr lang="en-US" sz="2000" b="1" dirty="0" err="1"/>
              <a:t>tasi</a:t>
            </a:r>
            <a:r>
              <a:rPr lang="en-US" sz="2000" b="1" dirty="0"/>
              <a:t>? Ia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fesili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molimau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soifua</a:t>
            </a:r>
            <a:r>
              <a:rPr lang="en-US" sz="2000" b="1" dirty="0"/>
              <a:t> pea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lena</a:t>
            </a:r>
            <a:r>
              <a:rPr lang="en-US" sz="2000" b="1" dirty="0"/>
              <a:t> </a:t>
            </a:r>
            <a:r>
              <a:rPr lang="en-US" sz="2000" b="1" dirty="0" err="1"/>
              <a:t>taimi</a:t>
            </a:r>
            <a:r>
              <a:rPr lang="en-US" sz="2000" b="1" dirty="0"/>
              <a:t>!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57877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n" noProof="0" dirty="0">
                <a:solidFill>
                  <a:srgbClr val="207A3E"/>
                </a:solidFill>
              </a:rPr>
              <a:t>O</a:t>
            </a:r>
          </a:p>
          <a:p>
            <a:r>
              <a:rPr lang="en" noProof="0" dirty="0">
                <a:solidFill>
                  <a:srgbClr val="207A3E"/>
                </a:solidFill>
              </a:rPr>
              <a:t>TAUNUUGA </a:t>
            </a:r>
          </a:p>
          <a:p>
            <a:r>
              <a:rPr lang="en" noProof="0" dirty="0">
                <a:solidFill>
                  <a:srgbClr val="207A3E"/>
                </a:solidFill>
              </a:rPr>
              <a:t>O LE </a:t>
            </a:r>
          </a:p>
          <a:p>
            <a:r>
              <a:rPr lang="en" noProof="0" dirty="0">
                <a:solidFill>
                  <a:srgbClr val="7030A0"/>
                </a:solidFill>
              </a:rPr>
              <a:t>TOETU O</a:t>
            </a:r>
          </a:p>
          <a:p>
            <a:r>
              <a:rPr lang="en" noProof="0" dirty="0">
                <a:solidFill>
                  <a:srgbClr val="7030A0"/>
                </a:solidFill>
              </a:rPr>
              <a:t> IESU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-46892" y="40422"/>
            <a:ext cx="102904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FAAPEFEA PE A NA LE TOETU MAI KERISO MAI LE OTI?</a:t>
            </a:r>
            <a:endParaRPr lang="en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afai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foi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le toe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faatuina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Keriso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po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faaleaoga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la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matou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tala‘i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faaleaoga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foi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lo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faatuatua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Korinito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O le faafitia o le toetu o le a mafua ai ona feteenai ma le faatuatuaga faa-Kerisiano, aua “afai e leai se toetu o e ua oti, po ua le toe faatuina mai Keriso” (1 Korinito 15:12-13). Ma afai e lei toetu Iesu…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325096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417057"/>
            <a:ext cx="6861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 </a:t>
            </a:r>
            <a:r>
              <a:rPr lang="en-US" sz="2000" b="1" dirty="0" err="1"/>
              <a:t>aunoa</a:t>
            </a:r>
            <a:r>
              <a:rPr lang="en-US" sz="2000" b="1" dirty="0"/>
              <a:t> ma le </a:t>
            </a:r>
            <a:r>
              <a:rPr lang="en-US" sz="2000" b="1" dirty="0" err="1"/>
              <a:t>toetu</a:t>
            </a:r>
            <a:r>
              <a:rPr lang="en-US" sz="2000" b="1" dirty="0"/>
              <a:t>,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o se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amiotonu</a:t>
            </a:r>
            <a:r>
              <a:rPr lang="en-US" sz="2000" b="1" dirty="0"/>
              <a:t> </a:t>
            </a:r>
            <a:r>
              <a:rPr lang="en-US" sz="2000" b="1" dirty="0" err="1"/>
              <a:t>Iesu</a:t>
            </a:r>
            <a:r>
              <a:rPr lang="en-US" sz="2000" b="1" dirty="0"/>
              <a:t>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fasiotia</a:t>
            </a:r>
            <a:r>
              <a:rPr lang="en-US" sz="2000" b="1" dirty="0"/>
              <a:t> e </a:t>
            </a:r>
            <a:r>
              <a:rPr lang="en-US" sz="2000" b="1" dirty="0" err="1"/>
              <a:t>aunoa</a:t>
            </a:r>
            <a:r>
              <a:rPr lang="en-US" sz="2000" b="1" dirty="0"/>
              <a:t> ma se </a:t>
            </a:r>
            <a:r>
              <a:rPr lang="en-US" sz="2000" b="1" dirty="0" err="1"/>
              <a:t>mafuaaga</a:t>
            </a:r>
            <a:r>
              <a:rPr lang="en-US" sz="2000" b="1" dirty="0"/>
              <a:t>, ae le </a:t>
            </a:r>
            <a:r>
              <a:rPr lang="en-US" sz="2000" b="1" dirty="0" err="1"/>
              <a:t>mafai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faaola</a:t>
            </a:r>
            <a:r>
              <a:rPr lang="en-US" sz="2000" b="1" dirty="0"/>
              <a:t>. “A o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ua</a:t>
            </a:r>
            <a:r>
              <a:rPr lang="en-US" sz="2000" b="1" dirty="0"/>
              <a:t> toe </a:t>
            </a:r>
            <a:r>
              <a:rPr lang="en-US" sz="2000" b="1" dirty="0" err="1"/>
              <a:t>faatuina</a:t>
            </a:r>
            <a:r>
              <a:rPr lang="en-US" sz="2000" b="1" dirty="0"/>
              <a:t> </a:t>
            </a:r>
            <a:r>
              <a:rPr lang="en-US" sz="2000" b="1" dirty="0" err="1"/>
              <a:t>Keriso</a:t>
            </a:r>
            <a:r>
              <a:rPr lang="en-US" sz="2000" b="1" dirty="0"/>
              <a:t> </a:t>
            </a:r>
            <a:r>
              <a:rPr lang="en-US" sz="2000" b="1" dirty="0" err="1"/>
              <a:t>nai</a:t>
            </a:r>
            <a:r>
              <a:rPr lang="en-US" sz="2000" b="1" dirty="0"/>
              <a:t> e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oti</a:t>
            </a:r>
            <a:r>
              <a:rPr lang="en-US" sz="2000" b="1" dirty="0"/>
              <a:t>” (1 </a:t>
            </a:r>
            <a:r>
              <a:rPr lang="en-US" sz="2000" b="1" dirty="0" err="1"/>
              <a:t>Korinito</a:t>
            </a:r>
            <a:r>
              <a:rPr lang="en-US" sz="2000" b="1" dirty="0"/>
              <a:t> 15:20a).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tatou se Faaola SOIFUA.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590505"/>
            <a:ext cx="68615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</a:t>
            </a:r>
            <a:r>
              <a:rPr lang="en-US" sz="2000" b="1" dirty="0" err="1">
                <a:solidFill>
                  <a:prstClr val="black"/>
                </a:solidFill>
              </a:rPr>
              <a:t>mafuaaga</a:t>
            </a:r>
            <a:r>
              <a:rPr lang="en-US" sz="2000" b="1" dirty="0">
                <a:solidFill>
                  <a:prstClr val="black"/>
                </a:solidFill>
              </a:rPr>
              <a:t> lea, e </a:t>
            </a:r>
            <a:r>
              <a:rPr lang="en-US" sz="2000" b="1" dirty="0" err="1">
                <a:solidFill>
                  <a:prstClr val="black"/>
                </a:solidFill>
              </a:rPr>
              <a:t>talafeagai</a:t>
            </a:r>
            <a:r>
              <a:rPr lang="en-US" sz="2000" b="1" dirty="0">
                <a:solidFill>
                  <a:prstClr val="black"/>
                </a:solidFill>
              </a:rPr>
              <a:t> ai le </a:t>
            </a:r>
            <a:r>
              <a:rPr lang="en-US" sz="2000" b="1" dirty="0" err="1">
                <a:solidFill>
                  <a:prstClr val="black"/>
                </a:solidFill>
              </a:rPr>
              <a:t>talalelei</a:t>
            </a:r>
            <a:r>
              <a:rPr lang="en-US" sz="2000" b="1" dirty="0">
                <a:solidFill>
                  <a:prstClr val="black"/>
                </a:solidFill>
              </a:rPr>
              <a:t>; e </a:t>
            </a:r>
            <a:r>
              <a:rPr lang="en-US" sz="2000" b="1" dirty="0" err="1">
                <a:solidFill>
                  <a:prstClr val="black"/>
                </a:solidFill>
              </a:rPr>
              <a:t>faapena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foi</a:t>
            </a:r>
            <a:r>
              <a:rPr lang="en-US" sz="2000" b="1" dirty="0">
                <a:solidFill>
                  <a:prstClr val="black"/>
                </a:solidFill>
              </a:rPr>
              <a:t> lo tatou </a:t>
            </a:r>
            <a:r>
              <a:rPr lang="en-US" sz="2000" b="1" dirty="0" err="1">
                <a:solidFill>
                  <a:prstClr val="black"/>
                </a:solidFill>
              </a:rPr>
              <a:t>faatuatua</a:t>
            </a:r>
            <a:r>
              <a:rPr lang="en-US" sz="2000" b="1" dirty="0">
                <a:solidFill>
                  <a:prstClr val="black"/>
                </a:solidFill>
              </a:rPr>
              <a:t>; o tatou o </a:t>
            </a:r>
            <a:r>
              <a:rPr lang="en-US" sz="2000" b="1" dirty="0" err="1">
                <a:solidFill>
                  <a:prstClr val="black"/>
                </a:solidFill>
              </a:rPr>
              <a:t>molimau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faamaoni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faamagaloina</a:t>
            </a:r>
            <a:r>
              <a:rPr lang="en-US" sz="2000" b="1" dirty="0">
                <a:solidFill>
                  <a:prstClr val="black"/>
                </a:solidFill>
              </a:rPr>
              <a:t> a tatou </a:t>
            </a:r>
            <a:r>
              <a:rPr lang="en-US" sz="2000" b="1" dirty="0" err="1">
                <a:solidFill>
                  <a:prstClr val="black"/>
                </a:solidFill>
              </a:rPr>
              <a:t>agasala</a:t>
            </a:r>
            <a:r>
              <a:rPr lang="en-US" sz="2000" b="1" dirty="0">
                <a:solidFill>
                  <a:prstClr val="black"/>
                </a:solidFill>
              </a:rPr>
              <a:t>; ma o e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Keriso</a:t>
            </a:r>
            <a:r>
              <a:rPr lang="en-US" sz="2000" b="1" dirty="0">
                <a:solidFill>
                  <a:prstClr val="black"/>
                </a:solidFill>
              </a:rPr>
              <a:t> o le a toe ola </a:t>
            </a:r>
            <a:r>
              <a:rPr lang="en-US" sz="2000" b="1" dirty="0" err="1">
                <a:solidFill>
                  <a:prstClr val="black"/>
                </a:solidFill>
              </a:rPr>
              <a:t>mai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 LE Ā E FA'AMAUINA AI LE TOETU?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 o lenei, ua toe faatuina mai Keriso i e ua oti, ua avea ma faapolopolo o e ua momoe.</a:t>
            </a: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Korinito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moni</a:t>
            </a:r>
            <a:r>
              <a:rPr lang="en-US" sz="2000" b="1" dirty="0"/>
              <a:t> </a:t>
            </a:r>
            <a:r>
              <a:rPr lang="en-US" sz="2000" b="1" dirty="0" err="1"/>
              <a:t>muamua</a:t>
            </a:r>
            <a:r>
              <a:rPr lang="en-US" sz="2000" b="1" dirty="0"/>
              <a:t>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faamaonia</a:t>
            </a:r>
            <a:r>
              <a:rPr lang="en-US" sz="2000" b="1" dirty="0"/>
              <a:t> e le </a:t>
            </a:r>
            <a:r>
              <a:rPr lang="en-US" sz="2000" b="1" dirty="0" err="1"/>
              <a:t>toetu</a:t>
            </a:r>
            <a:r>
              <a:rPr lang="en-US" sz="2000" b="1" dirty="0"/>
              <a:t> o </a:t>
            </a:r>
            <a:r>
              <a:rPr lang="en-US" sz="2000" b="1" dirty="0" err="1"/>
              <a:t>Iesu</a:t>
            </a:r>
            <a:r>
              <a:rPr lang="en-US" sz="2000" b="1" dirty="0"/>
              <a:t>, o </a:t>
            </a:r>
            <a:r>
              <a:rPr lang="en-US" sz="2000" b="1" dirty="0" err="1"/>
              <a:t>i</a:t>
            </a:r>
            <a:r>
              <a:rPr lang="en-US" sz="2000" b="1" dirty="0"/>
              <a:t> tatou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talia</a:t>
            </a:r>
            <a:r>
              <a:rPr lang="en-US" sz="2000" b="1" dirty="0"/>
              <a:t> le </a:t>
            </a:r>
            <a:r>
              <a:rPr lang="en-US" sz="2000" b="1" dirty="0" err="1"/>
              <a:t>fuafuaga</a:t>
            </a:r>
            <a:r>
              <a:rPr lang="en-US" sz="2000" b="1" dirty="0"/>
              <a:t> o le </a:t>
            </a:r>
            <a:r>
              <a:rPr lang="en-US" sz="2000" b="1" dirty="0" err="1"/>
              <a:t>faaolataga</a:t>
            </a:r>
            <a:r>
              <a:rPr lang="en-US" sz="2000" b="1" dirty="0"/>
              <a:t> - </a:t>
            </a:r>
            <a:r>
              <a:rPr lang="en-US" sz="2000" b="1" dirty="0" err="1"/>
              <a:t>mai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Atamu</a:t>
            </a:r>
            <a:r>
              <a:rPr lang="en-US" sz="2000" b="1" dirty="0"/>
              <a:t> </a:t>
            </a:r>
            <a:r>
              <a:rPr lang="en-US" sz="2000" b="1" dirty="0" err="1"/>
              <a:t>seia</a:t>
            </a:r>
            <a:r>
              <a:rPr lang="en-US" sz="2000" b="1" dirty="0"/>
              <a:t> </a:t>
            </a:r>
            <a:r>
              <a:rPr lang="en-US" sz="2000" b="1" dirty="0" err="1"/>
              <a:t>oo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gataaga</a:t>
            </a:r>
            <a:r>
              <a:rPr lang="en-US" sz="2000" b="1" dirty="0"/>
              <a:t> o le </a:t>
            </a:r>
            <a:r>
              <a:rPr lang="en-US" sz="2000" b="1" dirty="0" err="1"/>
              <a:t>lalolagi</a:t>
            </a:r>
            <a:r>
              <a:rPr lang="en-US" sz="2000" b="1" dirty="0"/>
              <a:t> - </a:t>
            </a:r>
            <a:r>
              <a:rPr lang="en-US" sz="2000" b="1" dirty="0" err="1"/>
              <a:t>afai</a:t>
            </a:r>
            <a:r>
              <a:rPr lang="en-US" sz="2000" b="1" dirty="0"/>
              <a:t> tatou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oti</a:t>
            </a:r>
            <a:r>
              <a:rPr lang="en-US" sz="2000" b="1" dirty="0"/>
              <a:t>, o le a tatou toe ola (1 Kori. 15:20-23).</a:t>
            </a:r>
            <a:endParaRPr lang="en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1183931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287183"/>
            <a:ext cx="62732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ā o le a </a:t>
            </a:r>
            <a:r>
              <a:rPr lang="en-US" sz="2000" b="1" dirty="0" err="1"/>
              <a:t>tupu</a:t>
            </a:r>
            <a:r>
              <a:rPr lang="en-US" sz="2000" b="1" dirty="0"/>
              <a:t> pe a </a:t>
            </a:r>
            <a:r>
              <a:rPr lang="en-US" sz="2000" b="1" dirty="0" err="1"/>
              <a:t>mavae</a:t>
            </a:r>
            <a:r>
              <a:rPr lang="en-US" sz="2000" b="1" dirty="0"/>
              <a:t> lo tatou </a:t>
            </a:r>
            <a:r>
              <a:rPr lang="en-US" sz="2000" b="1" dirty="0" err="1"/>
              <a:t>toetu</a:t>
            </a:r>
            <a:r>
              <a:rPr lang="en-US" sz="2000" b="1" dirty="0"/>
              <a:t>? O le </a:t>
            </a:r>
            <a:r>
              <a:rPr lang="en-US" sz="2000" b="1" dirty="0" err="1"/>
              <a:t>faatoilaloina</a:t>
            </a:r>
            <a:r>
              <a:rPr lang="en-US" sz="2000" b="1" dirty="0"/>
              <a:t> o le </a:t>
            </a:r>
            <a:r>
              <a:rPr lang="en-US" sz="2000" b="1" dirty="0" err="1"/>
              <a:t>oti</a:t>
            </a:r>
            <a:r>
              <a:rPr lang="en-US" sz="2000" b="1" dirty="0"/>
              <a:t>, o le a </a:t>
            </a:r>
            <a:r>
              <a:rPr lang="en-US" sz="2000" b="1" dirty="0" err="1"/>
              <a:t>faatoilaloina</a:t>
            </a:r>
            <a:r>
              <a:rPr lang="en-US" sz="2000" b="1" dirty="0"/>
              <a:t> ai e </a:t>
            </a:r>
            <a:r>
              <a:rPr lang="en-US" sz="2000" b="1" dirty="0" err="1"/>
              <a:t>Iesu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fili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(1 Kori. 15:25-26). Ona </a:t>
            </a:r>
            <a:r>
              <a:rPr lang="en-US" sz="2000" b="1" dirty="0" err="1"/>
              <a:t>tuuina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lea e </a:t>
            </a:r>
            <a:r>
              <a:rPr lang="en-US" sz="2000" b="1" dirty="0" err="1"/>
              <a:t>Iesu</a:t>
            </a:r>
            <a:r>
              <a:rPr lang="en-US" sz="2000" b="1" dirty="0"/>
              <a:t> o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Tamā</a:t>
            </a:r>
            <a:r>
              <a:rPr lang="en-US" sz="2000" b="1" dirty="0"/>
              <a:t>, </a:t>
            </a:r>
            <a:r>
              <a:rPr lang="en-US" sz="2000" b="1" dirty="0" err="1"/>
              <a:t>ina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“</a:t>
            </a:r>
            <a:r>
              <a:rPr lang="en-US" sz="2000" b="1" dirty="0" err="1"/>
              <a:t>pulea</a:t>
            </a:r>
            <a:r>
              <a:rPr lang="en-US" sz="2000" b="1" dirty="0"/>
              <a:t> le Atua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mea</a:t>
            </a:r>
            <a:r>
              <a:rPr lang="en-US" sz="2000" b="1" dirty="0"/>
              <a:t> </a:t>
            </a:r>
            <a:r>
              <a:rPr lang="en-US" sz="2000" b="1" dirty="0" err="1"/>
              <a:t>uma</a:t>
            </a:r>
            <a:r>
              <a:rPr lang="en-US" sz="2000" b="1" dirty="0"/>
              <a:t> lava” (1 Kori. 15:24, 28).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3850508"/>
            <a:ext cx="62732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Faaopoopo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faamaoniga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lumanai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tuuina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mai</a:t>
            </a:r>
            <a:r>
              <a:rPr lang="en-US" sz="2000" b="1" dirty="0">
                <a:solidFill>
                  <a:prstClr val="black"/>
                </a:solidFill>
              </a:rPr>
              <a:t> e Paulo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faamaoniga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lua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aafia</a:t>
            </a:r>
            <a:r>
              <a:rPr lang="en-US" sz="2000" b="1" dirty="0">
                <a:solidFill>
                  <a:prstClr val="black"/>
                </a:solidFill>
              </a:rPr>
              <a:t> ai o tatou </a:t>
            </a:r>
            <a:r>
              <a:rPr lang="en-US" sz="2000" b="1" dirty="0" err="1">
                <a:solidFill>
                  <a:prstClr val="black"/>
                </a:solidFill>
              </a:rPr>
              <a:t>olaga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taitasi</a:t>
            </a:r>
            <a:r>
              <a:rPr lang="en-US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O LO TATOU TOETU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5559</TotalTime>
  <Words>1952</Words>
  <Application>Microsoft Office PowerPoint</Application>
  <PresentationFormat>Panorámica</PresentationFormat>
  <Paragraphs>109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 Display</vt:lpstr>
      <vt:lpstr>Constantia</vt:lpstr>
      <vt:lpstr>Arial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105</cp:revision>
  <dcterms:created xsi:type="dcterms:W3CDTF">2026-07-19T13:36:46Z</dcterms:created>
  <dcterms:modified xsi:type="dcterms:W3CDTF">2026-08-16T15:04:25Z</dcterms:modified>
</cp:coreProperties>
</file>