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2" d="100"/>
          <a:sy n="32" d="100"/>
        </p:scale>
        <p:origin x="84" y="1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faamafanafana a le Atua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faasaoloto ai tatou mai le fefe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faamanatu mai ai taimi na Ia fesoasoani mai ai ia i tatou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it-IT" sz="2000" b="1" dirty="0">
              <a:solidFill>
                <a:schemeClr val="tx1"/>
              </a:solidFill>
              <a:effectLst/>
            </a:rPr>
            <a:t>E fesoasoani iā ​​i tatou e onosaia puapuaga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it-IT" sz="2000" b="1" dirty="0">
              <a:solidFill>
                <a:schemeClr val="tx1"/>
              </a:solidFill>
              <a:effectLst/>
            </a:rPr>
            <a:t>E taitai atu ai i tatou i le matua faaleagaga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it-IT" sz="2000" b="1" dirty="0">
              <a:solidFill>
                <a:schemeClr val="tx1"/>
              </a:solidFill>
              <a:effectLst/>
            </a:rPr>
            <a:t>E uunaʻia ai i tatou e fautua mo isi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Tatou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fefaamafanafanai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faamafanafanaina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le Atua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Maketonia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Korinito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Iutaia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Maketonia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Korinito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Iutaia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Korinito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faamafanafana a le Atua</a:t>
          </a:r>
          <a:endParaRPr lang="es-ES" sz="2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faasaoloto ai tatou mai le fefe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faamanatu mai ai taimi na Ia fesoasoani mai ai ia i tatou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  <a:effectLst/>
            </a:rPr>
            <a:t>E fesoasoani iā ​​i tatou e onosaia puapuaga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  <a:effectLst/>
            </a:rPr>
            <a:t>E taitai atu ai i tatou i le matua faaleagaga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  <a:effectLst/>
            </a:rPr>
            <a:t>E uunaʻia ai i tatou e fautua mo isi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Tatou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fefaamafanafanai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faamafanafanaina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le Atua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Maketonia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Korinito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Iutaia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Efeso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Korinito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Maketonia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Korinito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Iutaia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AUAUNAGA E UNAINA E LE ALOFA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305569" y="6419850"/>
            <a:ext cx="28864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Lesona 9 mo Aukuso 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Auā o le puapuaga tele atoa ma le atuatuvale o le loto na ou tusi atu ai ia te outou ma loimata e tele; e le ina ia faatigaina outou, a ia outou iloa ai lo‘u alofa ua matuā tele ia te outou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Korinito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2:4,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SOV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O le faamafanafana a le Atua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i</a:t>
            </a:r>
            <a:r>
              <a:rPr 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faigata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Faapaiaina ma faamaoni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i</a:t>
            </a:r>
            <a:r>
              <a:rPr lang="en-U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le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galuega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Ia amio ma le poto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Faamagaloga ma le toefuataiga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O le nanamu o Keriso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-15027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A o tatou suʻesuʻe i le suʻesuʻega o le tusi lona lua a Paulo i Korinito, tatou te maitauina ai le naunau tele o le aposetolo i le manuia o le ekalesia.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285375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saunia</a:t>
            </a:r>
            <a:r>
              <a:rPr lang="en-US" sz="2000" b="1" dirty="0">
                <a:solidFill>
                  <a:prstClr val="black"/>
                </a:solidFill>
              </a:rPr>
              <a:t> e Paulo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feagai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faigata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totonu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fafo</a:t>
            </a:r>
            <a:r>
              <a:rPr lang="en-US" sz="2000" b="1" dirty="0">
                <a:solidFill>
                  <a:prstClr val="black"/>
                </a:solidFill>
              </a:rPr>
              <a:t>, ma </a:t>
            </a:r>
            <a:r>
              <a:rPr lang="en-US" sz="2000" b="1" dirty="0" err="1">
                <a:solidFill>
                  <a:prstClr val="black"/>
                </a:solidFill>
              </a:rPr>
              <a:t>aʻoaʻoina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fausia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tino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lotogatasi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alofa</a:t>
            </a:r>
            <a:r>
              <a:rPr lang="en-US" sz="2000" b="1" dirty="0">
                <a:solidFill>
                  <a:prstClr val="black"/>
                </a:solidFill>
              </a:rPr>
              <a:t> male le </a:t>
            </a:r>
            <a:r>
              <a:rPr lang="en-US" sz="2000" b="1" dirty="0" err="1">
                <a:solidFill>
                  <a:prstClr val="black"/>
                </a:solidFill>
              </a:rPr>
              <a:t>manatu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faapito</a:t>
            </a:r>
            <a:r>
              <a:rPr lang="en-US" sz="2000" b="1" dirty="0">
                <a:solidFill>
                  <a:prstClr val="black"/>
                </a:solidFill>
              </a:rPr>
              <a:t>. Mai </a:t>
            </a:r>
            <a:r>
              <a:rPr lang="en-US" sz="2000" b="1" dirty="0" err="1">
                <a:solidFill>
                  <a:prstClr val="black"/>
                </a:solidFill>
              </a:rPr>
              <a:t>lenei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fautuaga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mafai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tatou </a:t>
            </a:r>
            <a:r>
              <a:rPr lang="en-US" sz="2000" b="1" dirty="0" err="1">
                <a:solidFill>
                  <a:prstClr val="black"/>
                </a:solidFill>
              </a:rPr>
              <a:t>aoao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avea</a:t>
            </a:r>
            <a:r>
              <a:rPr lang="en-US" sz="2000" b="1" dirty="0">
                <a:solidFill>
                  <a:prstClr val="black"/>
                </a:solidFill>
              </a:rPr>
              <a:t> ma “le </a:t>
            </a:r>
            <a:r>
              <a:rPr lang="en-US" sz="2000" b="1" dirty="0" err="1">
                <a:solidFill>
                  <a:prstClr val="black"/>
                </a:solidFill>
              </a:rPr>
              <a:t>manogi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auaunaga</a:t>
            </a:r>
            <a:r>
              <a:rPr lang="en-US" sz="2000" b="1" dirty="0">
                <a:solidFill>
                  <a:prstClr val="black"/>
                </a:solidFill>
              </a:rPr>
              <a:t> e tau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ola” (2 Kori. 2:16).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999969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ui</a:t>
            </a:r>
            <a:r>
              <a:rPr lang="en-US" sz="2000" b="1" dirty="0">
                <a:solidFill>
                  <a:prstClr val="black"/>
                </a:solidFill>
              </a:rPr>
              <a:t> lava e </a:t>
            </a:r>
            <a:r>
              <a:rPr lang="en-US" sz="2000" b="1" dirty="0" err="1">
                <a:solidFill>
                  <a:prstClr val="black"/>
                </a:solidFill>
              </a:rPr>
              <a:t>leʻi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faigofie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mulimuli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ala o le Atua i se </a:t>
            </a:r>
            <a:r>
              <a:rPr lang="en-US" sz="2000" b="1" dirty="0" err="1">
                <a:solidFill>
                  <a:prstClr val="black"/>
                </a:solidFill>
              </a:rPr>
              <a:t>lalolagi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tumu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agasala</a:t>
            </a:r>
            <a:r>
              <a:rPr lang="en-US" sz="2000" b="1" dirty="0">
                <a:solidFill>
                  <a:prstClr val="black"/>
                </a:solidFill>
              </a:rPr>
              <a:t>, ae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uluaʻi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senituri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faailoa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oe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Kerisiano</a:t>
            </a:r>
            <a:r>
              <a:rPr lang="en-US" sz="2000" b="1" dirty="0">
                <a:solidFill>
                  <a:prstClr val="black"/>
                </a:solidFill>
              </a:rPr>
              <a:t> e ono </a:t>
            </a:r>
            <a:r>
              <a:rPr lang="en-US" sz="2000" b="1" dirty="0" err="1">
                <a:solidFill>
                  <a:prstClr val="black"/>
                </a:solidFill>
              </a:rPr>
              <a:t>aafia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faigatā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matuiā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-135927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LE FAAMAFANAFANA A LE ATUA I PUAPUAGA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423254"/>
            <a:ext cx="111918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 le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faamafanafanaina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lo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puapuaga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lava,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mafaia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faamafanafana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latou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maua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tasi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lava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puapuaga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faamafanafanaga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faamafanafanaina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ai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le Atua.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Korinito 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le 2 Korinito o le tusi lea o loo tautala tele ai Paulo e uiga i le faamafanafanaga. Sa feagai le ekalesia ma se taimi faigata, ma o le tusi muamua a Paulo na oo ai i latou i se tulaga faanoanoa.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8179847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774443"/>
            <a:ext cx="27817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foi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oo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taimi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lamatia</a:t>
            </a:r>
            <a:r>
              <a:rPr lang="en-US" sz="2000" b="1" dirty="0"/>
              <a:t> ai </a:t>
            </a:r>
            <a:r>
              <a:rPr lang="en-US" sz="2000" b="1" dirty="0" err="1"/>
              <a:t>lona</a:t>
            </a:r>
            <a:r>
              <a:rPr lang="en-US" sz="2000" b="1" dirty="0"/>
              <a:t> lava ola ma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lotovaivai</a:t>
            </a:r>
            <a:r>
              <a:rPr lang="en-US" sz="2000" b="1" dirty="0"/>
              <a:t> ai (2 Kori. 1:8–10). Ae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faamafanafanaina</a:t>
            </a:r>
            <a:r>
              <a:rPr lang="en-US" sz="2000" b="1" dirty="0"/>
              <a:t> o </a:t>
            </a:r>
            <a:r>
              <a:rPr lang="en-US" sz="2000" b="1" dirty="0" err="1"/>
              <a:t>ia</a:t>
            </a:r>
            <a:r>
              <a:rPr lang="en-US" sz="2000" b="1" dirty="0"/>
              <a:t> e le Atua, ma o lea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tuuina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lena</a:t>
            </a:r>
            <a:r>
              <a:rPr lang="en-US" sz="2000" b="1" dirty="0"/>
              <a:t> </a:t>
            </a:r>
            <a:r>
              <a:rPr lang="en-US" sz="2000" b="1" dirty="0" err="1"/>
              <a:t>faamafanafanaga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ekalesia</a:t>
            </a:r>
            <a:r>
              <a:rPr lang="en-US" sz="2000" b="1" dirty="0"/>
              <a:t> (2 Kori. 1:6).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Ae o </a:t>
            </a:r>
            <a:r>
              <a:rPr lang="en-US" sz="2000" b="1" dirty="0" err="1">
                <a:solidFill>
                  <a:prstClr val="black"/>
                </a:solidFill>
              </a:rPr>
              <a:t>lena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faanoanoa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faale</a:t>
            </a:r>
            <a:r>
              <a:rPr lang="en-US" sz="2000" b="1" dirty="0">
                <a:solidFill>
                  <a:prstClr val="black"/>
                </a:solidFill>
              </a:rPr>
              <a:t>-atua,” e </a:t>
            </a:r>
            <a:r>
              <a:rPr lang="en-US" sz="2000" b="1" dirty="0" err="1">
                <a:solidFill>
                  <a:prstClr val="black"/>
                </a:solidFill>
              </a:rPr>
              <a:t>taitai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salamo</a:t>
            </a:r>
            <a:r>
              <a:rPr lang="en-US" sz="2000" b="1" dirty="0">
                <a:solidFill>
                  <a:prstClr val="black"/>
                </a:solidFill>
              </a:rPr>
              <a:t> (2 Kori. 7:10). O lea la, e </a:t>
            </a:r>
            <a:r>
              <a:rPr lang="en-US" sz="2000" b="1" dirty="0" err="1">
                <a:solidFill>
                  <a:prstClr val="black"/>
                </a:solidFill>
              </a:rPr>
              <a:t>leʻi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manaʻo</a:t>
            </a:r>
            <a:r>
              <a:rPr lang="en-US" sz="2000" b="1" dirty="0">
                <a:solidFill>
                  <a:prstClr val="black"/>
                </a:solidFill>
              </a:rPr>
              <a:t> Paulo e </a:t>
            </a:r>
            <a:r>
              <a:rPr lang="en-US" sz="2000" b="1" dirty="0" err="1">
                <a:solidFill>
                  <a:prstClr val="black"/>
                </a:solidFill>
              </a:rPr>
              <a:t>tuua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lenā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faanoanoaga</a:t>
            </a:r>
            <a:r>
              <a:rPr lang="en-US" sz="2000" b="1" dirty="0">
                <a:solidFill>
                  <a:prstClr val="black"/>
                </a:solidFill>
              </a:rPr>
              <a:t>, ae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faamāfanafanaina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it-IT" sz="4400" b="1" dirty="0">
                <a:ln/>
                <a:solidFill>
                  <a:schemeClr val="accent3"/>
                </a:solidFill>
              </a:rPr>
              <a:t>FAAPAIAINA MA LE FAAMAONI I LE GALUEGA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Auā o lenei le mea matou te mitamita ai, o le mau a lo matou loto fuatia ifo, o le faamaoi ma le loto lelei e tatau i le Atua, e le o le poto faaletino, a o le alofa tunoa o le Atua ua fai ai la matou amio i le lalolagi, a e sili lava ia te outou.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Korinito 1:12 </a:t>
            </a:r>
            <a:r>
              <a:rPr lang="en" sz="11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NIV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Sa </a:t>
            </a:r>
            <a:r>
              <a:rPr lang="en-US" sz="2000" b="1" dirty="0" err="1"/>
              <a:t>vaai</a:t>
            </a:r>
            <a:r>
              <a:rPr lang="en-US" sz="2000" b="1" dirty="0"/>
              <a:t> </a:t>
            </a:r>
            <a:r>
              <a:rPr lang="en-US" sz="2000" b="1" dirty="0" err="1"/>
              <a:t>faatauvaa</a:t>
            </a:r>
            <a:r>
              <a:rPr lang="en-US" sz="2000" b="1" dirty="0"/>
              <a:t> nisi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Paulo, ma </a:t>
            </a:r>
            <a:r>
              <a:rPr lang="en-US" sz="2000" b="1" dirty="0" err="1"/>
              <a:t>tuuaia</a:t>
            </a:r>
            <a:r>
              <a:rPr lang="en-US" sz="2000" b="1" dirty="0"/>
              <a:t> o </a:t>
            </a:r>
            <a:r>
              <a:rPr lang="en-US" sz="2000" b="1" dirty="0" err="1"/>
              <a:t>ia</a:t>
            </a:r>
            <a:r>
              <a:rPr lang="en-US" sz="2000" b="1" dirty="0"/>
              <a:t> o se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vaivai</a:t>
            </a:r>
            <a:r>
              <a:rPr lang="en-US" sz="2000" b="1" dirty="0"/>
              <a:t> ma le </a:t>
            </a:r>
            <a:r>
              <a:rPr lang="en-US" sz="2000" b="1" dirty="0" err="1"/>
              <a:t>le</a:t>
            </a:r>
            <a:r>
              <a:rPr lang="en-US" sz="2000" b="1" dirty="0"/>
              <a:t> </a:t>
            </a:r>
            <a:r>
              <a:rPr lang="en-US" sz="2000" b="1" dirty="0" err="1"/>
              <a:t>mautonu</a:t>
            </a:r>
            <a:r>
              <a:rPr lang="en-US" sz="2000" b="1" dirty="0"/>
              <a:t> (2 Kori. 10:10). O le </a:t>
            </a:r>
            <a:r>
              <a:rPr lang="en-US" sz="2000" b="1" dirty="0" err="1"/>
              <a:t>mafuaaga</a:t>
            </a:r>
            <a:r>
              <a:rPr lang="en-US" sz="2000" b="1" dirty="0"/>
              <a:t> lea,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taliaina</a:t>
            </a:r>
            <a:r>
              <a:rPr lang="en-US" sz="2000" b="1" dirty="0"/>
              <a:t> ana </a:t>
            </a:r>
            <a:r>
              <a:rPr lang="en-US" sz="2000" b="1" dirty="0" err="1"/>
              <a:t>fautuaga</a:t>
            </a:r>
            <a:r>
              <a:rPr lang="en-US" sz="2000" b="1" dirty="0"/>
              <a:t>,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alagatatau</a:t>
            </a:r>
            <a:r>
              <a:rPr lang="en-US" sz="2000" b="1" dirty="0"/>
              <a:t> ai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aposetolo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faailoa</a:t>
            </a:r>
            <a:r>
              <a:rPr lang="en-US" sz="2000" b="1" dirty="0"/>
              <a:t> ma </a:t>
            </a:r>
            <a:r>
              <a:rPr lang="en-US" sz="2000" b="1" dirty="0" err="1"/>
              <a:t>faasao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tuuaiga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Sa mafai e ia ma ona usoaauauna ona fai atu ma le mautinoa o lana amio sa paia ma faamaoni [mama], i totonu o le ekalesia ma fafo atu.</a:t>
            </a:r>
            <a:endParaRPr lang="en" sz="20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mafuaʻaga</a:t>
            </a:r>
            <a:r>
              <a:rPr lang="en-US" sz="2000" b="1" dirty="0"/>
              <a:t> lea, </a:t>
            </a:r>
            <a:r>
              <a:rPr lang="en-US" sz="2000" b="1" dirty="0" err="1"/>
              <a:t>sa</a:t>
            </a:r>
            <a:r>
              <a:rPr lang="en-US" sz="2000" b="1" dirty="0"/>
              <a:t> le </a:t>
            </a:r>
            <a:r>
              <a:rPr lang="en-US" sz="2000" b="1" dirty="0" err="1"/>
              <a:t>faalilolilo</a:t>
            </a:r>
            <a:r>
              <a:rPr lang="en-US" sz="2000" b="1" dirty="0"/>
              <a:t> ai </a:t>
            </a:r>
            <a:r>
              <a:rPr lang="en-US" sz="2000" b="1" dirty="0" err="1"/>
              <a:t>tusitusiga</a:t>
            </a:r>
            <a:r>
              <a:rPr lang="en-US" sz="2000" b="1" dirty="0"/>
              <a:t> a Paulo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manatu</a:t>
            </a:r>
            <a:r>
              <a:rPr lang="en-US" sz="2000" b="1" dirty="0"/>
              <a:t> </a:t>
            </a:r>
            <a:r>
              <a:rPr lang="en-US" sz="2000" b="1" dirty="0" err="1"/>
              <a:t>lilo</a:t>
            </a:r>
            <a:r>
              <a:rPr lang="en-US" sz="2000" b="1" dirty="0"/>
              <a:t>. Sa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manatu</a:t>
            </a:r>
            <a:r>
              <a:rPr lang="en-US" sz="2000" b="1" dirty="0"/>
              <a:t> o le a </a:t>
            </a:r>
            <a:r>
              <a:rPr lang="en-US" sz="2000" b="1" dirty="0" err="1"/>
              <a:t>faitauina</a:t>
            </a:r>
            <a:r>
              <a:rPr lang="en-US" sz="2000" b="1" dirty="0"/>
              <a:t> ma malamalama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nei</a:t>
            </a:r>
            <a:r>
              <a:rPr lang="en-US" sz="2000" b="1" dirty="0"/>
              <a:t> </a:t>
            </a:r>
            <a:r>
              <a:rPr lang="en-US" sz="2000" b="1" dirty="0" err="1"/>
              <a:t>tusi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tulaga</a:t>
            </a:r>
            <a:r>
              <a:rPr lang="en-US" sz="2000" b="1" dirty="0"/>
              <a:t> o le </a:t>
            </a:r>
            <a:r>
              <a:rPr lang="en-US" sz="2000" b="1" dirty="0" err="1"/>
              <a:t>paia</a:t>
            </a:r>
            <a:r>
              <a:rPr lang="en-US" sz="2000" b="1" dirty="0"/>
              <a:t> ma le </a:t>
            </a:r>
            <a:r>
              <a:rPr lang="en-US" sz="2000" b="1" dirty="0" err="1"/>
              <a:t>faʻamaoni</a:t>
            </a:r>
            <a:r>
              <a:rPr lang="en-US" sz="2000" b="1" dirty="0"/>
              <a:t>—o </a:t>
            </a:r>
            <a:r>
              <a:rPr lang="en-US" sz="2000" b="1" dirty="0" err="1"/>
              <a:t>lona</a:t>
            </a:r>
            <a:r>
              <a:rPr lang="en-US" sz="2000" b="1" dirty="0"/>
              <a:t> </a:t>
            </a:r>
            <a:r>
              <a:rPr lang="en-US" sz="2000" b="1" dirty="0" err="1"/>
              <a:t>uiga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tusia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o le </a:t>
            </a:r>
            <a:r>
              <a:rPr lang="en-US" sz="2000" b="1" dirty="0" err="1"/>
              <a:t>alofa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ma </a:t>
            </a:r>
            <a:r>
              <a:rPr lang="en-US" sz="2000" b="1" dirty="0" err="1"/>
              <a:t>na</a:t>
            </a:r>
            <a:r>
              <a:rPr lang="en-US" sz="2000" b="1" dirty="0"/>
              <a:t> o le </a:t>
            </a:r>
            <a:r>
              <a:rPr lang="en-US" sz="2000" b="1" dirty="0" err="1"/>
              <a:t>sailia</a:t>
            </a:r>
            <a:r>
              <a:rPr lang="en-US" sz="2000" b="1" dirty="0"/>
              <a:t> o lo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 (2 Kori. 1:13-14).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Ona o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manatu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faatauvaa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Efeso</a:t>
            </a:r>
            <a:r>
              <a:rPr lang="en-US" sz="2000" b="1" dirty="0">
                <a:solidFill>
                  <a:prstClr val="black"/>
                </a:solidFill>
              </a:rPr>
              <a:t> 3:8). Ae,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alofa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tunoa</a:t>
            </a:r>
            <a:r>
              <a:rPr lang="en-US" sz="2000" b="1" dirty="0">
                <a:solidFill>
                  <a:prstClr val="black"/>
                </a:solidFill>
              </a:rPr>
              <a:t> o le Atua,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mafai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mitamita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ai o se </a:t>
            </a:r>
            <a:r>
              <a:rPr lang="en-US" sz="2000" b="1" dirty="0" err="1">
                <a:solidFill>
                  <a:prstClr val="black"/>
                </a:solidFill>
              </a:rPr>
              <a:t>lotofuatiaifo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mamā</a:t>
            </a:r>
            <a:r>
              <a:rPr lang="en-US" sz="2000" b="1" dirty="0">
                <a:solidFill>
                  <a:prstClr val="black"/>
                </a:solidFill>
              </a:rPr>
              <a:t> (2 </a:t>
            </a:r>
            <a:r>
              <a:rPr lang="en-US" sz="2000" b="1" dirty="0" err="1">
                <a:solidFill>
                  <a:prstClr val="black"/>
                </a:solidFill>
              </a:rPr>
              <a:t>Korinito</a:t>
            </a:r>
            <a:r>
              <a:rPr lang="en-US" sz="2000" b="1" dirty="0">
                <a:solidFill>
                  <a:prstClr val="black"/>
                </a:solidFill>
              </a:rPr>
              <a:t> 1:12).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IA AMIO MA LE POTO</a:t>
            </a:r>
            <a:endParaRPr lang="en" sz="44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'Ou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augani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foi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sisila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le Atua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lo‘u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nei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agaga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o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lo‘u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faapelepele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le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ai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la‘u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malaga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Korinito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Korinito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I lana uluaʻi tusi, na faʻailoa atu ai e Paulo i tagata Korinito le ala na ia fuafua e ui ai (1 Kori. 16:5-11):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41764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I se tusi mulimuli ane (na leiloa, 2 Kori. 7:8) na ia taʻu atu ai o le a ia asiasi atu faalua (2 Kori. 1:15-16):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9738173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Peita’i</a:t>
            </a:r>
            <a:r>
              <a:rPr lang="en-US" sz="2000" b="1" dirty="0"/>
              <a:t>,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suia</a:t>
            </a:r>
            <a:r>
              <a:rPr lang="en-US" sz="2000" b="1" dirty="0"/>
              <a:t> ana </a:t>
            </a:r>
            <a:r>
              <a:rPr lang="en-US" sz="2000" b="1" dirty="0" err="1"/>
              <a:t>fuafuaga</a:t>
            </a:r>
            <a:r>
              <a:rPr lang="en-US" sz="2000" b="1" dirty="0"/>
              <a:t> ma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filifili</a:t>
            </a:r>
            <a:r>
              <a:rPr lang="en-US" sz="2000" b="1" dirty="0"/>
              <a:t> e aua le </a:t>
            </a:r>
            <a:r>
              <a:rPr lang="en-US" sz="2000" b="1" dirty="0" err="1"/>
              <a:t>faia</a:t>
            </a:r>
            <a:r>
              <a:rPr lang="en-US" sz="2000" b="1" dirty="0"/>
              <a:t> </a:t>
            </a:r>
            <a:r>
              <a:rPr lang="en-US" sz="2000" b="1" dirty="0" err="1"/>
              <a:t>lana</a:t>
            </a:r>
            <a:r>
              <a:rPr lang="en-US" sz="2000" b="1" dirty="0"/>
              <a:t> </a:t>
            </a:r>
            <a:r>
              <a:rPr lang="en-US" sz="2000" b="1" dirty="0" err="1"/>
              <a:t>uluai</a:t>
            </a:r>
            <a:r>
              <a:rPr lang="en-US" sz="2000" b="1" dirty="0"/>
              <a:t> </a:t>
            </a:r>
            <a:r>
              <a:rPr lang="en-US" sz="2000" b="1" dirty="0" err="1"/>
              <a:t>asiasiga</a:t>
            </a:r>
            <a:r>
              <a:rPr lang="en-US" sz="2000" b="1" dirty="0"/>
              <a:t> (2 Kori. 1:23). O </a:t>
            </a:r>
            <a:r>
              <a:rPr lang="en-US" sz="2000" b="1" dirty="0" err="1"/>
              <a:t>nei</a:t>
            </a:r>
            <a:r>
              <a:rPr lang="en-US" sz="2000" b="1" dirty="0"/>
              <a:t> </a:t>
            </a:r>
            <a:r>
              <a:rPr lang="en-US" sz="2000" b="1" dirty="0" err="1"/>
              <a:t>suiga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mafua</a:t>
            </a:r>
            <a:r>
              <a:rPr lang="en-US" sz="2000" b="1" dirty="0"/>
              <a:t> ai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faitioina</a:t>
            </a:r>
            <a:r>
              <a:rPr lang="en-US" sz="2000" b="1" dirty="0"/>
              <a:t> o </a:t>
            </a:r>
            <a:r>
              <a:rPr lang="en-US" sz="2000" b="1" dirty="0" err="1"/>
              <a:t>ia</a:t>
            </a:r>
            <a:r>
              <a:rPr lang="en-US" sz="2000" b="1" dirty="0"/>
              <a:t> e nisi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mautu</a:t>
            </a:r>
            <a:r>
              <a:rPr lang="en-US" sz="2000" b="1" dirty="0"/>
              <a:t> ma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mautonu</a:t>
            </a:r>
            <a:r>
              <a:rPr lang="en-US" sz="2000" b="1" dirty="0"/>
              <a:t>. </a:t>
            </a:r>
            <a:r>
              <a:rPr lang="en-US" sz="2000" b="1" dirty="0" err="1"/>
              <a:t>Aiseā</a:t>
            </a:r>
            <a:r>
              <a:rPr lang="en-US" sz="2000" b="1" dirty="0"/>
              <a:t>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suia</a:t>
            </a:r>
            <a:r>
              <a:rPr lang="en-US" sz="2000" b="1" dirty="0"/>
              <a:t> ai </a:t>
            </a:r>
            <a:r>
              <a:rPr lang="en-US" sz="2000" b="1" dirty="0" err="1"/>
              <a:t>lona</a:t>
            </a:r>
            <a:r>
              <a:rPr lang="en-US" sz="2000" b="1" dirty="0"/>
              <a:t> </a:t>
            </a:r>
            <a:r>
              <a:rPr lang="en-US" sz="2000" b="1" dirty="0" err="1"/>
              <a:t>mafaufau</a:t>
            </a:r>
            <a:r>
              <a:rPr lang="en-US" sz="2000" b="1" dirty="0"/>
              <a:t>?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23798"/>
            <a:ext cx="7049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ai o Paulo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Korinito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foliga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manaʻomia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faʻafitauli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ai. </a:t>
            </a:r>
            <a:r>
              <a:rPr lang="en-US" sz="2000" b="1" dirty="0" err="1">
                <a:solidFill>
                  <a:prstClr val="black"/>
                </a:solidFill>
              </a:rPr>
              <a:t>Peitaʻi</a:t>
            </a:r>
            <a:r>
              <a:rPr lang="en-US" sz="2000" b="1" dirty="0">
                <a:solidFill>
                  <a:prstClr val="black"/>
                </a:solidFill>
              </a:rPr>
              <a:t>, o le </a:t>
            </a:r>
            <a:r>
              <a:rPr lang="en-US" sz="2000" b="1" dirty="0" err="1">
                <a:solidFill>
                  <a:prstClr val="black"/>
                </a:solidFill>
              </a:rPr>
              <a:t>teteega</a:t>
            </a:r>
            <a:r>
              <a:rPr lang="en-US" sz="2000" b="1" dirty="0">
                <a:solidFill>
                  <a:prstClr val="black"/>
                </a:solidFill>
              </a:rPr>
              <a:t> o le a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fetaiaʻi</a:t>
            </a:r>
            <a:r>
              <a:rPr lang="en-US" sz="2000" b="1" dirty="0">
                <a:solidFill>
                  <a:prstClr val="black"/>
                </a:solidFill>
              </a:rPr>
              <a:t>, o se </a:t>
            </a:r>
            <a:r>
              <a:rPr lang="en-US" sz="2000" b="1" dirty="0" err="1">
                <a:solidFill>
                  <a:prstClr val="black"/>
                </a:solidFill>
              </a:rPr>
              <a:t>feeseeseaʻiga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manaʻo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ʻalo</a:t>
            </a:r>
            <a:r>
              <a:rPr lang="en-US" sz="2000" b="1" dirty="0">
                <a:solidFill>
                  <a:prstClr val="black"/>
                </a:solidFill>
              </a:rPr>
              <a:t> ese ai,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alofa</a:t>
            </a:r>
            <a:r>
              <a:rPr lang="en-US" sz="2000" b="1" dirty="0">
                <a:solidFill>
                  <a:prstClr val="black"/>
                </a:solidFill>
              </a:rPr>
              <a:t> tele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(2 Kori. 2:1-4).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FAAMAGALOGA MA LE TOEFUATAIGA</a:t>
            </a:r>
            <a:endParaRPr lang="en" sz="44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 le ua outou faamagalo atu i ai se mea, o a‘u foi lea; auā afai ua ou faamagalo atu se mea, o le ua ou faamagalo atu i ai, ua ou faia lea ona o outou i luma o Keriso;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Korinito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 o </a:t>
            </a:r>
            <a:r>
              <a:rPr lang="en-US" sz="2000" b="1" dirty="0" err="1"/>
              <a:t>agaʻi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Paulo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Teroa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alu </a:t>
            </a:r>
            <a:r>
              <a:rPr lang="en-US" sz="2000" b="1" dirty="0" err="1"/>
              <a:t>atu</a:t>
            </a:r>
            <a:r>
              <a:rPr lang="en-US" sz="2000" b="1" dirty="0"/>
              <a:t> Tito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. Mai </a:t>
            </a:r>
            <a:r>
              <a:rPr lang="en-US" sz="2000" b="1" dirty="0" err="1"/>
              <a:t>Teroa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alu </a:t>
            </a:r>
            <a:r>
              <a:rPr lang="en-US" sz="2000" b="1" dirty="0" err="1"/>
              <a:t>atu</a:t>
            </a:r>
            <a:r>
              <a:rPr lang="en-US" sz="2000" b="1" dirty="0"/>
              <a:t> ai Paulo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Maketonia</a:t>
            </a:r>
            <a:r>
              <a:rPr lang="en-US" sz="2000" b="1" dirty="0"/>
              <a:t>. </a:t>
            </a:r>
            <a:r>
              <a:rPr lang="en-US" sz="2000" b="1" dirty="0" err="1"/>
              <a:t>Peitaʻi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matuā</a:t>
            </a:r>
            <a:r>
              <a:rPr lang="en-US" sz="2000" b="1" dirty="0"/>
              <a:t> </a:t>
            </a:r>
            <a:r>
              <a:rPr lang="en-US" sz="2000" b="1" dirty="0" err="1"/>
              <a:t>mafatia</a:t>
            </a:r>
            <a:r>
              <a:rPr lang="en-US" sz="2000" b="1" dirty="0"/>
              <a:t> o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auā</a:t>
            </a:r>
            <a:r>
              <a:rPr lang="en-US" sz="2000" b="1" dirty="0"/>
              <a:t> e </a:t>
            </a:r>
            <a:r>
              <a:rPr lang="en-US" sz="2000" b="1" dirty="0" err="1"/>
              <a:t>leʻi</a:t>
            </a:r>
            <a:r>
              <a:rPr lang="en-US" sz="2000" b="1" dirty="0"/>
              <a:t> </a:t>
            </a:r>
            <a:r>
              <a:rPr lang="en-US" sz="2000" b="1" dirty="0" err="1"/>
              <a:t>feiloaʻi</a:t>
            </a:r>
            <a:r>
              <a:rPr lang="en-US" sz="2000" b="1" dirty="0"/>
              <a:t> Tito ma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Teroa</a:t>
            </a:r>
            <a:r>
              <a:rPr lang="en-US" sz="2000" b="1" dirty="0"/>
              <a:t> e </a:t>
            </a:r>
            <a:r>
              <a:rPr lang="en-US" sz="2000" b="1" dirty="0" err="1"/>
              <a:t>avatu</a:t>
            </a:r>
            <a:r>
              <a:rPr lang="en-US" sz="2000" b="1" dirty="0"/>
              <a:t> </a:t>
            </a:r>
            <a:r>
              <a:rPr lang="en-US" sz="2000" b="1" dirty="0" err="1"/>
              <a:t>iā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tala e </a:t>
            </a:r>
            <a:r>
              <a:rPr lang="en-US" sz="2000" b="1" dirty="0" err="1"/>
              <a:t>uiga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ekalesia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 (2 Kori. 2:12-13).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634497"/>
            <a:ext cx="6096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se </a:t>
            </a:r>
            <a:r>
              <a:rPr lang="en-US" sz="2000" b="1" dirty="0" err="1"/>
              <a:t>tasi</a:t>
            </a:r>
            <a:r>
              <a:rPr lang="en-US" sz="2000" b="1" dirty="0"/>
              <a:t> o </a:t>
            </a:r>
            <a:r>
              <a:rPr lang="en-US" sz="2000" b="1" dirty="0" err="1"/>
              <a:t>mataupu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manaʻomia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foʻia</a:t>
            </a:r>
            <a:r>
              <a:rPr lang="en-US" sz="2000" b="1" dirty="0"/>
              <a:t> o le </a:t>
            </a:r>
            <a:r>
              <a:rPr lang="en-US" sz="2000" b="1" dirty="0" err="1"/>
              <a:t>aʻoaʻiga</a:t>
            </a:r>
            <a:r>
              <a:rPr lang="en-US" sz="2000" b="1" dirty="0"/>
              <a:t> a le </a:t>
            </a:r>
            <a:r>
              <a:rPr lang="en-US" sz="2000" b="1" dirty="0" err="1"/>
              <a:t>ekalesia</a:t>
            </a:r>
            <a:r>
              <a:rPr lang="en-US" sz="2000" b="1" dirty="0"/>
              <a:t>. O le </a:t>
            </a:r>
            <a:r>
              <a:rPr lang="en-US" sz="2000" b="1" dirty="0" err="1"/>
              <a:t>usiusitaʻi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aposetolo</a:t>
            </a:r>
            <a:r>
              <a:rPr lang="en-US" sz="2000" b="1" dirty="0"/>
              <a:t>,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aʻoaʻiina</a:t>
            </a:r>
            <a:r>
              <a:rPr lang="en-US" sz="2000" b="1" dirty="0"/>
              <a:t> ai le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faia</a:t>
            </a:r>
            <a:r>
              <a:rPr lang="en-US" sz="2000" b="1" dirty="0"/>
              <a:t> le </a:t>
            </a:r>
            <a:r>
              <a:rPr lang="en-US" sz="2000" b="1" dirty="0" err="1"/>
              <a:t>solitulafono</a:t>
            </a:r>
            <a:r>
              <a:rPr lang="en-US" sz="2000" b="1" dirty="0"/>
              <a:t>, ma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taliaina</a:t>
            </a:r>
            <a:r>
              <a:rPr lang="en-US" sz="2000" b="1" dirty="0"/>
              <a:t> le </a:t>
            </a:r>
            <a:r>
              <a:rPr lang="en-US" sz="2000" b="1" dirty="0" err="1"/>
              <a:t>aʻoaʻiga</a:t>
            </a:r>
            <a:r>
              <a:rPr lang="en-US" sz="2000" b="1" dirty="0"/>
              <a:t>. O lea la,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talosaga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Paulo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e </a:t>
            </a:r>
            <a:r>
              <a:rPr lang="en-US" sz="2000" b="1" dirty="0" err="1"/>
              <a:t>faia</a:t>
            </a:r>
            <a:r>
              <a:rPr lang="en-US" sz="2000" b="1" dirty="0"/>
              <a:t> le </a:t>
            </a:r>
            <a:r>
              <a:rPr lang="en-US" sz="2000" b="1" dirty="0" err="1"/>
              <a:t>isi</a:t>
            </a:r>
            <a:r>
              <a:rPr lang="en-US" sz="2000" b="1" dirty="0"/>
              <a:t> </a:t>
            </a:r>
            <a:r>
              <a:rPr lang="en-US" sz="2000" b="1" dirty="0" err="1"/>
              <a:t>laasaga</a:t>
            </a:r>
            <a:r>
              <a:rPr lang="en-US" sz="2000" b="1" dirty="0"/>
              <a:t>: le </a:t>
            </a:r>
            <a:r>
              <a:rPr lang="en-US" sz="2000" b="1" dirty="0" err="1"/>
              <a:t>faamagaloga</a:t>
            </a:r>
            <a:r>
              <a:rPr lang="en-US" sz="2000" b="1" dirty="0"/>
              <a:t> ma le toe </a:t>
            </a:r>
            <a:r>
              <a:rPr lang="en-US" sz="2000" b="1" dirty="0" err="1"/>
              <a:t>faaleleia</a:t>
            </a:r>
            <a:r>
              <a:rPr lang="en-US" sz="2000" b="1" dirty="0"/>
              <a:t> (2 Kori. 2:5-11).</a:t>
            </a:r>
            <a:endParaRPr lang="en" sz="20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le’i</a:t>
            </a:r>
            <a:r>
              <a:rPr lang="en-US" sz="2000" b="1" dirty="0">
                <a:solidFill>
                  <a:prstClr val="black"/>
                </a:solidFill>
              </a:rPr>
              <a:t> pine ae </a:t>
            </a:r>
            <a:r>
              <a:rPr lang="en-US" sz="2000" b="1" dirty="0" err="1">
                <a:solidFill>
                  <a:prstClr val="black"/>
                </a:solidFill>
              </a:rPr>
              <a:t>feiloa’i</a:t>
            </a:r>
            <a:r>
              <a:rPr lang="en-US" sz="2000" b="1" dirty="0">
                <a:solidFill>
                  <a:prstClr val="black"/>
                </a:solidFill>
              </a:rPr>
              <a:t> Tito ma Paulo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Maketonia</a:t>
            </a:r>
            <a:r>
              <a:rPr lang="en-US" sz="2000" b="1" dirty="0">
                <a:solidFill>
                  <a:prstClr val="black"/>
                </a:solidFill>
              </a:rPr>
              <a:t>. Na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ta’u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iā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auala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ai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 ma le </a:t>
            </a:r>
            <a:r>
              <a:rPr lang="en-US" sz="2000" b="1" dirty="0" err="1">
                <a:solidFill>
                  <a:prstClr val="black"/>
                </a:solidFill>
              </a:rPr>
              <a:t>agalelei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apoapoa’iga</a:t>
            </a:r>
            <a:r>
              <a:rPr lang="en-US" sz="2000" b="1" dirty="0">
                <a:solidFill>
                  <a:prstClr val="black"/>
                </a:solidFill>
              </a:rPr>
              <a:t> a le </a:t>
            </a:r>
            <a:r>
              <a:rPr lang="en-US" sz="2000" b="1" dirty="0" err="1">
                <a:solidFill>
                  <a:prstClr val="black"/>
                </a:solidFill>
              </a:rPr>
              <a:t>aposetolo</a:t>
            </a:r>
            <a:r>
              <a:rPr lang="en-US" sz="2000" b="1" dirty="0">
                <a:solidFill>
                  <a:prstClr val="black"/>
                </a:solidFill>
              </a:rPr>
              <a:t> (2 Kori. 7:5-9, 13-16).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LE NANAMU O KERISO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Auā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le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nanamu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Keriso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le Atua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o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faaolaina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atoa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 e o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malaia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Korinito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07399"/>
            <a:ext cx="685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 le </a:t>
            </a:r>
            <a:r>
              <a:rPr lang="en-US" sz="2000" b="1" dirty="0" err="1"/>
              <a:t>fa’amatalaina</a:t>
            </a:r>
            <a:r>
              <a:rPr lang="en-US" sz="2000" b="1" dirty="0"/>
              <a:t> o le </a:t>
            </a:r>
            <a:r>
              <a:rPr lang="en-US" sz="2000" b="1" dirty="0" err="1"/>
              <a:t>auala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“</a:t>
            </a:r>
            <a:r>
              <a:rPr lang="en-US" sz="2000" b="1" dirty="0" err="1"/>
              <a:t>tatalaina</a:t>
            </a:r>
            <a:r>
              <a:rPr lang="en-US" sz="2000" b="1" dirty="0"/>
              <a:t> ai e le Atua le </a:t>
            </a:r>
            <a:r>
              <a:rPr lang="en-US" sz="2000" b="1" dirty="0" err="1"/>
              <a:t>faitoto’a</a:t>
            </a:r>
            <a:r>
              <a:rPr lang="en-US" sz="2000" b="1" dirty="0"/>
              <a:t>” </a:t>
            </a:r>
            <a:r>
              <a:rPr lang="en-US" sz="2000" b="1" dirty="0" err="1"/>
              <a:t>mo</a:t>
            </a:r>
            <a:r>
              <a:rPr lang="en-US" sz="2000" b="1" dirty="0"/>
              <a:t> le </a:t>
            </a:r>
            <a:r>
              <a:rPr lang="en-US" sz="2000" b="1" dirty="0" err="1"/>
              <a:t>tala’iina</a:t>
            </a:r>
            <a:r>
              <a:rPr lang="en-US" sz="2000" b="1" dirty="0"/>
              <a:t> </a:t>
            </a:r>
            <a:r>
              <a:rPr lang="en-US" sz="2000" b="1" dirty="0" err="1"/>
              <a:t>manuia</a:t>
            </a:r>
            <a:r>
              <a:rPr lang="en-US" sz="2000" b="1" dirty="0"/>
              <a:t> o le </a:t>
            </a:r>
            <a:r>
              <a:rPr lang="en-US" sz="2000" b="1" dirty="0" err="1"/>
              <a:t>talalelei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Teroa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alaga</a:t>
            </a:r>
            <a:r>
              <a:rPr lang="en-US" sz="2000" b="1" dirty="0"/>
              <a:t> ai Paulo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alaga</a:t>
            </a:r>
            <a:r>
              <a:rPr lang="en-US" sz="2000" b="1" dirty="0"/>
              <a:t> o le </a:t>
            </a:r>
            <a:r>
              <a:rPr lang="en-US" sz="2000" b="1" dirty="0" err="1"/>
              <a:t>viiga</a:t>
            </a:r>
            <a:r>
              <a:rPr lang="en-US" sz="2000" b="1" dirty="0"/>
              <a:t> ma le </a:t>
            </a:r>
            <a:r>
              <a:rPr lang="en-US" sz="2000" b="1" dirty="0" err="1"/>
              <a:t>manumalo</a:t>
            </a:r>
            <a:r>
              <a:rPr lang="en-US" sz="2000" b="1" dirty="0"/>
              <a:t>: “Ia </a:t>
            </a:r>
            <a:r>
              <a:rPr lang="en-US" sz="2000" b="1" dirty="0" err="1"/>
              <a:t>faafetai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Atua, o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ta’ita’iina</a:t>
            </a:r>
            <a:r>
              <a:rPr lang="en-US" sz="2000" b="1" dirty="0"/>
              <a:t> pea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matou</a:t>
            </a:r>
            <a:r>
              <a:rPr lang="en-US" sz="2000" b="1" dirty="0"/>
              <a:t> e </a:t>
            </a:r>
            <a:r>
              <a:rPr lang="en-US" sz="2000" b="1" dirty="0" err="1"/>
              <a:t>pei</a:t>
            </a:r>
            <a:r>
              <a:rPr lang="en-US" sz="2000" b="1" dirty="0"/>
              <a:t> o </a:t>
            </a:r>
            <a:r>
              <a:rPr lang="en-US" sz="2000" b="1" dirty="0" err="1"/>
              <a:t>pagota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solo </a:t>
            </a:r>
            <a:r>
              <a:rPr lang="en-US" sz="2000" b="1" dirty="0" err="1"/>
              <a:t>manumalo</a:t>
            </a:r>
            <a:r>
              <a:rPr lang="en-US" sz="2000" b="1" dirty="0"/>
              <a:t> a </a:t>
            </a:r>
            <a:r>
              <a:rPr lang="en-US" sz="2000" b="1" dirty="0" err="1"/>
              <a:t>Keriso</a:t>
            </a:r>
            <a:r>
              <a:rPr lang="en-US" sz="2000" b="1" dirty="0"/>
              <a:t>, ma </a:t>
            </a:r>
            <a:r>
              <a:rPr lang="en-US" sz="2000" b="1" dirty="0" err="1"/>
              <a:t>fa’asalalauina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le </a:t>
            </a:r>
            <a:r>
              <a:rPr lang="en-US" sz="2000" b="1" dirty="0" err="1"/>
              <a:t>manogi</a:t>
            </a:r>
            <a:r>
              <a:rPr lang="en-US" sz="2000" b="1" dirty="0"/>
              <a:t> o le malamalama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” (2 Kori. 2:14).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185352"/>
            <a:ext cx="6281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pei</a:t>
            </a:r>
            <a:r>
              <a:rPr lang="en-US" sz="2000" b="1" dirty="0"/>
              <a:t> o se </a:t>
            </a:r>
            <a:r>
              <a:rPr lang="en-US" sz="2000" b="1" dirty="0" err="1"/>
              <a:t>manogi</a:t>
            </a:r>
            <a:r>
              <a:rPr lang="en-US" sz="2000" b="1" dirty="0"/>
              <a:t> e </a:t>
            </a:r>
            <a:r>
              <a:rPr lang="en-US" sz="2000" b="1" dirty="0" err="1"/>
              <a:t>sosolo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, e </a:t>
            </a:r>
            <a:r>
              <a:rPr lang="en-US" sz="2000" b="1" dirty="0" err="1"/>
              <a:t>oo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le malamalama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Keriso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agaga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. Mo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, e </a:t>
            </a:r>
            <a:r>
              <a:rPr lang="en-US" sz="2000" b="1" dirty="0" err="1"/>
              <a:t>pei</a:t>
            </a:r>
            <a:r>
              <a:rPr lang="en-US" sz="2000" b="1" dirty="0"/>
              <a:t> o </a:t>
            </a:r>
            <a:r>
              <a:rPr lang="en-US" sz="2000" b="1" dirty="0" err="1"/>
              <a:t>i</a:t>
            </a:r>
            <a:r>
              <a:rPr lang="en-US" sz="2000" b="1" dirty="0"/>
              <a:t> tatou, o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manogi</a:t>
            </a:r>
            <a:r>
              <a:rPr lang="en-US" sz="2000" b="1" dirty="0"/>
              <a:t> o le ola e </a:t>
            </a:r>
            <a:r>
              <a:rPr lang="en-US" sz="2000" b="1" dirty="0" err="1"/>
              <a:t>faavavau</a:t>
            </a:r>
            <a:r>
              <a:rPr lang="en-US" sz="2000" b="1" dirty="0"/>
              <a:t>. </a:t>
            </a:r>
            <a:r>
              <a:rPr lang="en-US" sz="2000" b="1" dirty="0" err="1"/>
              <a:t>Peitai</a:t>
            </a:r>
            <a:r>
              <a:rPr lang="en-US" sz="2000" b="1" dirty="0"/>
              <a:t>, </a:t>
            </a:r>
            <a:r>
              <a:rPr lang="en-US" sz="2000" b="1" dirty="0" err="1"/>
              <a:t>mo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e </a:t>
            </a:r>
            <a:r>
              <a:rPr lang="en-US" sz="2000" b="1" dirty="0" err="1"/>
              <a:t>teena</a:t>
            </a:r>
            <a:r>
              <a:rPr lang="en-US" sz="2000" b="1" dirty="0"/>
              <a:t> le </a:t>
            </a:r>
            <a:r>
              <a:rPr lang="en-US" sz="2000" b="1" dirty="0" err="1"/>
              <a:t>valaau</a:t>
            </a:r>
            <a:r>
              <a:rPr lang="en-US" sz="2000" b="1" dirty="0"/>
              <a:t>, o se </a:t>
            </a:r>
            <a:r>
              <a:rPr lang="en-US" sz="2000" b="1" dirty="0" err="1"/>
              <a:t>manogi</a:t>
            </a:r>
            <a:r>
              <a:rPr lang="en-US" sz="2000" b="1" dirty="0"/>
              <a:t> o le </a:t>
            </a:r>
            <a:r>
              <a:rPr lang="en-US" sz="2000" b="1" dirty="0" err="1"/>
              <a:t>oti</a:t>
            </a:r>
            <a:r>
              <a:rPr lang="en-US" sz="2000" b="1" dirty="0"/>
              <a:t> (2 Kori. 2:15-16).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692601"/>
            <a:ext cx="443216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 le </a:t>
            </a:r>
            <a:r>
              <a:rPr lang="en-US" sz="2000" b="1" dirty="0" err="1"/>
              <a:t>taula’i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tiutetauave</a:t>
            </a:r>
            <a:r>
              <a:rPr lang="en-US" sz="2000" b="1" dirty="0"/>
              <a:t> e </a:t>
            </a:r>
            <a:r>
              <a:rPr lang="en-US" sz="2000" b="1" dirty="0" err="1"/>
              <a:t>aofia</a:t>
            </a:r>
            <a:r>
              <a:rPr lang="en-US" sz="2000" b="1" dirty="0"/>
              <a:t> ai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manogi</a:t>
            </a:r>
            <a:r>
              <a:rPr lang="en-US" sz="2000" b="1" dirty="0"/>
              <a:t>,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faamatala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e Paulo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tuuina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le </a:t>
            </a:r>
            <a:r>
              <a:rPr lang="en-US" sz="2000" b="1" dirty="0" err="1"/>
              <a:t>fe’au</a:t>
            </a:r>
            <a:r>
              <a:rPr lang="en-US" sz="2000" b="1" dirty="0"/>
              <a:t> ma le </a:t>
            </a:r>
            <a:r>
              <a:rPr lang="en-US" sz="2000" b="1" dirty="0" err="1"/>
              <a:t>faamaoni</a:t>
            </a:r>
            <a:r>
              <a:rPr lang="en-US" sz="2000" b="1" dirty="0"/>
              <a:t>, e </a:t>
            </a:r>
            <a:r>
              <a:rPr lang="en-US" sz="2000" b="1" dirty="0" err="1"/>
              <a:t>aunoa</a:t>
            </a:r>
            <a:r>
              <a:rPr lang="en-US" sz="2000" b="1" dirty="0"/>
              <a:t> ma le </a:t>
            </a:r>
            <a:r>
              <a:rPr lang="en-US" sz="2000" b="1" dirty="0" err="1"/>
              <a:t>sailia</a:t>
            </a:r>
            <a:r>
              <a:rPr lang="en-US" sz="2000" b="1" dirty="0"/>
              <a:t> o se </a:t>
            </a:r>
            <a:r>
              <a:rPr lang="en-US" sz="2000" b="1" dirty="0" err="1"/>
              <a:t>manuia</a:t>
            </a:r>
            <a:r>
              <a:rPr lang="en-US" sz="2000" b="1" dirty="0"/>
              <a:t> </a:t>
            </a:r>
            <a:r>
              <a:rPr lang="en-US" sz="2000" b="1" dirty="0" err="1"/>
              <a:t>faaletagata</a:t>
            </a:r>
            <a:r>
              <a:rPr lang="en-US" sz="2000" b="1" dirty="0"/>
              <a:t> lava </a:t>
            </a:r>
            <a:r>
              <a:rPr lang="en-US" sz="2000" b="1" dirty="0" err="1"/>
              <a:t>ia</a:t>
            </a:r>
            <a:r>
              <a:rPr lang="en-US" sz="2000" b="1" dirty="0"/>
              <a:t>, ae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o le </a:t>
            </a:r>
            <a:r>
              <a:rPr lang="en-US" sz="2000" b="1" dirty="0" err="1"/>
              <a:t>faaolataga</a:t>
            </a:r>
            <a:r>
              <a:rPr lang="en-US" sz="2000" b="1" dirty="0"/>
              <a:t> o ē </a:t>
            </a:r>
            <a:r>
              <a:rPr lang="en-US" sz="2000" b="1" dirty="0" err="1"/>
              <a:t>faalogologo</a:t>
            </a:r>
            <a:r>
              <a:rPr lang="en-US" sz="2000" b="1" dirty="0"/>
              <a:t> (2 Kori. 2:17).</a:t>
            </a:r>
            <a:endParaRPr lang="en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036341" y="1220405"/>
            <a:ext cx="1071532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“Na </a:t>
            </a:r>
            <a:r>
              <a:rPr lang="en-US" sz="2800" b="1" dirty="0" err="1">
                <a:latin typeface="Constantia" panose="02030602050306030303" pitchFamily="18" charset="0"/>
              </a:rPr>
              <a:t>aumaia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lenei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avefeʻau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faamaoni</a:t>
            </a:r>
            <a:r>
              <a:rPr lang="en-US" sz="2800" b="1" dirty="0">
                <a:latin typeface="Constantia" panose="02030602050306030303" pitchFamily="18" charset="0"/>
              </a:rPr>
              <a:t> le tala </a:t>
            </a:r>
            <a:r>
              <a:rPr lang="en-US" sz="2800" b="1" dirty="0" err="1">
                <a:latin typeface="Constantia" panose="02030602050306030303" pitchFamily="18" charset="0"/>
              </a:rPr>
              <a:t>fiafia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faapea</a:t>
            </a:r>
            <a:r>
              <a:rPr lang="en-US" sz="2800" b="1" dirty="0">
                <a:latin typeface="Constantia" panose="02030602050306030303" pitchFamily="18" charset="0"/>
              </a:rPr>
              <a:t>, </a:t>
            </a:r>
            <a:r>
              <a:rPr lang="en-US" sz="2800" b="1" dirty="0" err="1">
                <a:latin typeface="Constantia" panose="02030602050306030303" pitchFamily="18" charset="0"/>
              </a:rPr>
              <a:t>ua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iai</a:t>
            </a:r>
            <a:r>
              <a:rPr lang="en-US" sz="2800" b="1" dirty="0">
                <a:latin typeface="Constantia" panose="02030602050306030303" pitchFamily="18" charset="0"/>
              </a:rPr>
              <a:t> se </a:t>
            </a:r>
            <a:r>
              <a:rPr lang="en-US" sz="2800" b="1" dirty="0" err="1">
                <a:latin typeface="Constantia" panose="02030602050306030303" pitchFamily="18" charset="0"/>
              </a:rPr>
              <a:t>suiga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ofoofogia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ua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ʻau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talitonu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Korinito</a:t>
            </a:r>
            <a:r>
              <a:rPr lang="en-US" sz="2800" b="1" dirty="0">
                <a:latin typeface="Constantia" panose="02030602050306030303" pitchFamily="18" charset="0"/>
              </a:rPr>
              <a:t>. E </a:t>
            </a:r>
            <a:r>
              <a:rPr lang="en-US" sz="2800" b="1" dirty="0" err="1">
                <a:latin typeface="Constantia" panose="02030602050306030303" pitchFamily="18" charset="0"/>
              </a:rPr>
              <a:t>toʻatele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talia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faatonuga</a:t>
            </a:r>
            <a:r>
              <a:rPr lang="en-US" sz="2800" b="1" dirty="0">
                <a:latin typeface="Constantia" panose="02030602050306030303" pitchFamily="18" charset="0"/>
              </a:rPr>
              <a:t> o loo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tusi</a:t>
            </a:r>
            <a:r>
              <a:rPr lang="en-US" sz="2800" b="1" dirty="0">
                <a:latin typeface="Constantia" panose="02030602050306030303" pitchFamily="18" charset="0"/>
              </a:rPr>
              <a:t> a Paulo ma </a:t>
            </a:r>
            <a:r>
              <a:rPr lang="en-US" sz="2800" b="1" dirty="0" err="1">
                <a:latin typeface="Constantia" panose="02030602050306030303" pitchFamily="18" charset="0"/>
              </a:rPr>
              <a:t>ua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salamō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a </a:t>
            </a:r>
            <a:r>
              <a:rPr lang="en-US" sz="2800" b="1" dirty="0" err="1">
                <a:latin typeface="Constantia" panose="02030602050306030303" pitchFamily="18" charset="0"/>
              </a:rPr>
              <a:t>latou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agasala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it-IT" sz="2800" b="1" dirty="0">
                <a:latin typeface="Constantia" panose="02030602050306030303" pitchFamily="18" charset="0"/>
              </a:rPr>
              <a:t>Ua le toe avea o latou olaga e faalumaina ai le Faa-Kerisiano, ae ua faia se aafiaga malosi e lagolagoina ai le amioatua. […]</a:t>
            </a:r>
            <a:endParaRPr lang="en" sz="28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O </a:t>
            </a:r>
            <a:r>
              <a:rPr lang="en-US" sz="2800" b="1" dirty="0" err="1">
                <a:latin typeface="Constantia" panose="02030602050306030303" pitchFamily="18" charset="0"/>
              </a:rPr>
              <a:t>lena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salamo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maua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aafiaga</a:t>
            </a:r>
            <a:r>
              <a:rPr lang="en-US" sz="2800" b="1" dirty="0">
                <a:latin typeface="Constantia" panose="02030602050306030303" pitchFamily="18" charset="0"/>
              </a:rPr>
              <a:t> o le </a:t>
            </a:r>
            <a:r>
              <a:rPr lang="en-US" sz="2800" b="1" dirty="0" err="1">
                <a:latin typeface="Constantia" panose="02030602050306030303" pitchFamily="18" charset="0"/>
              </a:rPr>
              <a:t>alofa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tunoa</a:t>
            </a:r>
            <a:r>
              <a:rPr lang="en-US" sz="2800" b="1" dirty="0">
                <a:latin typeface="Constantia" panose="02030602050306030303" pitchFamily="18" charset="0"/>
              </a:rPr>
              <a:t> o le Atua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luga</a:t>
            </a:r>
            <a:r>
              <a:rPr lang="en-US" sz="2800" b="1" dirty="0">
                <a:latin typeface="Constantia" panose="02030602050306030303" pitchFamily="18" charset="0"/>
              </a:rPr>
              <a:t> o le </a:t>
            </a:r>
            <a:r>
              <a:rPr lang="en-US" sz="2800" b="1" dirty="0" err="1">
                <a:latin typeface="Constantia" panose="02030602050306030303" pitchFamily="18" charset="0"/>
              </a:rPr>
              <a:t>loto</a:t>
            </a:r>
            <a:r>
              <a:rPr lang="en-US" sz="2800" b="1" dirty="0">
                <a:latin typeface="Constantia" panose="02030602050306030303" pitchFamily="18" charset="0"/>
              </a:rPr>
              <a:t> o le a </a:t>
            </a:r>
            <a:r>
              <a:rPr lang="en-US" sz="2800" b="1" dirty="0" err="1">
                <a:latin typeface="Constantia" panose="02030602050306030303" pitchFamily="18" charset="0"/>
              </a:rPr>
              <a:t>taitai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atu</a:t>
            </a:r>
            <a:r>
              <a:rPr lang="en-US" sz="2800" b="1" dirty="0">
                <a:latin typeface="Constantia" panose="02030602050306030303" pitchFamily="18" charset="0"/>
              </a:rPr>
              <a:t> ai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le </a:t>
            </a:r>
            <a:r>
              <a:rPr lang="en-US" sz="2800" b="1" dirty="0" err="1">
                <a:latin typeface="Constantia" panose="02030602050306030303" pitchFamily="18" charset="0"/>
              </a:rPr>
              <a:t>ta'uta'u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atu</a:t>
            </a:r>
            <a:r>
              <a:rPr lang="en-US" sz="2800" b="1" dirty="0">
                <a:latin typeface="Constantia" panose="02030602050306030303" pitchFamily="18" charset="0"/>
              </a:rPr>
              <a:t> ma le </a:t>
            </a:r>
            <a:r>
              <a:rPr lang="en-US" sz="2800" b="1" dirty="0" err="1">
                <a:latin typeface="Constantia" panose="02030602050306030303" pitchFamily="18" charset="0"/>
              </a:rPr>
              <a:t>lafoaia</a:t>
            </a:r>
            <a:r>
              <a:rPr lang="en-US" sz="2800" b="1" dirty="0">
                <a:latin typeface="Constantia" panose="02030602050306030303" pitchFamily="18" charset="0"/>
              </a:rPr>
              <a:t> o le </a:t>
            </a:r>
            <a:r>
              <a:rPr lang="en-US" sz="2800" b="1" dirty="0" err="1">
                <a:latin typeface="Constantia" panose="02030602050306030303" pitchFamily="18" charset="0"/>
              </a:rPr>
              <a:t>agasala</a:t>
            </a:r>
            <a:r>
              <a:rPr lang="en-US" sz="2800" b="1" dirty="0">
                <a:latin typeface="Constantia" panose="02030602050306030303" pitchFamily="18" charset="0"/>
              </a:rPr>
              <a:t>. O </a:t>
            </a:r>
            <a:r>
              <a:rPr lang="en-US" sz="2800" b="1" dirty="0" err="1">
                <a:latin typeface="Constantia" panose="02030602050306030303" pitchFamily="18" charset="0"/>
              </a:rPr>
              <a:t>fua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faapena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folafola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mai</a:t>
            </a:r>
            <a:r>
              <a:rPr lang="en-US" sz="2800" b="1" dirty="0">
                <a:latin typeface="Constantia" panose="02030602050306030303" pitchFamily="18" charset="0"/>
              </a:rPr>
              <a:t> e le </a:t>
            </a:r>
            <a:r>
              <a:rPr lang="en-US" sz="2800" b="1" dirty="0" err="1">
                <a:latin typeface="Constantia" panose="02030602050306030303" pitchFamily="18" charset="0"/>
              </a:rPr>
              <a:t>aposetolo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vaaia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olaga</a:t>
            </a:r>
            <a:r>
              <a:rPr lang="en-US" sz="2800" b="1" dirty="0">
                <a:latin typeface="Constantia" panose="02030602050306030303" pitchFamily="18" charset="0"/>
              </a:rPr>
              <a:t> o </a:t>
            </a:r>
            <a:r>
              <a:rPr lang="en-US" sz="2800" b="1" dirty="0" err="1">
                <a:latin typeface="Constantia" panose="02030602050306030303" pitchFamily="18" charset="0"/>
              </a:rPr>
              <a:t>tagata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talitonu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Korinito</a:t>
            </a:r>
            <a:r>
              <a:rPr lang="en-US" sz="2800" b="1" dirty="0">
                <a:latin typeface="Constantia" panose="02030602050306030303" pitchFamily="18" charset="0"/>
              </a:rPr>
              <a:t>.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6547</TotalTime>
  <Words>1634</Words>
  <Application>Microsoft Office PowerPoint</Application>
  <PresentationFormat>Panorámica</PresentationFormat>
  <Paragraphs>58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Aptos Display</vt:lpstr>
      <vt:lpstr>Constantia</vt:lpstr>
      <vt:lpstr>Arial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82</cp:revision>
  <dcterms:created xsi:type="dcterms:W3CDTF">2026-07-22T06:08:40Z</dcterms:created>
  <dcterms:modified xsi:type="dcterms:W3CDTF">2026-08-23T19:30:57Z</dcterms:modified>
</cp:coreProperties>
</file>