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O tatou ua…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Ae le…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Puapuagatia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faaatuatuvaleina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fememeai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matua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fememeai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sauaina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tuulafoaina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lafotuina</a:t>
          </a:r>
          <a:r>
            <a:rPr lang="es-ES" sz="2000" b="1" dirty="0">
              <a:solidFill>
                <a:schemeClr val="tx1"/>
              </a:solidFill>
            </a:rPr>
            <a:t> i lalo</a:t>
          </a: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fano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Na foa’i mai e Keriso lona ola ona o le alofa. O lenei alofa ua uuna’ia ai i tatou e ola mo Ia (2 Korinito 5:14-15).</a:t>
          </a:r>
          <a:endParaRPr lang="en" sz="20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Ua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faia</a:t>
          </a:r>
          <a:r>
            <a:rPr lang="en-US" sz="2000" b="1" dirty="0">
              <a:solidFill>
                <a:schemeClr val="tx1"/>
              </a:solidFill>
            </a:rPr>
            <a:t> tatou e </a:t>
          </a:r>
          <a:r>
            <a:rPr lang="en-US" sz="2000" b="1" dirty="0" err="1">
              <a:solidFill>
                <a:schemeClr val="tx1"/>
              </a:solidFill>
            </a:rPr>
            <a:t>Keriso</a:t>
          </a:r>
          <a:r>
            <a:rPr lang="en-US" sz="2000" b="1" dirty="0">
              <a:solidFill>
                <a:schemeClr val="tx1"/>
              </a:solidFill>
            </a:rPr>
            <a:t> ma </a:t>
          </a:r>
          <a:r>
            <a:rPr lang="en-US" sz="2000" b="1" dirty="0" err="1">
              <a:solidFill>
                <a:schemeClr val="tx1"/>
              </a:solidFill>
            </a:rPr>
            <a:t>tagata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fou</a:t>
          </a:r>
          <a:r>
            <a:rPr lang="en-US" sz="2000" b="1" dirty="0">
              <a:solidFill>
                <a:schemeClr val="tx1"/>
              </a:solidFill>
            </a:rPr>
            <a:t>. O lea </a:t>
          </a:r>
          <a:r>
            <a:rPr lang="en-US" sz="2000" b="1" dirty="0" err="1">
              <a:solidFill>
                <a:schemeClr val="tx1"/>
              </a:solidFill>
            </a:rPr>
            <a:t>ua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faamalosia</a:t>
          </a:r>
          <a:r>
            <a:rPr lang="en-US" sz="2000" b="1" dirty="0">
              <a:solidFill>
                <a:schemeClr val="tx1"/>
              </a:solidFill>
            </a:rPr>
            <a:t> ai </a:t>
          </a:r>
          <a:r>
            <a:rPr lang="en-US" sz="2000" b="1" dirty="0" err="1">
              <a:solidFill>
                <a:schemeClr val="tx1"/>
              </a:solidFill>
            </a:rPr>
            <a:t>i</a:t>
          </a:r>
          <a:r>
            <a:rPr lang="en-US" sz="2000" b="1" dirty="0">
              <a:solidFill>
                <a:schemeClr val="tx1"/>
              </a:solidFill>
            </a:rPr>
            <a:t> tatou e </a:t>
          </a:r>
          <a:r>
            <a:rPr lang="en-US" sz="2000" b="1" dirty="0" err="1">
              <a:solidFill>
                <a:schemeClr val="tx1"/>
              </a:solidFill>
            </a:rPr>
            <a:t>tuua</a:t>
          </a:r>
          <a:r>
            <a:rPr lang="en-US" sz="2000" b="1" dirty="0">
              <a:solidFill>
                <a:schemeClr val="tx1"/>
              </a:solidFill>
            </a:rPr>
            <a:t> o tatou </a:t>
          </a:r>
          <a:r>
            <a:rPr lang="en-US" sz="2000" b="1" dirty="0" err="1">
              <a:solidFill>
                <a:schemeClr val="tx1"/>
              </a:solidFill>
            </a:rPr>
            <a:t>olaga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tuai</a:t>
          </a:r>
          <a:r>
            <a:rPr lang="en-US" sz="2000" b="1" dirty="0">
              <a:solidFill>
                <a:schemeClr val="tx1"/>
              </a:solidFill>
            </a:rPr>
            <a:t> (2 Kori. 5:17)</a:t>
          </a:r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 faaleleia i tatou e Keriso ma le Atua. O lenei ua uunaia ai i tatou e avea ma amepasa o le leleiga (2 Kori. 5:18-20).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Onosaia faigata (2 Kor.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Ia fua mai fua o le Agaga Paia (2 Kor.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Ia </a:t>
          </a:r>
          <a:r>
            <a:rPr lang="en-US" sz="2000" b="1" dirty="0" err="1">
              <a:solidFill>
                <a:schemeClr val="tx1"/>
              </a:solidFill>
            </a:rPr>
            <a:t>faamaoni</a:t>
          </a:r>
          <a:r>
            <a:rPr lang="en-US" sz="2000" b="1" dirty="0">
              <a:solidFill>
                <a:schemeClr val="tx1"/>
              </a:solidFill>
            </a:rPr>
            <a:t> ma </a:t>
          </a:r>
          <a:r>
            <a:rPr lang="en-US" sz="2000" b="1" dirty="0" err="1">
              <a:solidFill>
                <a:schemeClr val="tx1"/>
              </a:solidFill>
            </a:rPr>
            <a:t>amiotonu</a:t>
          </a:r>
          <a:r>
            <a:rPr lang="en-US" sz="2000" b="1" dirty="0">
              <a:solidFill>
                <a:schemeClr val="tx1"/>
              </a:solidFill>
            </a:rPr>
            <a:t> (2 Kori. 6:7)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Tumau i soo se luiga (2 Kori. 6:8-10)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Tatala o tatou loto i isi (2 Kori. 6:11-13)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Ina </a:t>
          </a:r>
          <a:r>
            <a:rPr lang="en-US" sz="2000" b="1" dirty="0" err="1">
              <a:solidFill>
                <a:schemeClr val="tx1"/>
              </a:solidFill>
            </a:rPr>
            <a:t>ia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vavae</a:t>
          </a:r>
          <a:r>
            <a:rPr lang="en-US" sz="2000" b="1" dirty="0">
              <a:solidFill>
                <a:schemeClr val="tx1"/>
              </a:solidFill>
            </a:rPr>
            <a:t> ese </a:t>
          </a:r>
          <a:r>
            <a:rPr lang="en-US" sz="2000" b="1" dirty="0" err="1">
              <a:solidFill>
                <a:schemeClr val="tx1"/>
              </a:solidFill>
            </a:rPr>
            <a:t>i</a:t>
          </a:r>
          <a:r>
            <a:rPr lang="en-US" sz="2000" b="1" dirty="0">
              <a:solidFill>
                <a:schemeClr val="tx1"/>
              </a:solidFill>
            </a:rPr>
            <a:t> tatou lava </a:t>
          </a:r>
          <a:r>
            <a:rPr lang="en-US" sz="2000" b="1" dirty="0" err="1">
              <a:solidFill>
                <a:schemeClr val="tx1"/>
              </a:solidFill>
            </a:rPr>
            <a:t>mai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faatosinaga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leaga</a:t>
          </a:r>
          <a:r>
            <a:rPr lang="en-US" sz="2000" b="1" dirty="0">
              <a:solidFill>
                <a:schemeClr val="tx1"/>
              </a:solidFill>
            </a:rPr>
            <a:t> a ē </a:t>
          </a:r>
          <a:r>
            <a:rPr lang="en-US" sz="2000" b="1" dirty="0" err="1">
              <a:solidFill>
                <a:schemeClr val="tx1"/>
              </a:solidFill>
            </a:rPr>
            <a:t>lē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talitonu</a:t>
          </a:r>
          <a:r>
            <a:rPr lang="en-US" sz="2000" b="1" dirty="0">
              <a:solidFill>
                <a:schemeClr val="tx1"/>
              </a:solidFill>
            </a:rPr>
            <a:t> (2 Kori. 6:14-15)</a:t>
          </a:r>
          <a:endParaRPr lang="en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Valaauina ia..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O ese mai nofoaga o le agasala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Vavae ese mai tagata agasala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Taunuuga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Oute nofo faatasi ma oe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Fai au ma outou Tama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it-IT" sz="2000" b="1" dirty="0"/>
            <a:t>Aua le pa'i i se mea le mama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Oute talia outou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Fai Au mou Atua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/>
            <a:t>Avea </a:t>
          </a:r>
          <a:r>
            <a:rPr lang="en-US" sz="2000" b="1" dirty="0" err="1"/>
            <a:t>outou</a:t>
          </a:r>
          <a:r>
            <a:rPr lang="en-US" sz="2000" b="1" dirty="0"/>
            <a:t> ma </a:t>
          </a:r>
          <a:r>
            <a:rPr lang="en-US" sz="2000" b="1" dirty="0" err="1"/>
            <a:t>o'u</a:t>
          </a:r>
          <a:r>
            <a:rPr lang="en-US" sz="2000" b="1" dirty="0"/>
            <a:t> </a:t>
          </a:r>
          <a:r>
            <a:rPr lang="en-US" sz="2000" b="1" dirty="0" err="1"/>
            <a:t>tagata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O tatou ua…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Puapuagatia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fememeai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sauaina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lafotuina</a:t>
          </a:r>
          <a:r>
            <a:rPr lang="es-ES" sz="2000" b="1" kern="1200" dirty="0">
              <a:solidFill>
                <a:schemeClr val="tx1"/>
              </a:solidFill>
            </a:rPr>
            <a:t> i lalo</a:t>
          </a: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Ae le…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faaatuatuvaleina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matua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fememeai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tuulafoaina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fano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Na foa’i mai e Keriso lona ola ona o le alofa. O lenei alofa ua uuna’ia ai i tatou e ola mo Ia (2 Korinito 5:14-15).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Ua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faia</a:t>
          </a:r>
          <a:r>
            <a:rPr lang="en-US" sz="2000" b="1" kern="1200" dirty="0">
              <a:solidFill>
                <a:schemeClr val="tx1"/>
              </a:solidFill>
            </a:rPr>
            <a:t> tatou e </a:t>
          </a:r>
          <a:r>
            <a:rPr lang="en-US" sz="2000" b="1" kern="1200" dirty="0" err="1">
              <a:solidFill>
                <a:schemeClr val="tx1"/>
              </a:solidFill>
            </a:rPr>
            <a:t>Keriso</a:t>
          </a:r>
          <a:r>
            <a:rPr lang="en-US" sz="2000" b="1" kern="1200" dirty="0">
              <a:solidFill>
                <a:schemeClr val="tx1"/>
              </a:solidFill>
            </a:rPr>
            <a:t> ma </a:t>
          </a:r>
          <a:r>
            <a:rPr lang="en-US" sz="2000" b="1" kern="1200" dirty="0" err="1">
              <a:solidFill>
                <a:schemeClr val="tx1"/>
              </a:solidFill>
            </a:rPr>
            <a:t>tagata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fou</a:t>
          </a:r>
          <a:r>
            <a:rPr lang="en-US" sz="2000" b="1" kern="1200" dirty="0">
              <a:solidFill>
                <a:schemeClr val="tx1"/>
              </a:solidFill>
            </a:rPr>
            <a:t>. O lea </a:t>
          </a:r>
          <a:r>
            <a:rPr lang="en-US" sz="2000" b="1" kern="1200" dirty="0" err="1">
              <a:solidFill>
                <a:schemeClr val="tx1"/>
              </a:solidFill>
            </a:rPr>
            <a:t>ua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faamalosia</a:t>
          </a:r>
          <a:r>
            <a:rPr lang="en-US" sz="2000" b="1" kern="1200" dirty="0">
              <a:solidFill>
                <a:schemeClr val="tx1"/>
              </a:solidFill>
            </a:rPr>
            <a:t> ai </a:t>
          </a:r>
          <a:r>
            <a:rPr lang="en-US" sz="2000" b="1" kern="1200" dirty="0" err="1">
              <a:solidFill>
                <a:schemeClr val="tx1"/>
              </a:solidFill>
            </a:rPr>
            <a:t>i</a:t>
          </a:r>
          <a:r>
            <a:rPr lang="en-US" sz="2000" b="1" kern="1200" dirty="0">
              <a:solidFill>
                <a:schemeClr val="tx1"/>
              </a:solidFill>
            </a:rPr>
            <a:t> tatou e </a:t>
          </a:r>
          <a:r>
            <a:rPr lang="en-US" sz="2000" b="1" kern="1200" dirty="0" err="1">
              <a:solidFill>
                <a:schemeClr val="tx1"/>
              </a:solidFill>
            </a:rPr>
            <a:t>tuua</a:t>
          </a:r>
          <a:r>
            <a:rPr lang="en-US" sz="2000" b="1" kern="1200" dirty="0">
              <a:solidFill>
                <a:schemeClr val="tx1"/>
              </a:solidFill>
            </a:rPr>
            <a:t> o tatou </a:t>
          </a:r>
          <a:r>
            <a:rPr lang="en-US" sz="2000" b="1" kern="1200" dirty="0" err="1">
              <a:solidFill>
                <a:schemeClr val="tx1"/>
              </a:solidFill>
            </a:rPr>
            <a:t>olaga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tuai</a:t>
          </a:r>
          <a:r>
            <a:rPr lang="en-US" sz="2000" b="1" kern="1200" dirty="0">
              <a:solidFill>
                <a:schemeClr val="tx1"/>
              </a:solidFill>
            </a:rPr>
            <a:t> (2 Kori. 5:17)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 faaleleia i tatou e Keriso ma le Atua. O lenei ua uunaia ai i tatou e avea ma amepasa o le leleiga (2 Kori. 5:18-20).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Onosaia faigata (2 Kor.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Ia fua mai fua o le Agaga Paia (2 Kor.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Ia </a:t>
          </a:r>
          <a:r>
            <a:rPr lang="en-US" sz="2000" b="1" kern="1200" dirty="0" err="1">
              <a:solidFill>
                <a:schemeClr val="tx1"/>
              </a:solidFill>
            </a:rPr>
            <a:t>faamaoni</a:t>
          </a:r>
          <a:r>
            <a:rPr lang="en-US" sz="2000" b="1" kern="1200" dirty="0">
              <a:solidFill>
                <a:schemeClr val="tx1"/>
              </a:solidFill>
            </a:rPr>
            <a:t> ma </a:t>
          </a:r>
          <a:r>
            <a:rPr lang="en-US" sz="2000" b="1" kern="1200" dirty="0" err="1">
              <a:solidFill>
                <a:schemeClr val="tx1"/>
              </a:solidFill>
            </a:rPr>
            <a:t>amiotonu</a:t>
          </a:r>
          <a:r>
            <a:rPr lang="en-US" sz="2000" b="1" kern="1200" dirty="0">
              <a:solidFill>
                <a:schemeClr val="tx1"/>
              </a:solidFill>
            </a:rPr>
            <a:t> (2 Kori. 6:7)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Tumau i soo se luiga (2 Kori. 6:8-10)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Tatala o tatou loto i isi (2 Kori. 6:11-13)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Ina </a:t>
          </a:r>
          <a:r>
            <a:rPr lang="en-US" sz="2000" b="1" kern="1200" dirty="0" err="1">
              <a:solidFill>
                <a:schemeClr val="tx1"/>
              </a:solidFill>
            </a:rPr>
            <a:t>ia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vavae</a:t>
          </a:r>
          <a:r>
            <a:rPr lang="en-US" sz="2000" b="1" kern="1200" dirty="0">
              <a:solidFill>
                <a:schemeClr val="tx1"/>
              </a:solidFill>
            </a:rPr>
            <a:t> ese </a:t>
          </a:r>
          <a:r>
            <a:rPr lang="en-US" sz="2000" b="1" kern="1200" dirty="0" err="1">
              <a:solidFill>
                <a:schemeClr val="tx1"/>
              </a:solidFill>
            </a:rPr>
            <a:t>i</a:t>
          </a:r>
          <a:r>
            <a:rPr lang="en-US" sz="2000" b="1" kern="1200" dirty="0">
              <a:solidFill>
                <a:schemeClr val="tx1"/>
              </a:solidFill>
            </a:rPr>
            <a:t> tatou lava </a:t>
          </a:r>
          <a:r>
            <a:rPr lang="en-US" sz="2000" b="1" kern="1200" dirty="0" err="1">
              <a:solidFill>
                <a:schemeClr val="tx1"/>
              </a:solidFill>
            </a:rPr>
            <a:t>mai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faatosinaga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leaga</a:t>
          </a:r>
          <a:r>
            <a:rPr lang="en-US" sz="2000" b="1" kern="1200" dirty="0">
              <a:solidFill>
                <a:schemeClr val="tx1"/>
              </a:solidFill>
            </a:rPr>
            <a:t> a ē </a:t>
          </a:r>
          <a:r>
            <a:rPr lang="en-US" sz="2000" b="1" kern="1200" dirty="0" err="1">
              <a:solidFill>
                <a:schemeClr val="tx1"/>
              </a:solidFill>
            </a:rPr>
            <a:t>lē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talitonu</a:t>
          </a:r>
          <a:r>
            <a:rPr lang="en-US" sz="2000" b="1" kern="1200" dirty="0">
              <a:solidFill>
                <a:schemeClr val="tx1"/>
              </a:solidFill>
            </a:rPr>
            <a:t> (2 Kori. 6:14-15)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O ese mai nofoaga o le agasala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Vavae ese mai tagata agasala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it-IT" sz="2000" b="1" kern="1200" dirty="0"/>
            <a:t>Aua le pa'i i se mea le mama</a:t>
          </a:r>
          <a:endParaRPr lang="en" sz="2000" b="1" kern="1200" dirty="0"/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Valaauina ia..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Oute nofo faatasi ma oe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Fai Au mou Atua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/>
            <a:t>Avea </a:t>
          </a:r>
          <a:r>
            <a:rPr lang="en-US" sz="2000" b="1" kern="1200" dirty="0" err="1"/>
            <a:t>outou</a:t>
          </a:r>
          <a:r>
            <a:rPr lang="en-US" sz="2000" b="1" kern="1200" dirty="0"/>
            <a:t> ma </a:t>
          </a:r>
          <a:r>
            <a:rPr lang="en-US" sz="2000" b="1" kern="1200" dirty="0" err="1"/>
            <a:t>o'u</a:t>
          </a:r>
          <a:r>
            <a:rPr lang="en-US" sz="2000" b="1" kern="1200" dirty="0"/>
            <a:t> </a:t>
          </a:r>
          <a:r>
            <a:rPr lang="en-US" sz="2000" b="1" kern="1200" dirty="0" err="1"/>
            <a:t>tagata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Oute talia outou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Fai au ma outou Tama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Taunuuga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GALUEGA FA'A-KERISIANO MONI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84100"/>
            <a:ext cx="151304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Lesona 10 mo Setema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O LE TAUNUUGA O LE GALULUE FAATASI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FA'AMAFANAFANAINA MA LE OLIOLI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E tele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lo‘u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faamalosi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tele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lo‘u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mitamita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ona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faatumuina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a‘u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le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mafanafana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matuā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olioli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tele lava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lo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puapuaga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uma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Korinito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E ui i faafitauli na feagai ma ia, ae sa matuā olioli lava Paulo. (2 Kori. 7:4). O le ā na mafua ai lenei olioli?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lea la,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le </a:t>
            </a:r>
            <a:r>
              <a:rPr lang="en-US" sz="2000" b="1" dirty="0" err="1"/>
              <a:t>faamafanafanaga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. Sa </a:t>
            </a:r>
            <a:r>
              <a:rPr lang="en-US" sz="2000" b="1" dirty="0" err="1"/>
              <a:t>faamafanafanaina</a:t>
            </a:r>
            <a:r>
              <a:rPr lang="en-US" sz="2000" b="1" dirty="0"/>
              <a:t> Tito, le </a:t>
            </a:r>
            <a:r>
              <a:rPr lang="en-US" sz="2000" b="1" dirty="0" err="1"/>
              <a:t>soa</a:t>
            </a:r>
            <a:r>
              <a:rPr lang="en-US" sz="2000" b="1" dirty="0"/>
              <a:t> a Paulo. (2 Kori. 7:7). Sa </a:t>
            </a:r>
            <a:r>
              <a:rPr lang="en-US" sz="2000" b="1" dirty="0" err="1"/>
              <a:t>faamafanafanaina</a:t>
            </a:r>
            <a:r>
              <a:rPr lang="en-US" sz="2000" b="1" dirty="0"/>
              <a:t> Paulo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taunuu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o Tito (2 Kori. 7:6). Sa </a:t>
            </a:r>
            <a:r>
              <a:rPr lang="en-US" sz="2000" b="1" dirty="0" err="1"/>
              <a:t>faamafanafanaina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, lea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aumaia</a:t>
            </a:r>
            <a:r>
              <a:rPr lang="en-US" sz="2000" b="1" dirty="0"/>
              <a:t> ai </a:t>
            </a:r>
            <a:r>
              <a:rPr lang="en-US" sz="2000" b="1" dirty="0" err="1"/>
              <a:t>foi</a:t>
            </a:r>
            <a:r>
              <a:rPr lang="en-US" sz="2000" b="1" dirty="0"/>
              <a:t> le </a:t>
            </a:r>
            <a:r>
              <a:rPr lang="en-US" sz="2000" b="1" dirty="0" err="1"/>
              <a:t>faamafanafanaga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Paulo (2 Kori. 7:13).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Sa </a:t>
            </a:r>
            <a:r>
              <a:rPr lang="en-US" sz="2000" b="1" dirty="0" err="1">
                <a:solidFill>
                  <a:prstClr val="black"/>
                </a:solidFill>
              </a:rPr>
              <a:t>tusia</a:t>
            </a:r>
            <a:r>
              <a:rPr lang="en-US" sz="2000" b="1" dirty="0">
                <a:solidFill>
                  <a:prstClr val="black"/>
                </a:solidFill>
              </a:rPr>
              <a:t> e Paulo se </a:t>
            </a:r>
            <a:r>
              <a:rPr lang="en-US" sz="2000" b="1" dirty="0" err="1">
                <a:solidFill>
                  <a:prstClr val="black"/>
                </a:solidFill>
              </a:rPr>
              <a:t>tusi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, lea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faanoanoa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(2 Kori. 7:8). </a:t>
            </a:r>
            <a:r>
              <a:rPr lang="en-US" sz="2000" b="1" dirty="0" err="1">
                <a:solidFill>
                  <a:prstClr val="black"/>
                </a:solidFill>
              </a:rPr>
              <a:t>Peitai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lena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faanoanoaga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taitai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salamo</a:t>
            </a:r>
            <a:r>
              <a:rPr lang="en-US" sz="2000" b="1" dirty="0">
                <a:solidFill>
                  <a:prstClr val="black"/>
                </a:solidFill>
              </a:rPr>
              <a:t> (2 Kori. 7:9-10). O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mafua</a:t>
            </a:r>
            <a:r>
              <a:rPr lang="en-US" sz="2000" b="1" dirty="0">
                <a:solidFill>
                  <a:prstClr val="black"/>
                </a:solidFill>
              </a:rPr>
              <a:t> ai se </a:t>
            </a:r>
            <a:r>
              <a:rPr lang="en-US" sz="2000" b="1" dirty="0" err="1">
                <a:solidFill>
                  <a:prstClr val="black"/>
                </a:solidFill>
              </a:rPr>
              <a:t>suiga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atoa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la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mafutaga</a:t>
            </a:r>
            <a:r>
              <a:rPr lang="en-US" sz="2000" b="1" dirty="0">
                <a:solidFill>
                  <a:prstClr val="black"/>
                </a:solidFill>
              </a:rPr>
              <a:t> ma Paulo, ma le </a:t>
            </a:r>
            <a:r>
              <a:rPr lang="en-US" sz="2000" b="1" dirty="0" err="1">
                <a:solidFill>
                  <a:prstClr val="black"/>
                </a:solidFill>
              </a:rPr>
              <a:t>tasi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isi</a:t>
            </a:r>
            <a:r>
              <a:rPr lang="en-US" sz="2000" b="1" dirty="0">
                <a:solidFill>
                  <a:prstClr val="black"/>
                </a:solidFill>
              </a:rPr>
              <a:t> (2 Kori. 7:11-12).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Ae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le’i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manatu</a:t>
            </a:r>
            <a:r>
              <a:rPr lang="en-US" sz="2000" b="1" dirty="0">
                <a:solidFill>
                  <a:prstClr val="black"/>
                </a:solidFill>
              </a:rPr>
              <a:t> Paulo o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mafua</a:t>
            </a:r>
            <a:r>
              <a:rPr lang="en-US" sz="2000" b="1" dirty="0">
                <a:solidFill>
                  <a:prstClr val="black"/>
                </a:solidFill>
              </a:rPr>
              <a:t> ai. </a:t>
            </a:r>
            <a:r>
              <a:rPr lang="en-US" sz="2000" b="1" dirty="0" err="1">
                <a:solidFill>
                  <a:prstClr val="black"/>
                </a:solidFill>
              </a:rPr>
              <a:t>Afai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maua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faifeau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olioli</a:t>
            </a:r>
            <a:r>
              <a:rPr lang="en-US" sz="2000" b="1" dirty="0">
                <a:solidFill>
                  <a:prstClr val="black"/>
                </a:solidFill>
              </a:rPr>
              <a:t> ma le </a:t>
            </a:r>
            <a:r>
              <a:rPr lang="en-US" sz="2000" b="1" dirty="0" err="1">
                <a:solidFill>
                  <a:prstClr val="black"/>
                </a:solidFill>
              </a:rPr>
              <a:t>mafanafana</a:t>
            </a:r>
            <a:r>
              <a:rPr lang="en-US" sz="2000" b="1" dirty="0">
                <a:solidFill>
                  <a:prstClr val="black"/>
                </a:solidFill>
              </a:rPr>
              <a:t>, o le </a:t>
            </a:r>
            <a:r>
              <a:rPr lang="en-US" sz="2000" b="1" dirty="0" err="1">
                <a:solidFill>
                  <a:prstClr val="black"/>
                </a:solidFill>
              </a:rPr>
              <a:t>mafuaaga</a:t>
            </a:r>
            <a:r>
              <a:rPr lang="en-US" sz="2000" b="1" dirty="0">
                <a:solidFill>
                  <a:prstClr val="black"/>
                </a:solidFill>
              </a:rPr>
              <a:t> o le Atua “e </a:t>
            </a:r>
            <a:r>
              <a:rPr lang="en-US" sz="2000" b="1" dirty="0" err="1">
                <a:solidFill>
                  <a:prstClr val="black"/>
                </a:solidFill>
              </a:rPr>
              <a:t>faamafanafana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lotomaulalo</a:t>
            </a:r>
            <a:r>
              <a:rPr lang="en-US" sz="2000" b="1" dirty="0">
                <a:solidFill>
                  <a:prstClr val="black"/>
                </a:solidFill>
              </a:rPr>
              <a:t>” (2 Kori. 7:6a).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“O le </a:t>
            </a:r>
            <a:r>
              <a:rPr lang="en-US" sz="2600" b="1" dirty="0" err="1">
                <a:latin typeface="Constantia" panose="02030602050306030303" pitchFamily="18" charset="0"/>
              </a:rPr>
              <a:t>galuega</a:t>
            </a:r>
            <a:r>
              <a:rPr lang="en-US" sz="2600" b="1" dirty="0">
                <a:latin typeface="Constantia" panose="02030602050306030303" pitchFamily="18" charset="0"/>
              </a:rPr>
              <a:t> o </a:t>
            </a:r>
            <a:r>
              <a:rPr lang="en-US" sz="2600" b="1" dirty="0" err="1">
                <a:latin typeface="Constantia" panose="02030602050306030303" pitchFamily="18" charset="0"/>
              </a:rPr>
              <a:t>lona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uiga</a:t>
            </a:r>
            <a:r>
              <a:rPr lang="en-US" sz="2600" b="1" dirty="0">
                <a:latin typeface="Constantia" panose="02030602050306030303" pitchFamily="18" charset="0"/>
              </a:rPr>
              <a:t> o le </a:t>
            </a:r>
            <a:r>
              <a:rPr lang="en-US" sz="2600" b="1" dirty="0" err="1">
                <a:latin typeface="Constantia" panose="02030602050306030303" pitchFamily="18" charset="0"/>
              </a:rPr>
              <a:t>auauna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atu</a:t>
            </a:r>
            <a:r>
              <a:rPr lang="en-US" sz="2600" b="1" dirty="0">
                <a:latin typeface="Constantia" panose="02030602050306030303" pitchFamily="18" charset="0"/>
              </a:rPr>
              <a:t>, ma o </a:t>
            </a:r>
            <a:r>
              <a:rPr lang="en-US" sz="2600" b="1" dirty="0" err="1">
                <a:latin typeface="Constantia" panose="02030602050306030303" pitchFamily="18" charset="0"/>
              </a:rPr>
              <a:t>lenei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galuega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valaauina</a:t>
            </a:r>
            <a:r>
              <a:rPr lang="en-US" sz="2600" b="1" dirty="0">
                <a:latin typeface="Constantia" panose="02030602050306030303" pitchFamily="18" charset="0"/>
              </a:rPr>
              <a:t> ai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tatou </a:t>
            </a:r>
            <a:r>
              <a:rPr lang="en-US" sz="2600" b="1" dirty="0" err="1">
                <a:latin typeface="Constantia" panose="02030602050306030303" pitchFamily="18" charset="0"/>
              </a:rPr>
              <a:t>uma</a:t>
            </a:r>
            <a:r>
              <a:rPr lang="en-US" sz="2600" b="1" dirty="0">
                <a:latin typeface="Constantia" panose="02030602050306030303" pitchFamily="18" charset="0"/>
              </a:rPr>
              <a:t>. O se </a:t>
            </a:r>
            <a:r>
              <a:rPr lang="en-US" sz="2600" b="1" dirty="0" err="1">
                <a:latin typeface="Constantia" panose="02030602050306030303" pitchFamily="18" charset="0"/>
              </a:rPr>
              <a:t>faalumaina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le Atua pe a </a:t>
            </a:r>
            <a:r>
              <a:rPr lang="en-US" sz="2600" b="1" dirty="0" err="1">
                <a:latin typeface="Constantia" panose="02030602050306030303" pitchFamily="18" charset="0"/>
              </a:rPr>
              <a:t>filifile</a:t>
            </a:r>
            <a:r>
              <a:rPr lang="en-US" sz="2600" b="1" dirty="0">
                <a:latin typeface="Constantia" panose="02030602050306030303" pitchFamily="18" charset="0"/>
              </a:rPr>
              <a:t> e se </a:t>
            </a:r>
            <a:r>
              <a:rPr lang="en-US" sz="2600" b="1" dirty="0" err="1">
                <a:latin typeface="Constantia" panose="02030602050306030303" pitchFamily="18" charset="0"/>
              </a:rPr>
              <a:t>tagata</a:t>
            </a:r>
            <a:r>
              <a:rPr lang="en-US" sz="2600" b="1" dirty="0">
                <a:latin typeface="Constantia" panose="02030602050306030303" pitchFamily="18" charset="0"/>
              </a:rPr>
              <a:t> se </a:t>
            </a:r>
            <a:r>
              <a:rPr lang="en-US" sz="2600" b="1" dirty="0" err="1">
                <a:latin typeface="Constantia" panose="02030602050306030303" pitchFamily="18" charset="0"/>
              </a:rPr>
              <a:t>olaga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faamalieina</a:t>
            </a:r>
            <a:r>
              <a:rPr lang="en-US" sz="2600" b="1" dirty="0">
                <a:latin typeface="Constantia" panose="02030602050306030303" pitchFamily="18" charset="0"/>
              </a:rPr>
              <a:t> ai </a:t>
            </a:r>
            <a:r>
              <a:rPr lang="en-US" sz="2600" b="1" dirty="0" err="1">
                <a:latin typeface="Constantia" panose="02030602050306030303" pitchFamily="18" charset="0"/>
              </a:rPr>
              <a:t>lona</a:t>
            </a:r>
            <a:r>
              <a:rPr lang="en-US" sz="2600" b="1" dirty="0">
                <a:latin typeface="Constantia" panose="02030602050306030303" pitchFamily="18" charset="0"/>
              </a:rPr>
              <a:t> lava </a:t>
            </a:r>
            <a:r>
              <a:rPr lang="en-US" sz="2600" b="1" dirty="0" err="1">
                <a:latin typeface="Constantia" panose="02030602050306030303" pitchFamily="18" charset="0"/>
              </a:rPr>
              <a:t>loto</a:t>
            </a:r>
            <a:r>
              <a:rPr lang="en-US" sz="2600" b="1" dirty="0">
                <a:latin typeface="Constantia" panose="02030602050306030303" pitchFamily="18" charset="0"/>
              </a:rPr>
              <a:t>. Uso e ma </a:t>
            </a:r>
            <a:r>
              <a:rPr lang="en-US" sz="2600" b="1" dirty="0" err="1">
                <a:latin typeface="Constantia" panose="02030602050306030303" pitchFamily="18" charset="0"/>
              </a:rPr>
              <a:t>tuafafine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ua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outou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iloa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ea</a:t>
            </a:r>
            <a:r>
              <a:rPr lang="en-US" sz="2600" b="1" dirty="0">
                <a:latin typeface="Constantia" panose="02030602050306030303" pitchFamily="18" charset="0"/>
              </a:rPr>
              <a:t> o </a:t>
            </a:r>
            <a:r>
              <a:rPr lang="en-US" sz="2600" b="1" dirty="0" err="1">
                <a:latin typeface="Constantia" panose="02030602050306030303" pitchFamily="18" charset="0"/>
              </a:rPr>
              <a:t>tausaga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taitasi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faitau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afe</a:t>
            </a:r>
            <a:r>
              <a:rPr lang="en-US" sz="2600" b="1" dirty="0">
                <a:latin typeface="Constantia" panose="02030602050306030303" pitchFamily="18" charset="0"/>
              </a:rPr>
              <a:t> ma </a:t>
            </a:r>
            <a:r>
              <a:rPr lang="en-US" sz="2600" b="1" dirty="0" err="1">
                <a:latin typeface="Constantia" panose="02030602050306030303" pitchFamily="18" charset="0"/>
              </a:rPr>
              <a:t>afe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agaga</a:t>
            </a:r>
            <a:r>
              <a:rPr lang="en-US" sz="2600" b="1" dirty="0">
                <a:latin typeface="Constantia" panose="02030602050306030303" pitchFamily="18" charset="0"/>
              </a:rPr>
              <a:t> o loo </a:t>
            </a:r>
            <a:r>
              <a:rPr lang="en-US" sz="2600" b="1" dirty="0" err="1">
                <a:latin typeface="Constantia" panose="02030602050306030303" pitchFamily="18" charset="0"/>
              </a:rPr>
              <a:t>fano</a:t>
            </a:r>
            <a:r>
              <a:rPr lang="en-US" sz="2600" b="1" dirty="0">
                <a:latin typeface="Constantia" panose="02030602050306030303" pitchFamily="18" charset="0"/>
              </a:rPr>
              <a:t>, ma </a:t>
            </a:r>
            <a:r>
              <a:rPr lang="en-US" sz="2600" b="1" dirty="0" err="1">
                <a:latin typeface="Constantia" panose="02030602050306030303" pitchFamily="18" charset="0"/>
              </a:rPr>
              <a:t>oti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a </a:t>
            </a:r>
            <a:r>
              <a:rPr lang="en-US" sz="2600" b="1" dirty="0" err="1">
                <a:latin typeface="Constantia" panose="02030602050306030303" pitchFamily="18" charset="0"/>
              </a:rPr>
              <a:t>latou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agasala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ona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le’i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susulu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atu</a:t>
            </a:r>
            <a:r>
              <a:rPr lang="en-US" sz="2600" b="1" dirty="0">
                <a:latin typeface="Constantia" panose="02030602050306030303" pitchFamily="18" charset="0"/>
              </a:rPr>
              <a:t> le malamalama o le </a:t>
            </a:r>
            <a:r>
              <a:rPr lang="en-US" sz="2600" b="1" dirty="0" err="1">
                <a:latin typeface="Constantia" panose="02030602050306030303" pitchFamily="18" charset="0"/>
              </a:rPr>
              <a:t>upumoni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o </a:t>
            </a:r>
            <a:r>
              <a:rPr lang="en-US" sz="2600" b="1" dirty="0" err="1">
                <a:latin typeface="Constantia" panose="02030602050306030303" pitchFamily="18" charset="0"/>
              </a:rPr>
              <a:t>latou</a:t>
            </a:r>
            <a:r>
              <a:rPr lang="en-US" sz="2600" b="1" dirty="0">
                <a:latin typeface="Constantia" panose="02030602050306030303" pitchFamily="18" charset="0"/>
              </a:rPr>
              <a:t> ala?”</a:t>
            </a: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E tele le </a:t>
            </a:r>
            <a:r>
              <a:rPr lang="en-US" sz="2600" b="1" dirty="0" err="1">
                <a:latin typeface="Constantia" panose="02030602050306030303" pitchFamily="18" charset="0"/>
              </a:rPr>
              <a:t>galuega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tatau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lo tatou </a:t>
            </a:r>
            <a:r>
              <a:rPr lang="en-US" sz="2600" b="1" dirty="0" err="1">
                <a:latin typeface="Constantia" panose="02030602050306030303" pitchFamily="18" charset="0"/>
              </a:rPr>
              <a:t>lalolagi</a:t>
            </a:r>
            <a:r>
              <a:rPr lang="en-US" sz="2600" b="1" dirty="0">
                <a:latin typeface="Constantia" panose="02030602050306030303" pitchFamily="18" charset="0"/>
              </a:rPr>
              <a:t>. E </a:t>
            </a:r>
            <a:r>
              <a:rPr lang="en-US" sz="2600" b="1" dirty="0" err="1">
                <a:latin typeface="Constantia" panose="02030602050306030303" pitchFamily="18" charset="0"/>
              </a:rPr>
              <a:t>tatau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liua</a:t>
            </a:r>
            <a:r>
              <a:rPr lang="en-US" sz="2600" b="1" dirty="0">
                <a:latin typeface="Constantia" panose="02030602050306030303" pitchFamily="18" charset="0"/>
              </a:rPr>
              <a:t> alii ma </a:t>
            </a:r>
            <a:r>
              <a:rPr lang="en-US" sz="2600" b="1" dirty="0" err="1">
                <a:latin typeface="Constantia" panose="02030602050306030303" pitchFamily="18" charset="0"/>
              </a:rPr>
              <a:t>tamaitai</a:t>
            </a:r>
            <a:r>
              <a:rPr lang="en-US" sz="2600" b="1" dirty="0">
                <a:latin typeface="Constantia" panose="02030602050306030303" pitchFamily="18" charset="0"/>
              </a:rPr>
              <a:t>, e le </a:t>
            </a:r>
            <a:r>
              <a:rPr lang="en-US" sz="2600" b="1" dirty="0" err="1">
                <a:latin typeface="Constantia" panose="02030602050306030303" pitchFamily="18" charset="0"/>
              </a:rPr>
              <a:t>ona</a:t>
            </a:r>
            <a:r>
              <a:rPr lang="en-US" sz="2600" b="1" dirty="0">
                <a:latin typeface="Constantia" panose="02030602050306030303" pitchFamily="18" charset="0"/>
              </a:rPr>
              <a:t> o le </a:t>
            </a:r>
            <a:r>
              <a:rPr lang="en-US" sz="2600" b="1" dirty="0" err="1">
                <a:latin typeface="Constantia" panose="02030602050306030303" pitchFamily="18" charset="0"/>
              </a:rPr>
              <a:t>meaalofa</a:t>
            </a:r>
            <a:r>
              <a:rPr lang="en-US" sz="2600" b="1" dirty="0">
                <a:latin typeface="Constantia" panose="02030602050306030303" pitchFamily="18" charset="0"/>
              </a:rPr>
              <a:t> o le </a:t>
            </a:r>
            <a:r>
              <a:rPr lang="en-US" sz="2600" b="1" dirty="0" err="1">
                <a:latin typeface="Constantia" panose="02030602050306030303" pitchFamily="18" charset="0"/>
              </a:rPr>
              <a:t>tautala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gagana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eseese</a:t>
            </a:r>
            <a:r>
              <a:rPr lang="en-US" sz="2600" b="1" dirty="0">
                <a:latin typeface="Constantia" panose="02030602050306030303" pitchFamily="18" charset="0"/>
              </a:rPr>
              <a:t> po o le </a:t>
            </a:r>
            <a:r>
              <a:rPr lang="en-US" sz="2600" b="1" dirty="0" err="1">
                <a:latin typeface="Constantia" panose="02030602050306030303" pitchFamily="18" charset="0"/>
              </a:rPr>
              <a:t>faia</a:t>
            </a:r>
            <a:r>
              <a:rPr lang="en-US" sz="2600" b="1" dirty="0">
                <a:latin typeface="Constantia" panose="02030602050306030303" pitchFamily="18" charset="0"/>
              </a:rPr>
              <a:t> o </a:t>
            </a:r>
            <a:r>
              <a:rPr lang="en-US" sz="2600" b="1" dirty="0" err="1">
                <a:latin typeface="Constantia" panose="02030602050306030303" pitchFamily="18" charset="0"/>
              </a:rPr>
              <a:t>vavega</a:t>
            </a:r>
            <a:r>
              <a:rPr lang="en-US" sz="2600" b="1" dirty="0">
                <a:latin typeface="Constantia" panose="02030602050306030303" pitchFamily="18" charset="0"/>
              </a:rPr>
              <a:t>, ae o le </a:t>
            </a:r>
            <a:r>
              <a:rPr lang="en-US" sz="2600" b="1" dirty="0" err="1">
                <a:latin typeface="Constantia" panose="02030602050306030303" pitchFamily="18" charset="0"/>
              </a:rPr>
              <a:t>talaiga</a:t>
            </a:r>
            <a:r>
              <a:rPr lang="en-US" sz="2600" b="1" dirty="0">
                <a:latin typeface="Constantia" panose="02030602050306030303" pitchFamily="18" charset="0"/>
              </a:rPr>
              <a:t> o </a:t>
            </a:r>
            <a:r>
              <a:rPr lang="en-US" sz="2600" b="1" dirty="0" err="1">
                <a:latin typeface="Constantia" panose="02030602050306030303" pitchFamily="18" charset="0"/>
              </a:rPr>
              <a:t>Keriso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faasatauroina</a:t>
            </a:r>
            <a:r>
              <a:rPr lang="en-US" sz="2600" b="1" dirty="0">
                <a:latin typeface="Constantia" panose="02030602050306030303" pitchFamily="18" charset="0"/>
              </a:rPr>
              <a:t>. Aisea e </a:t>
            </a:r>
            <a:r>
              <a:rPr lang="en-US" sz="2600" b="1" dirty="0" err="1">
                <a:latin typeface="Constantia" panose="02030602050306030303" pitchFamily="18" charset="0"/>
              </a:rPr>
              <a:t>faatuai</a:t>
            </a:r>
            <a:r>
              <a:rPr lang="en-US" sz="2600" b="1" dirty="0">
                <a:latin typeface="Constantia" panose="02030602050306030303" pitchFamily="18" charset="0"/>
              </a:rPr>
              <a:t> ai le </a:t>
            </a:r>
            <a:r>
              <a:rPr lang="en-US" sz="2600" b="1" dirty="0" err="1">
                <a:latin typeface="Constantia" panose="02030602050306030303" pitchFamily="18" charset="0"/>
              </a:rPr>
              <a:t>taumafaiga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faaleleia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atili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lalolagi</a:t>
            </a:r>
            <a:r>
              <a:rPr lang="en-US" sz="2600" b="1" dirty="0">
                <a:latin typeface="Constantia" panose="02030602050306030303" pitchFamily="18" charset="0"/>
              </a:rPr>
              <a:t>?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puapuagatia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matou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uma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a e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faaatuatuvaleina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fememeai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a e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matuā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fememeai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sauaina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a e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tuulafoaiina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lafotuina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lalo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a e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o loo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tauave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aunoa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fasiotia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 le Alii 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Iesu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faaalia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soifua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Iesu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matou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Korinito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4:8–10, </a:t>
            </a: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O LE GALUEGA A LE FAIFEAU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Faifeau agavaa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O </a:t>
            </a:r>
            <a:r>
              <a:rPr lang="en-US" sz="2000" b="1" dirty="0" err="1"/>
              <a:t>tulaga</a:t>
            </a:r>
            <a:r>
              <a:rPr lang="en-US" sz="2000" b="1" dirty="0"/>
              <a:t> </a:t>
            </a:r>
            <a:r>
              <a:rPr lang="en-US" sz="2000" b="1" dirty="0" err="1"/>
              <a:t>lamatia</a:t>
            </a:r>
            <a:r>
              <a:rPr lang="en-US" sz="2000" b="1" dirty="0"/>
              <a:t> o le </a:t>
            </a:r>
            <a:r>
              <a:rPr lang="en-US" sz="2000" b="1" dirty="0" err="1"/>
              <a:t>galuega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TIUTE O TAGATA LOTU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Amepasa o le leleiga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Valaau ia faapaiaina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</a:rPr>
              <a:t>TAUNUUGA O LE GALULUE FAATASI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faamafanafanaina ma le olioli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ai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fai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e </a:t>
            </a:r>
            <a:r>
              <a:rPr lang="en-US" sz="2000" b="1" dirty="0" err="1"/>
              <a:t>to’afilemu</a:t>
            </a:r>
            <a:r>
              <a:rPr lang="en-US" sz="2000" b="1" dirty="0"/>
              <a:t> le </a:t>
            </a:r>
            <a:r>
              <a:rPr lang="en-US" sz="2000" b="1" dirty="0" err="1"/>
              <a:t>olaga</a:t>
            </a:r>
            <a:r>
              <a:rPr lang="en-US" sz="2000" b="1" dirty="0"/>
              <a:t> o se </a:t>
            </a:r>
            <a:r>
              <a:rPr lang="en-US" sz="2000" b="1" dirty="0" err="1"/>
              <a:t>faifeau</a:t>
            </a:r>
            <a:r>
              <a:rPr lang="en-US" sz="2000" b="1" dirty="0"/>
              <a:t>? O </a:t>
            </a:r>
            <a:r>
              <a:rPr lang="en-US" sz="2000" b="1" dirty="0" err="1"/>
              <a:t>faifeau</a:t>
            </a:r>
            <a:r>
              <a:rPr lang="en-US" sz="2000" b="1" dirty="0"/>
              <a:t> o le </a:t>
            </a:r>
            <a:r>
              <a:rPr lang="en-US" sz="2000" b="1" dirty="0" err="1"/>
              <a:t>talalelei</a:t>
            </a:r>
            <a:r>
              <a:rPr lang="en-US" sz="2000" b="1" dirty="0"/>
              <a:t> e </a:t>
            </a:r>
            <a:r>
              <a:rPr lang="en-US" sz="2000" b="1" dirty="0" err="1"/>
              <a:t>mamafa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tiutetauave</a:t>
            </a:r>
            <a:r>
              <a:rPr lang="en-US" sz="2000" b="1" dirty="0"/>
              <a:t>, ma o a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taumafaiga</a:t>
            </a:r>
            <a:r>
              <a:rPr lang="en-US" sz="2000" b="1" dirty="0"/>
              <a:t> e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aunoa</a:t>
            </a:r>
            <a:r>
              <a:rPr lang="en-US" sz="2000" b="1" dirty="0"/>
              <a:t> ma se </a:t>
            </a:r>
            <a:r>
              <a:rPr lang="en-US" sz="2000" b="1" dirty="0" err="1"/>
              <a:t>lamatiaga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A galulue faatasi le ekalesia ma ana faifeau ma faia ni suiga taua i lona olaga, e avea ai ma se elemene o le faaleleiga e avatu ai le mafanafana ma le olioli i tagata uma.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agaga</a:t>
            </a:r>
            <a:r>
              <a:rPr lang="en-US" sz="2000" b="1" dirty="0">
                <a:solidFill>
                  <a:prstClr val="black"/>
                </a:solidFill>
              </a:rPr>
              <a:t> o loo </a:t>
            </a:r>
            <a:r>
              <a:rPr lang="en-US" sz="2000" b="1" dirty="0" err="1">
                <a:solidFill>
                  <a:prstClr val="black"/>
                </a:solidFill>
              </a:rPr>
              <a:t>fano</a:t>
            </a:r>
            <a:r>
              <a:rPr lang="en-US" sz="2000" b="1" dirty="0">
                <a:solidFill>
                  <a:prstClr val="black"/>
                </a:solidFill>
              </a:rPr>
              <a:t>, ma le </a:t>
            </a:r>
            <a:r>
              <a:rPr lang="en-US" sz="2000" b="1" dirty="0" err="1">
                <a:solidFill>
                  <a:prstClr val="black"/>
                </a:solidFill>
              </a:rPr>
              <a:t>tausiga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faapelepele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tuuina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tausia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atiina</a:t>
            </a:r>
            <a:r>
              <a:rPr lang="en-US" sz="2000" b="1" dirty="0">
                <a:solidFill>
                  <a:prstClr val="black"/>
                </a:solidFill>
              </a:rPr>
              <a:t> ae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talia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talalelei</a:t>
            </a:r>
            <a:r>
              <a:rPr lang="en-US" sz="2000" b="1" dirty="0">
                <a:solidFill>
                  <a:prstClr val="black"/>
                </a:solidFill>
              </a:rPr>
              <a:t>, o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iloga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faifeau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luko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fe’ai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 LE GALUEGA A LE FAIFEAU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FAIFEAU AGAVAA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E i ai a mea e le suia i le aluga o taimi. O loo matala pea faitotoa i aso nei e tusi ai tusi faafautua, e pei lava ona sa i ai i le uluai seneturi. Pe sa manaʻomia ea e Paulo se tusi faafautua ina ia talia ai e le ekalesia i Korinito? (2 Korinito 3:1)</a:t>
            </a:r>
            <a:endParaRPr lang="en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O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o la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tusi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o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tusia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nei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loto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iloa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faitaulia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tagata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uma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Korinito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011806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Paulo ma ana fesoasoani sa “agavaa e fai ma auauna o le feagaiga fou” (2 Kori. 3:6). O se feagaiga mamalu, na tusia e le Agaga i le loto mo le ola e faavavau.</a:t>
            </a:r>
            <a:endParaRPr lang="en" sz="20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Sa ia te ia le tusi sili ona lelei e fa’amaonia ai: o tagata Korinito lava ia (2 Kori. 3:2). Sa liua o latou loto i le alofa tunoa o le Atua, e ala i le tala’iga a le aposetolo ma ona usoaauauna (2 Kori. 3:3).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228667"/>
            <a:ext cx="530396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Peita’i</a:t>
            </a:r>
            <a:r>
              <a:rPr lang="en-US" sz="2000" b="1" dirty="0">
                <a:solidFill>
                  <a:prstClr val="black"/>
                </a:solidFill>
              </a:rPr>
              <a:t>, o nisi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mulimuli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isi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feagaiga</a:t>
            </a:r>
            <a:r>
              <a:rPr lang="en-US" sz="2000" b="1" dirty="0">
                <a:solidFill>
                  <a:prstClr val="black"/>
                </a:solidFill>
              </a:rPr>
              <a:t>, o le </a:t>
            </a:r>
            <a:r>
              <a:rPr lang="en-US" sz="2000" b="1" dirty="0" err="1">
                <a:solidFill>
                  <a:prstClr val="black"/>
                </a:solidFill>
              </a:rPr>
              <a:t>feagaiga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faaolataga</a:t>
            </a:r>
            <a:r>
              <a:rPr lang="en-US" sz="2000" b="1" dirty="0">
                <a:solidFill>
                  <a:prstClr val="black"/>
                </a:solidFill>
              </a:rPr>
              <a:t> e ala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galuega</a:t>
            </a:r>
            <a:r>
              <a:rPr lang="en-US" sz="2000" b="1" dirty="0">
                <a:solidFill>
                  <a:prstClr val="black"/>
                </a:solidFill>
              </a:rPr>
              <a:t> o le Tulafono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tusia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papa, lea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taofia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iloa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mamalu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tunoa</a:t>
            </a:r>
            <a:r>
              <a:rPr lang="en-US" sz="2000" b="1" dirty="0">
                <a:solidFill>
                  <a:prstClr val="black"/>
                </a:solidFill>
              </a:rPr>
              <a:t> (2 Kori. 3:7-9).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 LAMATIAGA O LE GALUEGA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Auā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faatele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ai le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viiga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le Atua e le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faafetai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le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toatele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 le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alofa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tunoa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matuā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tele.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Korinito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Sa malamalama ma </a:t>
            </a:r>
            <a:r>
              <a:rPr lang="en-US" sz="2000" b="1" dirty="0" err="1"/>
              <a:t>onosaia</a:t>
            </a:r>
            <a:r>
              <a:rPr lang="en-US" sz="2000" b="1" dirty="0"/>
              <a:t> e Paulo </a:t>
            </a:r>
            <a:r>
              <a:rPr lang="en-US" sz="2000" b="1" dirty="0" err="1"/>
              <a:t>lamatiaga</a:t>
            </a:r>
            <a:r>
              <a:rPr lang="en-US" sz="2000" b="1" dirty="0"/>
              <a:t> o le </a:t>
            </a:r>
            <a:r>
              <a:rPr lang="en-US" sz="2000" b="1" dirty="0" err="1"/>
              <a:t>galuega</a:t>
            </a:r>
            <a:r>
              <a:rPr lang="en-US" sz="2000" b="1" dirty="0"/>
              <a:t> </a:t>
            </a:r>
            <a:r>
              <a:rPr lang="en-US" sz="2000" b="1" dirty="0" err="1"/>
              <a:t>faafaifeau</a:t>
            </a:r>
            <a:r>
              <a:rPr lang="en-US" sz="2000" b="1" dirty="0"/>
              <a:t>. Ae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iloa</a:t>
            </a:r>
            <a:r>
              <a:rPr lang="en-US" sz="2000" b="1" dirty="0"/>
              <a:t> o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tulaga</a:t>
            </a:r>
            <a:r>
              <a:rPr lang="en-US" sz="2000" b="1" dirty="0"/>
              <a:t> </a:t>
            </a:r>
            <a:r>
              <a:rPr lang="en-US" sz="2000" b="1" dirty="0" err="1"/>
              <a:t>lamatia</a:t>
            </a:r>
            <a:r>
              <a:rPr lang="en-US" sz="2000" b="1" dirty="0"/>
              <a:t> e </a:t>
            </a:r>
            <a:r>
              <a:rPr lang="en-US" sz="2000" b="1" dirty="0" err="1"/>
              <a:t>aoga</a:t>
            </a:r>
            <a:r>
              <a:rPr lang="en-US" sz="2000" b="1" dirty="0"/>
              <a:t>, Sa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onosaia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o le </a:t>
            </a:r>
            <a:r>
              <a:rPr lang="en-US" sz="2000" b="1" dirty="0" err="1"/>
              <a:t>alofa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tuuina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le </a:t>
            </a:r>
            <a:r>
              <a:rPr lang="en-US" sz="2000" b="1" dirty="0" err="1"/>
              <a:t>avanoa</a:t>
            </a:r>
            <a:r>
              <a:rPr lang="en-US" sz="2000" b="1" dirty="0"/>
              <a:t> e </a:t>
            </a:r>
            <a:r>
              <a:rPr lang="en-US" sz="2000" b="1" dirty="0" err="1"/>
              <a:t>maua</a:t>
            </a:r>
            <a:r>
              <a:rPr lang="en-US" sz="2000" b="1" dirty="0"/>
              <a:t> ai le </a:t>
            </a:r>
            <a:r>
              <a:rPr lang="en-US" sz="2000" b="1" dirty="0" err="1"/>
              <a:t>faaolataga</a:t>
            </a:r>
            <a:r>
              <a:rPr lang="en-US" sz="2000" b="1" dirty="0"/>
              <a:t> (2 Kori. 4:15). E le gata </a:t>
            </a:r>
            <a:r>
              <a:rPr lang="en-US" sz="2000" b="1" dirty="0" err="1"/>
              <a:t>i</a:t>
            </a:r>
            <a:r>
              <a:rPr lang="en-US" sz="2000" b="1" dirty="0"/>
              <a:t> lea,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mautinoa</a:t>
            </a:r>
            <a:r>
              <a:rPr lang="en-US" sz="2000" b="1" dirty="0"/>
              <a:t> le </a:t>
            </a:r>
            <a:r>
              <a:rPr lang="en-US" sz="2000" b="1" dirty="0" err="1"/>
              <a:t>fesoasoani</a:t>
            </a:r>
            <a:r>
              <a:rPr lang="en-US" sz="2000" b="1" dirty="0"/>
              <a:t> </a:t>
            </a:r>
            <a:r>
              <a:rPr lang="en-US" sz="2000" b="1" dirty="0" err="1"/>
              <a:t>faalelagi</a:t>
            </a:r>
            <a:r>
              <a:rPr lang="en-US" sz="2000" b="1" dirty="0"/>
              <a:t> (2 Kori. 4:7-9):</a:t>
            </a:r>
            <a:endParaRPr lang="en" sz="20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4928894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tala‘iina</a:t>
            </a:r>
            <a:r>
              <a:rPr lang="en-US" sz="2000" b="1" dirty="0"/>
              <a:t> le </a:t>
            </a:r>
            <a:r>
              <a:rPr lang="en-US" sz="2000" b="1" dirty="0" err="1"/>
              <a:t>talalelei</a:t>
            </a:r>
            <a:r>
              <a:rPr lang="en-US" sz="2000" b="1" dirty="0"/>
              <a:t> e ala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vaivai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o le Atua e </a:t>
            </a:r>
            <a:r>
              <a:rPr lang="en-US" sz="2000" b="1" dirty="0" err="1"/>
              <a:t>avatu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le </a:t>
            </a:r>
            <a:r>
              <a:rPr lang="en-US" sz="2000" b="1" dirty="0" err="1"/>
              <a:t>viiga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2078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O puapuaga o se “puapuaga mama, e le tumau” pe a faatusatusa i le “mamafa e faavavau ma silisili ese o le mamalu” o le a tatou maua i le aso o le toetu (2 Kori. 4:14-18).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O TIUTE O TAGATA EKALESIA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-9885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AMEPASA O LE LELEIGA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455626"/>
            <a:ext cx="89154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 mea uma foi mai le Atua ia, ua uma ona faaleleia e ia o i tatou ia te ia talu Iesu Keriso, ua tuuina mai foi ia te i matou le galuega o le leleiga.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Korinito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le malosi e tatau ona pulea ai le olaga o le ekalesia (ma tagata lotu taitoatasi) o le: “Auā o le alofa o Keriso e uunaʻia i tatou” (2 Korinito 5:14). O le ā le uiga o lenei alofa, ma o le ā foʻi e uunaʻia i tatou?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275876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alofa</a:t>
            </a:r>
            <a:r>
              <a:rPr lang="en-US" sz="2000" b="1" dirty="0"/>
              <a:t> la lea o </a:t>
            </a:r>
            <a:r>
              <a:rPr lang="en-US" sz="2000" b="1" dirty="0" err="1"/>
              <a:t>Keriso</a:t>
            </a:r>
            <a:r>
              <a:rPr lang="en-US" sz="2000" b="1" dirty="0"/>
              <a:t>, e </a:t>
            </a:r>
            <a:r>
              <a:rPr lang="en-US" sz="2000" b="1" dirty="0" err="1"/>
              <a:t>taitai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ai </a:t>
            </a:r>
            <a:r>
              <a:rPr lang="en-US" sz="2000" b="1" dirty="0" err="1"/>
              <a:t>i</a:t>
            </a:r>
            <a:r>
              <a:rPr lang="en-US" sz="2000" b="1" dirty="0"/>
              <a:t> tatou </a:t>
            </a:r>
            <a:r>
              <a:rPr lang="en-US" sz="2000" b="1" dirty="0" err="1"/>
              <a:t>i</a:t>
            </a:r>
            <a:r>
              <a:rPr lang="en-US" sz="2000" b="1" dirty="0"/>
              <a:t> se </a:t>
            </a:r>
            <a:r>
              <a:rPr lang="en-US" sz="2000" b="1" dirty="0" err="1"/>
              <a:t>suiga</a:t>
            </a:r>
            <a:r>
              <a:rPr lang="en-US" sz="2000" b="1" dirty="0"/>
              <a:t> tele o le </a:t>
            </a:r>
            <a:r>
              <a:rPr lang="en-US" sz="2000" b="1" dirty="0" err="1"/>
              <a:t>olaga</a:t>
            </a:r>
            <a:r>
              <a:rPr lang="en-US" sz="2000" b="1" dirty="0"/>
              <a:t>. O le ola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alofa</a:t>
            </a:r>
            <a:r>
              <a:rPr lang="en-US" sz="2000" b="1" dirty="0"/>
              <a:t> o </a:t>
            </a:r>
            <a:r>
              <a:rPr lang="en-US" sz="2000" b="1" dirty="0" err="1"/>
              <a:t>Keriso</a:t>
            </a:r>
            <a:r>
              <a:rPr lang="en-US" sz="2000" b="1" dirty="0"/>
              <a:t> e </a:t>
            </a:r>
            <a:r>
              <a:rPr lang="en-US" sz="2000" b="1" dirty="0" err="1"/>
              <a:t>taitai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ai </a:t>
            </a:r>
            <a:r>
              <a:rPr lang="en-US" sz="2000" b="1" dirty="0" err="1"/>
              <a:t>foi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 e </a:t>
            </a:r>
            <a:r>
              <a:rPr lang="en-US" sz="2000" b="1" dirty="0" err="1"/>
              <a:t>faasoa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lena</a:t>
            </a:r>
            <a:r>
              <a:rPr lang="en-US" sz="2000" b="1" dirty="0"/>
              <a:t> </a:t>
            </a:r>
            <a:r>
              <a:rPr lang="en-US" sz="2000" b="1" dirty="0" err="1"/>
              <a:t>alofa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isi</a:t>
            </a:r>
            <a:r>
              <a:rPr lang="en-US" sz="2000" b="1" dirty="0"/>
              <a:t>, ma </a:t>
            </a:r>
            <a:r>
              <a:rPr lang="en-US" sz="2000" b="1" dirty="0" err="1"/>
              <a:t>uunaia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e </a:t>
            </a:r>
            <a:r>
              <a:rPr lang="en-US" sz="2000" b="1" dirty="0" err="1"/>
              <a:t>talia</a:t>
            </a:r>
            <a:r>
              <a:rPr lang="en-US" sz="2000" b="1" dirty="0"/>
              <a:t> le </a:t>
            </a:r>
            <a:r>
              <a:rPr lang="en-US" sz="2000" b="1" dirty="0" err="1"/>
              <a:t>savali</a:t>
            </a:r>
            <a:r>
              <a:rPr lang="en-US" sz="2000" b="1" dirty="0"/>
              <a:t> o le </a:t>
            </a:r>
            <a:r>
              <a:rPr lang="en-US" sz="2000" b="1" dirty="0" err="1"/>
              <a:t>faamoemoe</a:t>
            </a:r>
            <a:r>
              <a:rPr lang="en-US" sz="2000" b="1" dirty="0"/>
              <a:t>: “Ia </a:t>
            </a:r>
            <a:r>
              <a:rPr lang="en-US" sz="2000" b="1" dirty="0" err="1"/>
              <a:t>outou</a:t>
            </a:r>
            <a:r>
              <a:rPr lang="en-US" sz="2000" b="1" dirty="0"/>
              <a:t> </a:t>
            </a:r>
            <a:r>
              <a:rPr lang="en-US" sz="2000" b="1" dirty="0" err="1"/>
              <a:t>lelei</a:t>
            </a:r>
            <a:r>
              <a:rPr lang="en-US" sz="2000" b="1" dirty="0"/>
              <a:t> ma le Atua” (2 Kori. 5:20).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 LE VALA’AU IA PA'IA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-32272"/>
            <a:ext cx="61898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lenei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le au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pele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e,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ona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tatou o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upu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folafolaina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tatou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faamamā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tatou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mea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uma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leaga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ai le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tino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atoa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ma le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agaga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faaatoatoina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lo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faapaiaina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le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mata‘u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le Atua.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Korinito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le valaau ia paia e aʻafia ai olaga i aso faisoo o faifeau ma tagata o le ekalesia: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9757605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I le tuufaatasia o fuaitau eseese mai le Feagaiga Tuai, ua aoteleina ai e Paulo le valaau ia paia ma ona taunuuga (2 Kori. 6:16-18):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244949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1627</Words>
  <Application>Microsoft Office PowerPoint</Application>
  <PresentationFormat>Panorámica</PresentationFormat>
  <Paragraphs>79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Arial</vt:lpstr>
      <vt:lpstr>Aptos Display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73</cp:revision>
  <dcterms:created xsi:type="dcterms:W3CDTF">2026-07-25T16:44:22Z</dcterms:created>
  <dcterms:modified xsi:type="dcterms:W3CDTF">2026-08-30T04:54:53Z</dcterms:modified>
</cp:coreProperties>
</file>