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279" r:id="rId4"/>
    <p:sldId id="258" r:id="rId5"/>
    <p:sldId id="259" r:id="rId6"/>
    <p:sldId id="275" r:id="rId7"/>
    <p:sldId id="277" r:id="rId8"/>
    <p:sldId id="273" r:id="rId9"/>
    <p:sldId id="263" r:id="rId10"/>
    <p:sldId id="278" r:id="rId11"/>
    <p:sldId id="274" r:id="rId12"/>
    <p:sldId id="270" r:id="rId13"/>
    <p:sldId id="271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26" d="100"/>
          <a:sy n="26" d="100"/>
        </p:scale>
        <p:origin x="78" y="1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#1" qsCatId="3D" csTypeId="urn:microsoft.com/office/officeart/2005/8/colors/accent2_1#1" csCatId="accent2" phldr="1"/>
      <dgm:spPr/>
      <dgm:t>
        <a:bodyPr/>
        <a:lstStyle/>
        <a:p>
          <a:endParaRPr lang="es-ES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rgbClr val="745E00"/>
              </a:solidFill>
            </a:rPr>
            <a:t>Sa tamaoaiga ae na faamativaina..                                                       (2 Korinito 8:9)</a:t>
          </a:r>
          <a:endParaRPr lang="es-ES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es-ES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es-ES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rgbClr val="208438"/>
              </a:solidFill>
            </a:rPr>
            <a:t>Tuua le lagi ae soifua i le lalolagi</a:t>
          </a:r>
          <a:endParaRPr lang="es-ES" sz="20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es-ES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es-ES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it-IT" sz="2000" b="1" dirty="0">
              <a:solidFill>
                <a:schemeClr val="tx2">
                  <a:lumMod val="75000"/>
                </a:schemeClr>
              </a:solidFill>
            </a:rPr>
            <a:t>Na taofia e ia le pulea o le Atulaulau ae avea ma kamuta</a:t>
          </a:r>
          <a:endParaRPr lang="es-ES" sz="20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es-ES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es-ES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it-IT" sz="2000" b="1" dirty="0">
              <a:solidFill>
                <a:srgbClr val="1C97A8"/>
              </a:solidFill>
            </a:rPr>
            <a:t>Na ia tuua se nofoaga saogalemu e nofo ai i le teritori o le fili</a:t>
          </a:r>
          <a:endParaRPr lang="es-ES" sz="20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es-ES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es-ES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fi-FI" sz="2000" b="1" dirty="0">
              <a:solidFill>
                <a:schemeClr val="accent5">
                  <a:lumMod val="75000"/>
                </a:schemeClr>
              </a:solidFill>
            </a:rPr>
            <a:t>Na ia fesuiaʻi le palealii tautupu mo se palealii tuitui</a:t>
          </a:r>
          <a:endParaRPr lang="es-E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es-ES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es-ES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LinFactNeighborY="46625">
        <dgm:presLayoutVars>
          <dgm:chMax val="0"/>
          <dgm:chPref val="0"/>
        </dgm:presLayoutVars>
      </dgm:prSet>
      <dgm:spPr/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LinFactNeighborY="46625">
        <dgm:presLayoutVars>
          <dgm:chMax val="0"/>
          <dgm:chPref val="0"/>
        </dgm:presLayoutVars>
      </dgm:prSet>
      <dgm:spPr/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LinFactNeighborY="46625">
        <dgm:presLayoutVars>
          <dgm:chMax val="0"/>
          <dgm:chPref val="0"/>
        </dgm:presLayoutVars>
      </dgm:prSet>
      <dgm:spPr/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LinFactNeighborY="46625">
        <dgm:presLayoutVars>
          <dgm:chMax val="0"/>
          <dgm:chPref val="0"/>
        </dgm:presLayoutVars>
      </dgm:prSet>
      <dgm:spPr/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LinFactNeighborY="46625">
        <dgm:presLayoutVars>
          <dgm:chMax val="0"/>
          <dgm:chPref val="0"/>
        </dgm:presLayoutVars>
      </dgm:prSet>
      <dgm:spPr/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#2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Agaga faafetai mo le alofa tunoa o le Atua (2 Kori. 9:15)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es-ES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es-ES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dirty="0"/>
            <a:t>Na foaʻiina mai e Iesu o Ia uma mo i tatou. O le agaga faafetai e faaalia i le naunau e tuuina atu atoatoa i tatou lava ia te Ia.</a:t>
          </a:r>
          <a:endParaRPr lang="es-ES" sz="18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es-ES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es-ES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Faanaunauga e faʻasoa atu faʻamanuiaga a le Atua (2 Kori. 9:11a)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es-ES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es-ES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/>
            <a:t>Tatou </a:t>
          </a:r>
          <a:r>
            <a:rPr lang="en-US" sz="2000" b="1" dirty="0" err="1"/>
            <a:t>te</a:t>
          </a:r>
          <a:r>
            <a:rPr lang="en-US" sz="2000" b="1" dirty="0"/>
            <a:t> </a:t>
          </a:r>
          <a:r>
            <a:rPr lang="en-US" sz="2000" b="1" dirty="0" err="1"/>
            <a:t>foaʻi</a:t>
          </a:r>
          <a:r>
            <a:rPr lang="en-US" sz="2000" b="1" dirty="0"/>
            <a:t> </a:t>
          </a:r>
          <a:r>
            <a:rPr lang="en-US" sz="2000" b="1" dirty="0" err="1"/>
            <a:t>atu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isi</a:t>
          </a:r>
          <a:r>
            <a:rPr lang="en-US" sz="2000" b="1" dirty="0"/>
            <a:t> </a:t>
          </a:r>
          <a:r>
            <a:rPr lang="en-US" sz="2000" b="1" dirty="0" err="1"/>
            <a:t>auā</a:t>
          </a:r>
          <a:r>
            <a:rPr lang="en-US" sz="2000" b="1" dirty="0"/>
            <a:t> </a:t>
          </a:r>
          <a:r>
            <a:rPr lang="en-US" sz="2000" b="1" dirty="0" err="1"/>
            <a:t>na</a:t>
          </a:r>
          <a:r>
            <a:rPr lang="en-US" sz="2000" b="1" dirty="0"/>
            <a:t> tatou </a:t>
          </a:r>
          <a:r>
            <a:rPr lang="en-US" sz="2000" b="1" dirty="0" err="1"/>
            <a:t>uluai</a:t>
          </a:r>
          <a:r>
            <a:rPr lang="en-US" sz="2000" b="1" dirty="0"/>
            <a:t> </a:t>
          </a:r>
          <a:r>
            <a:rPr lang="en-US" sz="2000" b="1" dirty="0" err="1"/>
            <a:t>maua</a:t>
          </a:r>
          <a:r>
            <a:rPr lang="en-US" sz="2000" b="1" dirty="0"/>
            <a:t> </a:t>
          </a:r>
          <a:r>
            <a:rPr lang="en-US" sz="2000" b="1" dirty="0" err="1"/>
            <a:t>mai</a:t>
          </a:r>
          <a:r>
            <a:rPr lang="en-US" sz="2000" b="1" dirty="0"/>
            <a:t> le Atua</a:t>
          </a:r>
          <a:endParaRPr lang="es-ES" sz="20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es-ES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es-ES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Alofa faamaoni (2 Korinito 8:24)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es-ES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es-ES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it-IT" sz="2000" b="1" dirty="0"/>
            <a:t>O le limafoa'i o se fa'amaoniga lea o lo'o mau le alofa i o tatou loto</a:t>
          </a:r>
          <a:endParaRPr lang="es-ES" sz="2000" dirty="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es-ES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es-ES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1167" custScaleY="116952">
        <dgm:presLayoutVars>
          <dgm:bulletEnabled val="1"/>
        </dgm:presLayoutVars>
      </dgm:prSet>
      <dgm:spPr/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30839"/>
      <dgm:spPr>
        <a:prstGeom prst="homePlate">
          <a:avLst/>
        </a:prstGeom>
      </dgm:spPr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75215">
        <dgm:presLayoutVars>
          <dgm:bulletEnabled val="1"/>
        </dgm:presLayoutVars>
      </dgm:prSet>
      <dgm:spPr/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</dgm:pt>
  </dgm:ptLst>
  <dgm:cxnLst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Sa latou aioi atu mo le avanoa e fesoasoani ai i isi (2 Kori. 8:4)</a:t>
          </a:r>
          <a:endParaRPr lang="en" sz="20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es-ES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es-ES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 lo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mativa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foaʻi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atu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e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sili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atu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lo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gafatia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(2 Kori. 8:2-3)</a:t>
          </a:r>
          <a:endParaRPr lang="en" sz="20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es-ES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es-ES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 custLinFactNeighborY="88335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</dgm:pt>
  </dgm:ptLst>
  <dgm:cxnLst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Na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taliaina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alofa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tunoa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Iesu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(2 Kori. 8:9)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Sa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tuuina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atu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lava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Iesu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(2 Kori.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ma le olioli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8:2a)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es-ES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es-ES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fiafia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i le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mafai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ona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foai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es-ES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es-ES" sz="2000"/>
        </a:p>
      </dgm:t>
    </dgm:pt>
    <dgm:pt modelId="{F281C0C5-032F-4C89-89F2-7A66EDE370A2}">
      <dgm:prSet custT="1"/>
      <dgm:spPr/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ma le limafoai                    (2 Kor. 8:2b)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es-ES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es-ES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it-IT" sz="2000" b="1" dirty="0"/>
            <a:t>E leʻi avea lo latou mativa ma faʻalavelave</a:t>
          </a:r>
          <a:endParaRPr lang="es-ES" sz="20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es-ES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es-ES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fiafia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8:3)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es-ES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es-ES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it-IT" sz="2000" b="1" dirty="0"/>
            <a:t>Sa latou faia ma le loto i ai ma le le mafaufau tele i ai</a:t>
          </a:r>
          <a:endParaRPr lang="es-ES" sz="20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es-ES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es-ES" sz="2000"/>
        </a:p>
      </dgm:t>
    </dgm:pt>
    <dgm:pt modelId="{32AFA983-6646-4F19-B161-EA656C5A0D66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 se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fa'amanuiaga</a:t>
          </a:r>
          <a:endParaRPr lang="en-US" sz="2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8:4)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es-ES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es-ES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it-IT" sz="1800" b="1" dirty="0"/>
            <a:t>O lenei gaioiga na mafai ai ona  faaalia lo latou alofa mo le Atua ma le ekalesia</a:t>
          </a:r>
          <a:endParaRPr lang="es-ES" sz="18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es-ES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es-ES" sz="2000"/>
        </a:p>
      </dgm:t>
    </dgm:pt>
    <dgm:pt modelId="{4F9BCE69-1DAD-4704-BB0B-17A91B079FD6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 se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faatinoga</a:t>
          </a:r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faapaiaina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Kor.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es-ES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es-ES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en-US" sz="2000" b="1" dirty="0"/>
            <a:t>O </a:t>
          </a:r>
          <a:r>
            <a:rPr lang="en-US" sz="2000" b="1" dirty="0" err="1"/>
            <a:t>lona</a:t>
          </a:r>
          <a:r>
            <a:rPr lang="en-US" sz="2000" b="1" dirty="0"/>
            <a:t> </a:t>
          </a:r>
          <a:r>
            <a:rPr lang="en-US" sz="2000" b="1" dirty="0" err="1"/>
            <a:t>faamaoni</a:t>
          </a:r>
          <a:r>
            <a:rPr lang="en-US" sz="2000" b="1" dirty="0"/>
            <a:t> </a:t>
          </a:r>
          <a:r>
            <a:rPr lang="en-US" sz="2000" b="1" dirty="0" err="1"/>
            <a:t>atu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le Atua </a:t>
          </a:r>
          <a:r>
            <a:rPr lang="en-US" sz="2000" b="1" dirty="0" err="1"/>
            <a:t>na</a:t>
          </a:r>
          <a:r>
            <a:rPr lang="en-US" sz="2000" b="1" dirty="0"/>
            <a:t> </a:t>
          </a:r>
          <a:r>
            <a:rPr lang="en-US" sz="2000" b="1" dirty="0" err="1"/>
            <a:t>iʻu</a:t>
          </a:r>
          <a:r>
            <a:rPr lang="en-US" sz="2000" b="1" dirty="0"/>
            <a:t> ai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lona</a:t>
          </a:r>
          <a:r>
            <a:rPr lang="en-US" sz="2000" b="1" dirty="0"/>
            <a:t> </a:t>
          </a:r>
          <a:r>
            <a:rPr lang="en-US" sz="2000" b="1" dirty="0" err="1"/>
            <a:t>faamaoni</a:t>
          </a:r>
          <a:r>
            <a:rPr lang="en-US" sz="2000" b="1" dirty="0"/>
            <a:t> </a:t>
          </a:r>
          <a:r>
            <a:rPr lang="en-US" sz="2000" b="1" dirty="0" err="1"/>
            <a:t>atu</a:t>
          </a:r>
          <a:r>
            <a:rPr lang="en-US" sz="2000" b="1" dirty="0"/>
            <a:t> </a:t>
          </a:r>
          <a:r>
            <a:rPr lang="en-US" sz="2000" b="1" dirty="0" err="1"/>
            <a:t>i</a:t>
          </a:r>
          <a:r>
            <a:rPr lang="en-US" sz="2000" b="1" dirty="0"/>
            <a:t> </a:t>
          </a:r>
          <a:r>
            <a:rPr lang="en-US" sz="2000" b="1" dirty="0" err="1"/>
            <a:t>isi</a:t>
          </a:r>
          <a:endParaRPr lang="es-ES" sz="20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es-ES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es-ES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5821">
        <dgm:presLayoutVars>
          <dgm:chMax val="1"/>
          <dgm:bulletEnabled val="1"/>
        </dgm:presLayoutVars>
      </dgm:prSet>
      <dgm:spPr/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en-U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Ekalesia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Iutaia</a:t>
          </a:r>
          <a:endParaRPr lang="en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Tauaveina le tala lelei</a:t>
          </a: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en-U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Ekalesia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 </a:t>
          </a:r>
          <a:r>
            <a:rPr lang="en-U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Nu'u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'Ese</a:t>
          </a:r>
          <a:endParaRPr lang="en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Fesoafoani i a latou punaoa</a:t>
          </a: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</dgm:pt>
  </dgm:ptLst>
  <dgm:cxnLst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" loCatId="process" qsTypeId="urn:microsoft.com/office/officeart/2005/8/quickstyle/3d1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lotoifale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Asosi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Aoao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pPr algn="l"/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Koneferenisi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/</a:t>
          </a:r>
          <a:r>
            <a:rPr lang="en-US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Misiona</a:t>
          </a:r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/</a:t>
          </a:r>
        </a:p>
        <a:p>
          <a:r>
            <a:rPr 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Iuni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Matagaluega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</dgm:pt>
    <dgm:pt modelId="{5BA11D9E-6955-4D47-8FD3-67B42F46D59D}" type="pres">
      <dgm:prSet presAssocID="{D6ABF602-0E77-4B5F-8014-83574A902942}" presName="connTx" presStyleLbl="sibTrans2D1" presStyleIdx="0" presStyleCnt="3"/>
      <dgm:spPr/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</dgm:pt>
    <dgm:pt modelId="{AE8E527D-67D1-4D5F-BFB6-AEAC3D6192F0}" type="pres">
      <dgm:prSet presAssocID="{289AA72B-044B-4287-BC50-BBC52E22D47E}" presName="connTx" presStyleLbl="sibTrans2D1" presStyleIdx="1" presStyleCnt="3"/>
      <dgm:spPr/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</dgm:pt>
    <dgm:pt modelId="{67D22377-9E12-46EC-AD81-A270A776FFA9}" type="pres">
      <dgm:prSet presAssocID="{1B8FCDCA-02DF-44EF-AEB3-1C6B8C6CA963}" presName="connTx" presStyleLbl="sibTrans2D1" presStyleIdx="2" presStyleCnt="3"/>
      <dgm:spPr/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</dgm:pt>
  </dgm:ptLst>
  <dgm:cxnLst>
    <dgm:cxn modelId="{FBE65A09-BED6-4A28-93BA-BF711EA11835}" type="presOf" srcId="{F4BAE957-AA4A-470E-8BC7-BE202A16EA41}" destId="{EBC8A4D7-E66D-4C7F-A46A-606F31FF07E5}" srcOrd="0" destOrd="0" presId="urn:microsoft.com/office/officeart/2005/8/layout/hProcess10"/>
    <dgm:cxn modelId="{BE7A6111-B9D1-40D3-A5CD-C53B2C15FED0}" type="presOf" srcId="{1C4774FB-014D-4309-9978-4EFA3A7597D9}" destId="{D8488BCB-BCEB-4641-B939-6A1605E8EE85}" srcOrd="0" destOrd="0" presId="urn:microsoft.com/office/officeart/2005/8/layout/hProcess10"/>
    <dgm:cxn modelId="{F6C37214-5F4D-4A81-A148-473183DCAAB8}" type="presOf" srcId="{1A396378-DEC4-46FF-86EB-44D43B693685}" destId="{CE8E6132-1985-4ABA-AB5A-4CB8263D47D8}" srcOrd="0" destOrd="0" presId="urn:microsoft.com/office/officeart/2005/8/layout/hProcess10"/>
    <dgm:cxn modelId="{4AF66B3A-AA22-450B-9749-7775975DD768}" type="presOf" srcId="{CD7240CC-78C7-48D5-91F9-1319D8B37A27}" destId="{2480E458-D9CD-4DC9-BC01-5F89FE9A42A7}" srcOrd="0" destOrd="0" presId="urn:microsoft.com/office/officeart/2005/8/layout/hProcess10"/>
    <dgm:cxn modelId="{1D17A65F-7871-4981-8922-DCAE42322CC6}" type="presOf" srcId="{1ADE4262-5557-4D7B-AAD0-71916DE40C96}" destId="{32DCC866-07AC-4D81-814E-A1E26451EA49}" srcOrd="0" destOrd="0" presId="urn:microsoft.com/office/officeart/2005/8/layout/hProcess10"/>
    <dgm:cxn modelId="{3AD4CE42-CE27-4775-A506-EF5FABDD8249}" type="presOf" srcId="{289AA72B-044B-4287-BC50-BBC52E22D47E}" destId="{0C29B168-0B11-47E0-A26F-288917C37C3F}" srcOrd="0" destOrd="0" presId="urn:microsoft.com/office/officeart/2005/8/layout/hProcess10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D82E119E-D881-4EEC-834B-A7E9C26C77C7}" type="presOf" srcId="{1B8FCDCA-02DF-44EF-AEB3-1C6B8C6CA963}" destId="{67D22377-9E12-46EC-AD81-A270A776FFA9}" srcOrd="1" destOrd="0" presId="urn:microsoft.com/office/officeart/2005/8/layout/hProcess10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568AB3D6-3695-4890-9BF4-B340D7670964}" type="presOf" srcId="{D6ABF602-0E77-4B5F-8014-83574A902942}" destId="{6240A3A8-9023-4AE9-B435-120214A01AB4}" srcOrd="0" destOrd="0" presId="urn:microsoft.com/office/officeart/2005/8/layout/hProcess10"/>
    <dgm:cxn modelId="{F66E3CE4-D2E0-40CA-A817-827521535022}" type="presOf" srcId="{289AA72B-044B-4287-BC50-BBC52E22D47E}" destId="{AE8E527D-67D1-4D5F-BFB6-AEAC3D6192F0}" srcOrd="1" destOrd="0" presId="urn:microsoft.com/office/officeart/2005/8/layout/hProcess10"/>
    <dgm:cxn modelId="{D6D5A0E7-7DA7-4048-AC5C-142267BE0CBB}" type="presOf" srcId="{D6ABF602-0E77-4B5F-8014-83574A902942}" destId="{5BA11D9E-6955-4D47-8FD3-67B42F46D59D}" srcOrd="1" destOrd="0" presId="urn:microsoft.com/office/officeart/2005/8/layout/hProcess10"/>
    <dgm:cxn modelId="{A94AB6EC-F7A9-45A7-8EFF-68A1BEDC70BF}" type="presOf" srcId="{1B8FCDCA-02DF-44EF-AEB3-1C6B8C6CA963}" destId="{8F5B832C-EFCC-42E3-845F-991653AD55B3}" srcOrd="0" destOrd="0" presId="urn:microsoft.com/office/officeart/2005/8/layout/hProcess10"/>
    <dgm:cxn modelId="{3F1B1A5A-E14B-49CB-95E9-73CFB8B2C23C}" type="presParOf" srcId="{EBC8A4D7-E66D-4C7F-A46A-606F31FF07E5}" destId="{F1DA417F-923A-482B-A485-AFF2D9D37A53}" srcOrd="0" destOrd="0" presId="urn:microsoft.com/office/officeart/2005/8/layout/hProcess10"/>
    <dgm:cxn modelId="{AE018742-03CB-401C-8231-6AA1C8078175}" type="presParOf" srcId="{F1DA417F-923A-482B-A485-AFF2D9D37A53}" destId="{952DB1F4-BAF9-427E-8B52-30FFA76A6B76}" srcOrd="0" destOrd="0" presId="urn:microsoft.com/office/officeart/2005/8/layout/hProcess10"/>
    <dgm:cxn modelId="{4A4E2223-86B3-410C-A689-D51E1FAA7E94}" type="presParOf" srcId="{F1DA417F-923A-482B-A485-AFF2D9D37A53}" destId="{2480E458-D9CD-4DC9-BC01-5F89FE9A42A7}" srcOrd="1" destOrd="0" presId="urn:microsoft.com/office/officeart/2005/8/layout/hProcess10"/>
    <dgm:cxn modelId="{79BDA36F-E74E-49E2-BE28-025760493A5B}" type="presParOf" srcId="{EBC8A4D7-E66D-4C7F-A46A-606F31FF07E5}" destId="{6240A3A8-9023-4AE9-B435-120214A01AB4}" srcOrd="1" destOrd="0" presId="urn:microsoft.com/office/officeart/2005/8/layout/hProcess10"/>
    <dgm:cxn modelId="{ADE5A0C4-691D-4F29-8AE6-CD1BDA80808C}" type="presParOf" srcId="{6240A3A8-9023-4AE9-B435-120214A01AB4}" destId="{5BA11D9E-6955-4D47-8FD3-67B42F46D59D}" srcOrd="0" destOrd="0" presId="urn:microsoft.com/office/officeart/2005/8/layout/hProcess10"/>
    <dgm:cxn modelId="{EA774889-6D07-4090-A5E0-E181275A566A}" type="presParOf" srcId="{EBC8A4D7-E66D-4C7F-A46A-606F31FF07E5}" destId="{4966544A-BE93-4438-9E39-D802BABCED44}" srcOrd="2" destOrd="0" presId="urn:microsoft.com/office/officeart/2005/8/layout/hProcess10"/>
    <dgm:cxn modelId="{D4244F60-BBD5-449D-9B65-757F5738A676}" type="presParOf" srcId="{4966544A-BE93-4438-9E39-D802BABCED44}" destId="{A2402C1F-908A-4044-83A7-8258DB8C0B00}" srcOrd="0" destOrd="0" presId="urn:microsoft.com/office/officeart/2005/8/layout/hProcess10"/>
    <dgm:cxn modelId="{DFECFEF3-6E3B-43EB-866C-ACC5EA5F4025}" type="presParOf" srcId="{4966544A-BE93-4438-9E39-D802BABCED44}" destId="{CE8E6132-1985-4ABA-AB5A-4CB8263D47D8}" srcOrd="1" destOrd="0" presId="urn:microsoft.com/office/officeart/2005/8/layout/hProcess10"/>
    <dgm:cxn modelId="{E7FF877B-3CF6-4B4F-9463-717ACB11FDAE}" type="presParOf" srcId="{EBC8A4D7-E66D-4C7F-A46A-606F31FF07E5}" destId="{0C29B168-0B11-47E0-A26F-288917C37C3F}" srcOrd="3" destOrd="0" presId="urn:microsoft.com/office/officeart/2005/8/layout/hProcess10"/>
    <dgm:cxn modelId="{527A3188-C995-4A0D-AF33-7AF5109B4458}" type="presParOf" srcId="{0C29B168-0B11-47E0-A26F-288917C37C3F}" destId="{AE8E527D-67D1-4D5F-BFB6-AEAC3D6192F0}" srcOrd="0" destOrd="0" presId="urn:microsoft.com/office/officeart/2005/8/layout/hProcess10"/>
    <dgm:cxn modelId="{B3600CC9-9AA5-4FC7-9E5E-9D983E746CAC}" type="presParOf" srcId="{EBC8A4D7-E66D-4C7F-A46A-606F31FF07E5}" destId="{BD0A08FC-BF3B-4EFC-9CE1-AAD0F514087C}" srcOrd="4" destOrd="0" presId="urn:microsoft.com/office/officeart/2005/8/layout/hProcess10"/>
    <dgm:cxn modelId="{98AD6AF2-94B8-4B1A-BE24-05F16575A978}" type="presParOf" srcId="{BD0A08FC-BF3B-4EFC-9CE1-AAD0F514087C}" destId="{CB36F94E-AE41-4191-A389-815E236637CC}" srcOrd="0" destOrd="0" presId="urn:microsoft.com/office/officeart/2005/8/layout/hProcess10"/>
    <dgm:cxn modelId="{A06F1837-0CA8-4FB2-A106-E7DA3AD181D9}" type="presParOf" srcId="{BD0A08FC-BF3B-4EFC-9CE1-AAD0F514087C}" destId="{D8488BCB-BCEB-4641-B939-6A1605E8EE85}" srcOrd="1" destOrd="0" presId="urn:microsoft.com/office/officeart/2005/8/layout/hProcess10"/>
    <dgm:cxn modelId="{0352E666-F4CD-4F43-9D41-572194AF1C6E}" type="presParOf" srcId="{EBC8A4D7-E66D-4C7F-A46A-606F31FF07E5}" destId="{8F5B832C-EFCC-42E3-845F-991653AD55B3}" srcOrd="5" destOrd="0" presId="urn:microsoft.com/office/officeart/2005/8/layout/hProcess10"/>
    <dgm:cxn modelId="{16E3DE02-7287-4200-91AE-DC90C5588BC0}" type="presParOf" srcId="{8F5B832C-EFCC-42E3-845F-991653AD55B3}" destId="{67D22377-9E12-46EC-AD81-A270A776FFA9}" srcOrd="0" destOrd="0" presId="urn:microsoft.com/office/officeart/2005/8/layout/hProcess10"/>
    <dgm:cxn modelId="{CB598159-FA72-4831-8884-B89A9E3BBE1A}" type="presParOf" srcId="{EBC8A4D7-E66D-4C7F-A46A-606F31FF07E5}" destId="{EF8B13E3-865F-401B-A268-CFEC4D835084}" srcOrd="6" destOrd="0" presId="urn:microsoft.com/office/officeart/2005/8/layout/hProcess10"/>
    <dgm:cxn modelId="{E5AD5D81-0334-4BFE-8FD7-B5BF3EB91D8F}" type="presParOf" srcId="{EF8B13E3-865F-401B-A268-CFEC4D835084}" destId="{A014DCC8-BC27-40F3-AF66-E9A5DD6BBA5D}" srcOrd="0" destOrd="0" presId="urn:microsoft.com/office/officeart/2005/8/layout/hProcess10"/>
    <dgm:cxn modelId="{76BCF481-D49C-42A9-A52D-F02F57C7EF8F}" type="presParOf" srcId="{EF8B13E3-865F-401B-A268-CFEC4D835084}" destId="{32DCC866-07AC-4D81-814E-A1E26451EA4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431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4317"/>
          <a:ext cx="252000" cy="119882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31578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rgbClr val="745E00"/>
              </a:solidFill>
            </a:rPr>
            <a:t>Sa tamaoaiga ae na faamativaina..                                                       (2 Korinito 8:9)</a:t>
          </a:r>
          <a:endParaRPr lang="es-ES" sz="2000" kern="1200" dirty="0">
            <a:solidFill>
              <a:srgbClr val="745E00"/>
            </a:solidFill>
          </a:endParaRPr>
        </a:p>
      </dsp:txBody>
      <dsp:txXfrm>
        <a:off x="389579" y="315788"/>
        <a:ext cx="3139402" cy="539472"/>
      </dsp:txXfrm>
    </dsp:sp>
    <dsp:sp modelId="{9A9012AF-BDD8-4260-9D43-8D0286C05F1F}">
      <dsp:nvSpPr>
        <dsp:cNvPr id="0" name=""/>
        <dsp:cNvSpPr/>
      </dsp:nvSpPr>
      <dsp:spPr>
        <a:xfrm>
          <a:off x="389579" y="62770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347005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347005"/>
          <a:ext cx="252000" cy="1198828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658475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rgbClr val="208438"/>
              </a:solidFill>
            </a:rPr>
            <a:t>Tuua le lagi ae soifua i le lalolagi</a:t>
          </a:r>
          <a:endParaRPr lang="es-ES" sz="2000" kern="1200" dirty="0">
            <a:solidFill>
              <a:srgbClr val="208438"/>
            </a:solidFill>
          </a:endParaRPr>
        </a:p>
      </dsp:txBody>
      <dsp:txXfrm>
        <a:off x="389579" y="1658475"/>
        <a:ext cx="3139402" cy="539472"/>
      </dsp:txXfrm>
    </dsp:sp>
    <dsp:sp modelId="{3628C3B3-3306-4947-93D2-98E82D4D9398}">
      <dsp:nvSpPr>
        <dsp:cNvPr id="0" name=""/>
        <dsp:cNvSpPr/>
      </dsp:nvSpPr>
      <dsp:spPr>
        <a:xfrm>
          <a:off x="389579" y="1970396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89692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89692"/>
          <a:ext cx="252000" cy="1198828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389579" y="3001163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b="1" kern="1200" dirty="0">
              <a:solidFill>
                <a:schemeClr val="tx2">
                  <a:lumMod val="75000"/>
                </a:schemeClr>
              </a:solidFill>
            </a:rPr>
            <a:t>Na taofia e ia le pulea o le Atulaulau ae avea ma kamuta</a:t>
          </a:r>
          <a:endParaRPr lang="es-ES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89579" y="3001163"/>
        <a:ext cx="3139402" cy="539472"/>
      </dsp:txXfrm>
    </dsp:sp>
    <dsp:sp modelId="{EC916E81-F37E-4B5E-A860-74B8CF51D690}">
      <dsp:nvSpPr>
        <dsp:cNvPr id="0" name=""/>
        <dsp:cNvSpPr/>
      </dsp:nvSpPr>
      <dsp:spPr>
        <a:xfrm>
          <a:off x="389579" y="3313083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32380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32380"/>
          <a:ext cx="252000" cy="119882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343850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b="1" kern="1200" dirty="0">
              <a:solidFill>
                <a:srgbClr val="1C97A8"/>
              </a:solidFill>
            </a:rPr>
            <a:t>Na ia tuua se nofoaga saogalemu e nofo ai i le teritori o le fili</a:t>
          </a:r>
          <a:endParaRPr lang="es-ES" sz="2000" kern="1200" dirty="0">
            <a:solidFill>
              <a:srgbClr val="1C97A8"/>
            </a:solidFill>
          </a:endParaRPr>
        </a:p>
      </dsp:txBody>
      <dsp:txXfrm>
        <a:off x="389579" y="4343850"/>
        <a:ext cx="3139402" cy="539472"/>
      </dsp:txXfrm>
    </dsp:sp>
    <dsp:sp modelId="{4D944891-2582-4A86-9E09-787E90A528BF}">
      <dsp:nvSpPr>
        <dsp:cNvPr id="0" name=""/>
        <dsp:cNvSpPr/>
      </dsp:nvSpPr>
      <dsp:spPr>
        <a:xfrm>
          <a:off x="389579" y="4655771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37506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375067"/>
          <a:ext cx="252000" cy="1198828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89579" y="568653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b="1" kern="1200" dirty="0">
              <a:solidFill>
                <a:schemeClr val="accent5">
                  <a:lumMod val="75000"/>
                </a:schemeClr>
              </a:solidFill>
            </a:rPr>
            <a:t>Na ia fesuiaʻi le palealii tautupu mo se palealii tuitui</a:t>
          </a:r>
          <a:endParaRPr lang="es-ES" sz="20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9579" y="5686538"/>
        <a:ext cx="3139402" cy="539472"/>
      </dsp:txXfrm>
    </dsp:sp>
    <dsp:sp modelId="{14548C3F-1643-4892-86FA-521F0AAC21DF}">
      <dsp:nvSpPr>
        <dsp:cNvPr id="0" name=""/>
        <dsp:cNvSpPr/>
      </dsp:nvSpPr>
      <dsp:spPr>
        <a:xfrm>
          <a:off x="389579" y="599845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877" y="2327"/>
          <a:ext cx="2911426" cy="890078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Agaga faafetai mo le alofa tunoa o le Atua (2 Kori. 9:15)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327"/>
        <a:ext cx="2688907" cy="890078"/>
      </dsp:txXfrm>
    </dsp:sp>
    <dsp:sp modelId="{1FED0ED4-56D9-421E-9A63-B78BB2B88190}">
      <dsp:nvSpPr>
        <dsp:cNvPr id="0" name=""/>
        <dsp:cNvSpPr/>
      </dsp:nvSpPr>
      <dsp:spPr>
        <a:xfrm>
          <a:off x="2623027" y="15366"/>
          <a:ext cx="5192912" cy="864001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Na foaʻiina mai e Iesu o Ia uma mo i tatou. O le agaga faafetai e faaalia i le naunau e tuuina atu atoatoa i tatou lava ia te Ia.</a:t>
          </a:r>
          <a:endParaRPr lang="es-ES" sz="1800" kern="1200" dirty="0"/>
        </a:p>
      </dsp:txBody>
      <dsp:txXfrm>
        <a:off x="3055028" y="15366"/>
        <a:ext cx="4328911" cy="864001"/>
      </dsp:txXfrm>
    </dsp:sp>
    <dsp:sp modelId="{8D21C6B2-6F6B-4D22-B4F2-5AD97FF58ABA}">
      <dsp:nvSpPr>
        <dsp:cNvPr id="0" name=""/>
        <dsp:cNvSpPr/>
      </dsp:nvSpPr>
      <dsp:spPr>
        <a:xfrm>
          <a:off x="877" y="1017017"/>
          <a:ext cx="2911426" cy="89007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Faanaunauga e faʻasoa atu faʻamanuiaga a le Atua (2 Kori. 9:11a)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1017017"/>
        <a:ext cx="2688907" cy="890078"/>
      </dsp:txXfrm>
    </dsp:sp>
    <dsp:sp modelId="{C0C24EC1-C44B-43A8-B691-1F5F04610D3A}">
      <dsp:nvSpPr>
        <dsp:cNvPr id="0" name=""/>
        <dsp:cNvSpPr/>
      </dsp:nvSpPr>
      <dsp:spPr>
        <a:xfrm>
          <a:off x="2623027" y="1092674"/>
          <a:ext cx="5082983" cy="738765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Tatou </a:t>
          </a:r>
          <a:r>
            <a:rPr lang="en-US" sz="2000" b="1" kern="1200" dirty="0" err="1"/>
            <a:t>te</a:t>
          </a:r>
          <a:r>
            <a:rPr lang="en-US" sz="2000" b="1" kern="1200" dirty="0"/>
            <a:t> </a:t>
          </a:r>
          <a:r>
            <a:rPr lang="en-US" sz="2000" b="1" kern="1200" dirty="0" err="1"/>
            <a:t>foaʻi</a:t>
          </a:r>
          <a:r>
            <a:rPr lang="en-US" sz="2000" b="1" kern="1200" dirty="0"/>
            <a:t> </a:t>
          </a:r>
          <a:r>
            <a:rPr lang="en-US" sz="2000" b="1" kern="1200" dirty="0" err="1"/>
            <a:t>atu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isi</a:t>
          </a:r>
          <a:r>
            <a:rPr lang="en-US" sz="2000" b="1" kern="1200" dirty="0"/>
            <a:t> </a:t>
          </a:r>
          <a:r>
            <a:rPr lang="en-US" sz="2000" b="1" kern="1200" dirty="0" err="1"/>
            <a:t>auā</a:t>
          </a:r>
          <a:r>
            <a:rPr lang="en-US" sz="2000" b="1" kern="1200" dirty="0"/>
            <a:t> </a:t>
          </a:r>
          <a:r>
            <a:rPr lang="en-US" sz="2000" b="1" kern="1200" dirty="0" err="1"/>
            <a:t>na</a:t>
          </a:r>
          <a:r>
            <a:rPr lang="en-US" sz="2000" b="1" kern="1200" dirty="0"/>
            <a:t> tatou </a:t>
          </a:r>
          <a:r>
            <a:rPr lang="en-US" sz="2000" b="1" kern="1200" dirty="0" err="1"/>
            <a:t>uluai</a:t>
          </a:r>
          <a:r>
            <a:rPr lang="en-US" sz="2000" b="1" kern="1200" dirty="0"/>
            <a:t> </a:t>
          </a:r>
          <a:r>
            <a:rPr lang="en-US" sz="2000" b="1" kern="1200" dirty="0" err="1"/>
            <a:t>maua</a:t>
          </a:r>
          <a:r>
            <a:rPr lang="en-US" sz="2000" b="1" kern="1200" dirty="0"/>
            <a:t> </a:t>
          </a:r>
          <a:r>
            <a:rPr lang="en-US" sz="2000" b="1" kern="1200" dirty="0" err="1"/>
            <a:t>mai</a:t>
          </a:r>
          <a:r>
            <a:rPr lang="en-US" sz="2000" b="1" kern="1200" dirty="0"/>
            <a:t> le Atua</a:t>
          </a:r>
          <a:endParaRPr lang="es-ES" sz="2000" kern="1200" dirty="0"/>
        </a:p>
      </dsp:txBody>
      <dsp:txXfrm>
        <a:off x="2992410" y="1092674"/>
        <a:ext cx="4344218" cy="738765"/>
      </dsp:txXfrm>
    </dsp:sp>
    <dsp:sp modelId="{0A93A2B4-3F7C-4657-9FC3-637F69F13A13}">
      <dsp:nvSpPr>
        <dsp:cNvPr id="0" name=""/>
        <dsp:cNvSpPr/>
      </dsp:nvSpPr>
      <dsp:spPr>
        <a:xfrm>
          <a:off x="877" y="2031707"/>
          <a:ext cx="2911426" cy="890078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Alofa faamaoni (2 Korinito 8:24)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031707"/>
        <a:ext cx="2688907" cy="890078"/>
      </dsp:txXfrm>
    </dsp:sp>
    <dsp:sp modelId="{C606BF0D-BD59-4E31-A4A0-E5082F883447}">
      <dsp:nvSpPr>
        <dsp:cNvPr id="0" name=""/>
        <dsp:cNvSpPr/>
      </dsp:nvSpPr>
      <dsp:spPr>
        <a:xfrm>
          <a:off x="2623027" y="2080746"/>
          <a:ext cx="5147995" cy="792000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/>
            <a:t>O le limafoa'i o se fa'amaoniga lea o lo'o mau le alofa i o tatou loto</a:t>
          </a:r>
          <a:endParaRPr lang="es-ES" sz="2000" kern="1200" dirty="0"/>
        </a:p>
      </dsp:txBody>
      <dsp:txXfrm>
        <a:off x="3019027" y="2080746"/>
        <a:ext cx="4355995" cy="792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531"/>
          <a:ext cx="3971924" cy="797590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Sa latou aioi atu mo le avanoa e fesoasoani ai i isi (2 Kori. 8:4)</a:t>
          </a:r>
          <a:endParaRPr lang="en" sz="20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8935" y="39466"/>
        <a:ext cx="3894054" cy="719720"/>
      </dsp:txXfrm>
    </dsp:sp>
    <dsp:sp modelId="{F8F6F75F-1573-4DA0-ACC3-3D93CED1CD83}">
      <dsp:nvSpPr>
        <dsp:cNvPr id="0" name=""/>
        <dsp:cNvSpPr/>
      </dsp:nvSpPr>
      <dsp:spPr>
        <a:xfrm>
          <a:off x="0" y="808919"/>
          <a:ext cx="3971924" cy="797590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 lo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mativa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,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foaʻi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atu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e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sili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atu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lo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latou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gafatia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(2 Kori. 8:2-3)</a:t>
          </a:r>
          <a:endParaRPr lang="en" sz="2000" b="1" kern="120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8935" y="847854"/>
        <a:ext cx="3894054" cy="719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36"/>
          <a:ext cx="3457574" cy="65574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Na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taliaina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alofa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tunoa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Iesu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(2 Kori. 8:9)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32047"/>
        <a:ext cx="3393552" cy="591726"/>
      </dsp:txXfrm>
    </dsp:sp>
    <dsp:sp modelId="{B9DDC8E8-E407-48D4-8111-818FA67DBE63}">
      <dsp:nvSpPr>
        <dsp:cNvPr id="0" name=""/>
        <dsp:cNvSpPr/>
      </dsp:nvSpPr>
      <dsp:spPr>
        <a:xfrm>
          <a:off x="0" y="667653"/>
          <a:ext cx="3457574" cy="655748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Sa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tuuina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atu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lava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Iesu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(2 Kori.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699664"/>
        <a:ext cx="3393552" cy="591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528954" y="-1910632"/>
          <a:ext cx="626981" cy="46085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fiafia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i le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mafai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ona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latou</a:t>
          </a:r>
          <a:r>
            <a:rPr lang="es-ES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s-ES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foai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 rot="-5400000">
        <a:off x="2538157" y="110772"/>
        <a:ext cx="4577969" cy="565767"/>
      </dsp:txXfrm>
    </dsp:sp>
    <dsp:sp modelId="{B711DD2F-11E1-4BB3-968C-25BA0DB1901D}">
      <dsp:nvSpPr>
        <dsp:cNvPr id="0" name=""/>
        <dsp:cNvSpPr/>
      </dsp:nvSpPr>
      <dsp:spPr>
        <a:xfrm>
          <a:off x="54166" y="1792"/>
          <a:ext cx="2483990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ma le olioli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8:2a)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40050"/>
        <a:ext cx="2407474" cy="707210"/>
      </dsp:txXfrm>
    </dsp:sp>
    <dsp:sp modelId="{168EF5E1-1817-41C6-821F-2CD9D8F90BAC}">
      <dsp:nvSpPr>
        <dsp:cNvPr id="0" name=""/>
        <dsp:cNvSpPr/>
      </dsp:nvSpPr>
      <dsp:spPr>
        <a:xfrm rot="5400000">
          <a:off x="4528954" y="-1087719"/>
          <a:ext cx="626981" cy="460857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/>
            <a:t>E leʻi avea lo latou mativa ma faʻalavelave</a:t>
          </a:r>
          <a:endParaRPr lang="es-ES" sz="2000" kern="1200" dirty="0"/>
        </a:p>
      </dsp:txBody>
      <dsp:txXfrm rot="-5400000">
        <a:off x="2538157" y="933685"/>
        <a:ext cx="4577969" cy="565767"/>
      </dsp:txXfrm>
    </dsp:sp>
    <dsp:sp modelId="{6F5A290D-5C74-4728-B73F-8BFA2A3C1AA1}">
      <dsp:nvSpPr>
        <dsp:cNvPr id="0" name=""/>
        <dsp:cNvSpPr/>
      </dsp:nvSpPr>
      <dsp:spPr>
        <a:xfrm>
          <a:off x="54166" y="824705"/>
          <a:ext cx="2483990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ma le limafoai                    (2 Kor. 8:2b)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862963"/>
        <a:ext cx="2407474" cy="707210"/>
      </dsp:txXfrm>
    </dsp:sp>
    <dsp:sp modelId="{42BA8455-6A61-4E36-9477-4EEBC64C151B}">
      <dsp:nvSpPr>
        <dsp:cNvPr id="0" name=""/>
        <dsp:cNvSpPr/>
      </dsp:nvSpPr>
      <dsp:spPr>
        <a:xfrm rot="5400000">
          <a:off x="4528954" y="-264806"/>
          <a:ext cx="626981" cy="46085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dirty="0"/>
            <a:t>Sa latou faia ma le loto i ai ma le le mafaufau tele i ai</a:t>
          </a:r>
          <a:endParaRPr lang="es-ES" sz="2000" kern="1200" dirty="0"/>
        </a:p>
      </dsp:txBody>
      <dsp:txXfrm rot="-5400000">
        <a:off x="2538157" y="1756598"/>
        <a:ext cx="4577969" cy="565767"/>
      </dsp:txXfrm>
    </dsp:sp>
    <dsp:sp modelId="{58547A2F-B6AB-4634-B301-C2DA1D84FDF8}">
      <dsp:nvSpPr>
        <dsp:cNvPr id="0" name=""/>
        <dsp:cNvSpPr/>
      </dsp:nvSpPr>
      <dsp:spPr>
        <a:xfrm>
          <a:off x="54166" y="1647618"/>
          <a:ext cx="2483990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fiafia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8:3)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1685876"/>
        <a:ext cx="2407474" cy="707210"/>
      </dsp:txXfrm>
    </dsp:sp>
    <dsp:sp modelId="{29C5E9AD-C784-4A3B-BEFA-F251D9EB017F}">
      <dsp:nvSpPr>
        <dsp:cNvPr id="0" name=""/>
        <dsp:cNvSpPr/>
      </dsp:nvSpPr>
      <dsp:spPr>
        <a:xfrm rot="5400000">
          <a:off x="4528954" y="558106"/>
          <a:ext cx="626981" cy="46085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800" b="1" kern="1200" dirty="0"/>
            <a:t>O lenei gaioiga na mafai ai ona  faaalia lo latou alofa mo le Atua ma le ekalesia</a:t>
          </a:r>
          <a:endParaRPr lang="es-ES" sz="1800" kern="1200" dirty="0"/>
        </a:p>
      </dsp:txBody>
      <dsp:txXfrm rot="-5400000">
        <a:off x="2538157" y="2579511"/>
        <a:ext cx="4577969" cy="565767"/>
      </dsp:txXfrm>
    </dsp:sp>
    <dsp:sp modelId="{80BB0345-422F-461E-9362-F74C1675D04F}">
      <dsp:nvSpPr>
        <dsp:cNvPr id="0" name=""/>
        <dsp:cNvSpPr/>
      </dsp:nvSpPr>
      <dsp:spPr>
        <a:xfrm>
          <a:off x="54166" y="2470531"/>
          <a:ext cx="2483990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se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fa'amanuiaga</a:t>
          </a:r>
          <a:endParaRPr lang="en-US" sz="2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8:4)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2508789"/>
        <a:ext cx="2407474" cy="707210"/>
      </dsp:txXfrm>
    </dsp:sp>
    <dsp:sp modelId="{CFB8DF9A-D7A6-4817-8A22-63A62AFE7A08}">
      <dsp:nvSpPr>
        <dsp:cNvPr id="0" name=""/>
        <dsp:cNvSpPr/>
      </dsp:nvSpPr>
      <dsp:spPr>
        <a:xfrm rot="5400000">
          <a:off x="4528954" y="1381019"/>
          <a:ext cx="626981" cy="46085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/>
            <a:t>O </a:t>
          </a:r>
          <a:r>
            <a:rPr lang="en-US" sz="2000" b="1" kern="1200" dirty="0" err="1"/>
            <a:t>lona</a:t>
          </a:r>
          <a:r>
            <a:rPr lang="en-US" sz="2000" b="1" kern="1200" dirty="0"/>
            <a:t> </a:t>
          </a:r>
          <a:r>
            <a:rPr lang="en-US" sz="2000" b="1" kern="1200" dirty="0" err="1"/>
            <a:t>faamaoni</a:t>
          </a:r>
          <a:r>
            <a:rPr lang="en-US" sz="2000" b="1" kern="1200" dirty="0"/>
            <a:t> </a:t>
          </a:r>
          <a:r>
            <a:rPr lang="en-US" sz="2000" b="1" kern="1200" dirty="0" err="1"/>
            <a:t>atu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le Atua </a:t>
          </a:r>
          <a:r>
            <a:rPr lang="en-US" sz="2000" b="1" kern="1200" dirty="0" err="1"/>
            <a:t>na</a:t>
          </a:r>
          <a:r>
            <a:rPr lang="en-US" sz="2000" b="1" kern="1200" dirty="0"/>
            <a:t> </a:t>
          </a:r>
          <a:r>
            <a:rPr lang="en-US" sz="2000" b="1" kern="1200" dirty="0" err="1"/>
            <a:t>iʻu</a:t>
          </a:r>
          <a:r>
            <a:rPr lang="en-US" sz="2000" b="1" kern="1200" dirty="0"/>
            <a:t> ai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lona</a:t>
          </a:r>
          <a:r>
            <a:rPr lang="en-US" sz="2000" b="1" kern="1200" dirty="0"/>
            <a:t> </a:t>
          </a:r>
          <a:r>
            <a:rPr lang="en-US" sz="2000" b="1" kern="1200" dirty="0" err="1"/>
            <a:t>faamaoni</a:t>
          </a:r>
          <a:r>
            <a:rPr lang="en-US" sz="2000" b="1" kern="1200" dirty="0"/>
            <a:t> </a:t>
          </a:r>
          <a:r>
            <a:rPr lang="en-US" sz="2000" b="1" kern="1200" dirty="0" err="1"/>
            <a:t>atu</a:t>
          </a:r>
          <a:r>
            <a:rPr lang="en-US" sz="2000" b="1" kern="1200" dirty="0"/>
            <a:t> </a:t>
          </a:r>
          <a:r>
            <a:rPr lang="en-US" sz="2000" b="1" kern="1200" dirty="0" err="1"/>
            <a:t>i</a:t>
          </a:r>
          <a:r>
            <a:rPr lang="en-US" sz="2000" b="1" kern="1200" dirty="0"/>
            <a:t> </a:t>
          </a:r>
          <a:r>
            <a:rPr lang="en-US" sz="2000" b="1" kern="1200" dirty="0" err="1"/>
            <a:t>isi</a:t>
          </a:r>
          <a:endParaRPr lang="es-ES" sz="2000" kern="1200" dirty="0"/>
        </a:p>
      </dsp:txBody>
      <dsp:txXfrm rot="-5400000">
        <a:off x="2538157" y="3402424"/>
        <a:ext cx="4577969" cy="565767"/>
      </dsp:txXfrm>
    </dsp:sp>
    <dsp:sp modelId="{8908E5C1-994F-4C76-9558-D91D04817A93}">
      <dsp:nvSpPr>
        <dsp:cNvPr id="0" name=""/>
        <dsp:cNvSpPr/>
      </dsp:nvSpPr>
      <dsp:spPr>
        <a:xfrm>
          <a:off x="54166" y="3293443"/>
          <a:ext cx="2483990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 se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faatinoga</a:t>
          </a: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faapaiaina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Kor.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3331701"/>
        <a:ext cx="2407474" cy="707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356267" y="-51437"/>
          <a:ext cx="1834065" cy="611356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Ekalesia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Iutaia</a:t>
          </a:r>
          <a:endParaRPr lang="en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6111" y="-21593"/>
        <a:ext cx="1774377" cy="551668"/>
      </dsp:txXfrm>
    </dsp:sp>
    <dsp:sp modelId="{9900FF47-5011-4F50-9CF2-908AE9AC66F4}">
      <dsp:nvSpPr>
        <dsp:cNvPr id="0" name=""/>
        <dsp:cNvSpPr/>
      </dsp:nvSpPr>
      <dsp:spPr>
        <a:xfrm>
          <a:off x="1568584" y="502911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214850" y="89212"/>
              </a:moveTo>
              <a:arcTo wR="838489" hR="838489" stAng="17800223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556799" y="787051"/>
          <a:ext cx="1834065" cy="611356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Tauaveina le tala lelei</a:t>
          </a:r>
        </a:p>
      </dsp:txBody>
      <dsp:txXfrm>
        <a:off x="2586643" y="816895"/>
        <a:ext cx="1774377" cy="551668"/>
      </dsp:txXfrm>
    </dsp:sp>
    <dsp:sp modelId="{675040D4-5C01-43D5-B921-468D641AC2B7}">
      <dsp:nvSpPr>
        <dsp:cNvPr id="0" name=""/>
        <dsp:cNvSpPr/>
      </dsp:nvSpPr>
      <dsp:spPr>
        <a:xfrm>
          <a:off x="1568584" y="5569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412398" y="1449792"/>
              </a:moveTo>
              <a:arcTo wR="838489" hR="838489" stAng="2808425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356267" y="1625540"/>
          <a:ext cx="1834065" cy="611356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Ekalesia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 </a:t>
          </a:r>
          <a:r>
            <a:rPr lang="en-U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Nu'u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'Ese</a:t>
          </a:r>
          <a:endParaRPr lang="en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86111" y="1655384"/>
        <a:ext cx="1774377" cy="551668"/>
      </dsp:txXfrm>
    </dsp:sp>
    <dsp:sp modelId="{F4AABA60-5AA7-44DF-8C72-9FB8C33B35CA}">
      <dsp:nvSpPr>
        <dsp:cNvPr id="0" name=""/>
        <dsp:cNvSpPr/>
      </dsp:nvSpPr>
      <dsp:spPr>
        <a:xfrm>
          <a:off x="1368471" y="20618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430819" y="1571202"/>
              </a:moveTo>
              <a:arcTo wR="838489" hR="838489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41479" y="787051"/>
          <a:ext cx="1834065" cy="611356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Fesoafoani i a latou punaoa</a:t>
          </a:r>
        </a:p>
      </dsp:txBody>
      <dsp:txXfrm>
        <a:off x="271323" y="816895"/>
        <a:ext cx="1774377" cy="551668"/>
      </dsp:txXfrm>
    </dsp:sp>
    <dsp:sp modelId="{FAB292DC-95FB-492F-83CC-D12DC7FD950F}">
      <dsp:nvSpPr>
        <dsp:cNvPr id="0" name=""/>
        <dsp:cNvSpPr/>
      </dsp:nvSpPr>
      <dsp:spPr>
        <a:xfrm>
          <a:off x="1368471" y="487862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247592" y="243589"/>
              </a:moveTo>
              <a:arcTo wR="838489" hR="838489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719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790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lotoifale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565" y="1440721"/>
        <a:ext cx="1108255" cy="860615"/>
      </dsp:txXfrm>
    </dsp:sp>
    <dsp:sp modelId="{6240A3A8-9023-4AE9-B435-120214A01AB4}">
      <dsp:nvSpPr>
        <dsp:cNvPr id="0" name=""/>
        <dsp:cNvSpPr/>
      </dsp:nvSpPr>
      <dsp:spPr>
        <a:xfrm>
          <a:off x="113376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133761" y="662030"/>
        <a:ext cx="168649" cy="112433"/>
      </dsp:txXfrm>
    </dsp:sp>
    <dsp:sp modelId="{A2402C1F-908A-4044-83A7-8258DB8C0B00}">
      <dsp:nvSpPr>
        <dsp:cNvPr id="0" name=""/>
        <dsp:cNvSpPr/>
      </dsp:nvSpPr>
      <dsp:spPr>
        <a:xfrm>
          <a:off x="138156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192707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Koneferenisi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/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Misiona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/</a:t>
          </a:r>
        </a:p>
        <a:p>
          <a:pPr marL="0" lvl="0" indent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Iuni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219482" y="1440721"/>
        <a:ext cx="1397160" cy="860615"/>
      </dsp:txXfrm>
    </dsp:sp>
    <dsp:sp modelId="{0C29B168-0B11-47E0-A26F-288917C37C3F}">
      <dsp:nvSpPr>
        <dsp:cNvPr id="0" name=""/>
        <dsp:cNvSpPr/>
      </dsp:nvSpPr>
      <dsp:spPr>
        <a:xfrm>
          <a:off x="246813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8131" y="662030"/>
        <a:ext cx="168649" cy="112433"/>
      </dsp:txXfrm>
    </dsp:sp>
    <dsp:sp modelId="{CB36F94E-AE41-4191-A389-815E236637CC}">
      <dsp:nvSpPr>
        <dsp:cNvPr id="0" name=""/>
        <dsp:cNvSpPr/>
      </dsp:nvSpPr>
      <dsp:spPr>
        <a:xfrm>
          <a:off x="271593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671529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Matagaluega</a:t>
          </a:r>
        </a:p>
      </dsp:txBody>
      <dsp:txXfrm>
        <a:off x="2698304" y="1440721"/>
        <a:ext cx="1108255" cy="860615"/>
      </dsp:txXfrm>
    </dsp:sp>
    <dsp:sp modelId="{8F5B832C-EFCC-42E3-845F-991653AD55B3}">
      <dsp:nvSpPr>
        <dsp:cNvPr id="0" name=""/>
        <dsp:cNvSpPr/>
      </dsp:nvSpPr>
      <dsp:spPr>
        <a:xfrm>
          <a:off x="3802500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802500" y="662030"/>
        <a:ext cx="168649" cy="112433"/>
      </dsp:txXfrm>
    </dsp:sp>
    <dsp:sp modelId="{A014DCC8-BC27-40F3-AF66-E9A5DD6BBA5D}">
      <dsp:nvSpPr>
        <dsp:cNvPr id="0" name=""/>
        <dsp:cNvSpPr/>
      </dsp:nvSpPr>
      <dsp:spPr>
        <a:xfrm>
          <a:off x="405030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861446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Asosi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Aoao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888221" y="1440721"/>
        <a:ext cx="1397160" cy="860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  <dgm:cat type="pictureconvert" pri="360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5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2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3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7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3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1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48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09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0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1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7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07/09/2026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4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2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430600-70A9-5739-A44D-446F05CB9CD8}"/>
              </a:ext>
            </a:extLst>
          </p:cNvPr>
          <p:cNvSpPr txBox="1"/>
          <p:nvPr/>
        </p:nvSpPr>
        <p:spPr>
          <a:xfrm>
            <a:off x="4124324" y="9525"/>
            <a:ext cx="7715251" cy="769441"/>
          </a:xfrm>
          <a:prstGeom prst="rect">
            <a:avLst/>
          </a:prstGeom>
          <a:solidFill>
            <a:srgbClr val="C2DEF4"/>
          </a:solidFill>
          <a:effectLst>
            <a:softEdge rad="11430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bg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TAUSIMEA MA LE MISIONA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E56E24-9A9C-CB18-C2B9-86F16A6DBF9B}"/>
              </a:ext>
            </a:extLst>
          </p:cNvPr>
          <p:cNvSpPr txBox="1"/>
          <p:nvPr/>
        </p:nvSpPr>
        <p:spPr>
          <a:xfrm>
            <a:off x="10163175" y="6027003"/>
            <a:ext cx="202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Lesona 11 mo Setema 12, 2026</a:t>
            </a:r>
          </a:p>
        </p:txBody>
      </p:sp>
    </p:spTree>
    <p:extLst>
      <p:ext uri="{BB962C8B-B14F-4D97-AF65-F5344CB8AC3E}">
        <p14:creationId xmlns:p14="http://schemas.microsoft.com/office/powerpoint/2010/main" val="5249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71D0F-F1EC-2BF7-E03B-FCF0A4B65FA9}"/>
              </a:ext>
            </a:extLst>
          </p:cNvPr>
          <p:cNvSpPr txBox="1"/>
          <p:nvPr/>
        </p:nvSpPr>
        <p:spPr>
          <a:xfrm>
            <a:off x="6734174" y="128111"/>
            <a:ext cx="54578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Auā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iloa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alofa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tunoa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lo tatou Alii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Iesu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Keriso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tamaoaiga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faamativaina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faatamaoaigaina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outou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mativa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8:9, </a:t>
            </a: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NKJV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4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C2AEB6C-E36E-7DA9-DB7A-DE316BFF2BCE}"/>
              </a:ext>
            </a:extLst>
          </p:cNvPr>
          <p:cNvSpPr txBox="1"/>
          <p:nvPr/>
        </p:nvSpPr>
        <p:spPr>
          <a:xfrm>
            <a:off x="4057650" y="3190873"/>
            <a:ext cx="4855900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solidFill>
                  <a:srgbClr val="BA4252"/>
                </a:solidFill>
              </a:rPr>
              <a:t>Amataga o le tausimea:</a:t>
            </a:r>
          </a:p>
          <a:p>
            <a:pPr lvl="1">
              <a:spcBef>
                <a:spcPts val="600"/>
              </a:spcBef>
            </a:pPr>
            <a:r>
              <a:rPr lang="it-IT" sz="2000" b="1" dirty="0"/>
              <a:t>O le faʻataʻitaʻiga a Iesu</a:t>
            </a:r>
            <a:endParaRPr lang="en" sz="2000" b="1" dirty="0"/>
          </a:p>
          <a:p>
            <a:pPr lvl="1">
              <a:spcBef>
                <a:spcPts val="600"/>
              </a:spcBef>
            </a:pPr>
            <a:r>
              <a:rPr lang="it-IT" sz="2000" b="1" dirty="0"/>
              <a:t>O le tali atu i le alofa tunoa na maua</a:t>
            </a:r>
            <a:endParaRPr lang="en" sz="2000" b="1" dirty="0"/>
          </a:p>
          <a:p>
            <a:pPr>
              <a:spcBef>
                <a:spcPts val="1200"/>
              </a:spcBef>
            </a:pPr>
            <a:r>
              <a:rPr lang="en" sz="2000" b="1" dirty="0">
                <a:solidFill>
                  <a:srgbClr val="7F48B9"/>
                </a:solidFill>
              </a:rPr>
              <a:t>Auala e faatino ai le tausimea:</a:t>
            </a:r>
          </a:p>
          <a:p>
            <a:pPr lvl="1">
              <a:spcBef>
                <a:spcPts val="600"/>
              </a:spcBef>
            </a:pPr>
            <a:r>
              <a:rPr lang="en-US" sz="2000" b="1" dirty="0" err="1"/>
              <a:t>Fuafuaga</a:t>
            </a:r>
            <a:r>
              <a:rPr lang="en-US" sz="2000" b="1" dirty="0"/>
              <a:t> e </a:t>
            </a:r>
            <a:r>
              <a:rPr lang="en-US" sz="2000" b="1" dirty="0" err="1"/>
              <a:t>talafeagai</a:t>
            </a:r>
            <a:endParaRPr lang="en" sz="2000" b="1" dirty="0"/>
          </a:p>
          <a:p>
            <a:pPr lvl="1">
              <a:spcBef>
                <a:spcPts val="600"/>
              </a:spcBef>
            </a:pPr>
            <a:r>
              <a:rPr lang="en-US" sz="2000" b="1" dirty="0"/>
              <a:t>O se </a:t>
            </a:r>
            <a:r>
              <a:rPr lang="en-US" sz="2000" b="1" dirty="0" err="1"/>
              <a:t>uiga</a:t>
            </a:r>
            <a:r>
              <a:rPr lang="en-US" sz="2000" b="1" dirty="0"/>
              <a:t> </a:t>
            </a:r>
            <a:r>
              <a:rPr lang="en-US" sz="2000" b="1" dirty="0" err="1"/>
              <a:t>sa'o</a:t>
            </a:r>
            <a:endParaRPr lang="en" sz="2000" b="1" dirty="0"/>
          </a:p>
          <a:p>
            <a:pPr>
              <a:spcBef>
                <a:spcPts val="1200"/>
              </a:spcBef>
            </a:pPr>
            <a:r>
              <a:rPr lang="en" sz="2000" b="1" dirty="0">
                <a:solidFill>
                  <a:srgbClr val="375FA5"/>
                </a:solidFill>
              </a:rPr>
              <a:t>Iuga o le tausimea</a:t>
            </a:r>
          </a:p>
          <a:p>
            <a:pPr lvl="1">
              <a:spcBef>
                <a:spcPts val="1200"/>
              </a:spcBef>
            </a:pPr>
            <a:r>
              <a:rPr lang="it-IT" sz="2000" b="1" dirty="0"/>
              <a:t>O le lotogatasi o le ekalesia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94C4E7-CADD-4E75-9179-F10ADB2E9A2B}"/>
              </a:ext>
            </a:extLst>
          </p:cNvPr>
          <p:cNvSpPr txBox="1"/>
          <p:nvPr/>
        </p:nvSpPr>
        <p:spPr>
          <a:xfrm>
            <a:off x="0" y="114582"/>
            <a:ext cx="1206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tausimea o le auala lea e pulea ai e se tagata mea ua tuuina atu i lana tausiga.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824" y="2949067"/>
            <a:ext cx="3030802" cy="37623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3144664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5581715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4367952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02280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364142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608563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859354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524014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373" y="2949067"/>
            <a:ext cx="3030802" cy="3762375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D1934-0D4E-F440-EF11-ACB06D82C397}"/>
              </a:ext>
            </a:extLst>
          </p:cNvPr>
          <p:cNvSpPr txBox="1"/>
          <p:nvPr/>
        </p:nvSpPr>
        <p:spPr>
          <a:xfrm>
            <a:off x="0" y="1514965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tautino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le au </a:t>
            </a:r>
            <a:r>
              <a:rPr lang="en-US" sz="2000" b="1" dirty="0" err="1">
                <a:solidFill>
                  <a:prstClr val="black"/>
                </a:solidFill>
              </a:rPr>
              <a:t>Korinito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fesoasoani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faatinoina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lena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tautinoga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auai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Maketonia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le’o</a:t>
            </a:r>
            <a:r>
              <a:rPr lang="en-US" sz="2000" b="1" dirty="0">
                <a:solidFill>
                  <a:prstClr val="black"/>
                </a:solidFill>
              </a:rPr>
              <a:t> le tele o </a:t>
            </a:r>
            <a:r>
              <a:rPr lang="en-US" sz="2000" b="1" dirty="0" err="1">
                <a:solidFill>
                  <a:prstClr val="black"/>
                </a:solidFill>
              </a:rPr>
              <a:t>tupe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mamafa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Paulo, ae o le </a:t>
            </a:r>
            <a:r>
              <a:rPr lang="en-US" sz="2000" b="1" dirty="0" err="1">
                <a:solidFill>
                  <a:prstClr val="black"/>
                </a:solidFill>
              </a:rPr>
              <a:t>naunautaiga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auai</a:t>
            </a:r>
            <a:r>
              <a:rPr lang="en-US" sz="2000" b="1" dirty="0">
                <a:solidFill>
                  <a:prstClr val="black"/>
                </a:solidFill>
              </a:rPr>
              <a:t> lea o le au </a:t>
            </a:r>
            <a:r>
              <a:rPr lang="en-US" sz="2000" b="1" dirty="0" err="1">
                <a:solidFill>
                  <a:prstClr val="black"/>
                </a:solidFill>
              </a:rPr>
              <a:t>talitonu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avanoa</a:t>
            </a:r>
            <a:r>
              <a:rPr lang="en-US" sz="2000" b="1" dirty="0">
                <a:solidFill>
                  <a:prstClr val="black"/>
                </a:solidFill>
              </a:rPr>
              <a:t> e tali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mauaina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269756-2339-3328-7C77-D61D94ABD9FA}"/>
              </a:ext>
            </a:extLst>
          </p:cNvPr>
          <p:cNvSpPr txBox="1"/>
          <p:nvPr/>
        </p:nvSpPr>
        <p:spPr>
          <a:xfrm>
            <a:off x="1" y="514692"/>
            <a:ext cx="121919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 anotusi o le tusi lona lua a Paulo i tagata Korinito, o le tausimea e faasino i se galuega faapitoa a le aposetolo: o le aoina lea e ekalesia o Nuu Ese o tupe e fesoasoani ai i le ekalesia i Ierusalema, lea sa feagai ma taimi faigata tele.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AMATAGA O LE TAUSIMEA</a:t>
            </a:r>
          </a:p>
        </p:txBody>
      </p:sp>
    </p:spTree>
    <p:extLst>
      <p:ext uri="{BB962C8B-B14F-4D97-AF65-F5344CB8AC3E}">
        <p14:creationId xmlns:p14="http://schemas.microsoft.com/office/powerpoint/2010/main" val="11584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73ACF0-DB97-89F6-741B-978ECE523D1F}"/>
              </a:ext>
            </a:extLst>
          </p:cNvPr>
          <p:cNvSpPr txBox="1"/>
          <p:nvPr/>
        </p:nvSpPr>
        <p:spPr>
          <a:xfrm>
            <a:off x="0" y="0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000" b="1" dirty="0">
                <a:ln/>
                <a:solidFill>
                  <a:schemeClr val="accent5"/>
                </a:solidFill>
              </a:rPr>
              <a:t>FAATAITAIGA A IESU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2EC8D6-0F26-3262-4FE3-162A25F19036}"/>
              </a:ext>
            </a:extLst>
          </p:cNvPr>
          <p:cNvSpPr txBox="1"/>
          <p:nvPr/>
        </p:nvSpPr>
        <p:spPr>
          <a:xfrm>
            <a:off x="228288" y="704980"/>
            <a:ext cx="5267325" cy="141577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Auā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iloa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alofa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tunoa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lo tatou Alii 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Iesu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Keriso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tamaoaiga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faamativaina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faatamaoaigaina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mativa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Korinito 8:9)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31096-49C0-EA19-367C-27B22ADA3369}"/>
              </a:ext>
            </a:extLst>
          </p:cNvPr>
          <p:cNvSpPr txBox="1"/>
          <p:nvPr/>
        </p:nvSpPr>
        <p:spPr>
          <a:xfrm>
            <a:off x="110064" y="2156346"/>
            <a:ext cx="5491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ā le fesootaʻiga i le alofa tunoa o le Atua ma le limafoai? (2 Kori. 8:1-2)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488878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0FD01B-56F2-4CB0-BCE7-4E6FCBD22D96}"/>
              </a:ext>
            </a:extLst>
          </p:cNvPr>
          <p:cNvSpPr txBox="1"/>
          <p:nvPr/>
        </p:nvSpPr>
        <p:spPr>
          <a:xfrm>
            <a:off x="2397968" y="4183967"/>
            <a:ext cx="3220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Ma na Ia faia mea uma ona o le alofa mo i tatou! (Ioane 15:13; Efeso 5:2; Kalatia 2:20; 1 Ioane 3:16).</a:t>
            </a:r>
            <a:endParaRPr lang="en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1E316B-4DBF-6264-DD4C-CEF91464111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99" y="4226510"/>
            <a:ext cx="2046714" cy="2534290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C948A6-282D-3EF4-8F2B-B6F98A74CAD8}"/>
              </a:ext>
            </a:extLst>
          </p:cNvPr>
          <p:cNvSpPr txBox="1"/>
          <p:nvPr/>
        </p:nvSpPr>
        <p:spPr>
          <a:xfrm>
            <a:off x="110064" y="2862380"/>
            <a:ext cx="54918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foaʻi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e le Atua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Maketonia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faʻatumuina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limafoaʻi</a:t>
            </a:r>
            <a:r>
              <a:rPr lang="en-US" sz="2000" b="1" dirty="0">
                <a:solidFill>
                  <a:prstClr val="black"/>
                </a:solidFill>
              </a:rPr>
              <a:t>” (2 Kor 8:2). O le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, ma tatou </a:t>
            </a:r>
            <a:r>
              <a:rPr lang="en-US" sz="2000" b="1" dirty="0" err="1">
                <a:solidFill>
                  <a:prstClr val="black"/>
                </a:solidFill>
              </a:rPr>
              <a:t>foi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3C5DDD-6B2F-9B89-E5EB-7863B8337C75}"/>
              </a:ext>
            </a:extLst>
          </p:cNvPr>
          <p:cNvSpPr txBox="1"/>
          <p:nvPr/>
        </p:nvSpPr>
        <p:spPr>
          <a:xfrm>
            <a:off x="2389703" y="5505553"/>
            <a:ext cx="33341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 faapefea ona tatou tali atu i Lona tunoa? “Ua tatou maua fua, ia tatou foai fua atu” (Mat 10:8).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88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8A4FD56-9466-6204-D28B-3593314AD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64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dirty="0">
                <a:ln/>
                <a:solidFill>
                  <a:schemeClr val="accent3"/>
                </a:solidFill>
              </a:rPr>
              <a:t>O LE TALI ATU I LE ALOFA TUNOA NA MAUA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D0E5AA8-40DC-2455-03A8-251EB453CE8D}"/>
              </a:ext>
            </a:extLst>
          </p:cNvPr>
          <p:cNvSpPr txBox="1"/>
          <p:nvPr/>
        </p:nvSpPr>
        <p:spPr>
          <a:xfrm>
            <a:off x="1276350" y="667047"/>
            <a:ext cx="963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E le na o lea , pei ona matou faatuatua i ai, a ua muai tuuina atu i latou e i latou i le Alii, ma i matou foi i le finagalo o le Atua.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Korinito 8:5)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FF13EC-C9B6-AC43-67D7-2D31342A8177}"/>
              </a:ext>
            </a:extLst>
          </p:cNvPr>
          <p:cNvSpPr txBox="1"/>
          <p:nvPr/>
        </p:nvSpPr>
        <p:spPr>
          <a:xfrm>
            <a:off x="200026" y="1361003"/>
            <a:ext cx="6362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Ia matau le tali atu a tagata Maketonia i le alofa tunoa:</a:t>
            </a:r>
            <a:endParaRPr lang="en" sz="20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ā e tatou te aʻoaʻoina mai ai?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997677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2766127"/>
              </p:ext>
            </p:extLst>
          </p:nvPr>
        </p:nvGraphicFramePr>
        <p:xfrm>
          <a:off x="8153399" y="1822490"/>
          <a:ext cx="3971924" cy="1606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8960390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3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AUALA E FAATINO AI LE TAUSIMEA</a:t>
            </a:r>
          </a:p>
        </p:txBody>
      </p:sp>
    </p:spTree>
    <p:extLst>
      <p:ext uri="{BB962C8B-B14F-4D97-AF65-F5344CB8AC3E}">
        <p14:creationId xmlns:p14="http://schemas.microsoft.com/office/powerpoint/2010/main" val="86034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714B05-48BF-F05E-C952-581F3AAA71A2}"/>
              </a:ext>
            </a:extLst>
          </p:cNvPr>
          <p:cNvSpPr txBox="1"/>
          <p:nvPr/>
        </p:nvSpPr>
        <p:spPr>
          <a:xfrm>
            <a:off x="0" y="-13335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FUAFUAGA E TALAFEAGAI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8F6505-6E32-73E3-ACA5-27AEC9223AF8}"/>
              </a:ext>
            </a:extLst>
          </p:cNvPr>
          <p:cNvSpPr txBox="1"/>
          <p:nvPr/>
        </p:nvSpPr>
        <p:spPr>
          <a:xfrm>
            <a:off x="-56994" y="439741"/>
            <a:ext cx="8117683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Ia taitoatasi ma foai e pei ona filifili i lona loto; aua ma le tiga, aua foi ma le faatauanauina; auā e alofa le Atua i le ua foai ma le loto mălie.</a:t>
            </a:r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(2 Korinito 9:7)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BB64F6-75D4-A567-A2C2-64AB59433367}"/>
              </a:ext>
            </a:extLst>
          </p:cNvPr>
          <p:cNvSpPr txBox="1"/>
          <p:nvPr/>
        </p:nvSpPr>
        <p:spPr>
          <a:xfrm>
            <a:off x="139278" y="1423545"/>
            <a:ext cx="7921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fuafuaga na fautuaina e Paulo o le aoina lea o se taulaga faapitoa mai ekalesia i Maketonia ma Akaia (le itumalo sa i ai Korinito) e fesoasoani ai i le ekalesia i Ierusalema (Roma 15:26).</a:t>
            </a:r>
            <a:endParaRPr lang="en" sz="2000" b="1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9978371-5AE1-3A42-1EE8-A30FFB4BBC9E}"/>
              </a:ext>
            </a:extLst>
          </p:cNvPr>
          <p:cNvGrpSpPr/>
          <p:nvPr/>
        </p:nvGrpSpPr>
        <p:grpSpPr>
          <a:xfrm>
            <a:off x="8060689" y="737375"/>
            <a:ext cx="3992033" cy="2245519"/>
            <a:chOff x="7990417" y="1393031"/>
            <a:chExt cx="3992033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E0544D4-4973-55FF-3D31-9796E71BABEF}"/>
                </a:ext>
              </a:extLst>
            </p:cNvPr>
            <p:cNvSpPr txBox="1"/>
            <p:nvPr/>
          </p:nvSpPr>
          <p:spPr>
            <a:xfrm>
              <a:off x="8025604" y="2564189"/>
              <a:ext cx="7361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Korinito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C3C3D67-D138-5BA5-41BD-3ED6BFC7CD1E}"/>
                </a:ext>
              </a:extLst>
            </p:cNvPr>
            <p:cNvSpPr txBox="1"/>
            <p:nvPr/>
          </p:nvSpPr>
          <p:spPr>
            <a:xfrm>
              <a:off x="8717244" y="2763291"/>
              <a:ext cx="57208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>
                  <a:solidFill>
                    <a:schemeClr val="bg2"/>
                  </a:solidFill>
                  <a:highlight>
                    <a:srgbClr val="000000"/>
                  </a:highlight>
                </a:rPr>
                <a:t>Akaia</a:t>
              </a:r>
              <a:endParaRPr lang="en" sz="1200" b="1" dirty="0">
                <a:solidFill>
                  <a:schemeClr val="bg2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530F009-63B0-D948-4FF4-53D55A9090BC}"/>
                </a:ext>
              </a:extLst>
            </p:cNvPr>
            <p:cNvSpPr txBox="1"/>
            <p:nvPr/>
          </p:nvSpPr>
          <p:spPr>
            <a:xfrm>
              <a:off x="8318093" y="1679019"/>
              <a:ext cx="9179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Maketonia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463850D-9318-BD63-DD3A-99AD99C6821C}"/>
                </a:ext>
              </a:extLst>
            </p:cNvPr>
            <p:cNvSpPr txBox="1"/>
            <p:nvPr/>
          </p:nvSpPr>
          <p:spPr>
            <a:xfrm>
              <a:off x="10886736" y="2702688"/>
              <a:ext cx="9765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Ierusalema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8" y="4589174"/>
            <a:ext cx="3867150" cy="21752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2989" y="3160616"/>
            <a:ext cx="2859733" cy="3550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5E8D916-FCE1-BC8E-1262-3CE46EA8E1EE}"/>
              </a:ext>
            </a:extLst>
          </p:cNvPr>
          <p:cNvSpPr txBox="1"/>
          <p:nvPr/>
        </p:nvSpPr>
        <p:spPr>
          <a:xfrm>
            <a:off x="4097658" y="4580229"/>
            <a:ext cx="50953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le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manatu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aofia</a:t>
            </a:r>
            <a:r>
              <a:rPr lang="en-US" sz="2000" b="1" dirty="0"/>
              <a:t> e Paulo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fuafuaga</a:t>
            </a:r>
            <a:r>
              <a:rPr lang="en-US" sz="2000" b="1" dirty="0"/>
              <a:t>, e le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faatali</a:t>
            </a:r>
            <a:r>
              <a:rPr lang="en-US" sz="2000" b="1" dirty="0"/>
              <a:t> e </a:t>
            </a:r>
            <a:r>
              <a:rPr lang="en-US" sz="2000" b="1" dirty="0" err="1"/>
              <a:t>tuuina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taimi</a:t>
            </a:r>
            <a:r>
              <a:rPr lang="en-US" sz="2000" b="1" dirty="0"/>
              <a:t> e </a:t>
            </a:r>
            <a:r>
              <a:rPr lang="en-US" sz="2000" b="1" dirty="0" err="1"/>
              <a:t>tasi</a:t>
            </a:r>
            <a:r>
              <a:rPr lang="en-US" sz="2000" b="1" dirty="0"/>
              <a:t>, ae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tuu</a:t>
            </a:r>
            <a:r>
              <a:rPr lang="en-US" sz="2000" b="1" dirty="0"/>
              <a:t> ese </a:t>
            </a:r>
            <a:r>
              <a:rPr lang="en-US" sz="2000" b="1" dirty="0" err="1"/>
              <a:t>sina</a:t>
            </a:r>
            <a:r>
              <a:rPr lang="en-US" sz="2000" b="1" dirty="0"/>
              <a:t> </a:t>
            </a:r>
            <a:r>
              <a:rPr lang="en-US" sz="2000" b="1" dirty="0" err="1"/>
              <a:t>vaega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vaiaso</a:t>
            </a:r>
            <a:r>
              <a:rPr lang="en-US" sz="2000" b="1" dirty="0"/>
              <a:t> </a:t>
            </a:r>
            <a:r>
              <a:rPr lang="en-US" sz="2000" b="1" dirty="0" err="1"/>
              <a:t>taitasi</a:t>
            </a:r>
            <a:r>
              <a:rPr lang="en-US" sz="2000" b="1" dirty="0"/>
              <a:t> </a:t>
            </a:r>
            <a:r>
              <a:rPr lang="en-US" sz="2000" b="1" dirty="0" err="1"/>
              <a:t>seia</a:t>
            </a:r>
            <a:r>
              <a:rPr lang="en-US" sz="2000" b="1" dirty="0"/>
              <a:t> </a:t>
            </a:r>
            <a:r>
              <a:rPr lang="en-US" sz="2000" b="1" dirty="0" err="1"/>
              <a:t>oo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ausia</a:t>
            </a:r>
            <a:r>
              <a:rPr lang="en-US" sz="2000" b="1" dirty="0"/>
              <a:t> le </a:t>
            </a:r>
            <a:r>
              <a:rPr lang="en-US" sz="2000" b="1" dirty="0" err="1"/>
              <a:t>aofaiga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fuafuaina</a:t>
            </a:r>
            <a:r>
              <a:rPr lang="en-US" sz="2000" b="1" dirty="0"/>
              <a:t> (1 Kori. 16:2). Ina </a:t>
            </a:r>
            <a:r>
              <a:rPr lang="en-US" sz="2000" b="1" dirty="0" err="1"/>
              <a:t>ia</a:t>
            </a:r>
            <a:r>
              <a:rPr lang="en-US" sz="2000" b="1" dirty="0"/>
              <a:t>, pe a </a:t>
            </a:r>
            <a:r>
              <a:rPr lang="en-US" sz="2000" b="1" dirty="0" err="1"/>
              <a:t>taunuu</a:t>
            </a:r>
            <a:r>
              <a:rPr lang="en-US" sz="2000" b="1" dirty="0"/>
              <a:t> Paulo, e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aoina</a:t>
            </a:r>
            <a:r>
              <a:rPr lang="en-US" sz="2000" b="1" dirty="0"/>
              <a:t> ma le </a:t>
            </a:r>
            <a:r>
              <a:rPr lang="en-US" sz="2000" b="1" dirty="0" err="1"/>
              <a:t>olioli</a:t>
            </a:r>
            <a:r>
              <a:rPr lang="en-US" sz="2000" b="1" dirty="0"/>
              <a:t> le </a:t>
            </a:r>
            <a:r>
              <a:rPr lang="en-US" sz="2000" b="1" dirty="0" err="1"/>
              <a:t>aoina</a:t>
            </a:r>
            <a:r>
              <a:rPr lang="en-US" sz="2000" b="1" dirty="0"/>
              <a:t> </a:t>
            </a:r>
            <a:r>
              <a:rPr lang="en-US" sz="2000" b="1" dirty="0" err="1"/>
              <a:t>atoa</a:t>
            </a:r>
            <a:r>
              <a:rPr lang="en-US" sz="2000" b="1" dirty="0"/>
              <a:t> (2 Kor 9:3-5).</a:t>
            </a:r>
            <a:endParaRPr lang="en" sz="2000" b="1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4C2B0A-44C1-6F33-C866-506DF84A0522}"/>
              </a:ext>
            </a:extLst>
          </p:cNvPr>
          <p:cNvSpPr txBox="1"/>
          <p:nvPr/>
        </p:nvSpPr>
        <p:spPr>
          <a:xfrm>
            <a:off x="126725" y="3835777"/>
            <a:ext cx="90662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 </a:t>
            </a:r>
            <a:r>
              <a:rPr lang="en-US" sz="2000" b="1" dirty="0" err="1"/>
              <a:t>fuafuaina</a:t>
            </a:r>
            <a:r>
              <a:rPr lang="en-US" sz="2000" b="1" dirty="0"/>
              <a:t> le </a:t>
            </a:r>
            <a:r>
              <a:rPr lang="en-US" sz="2000" b="1" dirty="0" err="1"/>
              <a:t>taulaga</a:t>
            </a:r>
            <a:r>
              <a:rPr lang="en-US" sz="2000" b="1" dirty="0"/>
              <a:t>, e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aiga </a:t>
            </a:r>
            <a:r>
              <a:rPr lang="en-US" sz="2000" b="1" dirty="0" err="1"/>
              <a:t>taitasi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iloilo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lava ma </a:t>
            </a:r>
            <a:r>
              <a:rPr lang="en-US" sz="2000" b="1" dirty="0" err="1"/>
              <a:t>faatutu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sini</a:t>
            </a:r>
            <a:r>
              <a:rPr lang="en-US" sz="2000" b="1" dirty="0"/>
              <a:t> </a:t>
            </a:r>
            <a:r>
              <a:rPr lang="en-US" sz="2000" b="1" dirty="0" err="1"/>
              <a:t>talafeagai</a:t>
            </a:r>
            <a:r>
              <a:rPr lang="en-US" sz="2000" b="1" dirty="0"/>
              <a:t>, e </a:t>
            </a:r>
            <a:r>
              <a:rPr lang="en-US" sz="2000" b="1" dirty="0" err="1"/>
              <a:t>tusa</a:t>
            </a:r>
            <a:r>
              <a:rPr lang="en-US" sz="2000" b="1" dirty="0"/>
              <a:t> ai ma o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tulaga</a:t>
            </a:r>
            <a:r>
              <a:rPr lang="en-US" sz="2000" b="1" dirty="0"/>
              <a:t> tau </a:t>
            </a:r>
            <a:r>
              <a:rPr lang="en-US" sz="2000" b="1" dirty="0" err="1"/>
              <a:t>tupe</a:t>
            </a:r>
            <a:r>
              <a:rPr lang="en-US" sz="2000" b="1" dirty="0"/>
              <a:t>.</a:t>
            </a:r>
            <a:endParaRPr lang="en" sz="2000" b="1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C5D352-C64C-8116-3000-5E901B75517B}"/>
              </a:ext>
            </a:extLst>
          </p:cNvPr>
          <p:cNvSpPr txBox="1"/>
          <p:nvPr/>
        </p:nvSpPr>
        <p:spPr>
          <a:xfrm>
            <a:off x="132746" y="2475773"/>
            <a:ext cx="79930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fautuaina</a:t>
            </a:r>
            <a:r>
              <a:rPr lang="en-US" sz="2000" b="1" dirty="0"/>
              <a:t> e le </a:t>
            </a:r>
            <a:r>
              <a:rPr lang="en-US" sz="2000" b="1" dirty="0" err="1"/>
              <a:t>aposetolo</a:t>
            </a:r>
            <a:r>
              <a:rPr lang="en-US" sz="2000" b="1" dirty="0"/>
              <a:t> le </a:t>
            </a:r>
            <a:r>
              <a:rPr lang="en-US" sz="2000" b="1" dirty="0" err="1"/>
              <a:t>fuafuaga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Kolose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tausaga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muamua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talia</a:t>
            </a:r>
            <a:r>
              <a:rPr lang="en-US" sz="2000" b="1" dirty="0"/>
              <a:t> ma le </a:t>
            </a:r>
            <a:r>
              <a:rPr lang="en-US" sz="2000" b="1" dirty="0" err="1"/>
              <a:t>fiafia</a:t>
            </a:r>
            <a:r>
              <a:rPr lang="en-US" sz="2000" b="1" dirty="0"/>
              <a:t>, e </a:t>
            </a:r>
            <a:r>
              <a:rPr lang="en-US" sz="2000" b="1" dirty="0" err="1"/>
              <a:t>ui</a:t>
            </a:r>
            <a:r>
              <a:rPr lang="en-US" sz="2000" b="1" dirty="0"/>
              <a:t> lava e </a:t>
            </a:r>
            <a:r>
              <a:rPr lang="en-US" sz="2000" b="1" dirty="0" err="1"/>
              <a:t>le’i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ai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sini</a:t>
            </a:r>
            <a:r>
              <a:rPr lang="en-US" sz="2000" b="1" dirty="0"/>
              <a:t> </a:t>
            </a:r>
            <a:r>
              <a:rPr lang="en-US" sz="2000" b="1" dirty="0" err="1"/>
              <a:t>patino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fa’atulagaina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lena</a:t>
            </a:r>
            <a:r>
              <a:rPr lang="en-US" sz="2000" b="1" dirty="0"/>
              <a:t> </a:t>
            </a:r>
            <a:r>
              <a:rPr lang="en-US" sz="2000" b="1" dirty="0" err="1"/>
              <a:t>taimi</a:t>
            </a:r>
            <a:r>
              <a:rPr lang="en-US" sz="2000" b="1" dirty="0"/>
              <a:t> (2 Kori. 9:1-2). </a:t>
            </a:r>
            <a:r>
              <a:rPr lang="en-US" sz="2000" b="1" dirty="0" err="1"/>
              <a:t>Peita’i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filifili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ta’ito’atasi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o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loto</a:t>
            </a:r>
            <a:r>
              <a:rPr lang="en-US" sz="2000" b="1" dirty="0"/>
              <a:t> e </a:t>
            </a:r>
            <a:r>
              <a:rPr lang="en-US" sz="2000" b="1" dirty="0" err="1"/>
              <a:t>foa’i</a:t>
            </a:r>
            <a:r>
              <a:rPr lang="en-US" sz="2000" b="1" dirty="0"/>
              <a:t> se </a:t>
            </a:r>
            <a:r>
              <a:rPr lang="en-US" sz="2000" b="1" dirty="0" err="1"/>
              <a:t>aofa’iga</a:t>
            </a:r>
            <a:r>
              <a:rPr lang="en-US" sz="2000" b="1" dirty="0"/>
              <a:t> </a:t>
            </a:r>
            <a:r>
              <a:rPr lang="en-US" sz="2000" b="1" dirty="0" err="1"/>
              <a:t>fa’apitoa</a:t>
            </a:r>
            <a:r>
              <a:rPr lang="en-US" sz="2000" b="1" dirty="0"/>
              <a:t> (2 Kori. 9:7a).</a:t>
            </a:r>
            <a:endParaRPr lang="en" sz="2000" b="1" dirty="0"/>
          </a:p>
        </p:txBody>
      </p:sp>
    </p:spTree>
    <p:extLst>
      <p:ext uri="{BB962C8B-B14F-4D97-AF65-F5344CB8AC3E}">
        <p14:creationId xmlns:p14="http://schemas.microsoft.com/office/powerpoint/2010/main" val="37708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F8C3D7-B03A-A506-7B24-A8F174AF6A08}"/>
              </a:ext>
            </a:extLst>
          </p:cNvPr>
          <p:cNvSpPr txBox="1"/>
          <p:nvPr/>
        </p:nvSpPr>
        <p:spPr>
          <a:xfrm>
            <a:off x="0" y="-1905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SE LOTO SAO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388E2E-2EC8-3FCC-9CDA-078551FD9E2E}"/>
              </a:ext>
            </a:extLst>
          </p:cNvPr>
          <p:cNvSpPr txBox="1"/>
          <p:nvPr/>
        </p:nvSpPr>
        <p:spPr>
          <a:xfrm>
            <a:off x="0" y="683508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molimau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loto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fua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ai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tusa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sili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Korinito 8:3)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518759-573D-687C-D1FC-4E9AD764D851}"/>
              </a:ext>
            </a:extLst>
          </p:cNvPr>
          <p:cNvSpPr txBox="1"/>
          <p:nvPr/>
        </p:nvSpPr>
        <p:spPr>
          <a:xfrm>
            <a:off x="352425" y="1329839"/>
            <a:ext cx="7324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fa'amalosia</a:t>
            </a:r>
            <a:r>
              <a:rPr lang="en-US" sz="2000" b="1" dirty="0"/>
              <a:t> le </a:t>
            </a:r>
            <a:r>
              <a:rPr lang="en-US" sz="2000" b="1" dirty="0" err="1"/>
              <a:t>agalelei</a:t>
            </a:r>
            <a:r>
              <a:rPr lang="en-US" sz="2000" b="1" dirty="0"/>
              <a:t> o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Kolose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tu'uina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e Paulo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le </a:t>
            </a:r>
            <a:r>
              <a:rPr lang="en-US" sz="2000" b="1" dirty="0" err="1"/>
              <a:t>fa'ata'ita'iga</a:t>
            </a:r>
            <a:r>
              <a:rPr lang="en-US" sz="2000" b="1" dirty="0"/>
              <a:t> o </a:t>
            </a:r>
            <a:r>
              <a:rPr lang="en-US" sz="2000" b="1" dirty="0" err="1"/>
              <a:t>Maketonia</a:t>
            </a:r>
            <a:r>
              <a:rPr lang="en-US" sz="2000" b="1" dirty="0"/>
              <a:t>. I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ekalesia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fa'aalia</a:t>
            </a:r>
            <a:r>
              <a:rPr lang="en-US" sz="2000" b="1" dirty="0"/>
              <a:t> ai e le au </a:t>
            </a:r>
            <a:r>
              <a:rPr lang="en-US" sz="2000" b="1" dirty="0" err="1"/>
              <a:t>uso</a:t>
            </a:r>
            <a:r>
              <a:rPr lang="en-US" sz="2000" b="1" dirty="0"/>
              <a:t> se </a:t>
            </a:r>
            <a:r>
              <a:rPr lang="en-US" sz="2000" b="1" dirty="0" err="1"/>
              <a:t>uiga</a:t>
            </a:r>
            <a:r>
              <a:rPr lang="en-US" sz="2000" b="1" dirty="0"/>
              <a:t> </a:t>
            </a:r>
            <a:r>
              <a:rPr lang="en-US" sz="2000" b="1" dirty="0" err="1"/>
              <a:t>talafeagai</a:t>
            </a:r>
            <a:r>
              <a:rPr lang="en-US" sz="2000" b="1" dirty="0"/>
              <a:t> ma se </a:t>
            </a:r>
            <a:r>
              <a:rPr lang="en-US" sz="2000" b="1" dirty="0" err="1"/>
              <a:t>fa'ata'ita’iga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foa'iina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o a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taulaga</a:t>
            </a:r>
            <a:r>
              <a:rPr lang="en-US" sz="2000" b="1" dirty="0"/>
              <a:t>, </a:t>
            </a:r>
            <a:r>
              <a:rPr lang="en-US" sz="2000" b="1" dirty="0" err="1"/>
              <a:t>auā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foa'i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…</a:t>
            </a:r>
            <a:endParaRPr lang="en" sz="2000" b="1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1964322"/>
              </p:ext>
            </p:extLst>
          </p:nvPr>
        </p:nvGraphicFramePr>
        <p:xfrm>
          <a:off x="352425" y="2702836"/>
          <a:ext cx="7200900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462682"/>
            <a:ext cx="4212431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1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TAUNUUGA O LE TAUSIMEA</a:t>
            </a:r>
          </a:p>
        </p:txBody>
      </p:sp>
    </p:spTree>
    <p:extLst>
      <p:ext uri="{BB962C8B-B14F-4D97-AF65-F5344CB8AC3E}">
        <p14:creationId xmlns:p14="http://schemas.microsoft.com/office/powerpoint/2010/main" val="34532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LOTOGATASI O LE EKALESIA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AA1478-7924-4108-6BDF-652AF671D54E}"/>
              </a:ext>
            </a:extLst>
          </p:cNvPr>
          <p:cNvSpPr txBox="1"/>
          <p:nvPr/>
        </p:nvSpPr>
        <p:spPr>
          <a:xfrm>
            <a:off x="246497" y="695536"/>
            <a:ext cx="8450981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latin typeface="Comic Sans MS" panose="030F0702030302020204" pitchFamily="66" charset="0"/>
              </a:rPr>
              <a:t>“</a:t>
            </a:r>
            <a:r>
              <a:rPr lang="it-IT" b="1" dirty="0">
                <a:latin typeface="Comic Sans MS" panose="030F0702030302020204" pitchFamily="66" charset="0"/>
              </a:rPr>
              <a:t>Auā o le sauniga alofa o lenei galuega, e le na ona maua mai ai e le au paia o mea na latou matitiva ai, a e faatele ai le viiga i le Atua i le tele o le faafetai;</a:t>
            </a:r>
            <a:r>
              <a:rPr lang="en" b="1" dirty="0"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latin typeface="Comic Sans MS" panose="030F0702030302020204" pitchFamily="66" charset="0"/>
              </a:rPr>
              <a:t>(2 Korinito 9:12)</a:t>
            </a:r>
            <a:endParaRPr lang="es-E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0464725"/>
              </p:ext>
            </p:extLst>
          </p:nvPr>
        </p:nvGraphicFramePr>
        <p:xfrm>
          <a:off x="4321174" y="1879293"/>
          <a:ext cx="4546601" cy="218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4084F8B-4368-0638-DD24-A21E3F9DDC16}"/>
              </a:ext>
            </a:extLst>
          </p:cNvPr>
          <p:cNvSpPr txBox="1"/>
          <p:nvPr/>
        </p:nvSpPr>
        <p:spPr>
          <a:xfrm>
            <a:off x="171450" y="1644394"/>
            <a:ext cx="4391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taulaga na aveina i Ierusalema sa i ai isi aafiaga lelei (2 Kori. 9:12).</a:t>
            </a:r>
            <a:endParaRPr lang="en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61DE22-E213-B397-222C-4730F2595A65}"/>
              </a:ext>
            </a:extLst>
          </p:cNvPr>
          <p:cNvSpPr txBox="1"/>
          <p:nvPr/>
        </p:nvSpPr>
        <p:spPr>
          <a:xfrm>
            <a:off x="5486399" y="4120035"/>
            <a:ext cx="6705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le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aafiaga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, o le </a:t>
            </a:r>
            <a:r>
              <a:rPr lang="en-US" sz="2000" b="1" dirty="0" err="1"/>
              <a:t>auala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taulimaina</a:t>
            </a:r>
            <a:r>
              <a:rPr lang="en-US" sz="2000" b="1" dirty="0"/>
              <a:t> ai le </a:t>
            </a:r>
            <a:r>
              <a:rPr lang="en-US" sz="2000" b="1" dirty="0" err="1"/>
              <a:t>taulaga</a:t>
            </a:r>
            <a:r>
              <a:rPr lang="en-US" sz="2000" b="1" dirty="0"/>
              <a:t>, e </a:t>
            </a:r>
            <a:r>
              <a:rPr lang="en-US" sz="2000" b="1" dirty="0" err="1"/>
              <a:t>iai</a:t>
            </a:r>
            <a:r>
              <a:rPr lang="en-US" sz="2000" b="1" dirty="0"/>
              <a:t> </a:t>
            </a:r>
            <a:r>
              <a:rPr lang="en-US" sz="2000" b="1" dirty="0" err="1"/>
              <a:t>sona</a:t>
            </a:r>
            <a:r>
              <a:rPr lang="en-US" sz="2000" b="1" dirty="0"/>
              <a:t> </a:t>
            </a:r>
            <a:r>
              <a:rPr lang="en-US" sz="2000" b="1" dirty="0" err="1"/>
              <a:t>lesona</a:t>
            </a:r>
            <a:r>
              <a:rPr lang="en-US" sz="2000" b="1" dirty="0"/>
              <a:t> </a:t>
            </a:r>
            <a:r>
              <a:rPr lang="en-US" sz="2000" b="1" dirty="0" err="1"/>
              <a:t>faapitoa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tatou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aso</a:t>
            </a:r>
            <a:r>
              <a:rPr lang="en-US" sz="2000" b="1" dirty="0"/>
              <a:t> </a:t>
            </a:r>
            <a:r>
              <a:rPr lang="en-US" sz="2000" b="1" dirty="0" err="1"/>
              <a:t>nei</a:t>
            </a:r>
            <a:r>
              <a:rPr lang="en-US" sz="2000" b="1" dirty="0"/>
              <a:t>: e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faia</a:t>
            </a:r>
            <a:r>
              <a:rPr lang="en-US" sz="2000" b="1" dirty="0"/>
              <a:t> </a:t>
            </a:r>
            <a:r>
              <a:rPr lang="en-US" sz="2000" b="1" dirty="0" err="1"/>
              <a:t>mea</a:t>
            </a:r>
            <a:r>
              <a:rPr lang="en-US" sz="2000" b="1" dirty="0"/>
              <a:t> </a:t>
            </a:r>
            <a:r>
              <a:rPr lang="en-US" sz="2000" b="1" dirty="0" err="1"/>
              <a:t>uma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auala</a:t>
            </a:r>
            <a:r>
              <a:rPr lang="en-US" sz="2000" b="1" dirty="0"/>
              <a:t> </a:t>
            </a:r>
            <a:r>
              <a:rPr lang="en-US" sz="2000" b="1" dirty="0" err="1"/>
              <a:t>faatulagaina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, ma </a:t>
            </a:r>
            <a:r>
              <a:rPr lang="en-US" sz="2000" b="1" dirty="0" err="1"/>
              <a:t>mulimuli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faiga</a:t>
            </a:r>
            <a:r>
              <a:rPr lang="en-US" sz="2000" b="1" dirty="0"/>
              <a:t> </a:t>
            </a:r>
            <a:r>
              <a:rPr lang="en-US" sz="2000" b="1" dirty="0" err="1"/>
              <a:t>sa’o</a:t>
            </a:r>
            <a:r>
              <a:rPr lang="en-US" sz="2000" b="1" dirty="0"/>
              <a:t>.</a:t>
            </a:r>
            <a:endParaRPr lang="en" sz="2000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3975" y="209490"/>
            <a:ext cx="3076575" cy="381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3159412"/>
              </p:ext>
            </p:extLst>
          </p:nvPr>
        </p:nvGraphicFramePr>
        <p:xfrm>
          <a:off x="171449" y="4339388"/>
          <a:ext cx="5314947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B653685-8308-4FFD-2D83-95448F62C416}"/>
              </a:ext>
            </a:extLst>
          </p:cNvPr>
          <p:cNvSpPr txBox="1"/>
          <p:nvPr/>
        </p:nvSpPr>
        <p:spPr>
          <a:xfrm>
            <a:off x="171450" y="2487721"/>
            <a:ext cx="43910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fusifusia faatasi tagata Iutaia ma tagata o Nuu Ese i fusi o le fesoasoani ma le loto faafetai (Roma 15:26-27). O le auala lea, na ausia ai le sini autū a le aposetolo: o le lotogatasi i le ekalesia.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6F9693-EB66-03AA-E8FD-F3F9A6C40EC4}"/>
              </a:ext>
            </a:extLst>
          </p:cNvPr>
          <p:cNvSpPr txBox="1"/>
          <p:nvPr/>
        </p:nvSpPr>
        <p:spPr>
          <a:xfrm>
            <a:off x="5486398" y="5443474"/>
            <a:ext cx="6705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tofia</a:t>
            </a:r>
            <a:r>
              <a:rPr lang="en-US" sz="2000" b="1" dirty="0">
                <a:solidFill>
                  <a:prstClr val="black"/>
                </a:solidFill>
              </a:rPr>
              <a:t> e Paulo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Tito e </a:t>
            </a:r>
            <a:r>
              <a:rPr lang="en-US" sz="2000" b="1" dirty="0" err="1">
                <a:solidFill>
                  <a:prstClr val="black"/>
                </a:solidFill>
              </a:rPr>
              <a:t>vaaia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aoina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taulaga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tofia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ekalesia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alii e </a:t>
            </a:r>
            <a:r>
              <a:rPr lang="en-US" sz="2000" b="1" dirty="0" err="1">
                <a:solidFill>
                  <a:prstClr val="black"/>
                </a:solidFill>
              </a:rPr>
              <a:t>fesoasoani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galuega</a:t>
            </a:r>
            <a:r>
              <a:rPr lang="en-US" sz="2000" b="1" dirty="0">
                <a:solidFill>
                  <a:prstClr val="black"/>
                </a:solidFill>
              </a:rPr>
              <a:t> (2 Kori. 8:16-24). E </a:t>
            </a:r>
            <a:r>
              <a:rPr lang="en-US" sz="2000" b="1" dirty="0" err="1">
                <a:solidFill>
                  <a:prstClr val="black"/>
                </a:solidFill>
              </a:rPr>
              <a:t>leai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auala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talafeagai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aoina</a:t>
            </a:r>
            <a:r>
              <a:rPr lang="en-US" sz="2000" b="1" dirty="0">
                <a:solidFill>
                  <a:prstClr val="black"/>
                </a:solidFill>
              </a:rPr>
              <a:t> ai ma </a:t>
            </a:r>
            <a:r>
              <a:rPr lang="en-US" sz="2000" b="1" dirty="0" err="1">
                <a:solidFill>
                  <a:prstClr val="black"/>
                </a:solidFill>
              </a:rPr>
              <a:t>auina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taulaga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Ierusalema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7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565567-85CA-A288-F6ED-6AA3DDA63682}"/>
              </a:ext>
            </a:extLst>
          </p:cNvPr>
          <p:cNvSpPr txBox="1"/>
          <p:nvPr/>
        </p:nvSpPr>
        <p:spPr>
          <a:xfrm>
            <a:off x="1663521" y="628034"/>
            <a:ext cx="10480854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“E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lagolagoina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galuega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 le Atua e ala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sefulua’i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meaalofa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taulaga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valaau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Alii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faamanuiaga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tuuina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atu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tausimea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leai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se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manaʻomia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le Alii 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Iesu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soo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sili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atu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lo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Ia lava. 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latou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faʻafitia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latou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lava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Atua, o loo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mulimuli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faʻataʻitaʻiga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Na Ia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tuʻu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ese Lona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ofu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tautupu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ma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palealii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tuʻua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Lana pule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maualuga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avea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 Ia 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mativa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tatou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faʻavavau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E le gata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foaʻiina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atu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ae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faʻapea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foʻi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Lona lava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soifua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faafitia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lava,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aveʻesea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uma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faʻalavelaveina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latou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loʻo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sailia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se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ulufale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atu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malo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 le Atua,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valaaulia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tatou e le Alii o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Iesu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avea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faigaluega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faatasi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ma Ia. O Ia o le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ma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mea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uma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tatou. O lo tatou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naunau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fesoasoani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galuega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tatou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faaalia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lo tatou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alofa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Ia.”</a:t>
            </a:r>
            <a:endParaRPr lang="en" sz="2800" b="1" dirty="0">
              <a:solidFill>
                <a:schemeClr val="bg2">
                  <a:lumMod val="40000"/>
                  <a:lumOff val="6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C0A81D-41AB-95D4-9521-D3CB43F35894}"/>
              </a:ext>
            </a:extLst>
          </p:cNvPr>
          <p:cNvSpPr txBox="1"/>
          <p:nvPr/>
        </p:nvSpPr>
        <p:spPr>
          <a:xfrm>
            <a:off x="9108720" y="5948907"/>
            <a:ext cx="3083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EGW (</a:t>
            </a:r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Upward Look, April 9</a:t>
            </a:r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29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11740</TotalTime>
  <Words>1671</Words>
  <Application>Microsoft Office PowerPoint</Application>
  <PresentationFormat>Panorámica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Isabel Laveda</cp:lastModifiedBy>
  <cp:revision>95</cp:revision>
  <dcterms:created xsi:type="dcterms:W3CDTF">2026-08-01T16:23:29Z</dcterms:created>
  <dcterms:modified xsi:type="dcterms:W3CDTF">2026-09-07T06:31:23Z</dcterms:modified>
</cp:coreProperties>
</file>