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4"/>
  </p:notesMasterIdLst>
  <p:sldIdLst>
    <p:sldId id="262" r:id="rId3"/>
    <p:sldId id="27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</p:sldIdLst>
  <p:sldSz cx="12192000" cy="6858000"/>
  <p:notesSz cx="6858000" cy="9144000"/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32" d="100"/>
          <a:sy n="32" d="100"/>
        </p:scale>
        <p:origin x="60" y="12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01441F-D5EB-485D-8325-97683C6A72B6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C3DE8F-DA56-445D-A126-D570A388063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698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10271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Corinthians 10:1-11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57352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Corinthians 10:12-18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94792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04040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Corinthians 11:1-15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9131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F7E833-0C4F-7BBF-BEFD-682471D5B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58BC1533-A0E2-407B-7B77-FD34BBF223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F570C652-85E4-BFEA-3BE6-3FE3642D26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Corinthians 11:16-31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A0C5088-1B63-9142-D916-79AB65E297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53616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588DCD-BE93-5931-0CFB-8167AD699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7EA907B-ACB1-01DE-8302-7683615B58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371CBBA-4B5E-44E8-10F6-7EBD26DD44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Corinthians 11:16-31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4BAB829-DF98-19A9-6BA7-1C9A6B33A5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0375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22B23B-DE54-7259-1228-2FAA197560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C9354DD-8A44-39EB-549F-CF47491520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601D2D5-1514-566F-6951-06A669B6E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DB2FB1-3B1F-85B2-22EA-145558F36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14080A9-6BB5-57E3-A534-E919C01A0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977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1D7796-87E8-1B68-938A-5535268C3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BE86091-2C02-510E-D767-74DA6BAF1F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FEE289B-F44F-AAE7-6197-CEBD8D0CF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F226ABA-F12D-CAF1-3B50-858A826AB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BE1CA8D-70B7-EBDE-4A3A-C8BD7E3D0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5619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015039-745C-5CC5-62BB-E7A8CAB71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0FF3A1E-00C2-E227-7718-E67F569B14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463F914-722B-0717-6CBA-4B4ABD254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F9DAE4B-F5F6-E634-04DE-F0FD7F3F8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8BBB663-A69E-DA29-806E-014289232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6007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CBA261-63EC-A526-AD3B-6719616A1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8918A3B-6ACA-F6CE-4105-5151FC6B87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EC6B0A-BC2F-34CC-D068-1B0B84ED04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BFB81C-4630-CBAC-729D-FD3B96335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68FC87C-34E1-28A0-EA02-B240BB35A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3D697DC-7990-9A08-8774-060D5E5E0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3839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087837-F436-3093-E7C5-C77E1EC42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3884AA8-0F2B-BB44-5990-CF3752A81A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148482C-232C-E4FD-3637-9937916DDA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C45A591-6709-336F-D0F2-CA7C3211B7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FD2B8AA-AF98-36D4-04D2-D1D2DBD639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2A7CB62-1A85-7A8E-3831-8C09C2512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BAC5434-FF45-F1A0-20CD-838F51077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D8C3FD0-837C-6A66-4001-FCCBA11C0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6183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14723D-0698-0CF7-C095-5984078D2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0EB1A6E-A74F-8F9D-B167-A83D64EEC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B54293C-9A65-2EA7-F78C-AF9C7187E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A420911-B331-BE70-5BC3-50158004D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0242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BDC2B00-ADE8-54CB-8568-A8F334905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8A8EEE0-E21A-C46A-F802-D8F5A7245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ED9910F-4292-F242-D199-985C5A68E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99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B72CDB-0126-5315-EA8D-DFD2E3FDF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C7A99EA-E5F2-DCB1-2811-4C5AB95249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F5F1684-68D3-467A-4599-B29A577464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6C9647D-6E86-B262-2137-BF28B74CB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46A2B60-B32F-F389-4C43-9AE45F64C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505897F-0FEE-0BC4-260E-EE99E048B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7266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66AB27-0D66-B33D-68B9-584E02895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F2771E6-FF34-2B8C-3153-D0EE67B2C9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3EA623C-8427-37B5-5F1A-6509637D6E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C923D6A-6325-F1BA-B2C7-67D2BC005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B2820B4-59EE-2ABC-6668-C66715BA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C7100B0-59A2-CDC1-52E7-772AFB75D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056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D16CB5-5D48-E07E-15E5-69B3F9B39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25E2527-222B-3F5A-28E0-4D67A9D2AD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17FEAEF-2364-8AB7-62AF-53C13BC6D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70204E7-1D04-FF70-86C4-CDD799ABD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3C02B98-E98A-A152-496C-EA65D53F5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0914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371D370-9D7B-1EF2-6168-AE0BBB75E8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7F92F02-3396-7033-221B-0DFBB3EED6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E26FCDB-E547-D184-B8CA-AFE2EAD31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32D8841-884F-B601-36B3-E289FD089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4872A95-7F89-A241-0556-0B32B74F5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0493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ED4CD6-1F3B-8502-D896-DC3AE8920D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6164831-8A2F-3F93-AEF9-F8E02BAB30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0DA21A-46D9-18CE-5959-102424A38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AB766FB-8C06-F9F0-1AE4-56F9718FD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704C699-18F4-808B-8BB7-8CF3FA0B3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24684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555DB7-A943-99A8-3923-11506A55C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9A6F186-FAD3-6F29-66BA-2D88AF540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03897A7-A164-377A-021C-8A3468A3E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955EA1-AF0E-E8FC-93FA-1981410C7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DBE132-3CFE-4939-F8B9-86F239B3C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478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82D607-BE55-DB32-D2D2-E00BA3417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AEDB960-B3EC-8FC5-17CF-E9398986E8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F8D580-654B-975B-46D6-66586B887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AA898C-8E64-79AD-D6FF-663119750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158491-5D86-C1C5-8913-D27ABADB5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4315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950101-366C-EC97-D136-19F7F0EB3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0BEC31-675D-8111-B406-FB4A28F7C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3FCAA30-8DAB-3478-919F-5D5E17AB2C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1EE7660-4A5D-8295-49D8-948C10ACE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EC1CE3C-9C83-24AA-6994-7679CE44D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5BB2CA-A213-CC71-2C39-60D6CE1C7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6499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B26DE9-213D-89AA-A526-5A20F3C83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3B36E6A-FD46-7A82-202B-D0324BA14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8EB56C2-632F-2E14-9DF9-88A18ECE7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84027A6-6C60-6306-985E-0313793342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E867ABC-E540-0A46-4FFA-26A05F72D1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1DFABA3-FFAE-4032-E0D4-4DC18A7F9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BC3744A-46CF-87F8-D181-81F3ABD08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E004905-32C6-EC24-4394-E1B09F07F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7008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5369C8-36F8-BA8A-D1C4-5F7810A9F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381B7BD-AAEB-6F27-E3AF-E35D4FC05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A092C51-CF27-37A1-92AD-5601F9932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C9ADD54-ABCA-6D73-9920-96BA712C3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5596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BECA377-C25E-D09D-EE1C-1B06F30D1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5679926-94E8-FA67-9B39-03F6834C7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6486CC9-697B-0194-BB0A-C143A0AA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196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CC607-703A-4EC1-333A-98D94BA2C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5278F2F-0639-62B1-36D8-E120003C5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82E877E-0FA1-E2F0-1685-DEA4ED9263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BE04787-6672-74D3-DB99-6BAA6FA7D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07F2A63-5480-FA25-88D0-F9B906B6D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6DC4F7-734F-1326-4E66-8815AF81B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6190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5F9307-BB53-E927-6BA6-274EB6338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1737C21-51EC-34A0-D339-321B2D5B0D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954E7E5-4152-9C9F-36C7-62AF74423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51225B0-E0C4-B057-68BA-1C6FE7D09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3E52CB0-23A1-34E4-74C2-6B5E41201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90DBC43-36A5-2E76-2673-6D9AD2BBB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4574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801476-4004-D5A8-1511-CDA01E0AD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CDC663F-0104-19E0-B192-A2D8C49B6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848E19-9994-1A13-9FAF-B29E16B36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61AAD14-19C2-AF1C-4099-7A5EAD20C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E6304B-39E9-1143-2C3E-E1B2A10F1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59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103BC7B-FEC0-FC5B-52E8-1997368D81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C82ACB5-F9EB-AE7D-4FF9-143407316D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4589F9C-46C0-5E77-599E-7437FE5F5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4511A5-D9FB-AA88-9794-93BA52A9B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4C18FF7-742A-FB32-28EE-5D4DBC91D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2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506F8D2-15F5-D281-EA1C-6EE9F961D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8FF1D2-709F-B329-6DA8-A256CD36F4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186BE8E-5263-2C03-E44F-EB98DCF6EE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9694960-1D83-E0C2-BAF9-6515EC1DEC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8F413CF-8CB5-88B9-8A5D-B71DC5E108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9429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F9C2CCC-B09C-3D18-FA9B-83C216CD1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A568D5D-0468-06D1-3D32-6EFD023BF6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95AC3EA-6176-0042-BAB7-5077EFAF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057FF9-8B9C-473F-918D-2A10E69BC4BD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AE9D4C-17FD-9998-0774-A73D367AE8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06E17E-993D-6F2B-861E-E970FD9AAD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8552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10" Type="http://schemas.openxmlformats.org/officeDocument/2006/relationships/image" Target="../media/image20.png"/><Relationship Id="rId4" Type="http://schemas.microsoft.com/office/2007/relationships/hdphoto" Target="../media/hdphoto1.wdp"/><Relationship Id="rId9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1.jp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16.jpeg"/><Relationship Id="rId9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9.jp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Relationship Id="rId9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microsoft.com/office/2007/relationships/hdphoto" Target="../media/hdphoto4.wdp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5.jpe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microsoft.com/office/2007/relationships/hdphoto" Target="../media/hdphoto4.wdp"/><Relationship Id="rId10" Type="http://schemas.microsoft.com/office/2007/relationships/hdphoto" Target="../media/hdphoto6.wdp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45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5" name="Rectangle 47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6" name="Rectangle 49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7" name="Rectangle 51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6F46502-3920-3223-CAE3-A10BEBF3D4E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684"/>
          <a:stretch>
            <a:fillRect/>
          </a:stretch>
        </p:blipFill>
        <p:spPr>
          <a:xfrm>
            <a:off x="322759" y="714375"/>
            <a:ext cx="11546481" cy="614362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FA6DEEF-235D-5308-DA9A-23D0BBBB63E8}"/>
              </a:ext>
            </a:extLst>
          </p:cNvPr>
          <p:cNvSpPr txBox="1"/>
          <p:nvPr/>
        </p:nvSpPr>
        <p:spPr>
          <a:xfrm>
            <a:off x="0" y="-4441"/>
            <a:ext cx="121912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 w="6600">
                  <a:solidFill>
                    <a:srgbClr val="F4642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4642A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FEAGAI AI MA </a:t>
            </a:r>
            <a:r>
              <a:rPr kumimoji="0" lang="en-US" sz="4400" b="1" i="0" u="none" strike="noStrike" kern="1200" cap="none" spc="0" normalizeH="0" baseline="0" noProof="0" dirty="0" err="1">
                <a:ln w="6600">
                  <a:solidFill>
                    <a:srgbClr val="F4642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4642A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FAIAʻOGA</a:t>
            </a:r>
            <a:r>
              <a:rPr kumimoji="0" lang="en-US" sz="4400" b="1" i="0" u="none" strike="noStrike" kern="1200" cap="none" spc="0" normalizeH="0" baseline="0" noProof="0" dirty="0">
                <a:ln w="6600">
                  <a:solidFill>
                    <a:srgbClr val="F4642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4642A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PEPELO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1C3CEF0-01F0-BE67-7E12-53D9F5BFAD16}"/>
              </a:ext>
            </a:extLst>
          </p:cNvPr>
          <p:cNvSpPr txBox="1"/>
          <p:nvPr/>
        </p:nvSpPr>
        <p:spPr>
          <a:xfrm rot="16200000">
            <a:off x="-2795302" y="3616696"/>
            <a:ext cx="61431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Lesona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12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mo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Setema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19, 2026</a:t>
            </a:r>
          </a:p>
        </p:txBody>
      </p:sp>
    </p:spTree>
    <p:extLst>
      <p:ext uri="{BB962C8B-B14F-4D97-AF65-F5344CB8AC3E}">
        <p14:creationId xmlns:p14="http://schemas.microsoft.com/office/powerpoint/2010/main" val="470236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3EF38F6-F56D-52F5-A0DB-C1FF53AC92C3}"/>
              </a:ext>
            </a:extLst>
          </p:cNvPr>
          <p:cNvSpPr txBox="1"/>
          <p:nvPr/>
        </p:nvSpPr>
        <p:spPr>
          <a:xfrm>
            <a:off x="0" y="88379"/>
            <a:ext cx="6515100" cy="193899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25400">
              <a:bevelT w="38100" h="38100"/>
              <a:contourClr>
                <a:srgbClr val="F4DCAC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auā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o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auupega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a lo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matou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nei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taua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e le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faaletino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ia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a e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faamalolosia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e le Atua e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lepetia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ai ‘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olo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;” </a:t>
            </a:r>
            <a:r>
              <a:rPr kumimoji="0" lang="en-US" sz="2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kumimoji="0" lang="en-US" sz="2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Korinito</a:t>
            </a:r>
            <a:r>
              <a:rPr kumimoji="0" lang="en-US" sz="2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10:4 </a:t>
            </a:r>
            <a:r>
              <a:rPr kumimoji="0" lang="en-US" sz="16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SOV</a:t>
            </a:r>
            <a:r>
              <a:rPr kumimoji="0" lang="en-US" sz="2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</a:t>
            </a:r>
            <a:endParaRPr kumimoji="0" lang="en-US" sz="3200" b="1" i="0" u="none" strike="noStrike" kern="1200" cap="none" spc="0" normalizeH="0" baseline="0" noProof="0" dirty="0">
              <a:ln w="12700">
                <a:noFill/>
                <a:prstDash val="solid"/>
              </a:ln>
              <a:solidFill>
                <a:srgbClr val="7255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0952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DD46BF9-794B-C264-4321-9D5E3F54A78B}"/>
              </a:ext>
            </a:extLst>
          </p:cNvPr>
          <p:cNvSpPr txBox="1"/>
          <p:nvPr/>
        </p:nvSpPr>
        <p:spPr>
          <a:xfrm>
            <a:off x="3981451" y="3933229"/>
            <a:ext cx="7896224" cy="270843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B7101D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Taua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B7101D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faaleagaga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B7101D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Aupega o le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osofaiga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(2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Korinito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10:1-11)</a:t>
            </a:r>
          </a:p>
          <a:p>
            <a:pPr lvl="1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O le puipuiga sa'o (2 Korinito 10:12-18)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E40A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Feagai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E40A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ai ma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E40A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faiaoga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E40A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E40A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pepelo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E40A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Tagata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taufaasese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faafoliga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o se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aposetolo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(2 Kor 11:1-15)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Paulo ma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faiaoga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pepelo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(2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Korinito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11:16-31)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Suesue o le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tagata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lava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ma le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manumalo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(2 Kor 12:14-13:10)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09C3AF5-6EAA-92C7-8865-8FD7DFF74333}"/>
              </a:ext>
            </a:extLst>
          </p:cNvPr>
          <p:cNvSpPr txBox="1"/>
          <p:nvPr/>
        </p:nvSpPr>
        <p:spPr>
          <a:xfrm>
            <a:off x="304798" y="-57964"/>
            <a:ext cx="67842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Sa </a:t>
            </a:r>
            <a:r>
              <a:rPr lang="en-US" sz="2000" b="1" dirty="0" err="1">
                <a:solidFill>
                  <a:prstClr val="black"/>
                </a:solidFill>
              </a:rPr>
              <a:t>avea</a:t>
            </a:r>
            <a:r>
              <a:rPr lang="en-US" sz="2000" b="1" dirty="0">
                <a:solidFill>
                  <a:prstClr val="black"/>
                </a:solidFill>
              </a:rPr>
              <a:t> ma </a:t>
            </a:r>
            <a:r>
              <a:rPr lang="en-US" sz="2000" b="1" dirty="0" err="1">
                <a:solidFill>
                  <a:prstClr val="black"/>
                </a:solidFill>
              </a:rPr>
              <a:t>misiona</a:t>
            </a:r>
            <a:r>
              <a:rPr lang="en-US" sz="2000" b="1" dirty="0">
                <a:solidFill>
                  <a:prstClr val="black"/>
                </a:solidFill>
              </a:rPr>
              <a:t> a Paulo le </a:t>
            </a:r>
            <a:r>
              <a:rPr lang="en-US" sz="2000" b="1" dirty="0" err="1">
                <a:solidFill>
                  <a:prstClr val="black"/>
                </a:solidFill>
              </a:rPr>
              <a:t>faʻaauau</a:t>
            </a:r>
            <a:r>
              <a:rPr lang="en-US" sz="2000" b="1" dirty="0">
                <a:solidFill>
                  <a:prstClr val="black"/>
                </a:solidFill>
              </a:rPr>
              <a:t> pea </a:t>
            </a:r>
            <a:r>
              <a:rPr lang="en-US" sz="2000" b="1" dirty="0" err="1">
                <a:solidFill>
                  <a:prstClr val="black"/>
                </a:solidFill>
              </a:rPr>
              <a:t>ona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logoina</a:t>
            </a:r>
            <a:r>
              <a:rPr lang="en-US" sz="2000" b="1" dirty="0">
                <a:solidFill>
                  <a:prstClr val="black"/>
                </a:solidFill>
              </a:rPr>
              <a:t> o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uiga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ekalesia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uma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Aiseā</a:t>
            </a:r>
            <a:r>
              <a:rPr lang="en-US" sz="2000" b="1" dirty="0">
                <a:solidFill>
                  <a:prstClr val="black"/>
                </a:solidFill>
              </a:rPr>
              <a:t>? Ina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iloa</a:t>
            </a:r>
            <a:r>
              <a:rPr lang="en-US" sz="2000" b="1" dirty="0">
                <a:solidFill>
                  <a:prstClr val="black"/>
                </a:solidFill>
              </a:rPr>
              <a:t> pe </a:t>
            </a:r>
            <a:r>
              <a:rPr lang="en-US" sz="2000" b="1" dirty="0" err="1">
                <a:solidFill>
                  <a:prstClr val="black"/>
                </a:solidFill>
              </a:rPr>
              <a:t>latou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manaʻomia</a:t>
            </a:r>
            <a:r>
              <a:rPr lang="en-US" sz="2000" b="1" dirty="0">
                <a:solidFill>
                  <a:prstClr val="black"/>
                </a:solidFill>
              </a:rPr>
              <a:t> se </a:t>
            </a:r>
            <a:r>
              <a:rPr lang="en-US" sz="2000" b="1" dirty="0" err="1">
                <a:solidFill>
                  <a:prstClr val="black"/>
                </a:solidFill>
              </a:rPr>
              <a:t>fesoasoani</a:t>
            </a:r>
            <a:r>
              <a:rPr lang="en-US" sz="2000" b="1" dirty="0">
                <a:solidFill>
                  <a:prstClr val="black"/>
                </a:solidFill>
              </a:rPr>
              <a:t>, se </a:t>
            </a:r>
            <a:r>
              <a:rPr lang="en-US" sz="2000" b="1" dirty="0" err="1">
                <a:solidFill>
                  <a:prstClr val="black"/>
                </a:solidFill>
              </a:rPr>
              <a:t>asiasiga</a:t>
            </a:r>
            <a:r>
              <a:rPr lang="en-US" sz="2000" b="1" dirty="0">
                <a:solidFill>
                  <a:prstClr val="black"/>
                </a:solidFill>
              </a:rPr>
              <a:t>, se </a:t>
            </a:r>
            <a:r>
              <a:rPr lang="en-US" sz="2000" b="1" dirty="0" err="1">
                <a:solidFill>
                  <a:prstClr val="black"/>
                </a:solidFill>
              </a:rPr>
              <a:t>faʻamafanafanaga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poʻo</a:t>
            </a:r>
            <a:r>
              <a:rPr lang="en-US" sz="2000" b="1" dirty="0">
                <a:solidFill>
                  <a:prstClr val="black"/>
                </a:solidFill>
              </a:rPr>
              <a:t> se </a:t>
            </a:r>
            <a:r>
              <a:rPr lang="en-US" sz="2000" b="1" dirty="0" err="1">
                <a:solidFill>
                  <a:prstClr val="black"/>
                </a:solidFill>
              </a:rPr>
              <a:t>upu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faʻamalosi</a:t>
            </a:r>
            <a:r>
              <a:rPr lang="en-US" sz="2000" b="1" dirty="0">
                <a:solidFill>
                  <a:prstClr val="black"/>
                </a:solidFill>
              </a:rPr>
              <a:t>(2 Kori. 11:28).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D7D0D9F-5277-DBD2-BA1D-DFC35CA8D06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44420" y="216337"/>
            <a:ext cx="4642780" cy="35031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accent3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AEFB7C3-9495-6372-A4D7-3FC84B85D45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04800" y="3848100"/>
            <a:ext cx="3029763" cy="2793563"/>
          </a:xfrm>
          <a:prstGeom prst="rect">
            <a:avLst/>
          </a:prstGeom>
          <a:ln w="88900" cap="sq" cmpd="thickThin">
            <a:solidFill>
              <a:srgbClr val="092A75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6D468FDE-7E9C-88EA-5B8C-CB1B4B9112C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83820" y="4007886"/>
            <a:ext cx="397631" cy="319524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BBFB7045-8462-97E7-5D89-E576C0C31F7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83820" y="5165006"/>
            <a:ext cx="397631" cy="319524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E379F395-A757-5893-A878-408C1C42EEEB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03" y="5541881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2EF76D55-E8D8-0D13-A8FE-E549A40AD6F9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03" y="5933857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ADD2664E-BA70-1FB1-F99C-93120EF33740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03" y="6316720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EF9D4B9D-418D-2CDA-0DAD-1248FF60B12D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03" y="4403896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2F1C5BDA-30E9-E113-F776-7E2312E8C875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03" y="4777294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A42D08E-BF43-BFAB-3230-75D84BEBC010}"/>
              </a:ext>
            </a:extLst>
          </p:cNvPr>
          <p:cNvSpPr txBox="1"/>
          <p:nvPr/>
        </p:nvSpPr>
        <p:spPr>
          <a:xfrm>
            <a:off x="304800" y="2135973"/>
            <a:ext cx="6784258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I le </a:t>
            </a:r>
            <a:r>
              <a:rPr lang="en-US" sz="2000" b="1" dirty="0" err="1">
                <a:solidFill>
                  <a:prstClr val="black"/>
                </a:solidFill>
              </a:rPr>
              <a:t>faaiuga</a:t>
            </a:r>
            <a:r>
              <a:rPr lang="en-US" sz="2000" b="1" dirty="0">
                <a:solidFill>
                  <a:prstClr val="black"/>
                </a:solidFill>
              </a:rPr>
              <a:t> o </a:t>
            </a:r>
            <a:r>
              <a:rPr lang="en-US" sz="2000" b="1" dirty="0" err="1">
                <a:solidFill>
                  <a:prstClr val="black"/>
                </a:solidFill>
              </a:rPr>
              <a:t>lana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tusi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lona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lua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tagata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Korinito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talanoaina</a:t>
            </a:r>
            <a:r>
              <a:rPr lang="en-US" sz="2000" b="1" dirty="0">
                <a:solidFill>
                  <a:prstClr val="black"/>
                </a:solidFill>
              </a:rPr>
              <a:t> ai e Paulo le </a:t>
            </a:r>
            <a:r>
              <a:rPr lang="en-US" sz="2000" b="1" dirty="0" err="1">
                <a:solidFill>
                  <a:prstClr val="black"/>
                </a:solidFill>
              </a:rPr>
              <a:t>faafitauli</a:t>
            </a:r>
            <a:r>
              <a:rPr lang="en-US" sz="2000" b="1" dirty="0">
                <a:solidFill>
                  <a:prstClr val="black"/>
                </a:solidFill>
              </a:rPr>
              <a:t> o </a:t>
            </a:r>
            <a:r>
              <a:rPr lang="en-US" sz="2000" b="1" dirty="0" err="1">
                <a:solidFill>
                  <a:prstClr val="black"/>
                </a:solidFill>
              </a:rPr>
              <a:t>nei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faiaoga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pepelo</a:t>
            </a:r>
            <a:r>
              <a:rPr lang="en-US" sz="2000" b="1" dirty="0">
                <a:solidFill>
                  <a:prstClr val="black"/>
                </a:solidFill>
              </a:rPr>
              <a:t>. E </a:t>
            </a:r>
            <a:r>
              <a:rPr lang="en-US" sz="2000" b="1" dirty="0" err="1">
                <a:solidFill>
                  <a:prstClr val="black"/>
                </a:solidFill>
              </a:rPr>
              <a:t>faapefea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ona</a:t>
            </a:r>
            <a:r>
              <a:rPr lang="en-US" sz="2000" b="1" dirty="0">
                <a:solidFill>
                  <a:prstClr val="black"/>
                </a:solidFill>
              </a:rPr>
              <a:t> tatou </a:t>
            </a:r>
            <a:r>
              <a:rPr lang="en-US" sz="2000" b="1" dirty="0" err="1">
                <a:solidFill>
                  <a:prstClr val="black"/>
                </a:solidFill>
              </a:rPr>
              <a:t>iloa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latou</a:t>
            </a:r>
            <a:r>
              <a:rPr lang="en-US" sz="2000" b="1" dirty="0">
                <a:solidFill>
                  <a:prstClr val="black"/>
                </a:solidFill>
              </a:rPr>
              <a:t>? E </a:t>
            </a:r>
            <a:r>
              <a:rPr lang="en-US" sz="2000" b="1" dirty="0" err="1">
                <a:solidFill>
                  <a:prstClr val="black"/>
                </a:solidFill>
              </a:rPr>
              <a:t>faapefea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ona</a:t>
            </a:r>
            <a:r>
              <a:rPr lang="en-US" sz="2000" b="1" dirty="0">
                <a:solidFill>
                  <a:prstClr val="black"/>
                </a:solidFill>
              </a:rPr>
              <a:t> tatou tau ma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latou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lenei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taua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faaleagaga</a:t>
            </a:r>
            <a:r>
              <a:rPr lang="en-US" sz="2000" b="1" dirty="0">
                <a:solidFill>
                  <a:prstClr val="black"/>
                </a:solidFill>
              </a:rPr>
              <a:t>? E </a:t>
            </a:r>
            <a:r>
              <a:rPr lang="en-US" sz="2000" b="1" dirty="0" err="1">
                <a:solidFill>
                  <a:prstClr val="black"/>
                </a:solidFill>
              </a:rPr>
              <a:t>faapefea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ona</a:t>
            </a:r>
            <a:r>
              <a:rPr lang="en-US" sz="2000" b="1" dirty="0">
                <a:solidFill>
                  <a:prstClr val="black"/>
                </a:solidFill>
              </a:rPr>
              <a:t> tatou </a:t>
            </a:r>
            <a:r>
              <a:rPr lang="en-US" sz="2000" b="1" dirty="0" err="1">
                <a:solidFill>
                  <a:prstClr val="black"/>
                </a:solidFill>
              </a:rPr>
              <a:t>faatoilaloina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latou</a:t>
            </a:r>
            <a:r>
              <a:rPr lang="en-US" sz="2000" b="1" dirty="0">
                <a:solidFill>
                  <a:prstClr val="black"/>
                </a:solidFill>
              </a:rPr>
              <a:t>?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8B55E42-6DFD-5C3C-BDB6-4A8B87498040}"/>
              </a:ext>
            </a:extLst>
          </p:cNvPr>
          <p:cNvSpPr txBox="1"/>
          <p:nvPr/>
        </p:nvSpPr>
        <p:spPr>
          <a:xfrm>
            <a:off x="304799" y="1183550"/>
            <a:ext cx="678425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O nisi </a:t>
            </a:r>
            <a:r>
              <a:rPr lang="en-US" sz="2000" b="1" dirty="0" err="1">
                <a:solidFill>
                  <a:prstClr val="black"/>
                </a:solidFill>
              </a:rPr>
              <a:t>taimi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logoina</a:t>
            </a:r>
            <a:r>
              <a:rPr lang="en-US" sz="2000" b="1" dirty="0">
                <a:solidFill>
                  <a:prstClr val="black"/>
                </a:solidFill>
              </a:rPr>
              <a:t> ai o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uiga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faiaʻoga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pepelo</a:t>
            </a:r>
            <a:r>
              <a:rPr lang="en-US" sz="2000" b="1" dirty="0">
                <a:solidFill>
                  <a:prstClr val="black"/>
                </a:solidFill>
              </a:rPr>
              <a:t> o ē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mafua</a:t>
            </a:r>
            <a:r>
              <a:rPr lang="en-US" sz="2000" b="1" dirty="0">
                <a:solidFill>
                  <a:prstClr val="black"/>
                </a:solidFill>
              </a:rPr>
              <a:t> ai </a:t>
            </a:r>
            <a:r>
              <a:rPr lang="en-US" sz="2000" b="1" dirty="0" err="1">
                <a:solidFill>
                  <a:prstClr val="black"/>
                </a:solidFill>
              </a:rPr>
              <a:t>ona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tausuai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tagata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faamaoni</a:t>
            </a:r>
            <a:r>
              <a:rPr lang="en-US" sz="2000" b="1" dirty="0">
                <a:solidFill>
                  <a:prstClr val="black"/>
                </a:solidFill>
              </a:rPr>
              <a:t>. Ina </a:t>
            </a:r>
            <a:r>
              <a:rPr lang="en-US" sz="2000" b="1" dirty="0" err="1">
                <a:solidFill>
                  <a:prstClr val="black"/>
                </a:solidFill>
              </a:rPr>
              <a:t>ua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tupu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lenei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tumu</a:t>
            </a:r>
            <a:r>
              <a:rPr lang="en-US" sz="2000" b="1" dirty="0">
                <a:solidFill>
                  <a:prstClr val="black"/>
                </a:solidFill>
              </a:rPr>
              <a:t> le </a:t>
            </a:r>
            <a:r>
              <a:rPr lang="en-US" sz="2000" b="1" dirty="0" err="1">
                <a:solidFill>
                  <a:prstClr val="black"/>
                </a:solidFill>
              </a:rPr>
              <a:t>aposetolo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le </a:t>
            </a:r>
            <a:r>
              <a:rPr lang="en-US" sz="2000" b="1" dirty="0" err="1">
                <a:solidFill>
                  <a:prstClr val="black"/>
                </a:solidFill>
              </a:rPr>
              <a:t>ita</a:t>
            </a:r>
            <a:r>
              <a:rPr lang="en-US" sz="2000" b="1" dirty="0">
                <a:solidFill>
                  <a:prstClr val="black"/>
                </a:solidFill>
              </a:rPr>
              <a:t> tele (2 Kori. 11:29).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9590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5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000"/>
                            </p:stCondLst>
                            <p:childTnLst>
                              <p:par>
                                <p:cTn id="9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35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2B83D52-DB68-0B7F-4104-CB380543A9E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74706" y="502920"/>
            <a:ext cx="4389120" cy="58521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8895131-D436-8349-72A9-17C30C44EAB6}"/>
              </a:ext>
            </a:extLst>
          </p:cNvPr>
          <p:cNvSpPr txBox="1"/>
          <p:nvPr/>
        </p:nvSpPr>
        <p:spPr>
          <a:xfrm>
            <a:off x="1" y="2028617"/>
            <a:ext cx="7574705" cy="280076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800" b="1" dirty="0">
                <a:ln/>
                <a:solidFill>
                  <a:srgbClr val="9722AA"/>
                </a:solidFill>
                <a:latin typeface="Aptos" panose="02110004020202020204"/>
              </a:rPr>
              <a:t>TAUA FAALEAGAGA</a:t>
            </a:r>
            <a:endParaRPr kumimoji="0" lang="en-US" sz="8800" b="1" i="0" u="none" strike="noStrike" kern="1200" cap="none" spc="0" normalizeH="0" baseline="0" noProof="0" dirty="0">
              <a:ln/>
              <a:solidFill>
                <a:srgbClr val="9722AA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3462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951B6ABD-71EA-3AE3-63D9-69970A24E5B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613118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8BFC9F7-699D-A3A7-C575-E4DD1EE7214F}"/>
              </a:ext>
            </a:extLst>
          </p:cNvPr>
          <p:cNvSpPr txBox="1"/>
          <p:nvPr/>
        </p:nvSpPr>
        <p:spPr>
          <a:xfrm>
            <a:off x="1374658" y="0"/>
            <a:ext cx="944296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spc="300" noProof="0" dirty="0">
                <a:ln w="10160">
                  <a:solidFill>
                    <a:srgbClr val="C953DD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76000"/>
                    </a:srgbClr>
                  </a:outerShdw>
                </a:effectLst>
                <a:latin typeface="Aptos" panose="02110004020202020204"/>
              </a:rPr>
              <a:t>AUPEGA MO LE OSOFAIGA</a:t>
            </a:r>
            <a:endParaRPr kumimoji="0" lang="en-US" sz="4400" b="1" i="0" u="none" strike="noStrike" kern="1200" cap="none" spc="300" normalizeH="0" baseline="0" noProof="0" dirty="0">
              <a:ln w="10160">
                <a:solidFill>
                  <a:srgbClr val="C953DD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76000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03311FF-6BDC-180C-0DAF-42E82ED22DD1}"/>
              </a:ext>
            </a:extLst>
          </p:cNvPr>
          <p:cNvSpPr txBox="1"/>
          <p:nvPr/>
        </p:nvSpPr>
        <p:spPr>
          <a:xfrm>
            <a:off x="1747837" y="812967"/>
            <a:ext cx="8696325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953D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auā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o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auupega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a lo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matou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nei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taua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e le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faaletino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ia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, a e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faamalolosia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el e Atua e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lepetia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ai ‘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olo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;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953D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953D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C953D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Korinito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953D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10:4)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EBFE470-AD3D-D929-3C34-95C149DBA24C}"/>
              </a:ext>
            </a:extLst>
          </p:cNvPr>
          <p:cNvSpPr txBox="1"/>
          <p:nvPr/>
        </p:nvSpPr>
        <p:spPr>
          <a:xfrm>
            <a:off x="146339" y="1613118"/>
            <a:ext cx="77975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Sa tu’ua’ia Paulo i le palaai ma le valea i lona foliga vaaia, e ui lava ina sa ia tautala ma le sauā i ana tusi (2 Kori. 10:10).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F1DC871-7277-EBD7-3B44-8F41ADC73105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1031" y="1718294"/>
            <a:ext cx="3794630" cy="5029027"/>
          </a:xfrm>
          <a:prstGeom prst="snip2DiagRect">
            <a:avLst>
              <a:gd name="adj1" fmla="val 12561"/>
              <a:gd name="adj2" fmla="val 12822"/>
            </a:avLst>
          </a:prstGeom>
          <a:solidFill>
            <a:srgbClr val="FFFFFF">
              <a:shade val="85000"/>
            </a:srgbClr>
          </a:solidFill>
          <a:ln w="28575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3BF3FE66-205A-8490-4C0A-ECC411EC8CBA}"/>
              </a:ext>
            </a:extLst>
          </p:cNvPr>
          <p:cNvSpPr txBox="1"/>
          <p:nvPr/>
        </p:nvSpPr>
        <p:spPr>
          <a:xfrm>
            <a:off x="4363639" y="5188671"/>
            <a:ext cx="367665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O le pule a Paulo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tuuina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Keriso</a:t>
            </a:r>
            <a:r>
              <a:rPr lang="en-US" sz="2000" b="1" dirty="0">
                <a:solidFill>
                  <a:prstClr val="black"/>
                </a:solidFill>
              </a:rPr>
              <a:t>, ma o le a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faaaogaina</a:t>
            </a:r>
            <a:r>
              <a:rPr lang="en-US" sz="2000" b="1" dirty="0">
                <a:solidFill>
                  <a:prstClr val="black"/>
                </a:solidFill>
              </a:rPr>
              <a:t> pea lava pea e </a:t>
            </a:r>
            <a:r>
              <a:rPr lang="en-US" sz="2000" b="1" dirty="0" err="1">
                <a:solidFill>
                  <a:prstClr val="black"/>
                </a:solidFill>
              </a:rPr>
              <a:t>atiina</a:t>
            </a:r>
            <a:r>
              <a:rPr lang="en-US" sz="2000" b="1" dirty="0">
                <a:solidFill>
                  <a:prstClr val="black"/>
                </a:solidFill>
              </a:rPr>
              <a:t> ae ai, ae le o le </a:t>
            </a:r>
            <a:r>
              <a:rPr lang="en-US" sz="2000" b="1" dirty="0" err="1">
                <a:solidFill>
                  <a:prstClr val="black"/>
                </a:solidFill>
              </a:rPr>
              <a:t>faaleagaina</a:t>
            </a:r>
            <a:r>
              <a:rPr lang="en-US" sz="2000" b="1" dirty="0">
                <a:solidFill>
                  <a:prstClr val="black"/>
                </a:solidFill>
              </a:rPr>
              <a:t> (2 Kori. 10:8).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72F1D50E-087E-23CC-E9CA-8F7B1812637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-59"/>
          <a:stretch>
            <a:fillRect/>
          </a:stretch>
        </p:blipFill>
        <p:spPr>
          <a:xfrm>
            <a:off x="146339" y="5314138"/>
            <a:ext cx="4006561" cy="1424197"/>
          </a:xfrm>
          <a:prstGeom prst="rect">
            <a:avLst/>
          </a:prstGeom>
          <a:ln w="38100" cap="sq">
            <a:solidFill>
              <a:schemeClr val="accent6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872E937-4C45-7297-BD75-12E2AF94D253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13013" y="100519"/>
            <a:ext cx="1161645" cy="1452056"/>
          </a:xfrm>
          <a:prstGeom prst="snip2DiagRect">
            <a:avLst>
              <a:gd name="adj1" fmla="val 16748"/>
              <a:gd name="adj2" fmla="val 0"/>
            </a:avLst>
          </a:prstGeom>
          <a:solidFill>
            <a:srgbClr val="FFFFFF">
              <a:shade val="85000"/>
            </a:srgbClr>
          </a:solidFill>
          <a:ln w="3175" cap="sq">
            <a:solidFill>
              <a:schemeClr val="accent4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5FD91CA-2BDF-46A3-3047-A8244DDE3DED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17625" y="100519"/>
            <a:ext cx="1161362" cy="1452056"/>
          </a:xfrm>
          <a:prstGeom prst="snip2DiagRect">
            <a:avLst>
              <a:gd name="adj1" fmla="val 16752"/>
              <a:gd name="adj2" fmla="val 0"/>
            </a:avLst>
          </a:prstGeom>
          <a:solidFill>
            <a:srgbClr val="FFFFFF">
              <a:shade val="85000"/>
            </a:srgbClr>
          </a:solidFill>
          <a:ln w="3175" cap="sq">
            <a:solidFill>
              <a:schemeClr val="accent4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41FC56FE-707E-4312-E3FC-4E3E1B873067}"/>
              </a:ext>
            </a:extLst>
          </p:cNvPr>
          <p:cNvSpPr txBox="1"/>
          <p:nvPr/>
        </p:nvSpPr>
        <p:spPr>
          <a:xfrm>
            <a:off x="146338" y="3936831"/>
            <a:ext cx="779751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O nei “auupega” e aofia ai le galue ma le lotomaulalo ma le agamalu e pei o Keriso (Mat 11:29). Ae e aofia ai fo‘i le tumau mausali e tete‘e atu i amioga leaga, e pei ona sa faia e Iesu (Mat 21:12-13), po‘o le tautala manino pe a mana‘omia (Mat 23:23-27).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23984BA-14BF-A5F8-C2D0-31D748CA437A}"/>
              </a:ext>
            </a:extLst>
          </p:cNvPr>
          <p:cNvSpPr txBox="1"/>
          <p:nvPr/>
        </p:nvSpPr>
        <p:spPr>
          <a:xfrm>
            <a:off x="146337" y="2321004"/>
            <a:ext cx="779751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I le tali </a:t>
            </a:r>
            <a:r>
              <a:rPr lang="en-US" sz="2000" b="1" dirty="0" err="1">
                <a:solidFill>
                  <a:prstClr val="black"/>
                </a:solidFill>
              </a:rPr>
              <a:t>atu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lenei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finauga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faailoa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manino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mai</a:t>
            </a:r>
            <a:r>
              <a:rPr lang="en-US" sz="2000" b="1" dirty="0">
                <a:solidFill>
                  <a:prstClr val="black"/>
                </a:solidFill>
              </a:rPr>
              <a:t> ai e Paulo e </a:t>
            </a:r>
            <a:r>
              <a:rPr lang="en-US" sz="2000" b="1" dirty="0" err="1">
                <a:solidFill>
                  <a:prstClr val="black"/>
                </a:solidFill>
              </a:rPr>
              <a:t>faapea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lagona</a:t>
            </a:r>
            <a:r>
              <a:rPr lang="en-US" sz="2000" b="1" dirty="0">
                <a:solidFill>
                  <a:prstClr val="black"/>
                </a:solidFill>
              </a:rPr>
              <a:t> le </a:t>
            </a:r>
            <a:r>
              <a:rPr lang="en-US" sz="2000" b="1" dirty="0" err="1">
                <a:solidFill>
                  <a:prstClr val="black"/>
                </a:solidFill>
              </a:rPr>
              <a:t>mafai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tautala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saua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pei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tusia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se </a:t>
            </a:r>
            <a:r>
              <a:rPr lang="en-US" sz="2000" b="1" dirty="0" err="1">
                <a:solidFill>
                  <a:prstClr val="black"/>
                </a:solidFill>
              </a:rPr>
              <a:t>tusi</a:t>
            </a:r>
            <a:r>
              <a:rPr lang="en-US" sz="2000" b="1" dirty="0">
                <a:solidFill>
                  <a:prstClr val="black"/>
                </a:solidFill>
              </a:rPr>
              <a:t>, ae o le a le </a:t>
            </a:r>
            <a:r>
              <a:rPr lang="en-US" sz="2000" b="1" dirty="0" err="1">
                <a:solidFill>
                  <a:prstClr val="black"/>
                </a:solidFill>
              </a:rPr>
              <a:t>fa’aaogaina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“</a:t>
            </a:r>
            <a:r>
              <a:rPr lang="en-US" sz="2000" b="1" dirty="0" err="1">
                <a:solidFill>
                  <a:prstClr val="black"/>
                </a:solidFill>
              </a:rPr>
              <a:t>auupega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faaletino</a:t>
            </a:r>
            <a:r>
              <a:rPr lang="en-US" sz="2000" b="1" dirty="0">
                <a:solidFill>
                  <a:prstClr val="black"/>
                </a:solidFill>
              </a:rPr>
              <a:t>” (e </a:t>
            </a:r>
            <a:r>
              <a:rPr lang="en-US" sz="2000" b="1" dirty="0" err="1">
                <a:solidFill>
                  <a:prstClr val="black"/>
                </a:solidFill>
              </a:rPr>
              <a:t>pei</a:t>
            </a:r>
            <a:r>
              <a:rPr lang="en-US" sz="2000" b="1" dirty="0">
                <a:solidFill>
                  <a:prstClr val="black"/>
                </a:solidFill>
              </a:rPr>
              <a:t> o le pule </a:t>
            </a:r>
            <a:r>
              <a:rPr lang="en-US" sz="2000" b="1" dirty="0" err="1">
                <a:solidFill>
                  <a:prstClr val="black"/>
                </a:solidFill>
              </a:rPr>
              <a:t>sauā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faasalaga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faaletino</a:t>
            </a:r>
            <a:r>
              <a:rPr lang="en-US" sz="2000" b="1" dirty="0">
                <a:solidFill>
                  <a:prstClr val="black"/>
                </a:solidFill>
              </a:rPr>
              <a:t>, po o le </a:t>
            </a:r>
            <a:r>
              <a:rPr lang="en-US" sz="2000" b="1" dirty="0" err="1">
                <a:solidFill>
                  <a:prstClr val="black"/>
                </a:solidFill>
              </a:rPr>
              <a:t>viia</a:t>
            </a:r>
            <a:r>
              <a:rPr lang="en-US" sz="2000" b="1" dirty="0">
                <a:solidFill>
                  <a:prstClr val="black"/>
                </a:solidFill>
              </a:rPr>
              <a:t> o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lava), ae o le a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o </a:t>
            </a:r>
            <a:r>
              <a:rPr lang="en-US" sz="2000" b="1" dirty="0" err="1">
                <a:solidFill>
                  <a:prstClr val="black"/>
                </a:solidFill>
              </a:rPr>
              <a:t>auupega</a:t>
            </a:r>
            <a:r>
              <a:rPr lang="en-US" sz="2000" b="1" dirty="0">
                <a:solidFill>
                  <a:prstClr val="black"/>
                </a:solidFill>
              </a:rPr>
              <a:t> “</a:t>
            </a:r>
            <a:r>
              <a:rPr lang="en-US" sz="2000" b="1" dirty="0" err="1">
                <a:solidFill>
                  <a:prstClr val="black"/>
                </a:solidFill>
              </a:rPr>
              <a:t>malosi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le Atua” e </a:t>
            </a:r>
            <a:r>
              <a:rPr lang="en-US" sz="2000" b="1" dirty="0" err="1">
                <a:solidFill>
                  <a:prstClr val="black"/>
                </a:solidFill>
              </a:rPr>
              <a:t>faaaogaina</a:t>
            </a:r>
            <a:r>
              <a:rPr lang="en-US" sz="2000" b="1" dirty="0">
                <a:solidFill>
                  <a:prstClr val="black"/>
                </a:solidFill>
              </a:rPr>
              <a:t> (2 Kori. 10:2-4).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0743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/>
      <p:bldP spid="8" grpId="0"/>
      <p:bldP spid="7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ángulo 28">
            <a:extLst>
              <a:ext uri="{FF2B5EF4-FFF2-40B4-BE49-F238E27FC236}">
                <a16:creationId xmlns:a16="http://schemas.microsoft.com/office/drawing/2014/main" id="{CA590638-CF8E-6552-2064-5746F535609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32004"/>
          </a:xfrm>
          <a:prstGeom prst="rect">
            <a:avLst/>
          </a:prstGeom>
          <a:blipFill>
            <a:blip r:embed="rId4" cstate="email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198D94D-7AB9-E415-A4EC-5104664FE90D}"/>
              </a:ext>
            </a:extLst>
          </p:cNvPr>
          <p:cNvSpPr txBox="1"/>
          <p:nvPr/>
        </p:nvSpPr>
        <p:spPr>
          <a:xfrm>
            <a:off x="0" y="-86026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4400" b="1" spc="600" dirty="0">
                <a:ln w="12700" cmpd="sng">
                  <a:solidFill>
                    <a:srgbClr val="FBD805"/>
                  </a:solidFill>
                  <a:prstDash val="solid"/>
                </a:ln>
                <a:gradFill>
                  <a:gsLst>
                    <a:gs pos="0">
                      <a:srgbClr val="FBD805"/>
                    </a:gs>
                    <a:gs pos="4000">
                      <a:srgbClr val="FBD805">
                        <a:lumMod val="60000"/>
                        <a:lumOff val="40000"/>
                      </a:srgbClr>
                    </a:gs>
                    <a:gs pos="87000">
                      <a:srgbClr val="FBD805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effectLst>
                  <a:outerShdw blurRad="50800" dist="25400" dir="5400000" algn="ctr" rotWithShape="0">
                    <a:prstClr val="black"/>
                  </a:outerShdw>
                </a:effectLst>
              </a:rPr>
              <a:t>O LE PUIPUIGA SA'O</a:t>
            </a:r>
            <a:endParaRPr kumimoji="0" lang="en-US" sz="4400" b="1" i="0" u="none" strike="noStrike" kern="1200" cap="none" spc="600" normalizeH="0" baseline="0" noProof="0" dirty="0">
              <a:ln w="12700" cmpd="sng">
                <a:solidFill>
                  <a:srgbClr val="FBD805"/>
                </a:solidFill>
                <a:prstDash val="solid"/>
              </a:ln>
              <a:gradFill>
                <a:gsLst>
                  <a:gs pos="0">
                    <a:srgbClr val="FBD805"/>
                  </a:gs>
                  <a:gs pos="4000">
                    <a:srgbClr val="FBD805">
                      <a:lumMod val="60000"/>
                      <a:lumOff val="40000"/>
                    </a:srgbClr>
                  </a:gs>
                  <a:gs pos="87000">
                    <a:srgbClr val="FBD805">
                      <a:lumMod val="20000"/>
                      <a:lumOff val="80000"/>
                    </a:srgbClr>
                  </a:gs>
                </a:gsLst>
                <a:lin ang="5400000"/>
              </a:gradFill>
              <a:effectLst>
                <a:outerShdw blurRad="50800" dist="25400" dir="5400000" algn="ctr" rotWithShape="0">
                  <a:prstClr val="black"/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7FE35BA-0EDB-0FCE-18F7-11334B0C4401}"/>
              </a:ext>
            </a:extLst>
          </p:cNvPr>
          <p:cNvSpPr txBox="1"/>
          <p:nvPr/>
        </p:nvSpPr>
        <p:spPr>
          <a:xfrm>
            <a:off x="0" y="614032"/>
            <a:ext cx="12191999" cy="3385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7440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Auā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e le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talia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o le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ua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vivii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o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ia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ia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te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ia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, a o le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ua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viia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e le Alii.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7440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C7440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C7440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Korinito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C7440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10:18)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C7440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E027BFB-5546-F015-F7CD-B4EA3844679A}"/>
              </a:ext>
            </a:extLst>
          </p:cNvPr>
          <p:cNvSpPr txBox="1"/>
          <p:nvPr/>
        </p:nvSpPr>
        <p:spPr>
          <a:xfrm>
            <a:off x="60695" y="1133475"/>
            <a:ext cx="781303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Sa pili e </a:t>
            </a:r>
            <a:r>
              <a:rPr lang="en-US" sz="2000" b="1" dirty="0" err="1">
                <a:solidFill>
                  <a:prstClr val="black"/>
                </a:solidFill>
              </a:rPr>
              <a:t>faifilosofia</a:t>
            </a:r>
            <a:r>
              <a:rPr lang="en-US" sz="2000" b="1" dirty="0">
                <a:solidFill>
                  <a:prstClr val="black"/>
                </a:solidFill>
              </a:rPr>
              <a:t> Eleni </a:t>
            </a:r>
            <a:r>
              <a:rPr lang="en-US" sz="2000" b="1" dirty="0" err="1">
                <a:solidFill>
                  <a:prstClr val="black"/>
                </a:solidFill>
              </a:rPr>
              <a:t>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tupe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tetele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tamaiti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aʻoga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aʻoaʻoina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latou</a:t>
            </a:r>
            <a:r>
              <a:rPr lang="en-US" sz="2000" b="1" dirty="0">
                <a:solidFill>
                  <a:prstClr val="black"/>
                </a:solidFill>
              </a:rPr>
              <a:t>. Ina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tosina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nei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tamaiti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aʻoga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latou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talatala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mimita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lo </a:t>
            </a:r>
            <a:r>
              <a:rPr lang="en-US" sz="2000" b="1" dirty="0" err="1">
                <a:solidFill>
                  <a:prstClr val="black"/>
                </a:solidFill>
              </a:rPr>
              <a:t>latou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poto</a:t>
            </a:r>
            <a:r>
              <a:rPr lang="en-US" sz="2000" b="1" dirty="0">
                <a:solidFill>
                  <a:prstClr val="black"/>
                </a:solidFill>
              </a:rPr>
              <a:t>, o </a:t>
            </a:r>
            <a:r>
              <a:rPr lang="en-US" sz="2000" b="1" dirty="0" err="1">
                <a:solidFill>
                  <a:prstClr val="black"/>
                </a:solidFill>
              </a:rPr>
              <a:t>latou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tulaga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faaleagafesootai</a:t>
            </a:r>
            <a:r>
              <a:rPr lang="en-US" sz="2000" b="1" dirty="0">
                <a:solidFill>
                  <a:prstClr val="black"/>
                </a:solidFill>
              </a:rPr>
              <a:t>, po o </a:t>
            </a:r>
            <a:r>
              <a:rPr lang="en-US" sz="2000" b="1" dirty="0" err="1">
                <a:solidFill>
                  <a:prstClr val="black"/>
                </a:solidFill>
              </a:rPr>
              <a:t>tagata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taua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latou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iloa</a:t>
            </a:r>
            <a:r>
              <a:rPr lang="en-US" sz="2000" b="1" dirty="0">
                <a:solidFill>
                  <a:prstClr val="black"/>
                </a:solidFill>
              </a:rPr>
              <a:t> ma </a:t>
            </a:r>
            <a:r>
              <a:rPr lang="en-US" sz="2000" b="1" dirty="0" err="1">
                <a:solidFill>
                  <a:prstClr val="black"/>
                </a:solidFill>
              </a:rPr>
              <a:t>faaaloalo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latou</a:t>
            </a:r>
            <a:r>
              <a:rPr lang="en-US" sz="2000" b="1" dirty="0">
                <a:solidFill>
                  <a:prstClr val="black"/>
                </a:solidFill>
              </a:rPr>
              <a:t>. O le </a:t>
            </a:r>
            <a:r>
              <a:rPr lang="en-US" sz="2000" b="1" dirty="0" err="1">
                <a:solidFill>
                  <a:prstClr val="black"/>
                </a:solidFill>
              </a:rPr>
              <a:t>faiga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foi</a:t>
            </a:r>
            <a:r>
              <a:rPr lang="en-US" sz="2000" b="1" dirty="0">
                <a:solidFill>
                  <a:prstClr val="black"/>
                </a:solidFill>
              </a:rPr>
              <a:t> lea a </a:t>
            </a:r>
            <a:r>
              <a:rPr lang="en-US" sz="2000" b="1" dirty="0" err="1">
                <a:solidFill>
                  <a:prstClr val="black"/>
                </a:solidFill>
              </a:rPr>
              <a:t>faiaoga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pepelo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ulufafo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Korinito</a:t>
            </a:r>
            <a:r>
              <a:rPr lang="en-US" sz="2000" b="1" dirty="0">
                <a:solidFill>
                  <a:prstClr val="black"/>
                </a:solidFill>
              </a:rPr>
              <a:t> (2 Kori. 10:12; 11:19-20).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EDCE89EE-A381-7ED9-5FD8-45665B0A86D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94" y="2864317"/>
            <a:ext cx="3704719" cy="1931225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5E8DC957-78B4-BF64-E6B3-6FF718656D8B}"/>
              </a:ext>
            </a:extLst>
          </p:cNvPr>
          <p:cNvSpPr txBox="1"/>
          <p:nvPr/>
        </p:nvSpPr>
        <p:spPr>
          <a:xfrm>
            <a:off x="3516549" y="2771899"/>
            <a:ext cx="435718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Peitaʻi</a:t>
            </a:r>
            <a:r>
              <a:rPr lang="en-US" sz="2000" b="1" dirty="0">
                <a:solidFill>
                  <a:prstClr val="black"/>
                </a:solidFill>
              </a:rPr>
              <a:t>, e </a:t>
            </a:r>
            <a:r>
              <a:rPr lang="en-US" sz="2000" b="1" dirty="0" err="1">
                <a:solidFill>
                  <a:prstClr val="black"/>
                </a:solidFill>
              </a:rPr>
              <a:t>leʻi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tuuina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atu</a:t>
            </a:r>
            <a:r>
              <a:rPr lang="en-US" sz="2000" b="1" dirty="0">
                <a:solidFill>
                  <a:prstClr val="black"/>
                </a:solidFill>
              </a:rPr>
              <a:t> e Paulo se pili </a:t>
            </a:r>
            <a:r>
              <a:rPr lang="en-US" sz="2000" b="1" dirty="0" err="1">
                <a:solidFill>
                  <a:prstClr val="black"/>
                </a:solidFill>
              </a:rPr>
              <a:t>mo</a:t>
            </a:r>
            <a:r>
              <a:rPr lang="en-US" sz="2000" b="1" dirty="0">
                <a:solidFill>
                  <a:prstClr val="black"/>
                </a:solidFill>
              </a:rPr>
              <a:t> le </a:t>
            </a:r>
            <a:r>
              <a:rPr lang="en-US" sz="2000" b="1" dirty="0" err="1">
                <a:solidFill>
                  <a:prstClr val="black"/>
                </a:solidFill>
              </a:rPr>
              <a:t>faʻasoa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atu</a:t>
            </a:r>
            <a:r>
              <a:rPr lang="en-US" sz="2000" b="1" dirty="0">
                <a:solidFill>
                  <a:prstClr val="black"/>
                </a:solidFill>
              </a:rPr>
              <a:t> o </a:t>
            </a:r>
            <a:r>
              <a:rPr lang="en-US" sz="2000" b="1" dirty="0" err="1">
                <a:solidFill>
                  <a:prstClr val="black"/>
                </a:solidFill>
              </a:rPr>
              <a:t>lona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poto</a:t>
            </a:r>
            <a:r>
              <a:rPr lang="en-US" sz="2000" b="1" dirty="0">
                <a:solidFill>
                  <a:prstClr val="black"/>
                </a:solidFill>
              </a:rPr>
              <a:t>, e </a:t>
            </a:r>
            <a:r>
              <a:rPr lang="en-US" sz="2000" b="1" dirty="0" err="1">
                <a:solidFill>
                  <a:prstClr val="black"/>
                </a:solidFill>
              </a:rPr>
              <a:t>leʻi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tuʻuina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tusi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faʻamaonia</a:t>
            </a:r>
            <a:r>
              <a:rPr lang="en-US" sz="2000" b="1" dirty="0">
                <a:solidFill>
                  <a:prstClr val="black"/>
                </a:solidFill>
              </a:rPr>
              <a:t> ai </a:t>
            </a:r>
            <a:r>
              <a:rPr lang="en-US" sz="2000" b="1" dirty="0" err="1">
                <a:solidFill>
                  <a:prstClr val="black"/>
                </a:solidFill>
              </a:rPr>
              <a:t>lona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agavaa</a:t>
            </a:r>
            <a:r>
              <a:rPr lang="en-US" sz="2000" b="1" dirty="0">
                <a:solidFill>
                  <a:prstClr val="black"/>
                </a:solidFill>
              </a:rPr>
              <a:t>, ma e </a:t>
            </a:r>
            <a:r>
              <a:rPr lang="en-US" sz="2000" b="1" dirty="0" err="1">
                <a:solidFill>
                  <a:prstClr val="black"/>
                </a:solidFill>
              </a:rPr>
              <a:t>leʻi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mimita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foʻi</a:t>
            </a:r>
            <a:r>
              <a:rPr lang="en-US" sz="2000" b="1" dirty="0">
                <a:solidFill>
                  <a:prstClr val="black"/>
                </a:solidFill>
              </a:rPr>
              <a:t> o </a:t>
            </a:r>
            <a:r>
              <a:rPr lang="en-US" sz="2000" b="1" dirty="0" err="1">
                <a:solidFill>
                  <a:prstClr val="black"/>
                </a:solidFill>
              </a:rPr>
              <a:t>ia.</a:t>
            </a:r>
            <a:r>
              <a:rPr lang="en-US" sz="2000" b="1" dirty="0">
                <a:solidFill>
                  <a:prstClr val="black"/>
                </a:solidFill>
              </a:rPr>
              <a:t> Ma </a:t>
            </a:r>
            <a:r>
              <a:rPr lang="en-US" sz="2000" b="1" dirty="0" err="1">
                <a:solidFill>
                  <a:prstClr val="black"/>
                </a:solidFill>
              </a:rPr>
              <a:t>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taʻuvalea</a:t>
            </a:r>
            <a:r>
              <a:rPr lang="en-US" sz="2000" b="1" dirty="0">
                <a:solidFill>
                  <a:prstClr val="black"/>
                </a:solidFill>
              </a:rPr>
              <a:t> o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ona</a:t>
            </a:r>
            <a:r>
              <a:rPr lang="en-US" sz="2000" b="1" dirty="0">
                <a:solidFill>
                  <a:prstClr val="black"/>
                </a:solidFill>
              </a:rPr>
              <a:t> o </a:t>
            </a:r>
            <a:r>
              <a:rPr lang="en-US" sz="2000" b="1" dirty="0" err="1">
                <a:solidFill>
                  <a:prstClr val="black"/>
                </a:solidFill>
              </a:rPr>
              <a:t>lenei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mea</a:t>
            </a:r>
            <a:r>
              <a:rPr lang="en-US" sz="2000" b="1" dirty="0">
                <a:solidFill>
                  <a:prstClr val="black"/>
                </a:solidFill>
              </a:rPr>
              <a:t>! E </a:t>
            </a:r>
            <a:r>
              <a:rPr lang="en-US" sz="2000" b="1" dirty="0" err="1">
                <a:solidFill>
                  <a:prstClr val="black"/>
                </a:solidFill>
              </a:rPr>
              <a:t>faʻapefea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puipuia</a:t>
            </a:r>
            <a:r>
              <a:rPr lang="en-US" sz="2000" b="1" dirty="0">
                <a:solidFill>
                  <a:prstClr val="black"/>
                </a:solidFill>
              </a:rPr>
              <a:t> o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lava?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9C3D933A-8661-E7E4-A8FB-A1D0EDCE912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983718" y="5496127"/>
            <a:ext cx="1998326" cy="1263405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CC99F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609FCF71-B2EB-63FB-598C-945EE06B6695}"/>
              </a:ext>
            </a:extLst>
          </p:cNvPr>
          <p:cNvSpPr txBox="1"/>
          <p:nvPr/>
        </p:nvSpPr>
        <p:spPr>
          <a:xfrm>
            <a:off x="60694" y="4976005"/>
            <a:ext cx="764512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BR" sz="2000" b="1" dirty="0">
                <a:solidFill>
                  <a:prstClr val="black"/>
                </a:solidFill>
              </a:rPr>
              <a:t>E foliga mai sa manaʻomia ona viia o ia i luma o tagata Korinito ina ia talia ai ia e i latou. Peitaʻi, e leʻi manatu Paulo e viia ia lava (Faata 27:2). Na tuu atu e Paulo i le Atua e viia o ia (2 Kor 10:18).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24" name="Grupo 23">
            <a:extLst>
              <a:ext uri="{FF2B5EF4-FFF2-40B4-BE49-F238E27FC236}">
                <a16:creationId xmlns:a16="http://schemas.microsoft.com/office/drawing/2014/main" id="{4E922FCF-0527-9F2A-9081-3F084BBE24E6}"/>
              </a:ext>
            </a:extLst>
          </p:cNvPr>
          <p:cNvGrpSpPr/>
          <p:nvPr/>
        </p:nvGrpSpPr>
        <p:grpSpPr>
          <a:xfrm>
            <a:off x="7873729" y="1133475"/>
            <a:ext cx="4108315" cy="2310927"/>
            <a:chOff x="7873729" y="1133475"/>
            <a:chExt cx="4108315" cy="2310927"/>
          </a:xfrm>
        </p:grpSpPr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49FF073A-150B-A508-59F5-CC0F232B077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73729" y="1133475"/>
              <a:ext cx="4108315" cy="2310927"/>
            </a:xfrm>
            <a:prstGeom prst="roundRect">
              <a:avLst>
                <a:gd name="adj" fmla="val 9090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678C3136-3ADA-1242-E24F-AF361699D003}"/>
                </a:ext>
              </a:extLst>
            </p:cNvPr>
            <p:cNvSpPr/>
            <p:nvPr/>
          </p:nvSpPr>
          <p:spPr>
            <a:xfrm>
              <a:off x="7937769" y="1201991"/>
              <a:ext cx="1468877" cy="733811"/>
            </a:xfrm>
            <a:prstGeom prst="ellipse">
              <a:avLst/>
            </a:prstGeom>
            <a:solidFill>
              <a:srgbClr val="FBE6E5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Aua le vivii ia te oe lava</a:t>
              </a: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94C447F6-D4B7-ED4D-EF54-4269091A091E}"/>
                </a:ext>
              </a:extLst>
            </p:cNvPr>
            <p:cNvSpPr/>
            <p:nvPr/>
          </p:nvSpPr>
          <p:spPr>
            <a:xfrm>
              <a:off x="10405352" y="1201991"/>
              <a:ext cx="1468877" cy="733811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Tuu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i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le Atua e via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oe</a:t>
              </a: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26" name="Imagen 25">
            <a:extLst>
              <a:ext uri="{FF2B5EF4-FFF2-40B4-BE49-F238E27FC236}">
                <a16:creationId xmlns:a16="http://schemas.microsoft.com/office/drawing/2014/main" id="{45581DF9-411F-DB7D-211F-6C3DBCFF4F15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73728" y="3644628"/>
            <a:ext cx="1942085" cy="3114904"/>
          </a:xfrm>
          <a:prstGeom prst="round2DiagRect">
            <a:avLst>
              <a:gd name="adj1" fmla="val 0"/>
              <a:gd name="adj2" fmla="val 20536"/>
            </a:avLst>
          </a:prstGeom>
          <a:ln w="38100" cap="sq">
            <a:solidFill>
              <a:srgbClr val="9AC0DA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7DF28573-29D3-2ED3-EDA5-12155417DB1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983718" y="3644628"/>
            <a:ext cx="1998326" cy="1651273"/>
          </a:xfrm>
          <a:prstGeom prst="round2DiagRect">
            <a:avLst>
              <a:gd name="adj1" fmla="val 16667"/>
              <a:gd name="adj2" fmla="val 17673"/>
            </a:avLst>
          </a:prstGeom>
          <a:ln w="38100" cap="sq">
            <a:solidFill>
              <a:schemeClr val="accent3">
                <a:lumMod val="40000"/>
                <a:lumOff val="60000"/>
              </a:schemeClr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21EDBC37-7CF2-78B9-082A-21812858CFBD}"/>
              </a:ext>
            </a:extLst>
          </p:cNvPr>
          <p:cNvSpPr txBox="1"/>
          <p:nvPr/>
        </p:nvSpPr>
        <p:spPr>
          <a:xfrm>
            <a:off x="60692" y="5905092"/>
            <a:ext cx="764512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Afai e iai se mea e mafai ona mitamita ai pe vivii ai ia i tatou lava, o le iloa lea o le Atua ma usiusitai ia te Ia (Iere. 9:24; 2 Kor 10:17).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3000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/>
      <p:bldP spid="12" grpId="0"/>
      <p:bldP spid="18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E57A534-6C27-F88E-FA7B-C6B43DBFA306}"/>
              </a:ext>
            </a:extLst>
          </p:cNvPr>
          <p:cNvSpPr txBox="1"/>
          <p:nvPr/>
        </p:nvSpPr>
        <p:spPr>
          <a:xfrm>
            <a:off x="4109884" y="2367171"/>
            <a:ext cx="8082116" cy="212365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defPPr>
              <a:defRPr lang="es-ES"/>
            </a:defPPr>
            <a:lvl1pPr algn="ctr">
              <a:defRPr sz="8800" b="1">
                <a:ln/>
                <a:solidFill>
                  <a:srgbClr val="9722AA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/>
                <a:solidFill>
                  <a:srgbClr val="F4642A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FEAGAI AI MA FAIAOGA PEPELO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086E5B0-024E-F501-595C-ADDFB7194CE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45347" y="301532"/>
            <a:ext cx="3864537" cy="62549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13644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9D7C23F0-3FA0-DEFE-60F7-45A3A86B4FA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62872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CB7D143-710D-7F03-3632-65F340CAE0D9}"/>
              </a:ext>
            </a:extLst>
          </p:cNvPr>
          <p:cNvSpPr txBox="1"/>
          <p:nvPr/>
        </p:nvSpPr>
        <p:spPr>
          <a:xfrm>
            <a:off x="0" y="29184"/>
            <a:ext cx="1219200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1" spc="50" dirty="0">
                <a:ln w="9525" cmpd="sng">
                  <a:solidFill>
                    <a:srgbClr val="2DCADB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2DCADB">
                      <a:alpha val="40000"/>
                    </a:srgbClr>
                  </a:glow>
                </a:effectLst>
                <a:latin typeface="Aptos" panose="02110004020202020204"/>
              </a:rPr>
              <a:t>TAGATA FAAOLEOLE UA FAAFOLIGA MAI O NI APOSETOLO</a:t>
            </a:r>
            <a:endParaRPr kumimoji="0" lang="en-US" sz="3400" b="1" i="0" u="none" strike="noStrike" kern="1200" cap="none" spc="50" normalizeH="0" baseline="0" noProof="0" dirty="0">
              <a:ln w="9525" cmpd="sng">
                <a:solidFill>
                  <a:srgbClr val="2DCADB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rgbClr val="2DCADB">
                    <a:alpha val="40000"/>
                  </a:srgbClr>
                </a:glow>
              </a:effectLst>
              <a:uLnTx/>
              <a:uFillTx/>
              <a:latin typeface="Aptos" panose="02110004020202020204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4F4CC91-00C1-F090-2380-0F02C38D0A64}"/>
              </a:ext>
            </a:extLst>
          </p:cNvPr>
          <p:cNvSpPr txBox="1"/>
          <p:nvPr/>
        </p:nvSpPr>
        <p:spPr>
          <a:xfrm>
            <a:off x="266700" y="712494"/>
            <a:ext cx="116585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DCADB">
                    <a:lumMod val="60000"/>
                    <a:lumOff val="4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Auā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o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i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latou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, o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aposetolo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pepelo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i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latou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, o le au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faigaluega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‘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ole‘ole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ua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lina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i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latou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e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i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latou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ma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aposetolo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a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Keriso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.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DCADB">
                    <a:lumMod val="60000"/>
                    <a:lumOff val="4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</a:t>
            </a:r>
            <a:r>
              <a:rPr kumimoji="0" lang="en-US" sz="1800" b="1" i="0" u="none" strike="noStrike" kern="1200" cap="none" spc="0" normalizeH="0" noProof="0" dirty="0">
                <a:ln>
                  <a:noFill/>
                </a:ln>
                <a:solidFill>
                  <a:srgbClr val="2DCADB">
                    <a:lumMod val="60000"/>
                    <a:lumOff val="4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DCADB">
                    <a:lumMod val="60000"/>
                    <a:lumOff val="4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lang="en-US" sz="1400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Korinito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DCADB">
                    <a:lumMod val="60000"/>
                    <a:lumOff val="4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11:13)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F3FC727-1A23-9710-3090-B2448E11903A}"/>
              </a:ext>
            </a:extLst>
          </p:cNvPr>
          <p:cNvSpPr txBox="1"/>
          <p:nvPr/>
        </p:nvSpPr>
        <p:spPr>
          <a:xfrm>
            <a:off x="2719427" y="1294672"/>
            <a:ext cx="567534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O loo </a:t>
            </a:r>
            <a:r>
              <a:rPr lang="en-US" sz="2000" b="1" dirty="0" err="1">
                <a:solidFill>
                  <a:prstClr val="black"/>
                </a:solidFill>
              </a:rPr>
              <a:t>naunau</a:t>
            </a:r>
            <a:r>
              <a:rPr lang="en-US" sz="2000" b="1" dirty="0">
                <a:solidFill>
                  <a:prstClr val="black"/>
                </a:solidFill>
              </a:rPr>
              <a:t> Paulo e </a:t>
            </a:r>
            <a:r>
              <a:rPr lang="en-US" sz="2000" b="1" dirty="0" err="1">
                <a:solidFill>
                  <a:prstClr val="black"/>
                </a:solidFill>
              </a:rPr>
              <a:t>aumaia</a:t>
            </a:r>
            <a:r>
              <a:rPr lang="en-US" sz="2000" b="1" dirty="0">
                <a:solidFill>
                  <a:prstClr val="black"/>
                </a:solidFill>
              </a:rPr>
              <a:t> se </a:t>
            </a:r>
            <a:r>
              <a:rPr lang="en-US" sz="2000" b="1" dirty="0" err="1">
                <a:solidFill>
                  <a:prstClr val="black"/>
                </a:solidFill>
              </a:rPr>
              <a:t>ekalesia</a:t>
            </a:r>
            <a:r>
              <a:rPr lang="en-US" sz="2000" b="1" dirty="0">
                <a:solidFill>
                  <a:prstClr val="black"/>
                </a:solidFill>
              </a:rPr>
              <a:t> mama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Keriso</a:t>
            </a:r>
            <a:r>
              <a:rPr lang="en-US" sz="2000" b="1" dirty="0">
                <a:solidFill>
                  <a:prstClr val="black"/>
                </a:solidFill>
              </a:rPr>
              <a:t> (2 Kori. 11:2). </a:t>
            </a:r>
            <a:r>
              <a:rPr lang="en-US" sz="2000" b="1" dirty="0" err="1">
                <a:solidFill>
                  <a:prstClr val="black"/>
                </a:solidFill>
              </a:rPr>
              <a:t>Peitai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ai le </a:t>
            </a:r>
            <a:r>
              <a:rPr lang="en-US" sz="2000" b="1" dirty="0" err="1">
                <a:solidFill>
                  <a:prstClr val="black"/>
                </a:solidFill>
              </a:rPr>
              <a:t>ekalesia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le </a:t>
            </a:r>
            <a:r>
              <a:rPr lang="en-US" sz="2000" b="1" dirty="0" err="1">
                <a:solidFill>
                  <a:prstClr val="black"/>
                </a:solidFill>
              </a:rPr>
              <a:t>tulaga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lamatia</a:t>
            </a:r>
            <a:r>
              <a:rPr lang="en-US" sz="2000" b="1" dirty="0">
                <a:solidFill>
                  <a:prstClr val="black"/>
                </a:solidFill>
              </a:rPr>
              <a:t> o le </a:t>
            </a:r>
            <a:r>
              <a:rPr lang="en-US" sz="2000" b="1" dirty="0" err="1">
                <a:solidFill>
                  <a:prstClr val="black"/>
                </a:solidFill>
              </a:rPr>
              <a:t>faaseseina</a:t>
            </a:r>
            <a:r>
              <a:rPr lang="en-US" sz="2000" b="1" dirty="0">
                <a:solidFill>
                  <a:prstClr val="black"/>
                </a:solidFill>
              </a:rPr>
              <a:t>, e </a:t>
            </a:r>
            <a:r>
              <a:rPr lang="en-US" sz="2000" b="1" dirty="0" err="1">
                <a:solidFill>
                  <a:prstClr val="black"/>
                </a:solidFill>
              </a:rPr>
              <a:t>pei</a:t>
            </a:r>
            <a:r>
              <a:rPr lang="en-US" sz="2000" b="1" dirty="0">
                <a:solidFill>
                  <a:prstClr val="black"/>
                </a:solidFill>
              </a:rPr>
              <a:t> o Eva, ma </a:t>
            </a:r>
            <a:r>
              <a:rPr lang="en-US" sz="2000" b="1" dirty="0" err="1">
                <a:solidFill>
                  <a:prstClr val="black"/>
                </a:solidFill>
              </a:rPr>
              <a:t>taofia</a:t>
            </a:r>
            <a:r>
              <a:rPr lang="en-US" sz="2000" b="1" dirty="0">
                <a:solidFill>
                  <a:prstClr val="black"/>
                </a:solidFill>
              </a:rPr>
              <a:t> ai le </a:t>
            </a:r>
            <a:r>
              <a:rPr lang="en-US" sz="2000" b="1" dirty="0" err="1">
                <a:solidFill>
                  <a:prstClr val="black"/>
                </a:solidFill>
              </a:rPr>
              <a:t>avea</a:t>
            </a:r>
            <a:r>
              <a:rPr lang="en-US" sz="2000" b="1" dirty="0">
                <a:solidFill>
                  <a:prstClr val="black"/>
                </a:solidFill>
              </a:rPr>
              <a:t> ma </a:t>
            </a:r>
            <a:r>
              <a:rPr lang="en-US" sz="2000" b="1" dirty="0" err="1">
                <a:solidFill>
                  <a:prstClr val="black"/>
                </a:solidFill>
              </a:rPr>
              <a:t>faatoanofotane</a:t>
            </a:r>
            <a:r>
              <a:rPr lang="en-US" sz="2000" b="1" dirty="0">
                <a:solidFill>
                  <a:prstClr val="black"/>
                </a:solidFill>
              </a:rPr>
              <a:t> a </a:t>
            </a:r>
            <a:r>
              <a:rPr lang="en-US" sz="2000" b="1" dirty="0" err="1">
                <a:solidFill>
                  <a:prstClr val="black"/>
                </a:solidFill>
              </a:rPr>
              <a:t>Iesu</a:t>
            </a:r>
            <a:r>
              <a:rPr lang="en-US" sz="2000" b="1" dirty="0">
                <a:solidFill>
                  <a:prstClr val="black"/>
                </a:solidFill>
              </a:rPr>
              <a:t> (2 Kori. 11:3).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1A5F8C5-A1F4-D5A3-965A-BCDC7780A6F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848" y="1491168"/>
            <a:ext cx="2552894" cy="19262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ED25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8FE59E1-064C-94C0-D9E2-AB4B01985D2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17598" y="1491169"/>
            <a:ext cx="3548800" cy="1996200"/>
          </a:xfrm>
          <a:prstGeom prst="rect">
            <a:avLst/>
          </a:prstGeom>
          <a:ln w="88900" cap="sq" cmpd="thickThin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2365DF3-DEAB-74F2-D5CA-821E48AE711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7330" r="7330"/>
          <a:stretch>
            <a:fillRect/>
          </a:stretch>
        </p:blipFill>
        <p:spPr>
          <a:xfrm>
            <a:off x="9657184" y="3680924"/>
            <a:ext cx="2438398" cy="2142966"/>
          </a:xfrm>
          <a:prstGeom prst="snip2DiagRect">
            <a:avLst>
              <a:gd name="adj1" fmla="val 20083"/>
              <a:gd name="adj2" fmla="val 20132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66EA6E7-3CB4-F129-1E03-63EBC113DEF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5392" y="3609408"/>
            <a:ext cx="2552894" cy="2167829"/>
          </a:xfrm>
          <a:prstGeom prst="snip2DiagRect">
            <a:avLst>
              <a:gd name="adj1" fmla="val 29616"/>
              <a:gd name="adj2" fmla="val 31026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8FC9A3B4-D0A8-9C3B-AB18-CFC24D8A02C3}"/>
              </a:ext>
            </a:extLst>
          </p:cNvPr>
          <p:cNvSpPr txBox="1"/>
          <p:nvPr/>
        </p:nvSpPr>
        <p:spPr>
          <a:xfrm>
            <a:off x="2695899" y="2761338"/>
            <a:ext cx="578278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O le ā le </a:t>
            </a:r>
            <a:r>
              <a:rPr lang="en-US" sz="2000" b="1" dirty="0" err="1">
                <a:solidFill>
                  <a:prstClr val="black"/>
                </a:solidFill>
              </a:rPr>
              <a:t>lamatiaga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moni</a:t>
            </a:r>
            <a:r>
              <a:rPr lang="en-US" sz="2000" b="1" dirty="0">
                <a:solidFill>
                  <a:prstClr val="black"/>
                </a:solidFill>
              </a:rPr>
              <a:t>? O </a:t>
            </a:r>
            <a:r>
              <a:rPr lang="en-US" sz="2000" b="1" dirty="0" err="1">
                <a:solidFill>
                  <a:prstClr val="black"/>
                </a:solidFill>
              </a:rPr>
              <a:t>tagata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Iutaia</a:t>
            </a:r>
            <a:r>
              <a:rPr lang="en-US" sz="2000" b="1" dirty="0">
                <a:solidFill>
                  <a:prstClr val="black"/>
                </a:solidFill>
              </a:rPr>
              <a:t> o ē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fa’ailoa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latou</a:t>
            </a:r>
            <a:r>
              <a:rPr lang="en-US" sz="2000" b="1" dirty="0">
                <a:solidFill>
                  <a:prstClr val="black"/>
                </a:solidFill>
              </a:rPr>
              <a:t> lava o </a:t>
            </a:r>
            <a:r>
              <a:rPr lang="en-US" sz="2000" b="1" dirty="0" err="1">
                <a:solidFill>
                  <a:prstClr val="black"/>
                </a:solidFill>
              </a:rPr>
              <a:t>ni</a:t>
            </a:r>
            <a:r>
              <a:rPr lang="en-US" sz="2000" b="1" dirty="0">
                <a:solidFill>
                  <a:prstClr val="black"/>
                </a:solidFill>
              </a:rPr>
              <a:t> “</a:t>
            </a:r>
            <a:r>
              <a:rPr lang="en-US" sz="2000" b="1" dirty="0" err="1">
                <a:solidFill>
                  <a:prstClr val="black"/>
                </a:solidFill>
              </a:rPr>
              <a:t>aposetolo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sili</a:t>
            </a:r>
            <a:r>
              <a:rPr lang="en-US" sz="2000" b="1" dirty="0">
                <a:solidFill>
                  <a:prstClr val="black"/>
                </a:solidFill>
              </a:rPr>
              <a:t>” a </a:t>
            </a:r>
            <a:r>
              <a:rPr lang="en-US" sz="2000" b="1" dirty="0" err="1">
                <a:solidFill>
                  <a:prstClr val="black"/>
                </a:solidFill>
              </a:rPr>
              <a:t>Iesu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o </a:t>
            </a:r>
            <a:r>
              <a:rPr lang="en-US" sz="2000" b="1" dirty="0" err="1">
                <a:solidFill>
                  <a:prstClr val="black"/>
                </a:solidFill>
              </a:rPr>
              <a:t>mai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Korinito</a:t>
            </a:r>
            <a:r>
              <a:rPr lang="en-US" sz="2000" b="1" dirty="0">
                <a:solidFill>
                  <a:prstClr val="black"/>
                </a:solidFill>
              </a:rPr>
              <a:t> ma </a:t>
            </a:r>
            <a:r>
              <a:rPr lang="en-US" sz="2000" b="1" dirty="0" err="1">
                <a:solidFill>
                  <a:prstClr val="black"/>
                </a:solidFill>
              </a:rPr>
              <a:t>a’oa’o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atu</a:t>
            </a:r>
            <a:r>
              <a:rPr lang="en-US" sz="2000" b="1" dirty="0">
                <a:solidFill>
                  <a:prstClr val="black"/>
                </a:solidFill>
              </a:rPr>
              <a:t> “se </a:t>
            </a:r>
            <a:r>
              <a:rPr lang="en-US" sz="2000" b="1" dirty="0" err="1">
                <a:solidFill>
                  <a:prstClr val="black"/>
                </a:solidFill>
              </a:rPr>
              <a:t>isi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Iesu</a:t>
            </a:r>
            <a:r>
              <a:rPr lang="en-US" sz="2000" b="1" dirty="0">
                <a:solidFill>
                  <a:prstClr val="black"/>
                </a:solidFill>
              </a:rPr>
              <a:t>,” “se </a:t>
            </a:r>
            <a:r>
              <a:rPr lang="en-US" sz="2000" b="1" dirty="0" err="1">
                <a:solidFill>
                  <a:prstClr val="black"/>
                </a:solidFill>
              </a:rPr>
              <a:t>isi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agaga</a:t>
            </a:r>
            <a:r>
              <a:rPr lang="en-US" sz="2000" b="1" dirty="0">
                <a:solidFill>
                  <a:prstClr val="black"/>
                </a:solidFill>
              </a:rPr>
              <a:t>,” ma “se </a:t>
            </a:r>
            <a:r>
              <a:rPr lang="en-US" sz="2000" b="1" dirty="0" err="1">
                <a:solidFill>
                  <a:prstClr val="black"/>
                </a:solidFill>
              </a:rPr>
              <a:t>isi</a:t>
            </a:r>
            <a:r>
              <a:rPr lang="en-US" sz="2000" b="1" dirty="0">
                <a:solidFill>
                  <a:prstClr val="black"/>
                </a:solidFill>
              </a:rPr>
              <a:t> tala </a:t>
            </a:r>
            <a:r>
              <a:rPr lang="en-US" sz="2000" b="1" dirty="0" err="1">
                <a:solidFill>
                  <a:prstClr val="black"/>
                </a:solidFill>
              </a:rPr>
              <a:t>lelei</a:t>
            </a:r>
            <a:r>
              <a:rPr lang="en-US" sz="2000" b="1" dirty="0">
                <a:solidFill>
                  <a:prstClr val="black"/>
                </a:solidFill>
              </a:rPr>
              <a:t>.” (2 Kori. 11:4-5; </a:t>
            </a:r>
            <a:r>
              <a:rPr lang="en-US" sz="2000" b="1" dirty="0" err="1">
                <a:solidFill>
                  <a:prstClr val="black"/>
                </a:solidFill>
              </a:rPr>
              <a:t>Kalatia</a:t>
            </a:r>
            <a:r>
              <a:rPr lang="en-US" sz="2000" b="1" dirty="0">
                <a:solidFill>
                  <a:prstClr val="black"/>
                </a:solidFill>
              </a:rPr>
              <a:t> 1:8)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1848179-43F7-0D4C-6263-AB4F7B7F4E37}"/>
              </a:ext>
            </a:extLst>
          </p:cNvPr>
          <p:cNvSpPr txBox="1"/>
          <p:nvPr/>
        </p:nvSpPr>
        <p:spPr>
          <a:xfrm>
            <a:off x="2719427" y="4301321"/>
            <a:ext cx="695363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O le </a:t>
            </a:r>
            <a:r>
              <a:rPr lang="en-US" sz="2000" b="1" dirty="0" err="1">
                <a:solidFill>
                  <a:prstClr val="black"/>
                </a:solidFill>
              </a:rPr>
              <a:t>mea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moni</a:t>
            </a:r>
            <a:r>
              <a:rPr lang="en-US" sz="2000" b="1" dirty="0">
                <a:solidFill>
                  <a:prstClr val="black"/>
                </a:solidFill>
              </a:rPr>
              <a:t>, o le </a:t>
            </a:r>
            <a:r>
              <a:rPr lang="en-US" sz="2000" b="1" dirty="0" err="1">
                <a:solidFill>
                  <a:prstClr val="black"/>
                </a:solidFill>
              </a:rPr>
              <a:t>talaʻi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atu</a:t>
            </a:r>
            <a:r>
              <a:rPr lang="en-US" sz="2000" b="1" dirty="0">
                <a:solidFill>
                  <a:prstClr val="black"/>
                </a:solidFill>
              </a:rPr>
              <a:t> e se </a:t>
            </a:r>
            <a:r>
              <a:rPr lang="en-US" sz="2000" b="1" dirty="0" err="1">
                <a:solidFill>
                  <a:prstClr val="black"/>
                </a:solidFill>
              </a:rPr>
              <a:t>tasi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uiga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Iesu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lē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faapea</a:t>
            </a:r>
            <a:r>
              <a:rPr lang="en-US" sz="2000" b="1" dirty="0">
                <a:solidFill>
                  <a:prstClr val="black"/>
                </a:solidFill>
              </a:rPr>
              <a:t> ai o loo </a:t>
            </a:r>
            <a:r>
              <a:rPr lang="en-US" sz="2000" b="1" dirty="0" err="1">
                <a:solidFill>
                  <a:prstClr val="black"/>
                </a:solidFill>
              </a:rPr>
              <a:t>latou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faaali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tatou le </a:t>
            </a:r>
            <a:r>
              <a:rPr lang="en-US" sz="2000" b="1" dirty="0" err="1">
                <a:solidFill>
                  <a:prstClr val="black"/>
                </a:solidFill>
              </a:rPr>
              <a:t>Iesu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moni</a:t>
            </a:r>
            <a:r>
              <a:rPr lang="en-US" sz="2000" b="1" dirty="0">
                <a:solidFill>
                  <a:prstClr val="black"/>
                </a:solidFill>
              </a:rPr>
              <a:t>, e </a:t>
            </a:r>
            <a:r>
              <a:rPr lang="en-US" sz="2000" b="1" dirty="0" err="1">
                <a:solidFill>
                  <a:prstClr val="black"/>
                </a:solidFill>
              </a:rPr>
              <a:t>pei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faaalia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le Tusi Paia. </a:t>
            </a:r>
            <a:r>
              <a:rPr lang="en-US" sz="2000" b="1" dirty="0" err="1">
                <a:solidFill>
                  <a:prstClr val="black"/>
                </a:solidFill>
              </a:rPr>
              <a:t>Atonu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ofoofogia</a:t>
            </a:r>
            <a:r>
              <a:rPr lang="en-US" sz="2000" b="1" dirty="0">
                <a:solidFill>
                  <a:prstClr val="black"/>
                </a:solidFill>
              </a:rPr>
              <a:t> a </a:t>
            </a:r>
            <a:r>
              <a:rPr lang="en-US" sz="2000" b="1" dirty="0" err="1">
                <a:solidFill>
                  <a:prstClr val="black"/>
                </a:solidFill>
              </a:rPr>
              <a:t>latou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upu</a:t>
            </a:r>
            <a:r>
              <a:rPr lang="en-US" sz="2000" b="1" dirty="0">
                <a:solidFill>
                  <a:prstClr val="black"/>
                </a:solidFill>
              </a:rPr>
              <a:t>, ae o </a:t>
            </a:r>
            <a:r>
              <a:rPr lang="en-US" sz="2000" b="1" dirty="0" err="1">
                <a:solidFill>
                  <a:prstClr val="black"/>
                </a:solidFill>
              </a:rPr>
              <a:t>Satani</a:t>
            </a:r>
            <a:r>
              <a:rPr lang="en-US" sz="2000" b="1" dirty="0">
                <a:solidFill>
                  <a:prstClr val="black"/>
                </a:solidFill>
              </a:rPr>
              <a:t> lava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iloa</a:t>
            </a:r>
            <a:r>
              <a:rPr lang="en-US" sz="2000" b="1" dirty="0">
                <a:solidFill>
                  <a:prstClr val="black"/>
                </a:solidFill>
              </a:rPr>
              <a:t> le </a:t>
            </a:r>
            <a:r>
              <a:rPr lang="en-US" sz="2000" b="1" dirty="0" err="1">
                <a:solidFill>
                  <a:prstClr val="black"/>
                </a:solidFill>
              </a:rPr>
              <a:t>auala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tautala</a:t>
            </a:r>
            <a:r>
              <a:rPr lang="en-US" sz="2000" b="1" dirty="0">
                <a:solidFill>
                  <a:prstClr val="black"/>
                </a:solidFill>
              </a:rPr>
              <a:t> ai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vavega</a:t>
            </a:r>
            <a:r>
              <a:rPr lang="en-US" sz="2000" b="1" dirty="0">
                <a:solidFill>
                  <a:prstClr val="black"/>
                </a:solidFill>
              </a:rPr>
              <a:t> ma </a:t>
            </a:r>
            <a:r>
              <a:rPr lang="en-US" sz="2000" b="1" dirty="0" err="1">
                <a:solidFill>
                  <a:prstClr val="black"/>
                </a:solidFill>
              </a:rPr>
              <a:t>faaali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atu</a:t>
            </a:r>
            <a:r>
              <a:rPr lang="en-US" sz="2000" b="1" dirty="0">
                <a:solidFill>
                  <a:prstClr val="black"/>
                </a:solidFill>
              </a:rPr>
              <a:t> o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lava “e </a:t>
            </a:r>
            <a:r>
              <a:rPr lang="en-US" sz="2000" b="1" dirty="0" err="1">
                <a:solidFill>
                  <a:prstClr val="black"/>
                </a:solidFill>
              </a:rPr>
              <a:t>pei</a:t>
            </a:r>
            <a:r>
              <a:rPr lang="en-US" sz="2000" b="1" dirty="0">
                <a:solidFill>
                  <a:prstClr val="black"/>
                </a:solidFill>
              </a:rPr>
              <a:t> o se </a:t>
            </a:r>
            <a:r>
              <a:rPr lang="en-US" sz="2000" b="1" dirty="0" err="1">
                <a:solidFill>
                  <a:prstClr val="black"/>
                </a:solidFill>
              </a:rPr>
              <a:t>agelu</a:t>
            </a:r>
            <a:r>
              <a:rPr lang="en-US" sz="2000" b="1" dirty="0">
                <a:solidFill>
                  <a:prstClr val="black"/>
                </a:solidFill>
              </a:rPr>
              <a:t> o le malamalama” (2 </a:t>
            </a:r>
            <a:r>
              <a:rPr lang="en-US" sz="2000" b="1" dirty="0" err="1">
                <a:solidFill>
                  <a:prstClr val="black"/>
                </a:solidFill>
              </a:rPr>
              <a:t>Korinito</a:t>
            </a:r>
            <a:r>
              <a:rPr lang="en-US" sz="2000" b="1" dirty="0">
                <a:solidFill>
                  <a:prstClr val="black"/>
                </a:solidFill>
              </a:rPr>
              <a:t> 11:14).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786C86B3-3B29-A79B-5E98-FBC687208A44}"/>
              </a:ext>
            </a:extLst>
          </p:cNvPr>
          <p:cNvSpPr txBox="1"/>
          <p:nvPr/>
        </p:nvSpPr>
        <p:spPr>
          <a:xfrm>
            <a:off x="96418" y="6075765"/>
            <a:ext cx="1209558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E ala </a:t>
            </a:r>
            <a:r>
              <a:rPr lang="en-US" sz="2000" b="1" dirty="0" err="1">
                <a:solidFill>
                  <a:prstClr val="black"/>
                </a:solidFill>
              </a:rPr>
              <a:t>amioga</a:t>
            </a:r>
            <a:r>
              <a:rPr lang="en-US" sz="2000" b="1" dirty="0">
                <a:solidFill>
                  <a:prstClr val="black"/>
                </a:solidFill>
              </a:rPr>
              <a:t> ma </a:t>
            </a:r>
            <a:r>
              <a:rPr lang="en-US" sz="2000" b="1" dirty="0" err="1">
                <a:solidFill>
                  <a:prstClr val="black"/>
                </a:solidFill>
              </a:rPr>
              <a:t>upu</a:t>
            </a:r>
            <a:r>
              <a:rPr lang="en-US" sz="2000" b="1" dirty="0">
                <a:solidFill>
                  <a:prstClr val="black"/>
                </a:solidFill>
              </a:rPr>
              <a:t>, e </a:t>
            </a:r>
            <a:r>
              <a:rPr lang="en-US" sz="2000" b="1" dirty="0" err="1">
                <a:solidFill>
                  <a:prstClr val="black"/>
                </a:solidFill>
              </a:rPr>
              <a:t>aoao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atu</a:t>
            </a:r>
            <a:r>
              <a:rPr lang="en-US" sz="2000" b="1" dirty="0">
                <a:solidFill>
                  <a:prstClr val="black"/>
                </a:solidFill>
              </a:rPr>
              <a:t> ai e </a:t>
            </a:r>
            <a:r>
              <a:rPr lang="en-US" sz="2000" b="1" dirty="0" err="1">
                <a:solidFill>
                  <a:prstClr val="black"/>
                </a:solidFill>
              </a:rPr>
              <a:t>faiaoga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moni</a:t>
            </a:r>
            <a:r>
              <a:rPr lang="en-US" sz="2000" b="1" dirty="0">
                <a:solidFill>
                  <a:prstClr val="black"/>
                </a:solidFill>
              </a:rPr>
              <a:t> le “</a:t>
            </a:r>
            <a:r>
              <a:rPr lang="en-US" sz="2000" b="1" dirty="0" err="1">
                <a:solidFill>
                  <a:prstClr val="black"/>
                </a:solidFill>
              </a:rPr>
              <a:t>upu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moni</a:t>
            </a:r>
            <a:r>
              <a:rPr lang="en-US" sz="2000" b="1" dirty="0">
                <a:solidFill>
                  <a:prstClr val="black"/>
                </a:solidFill>
              </a:rPr>
              <a:t> a </a:t>
            </a:r>
            <a:r>
              <a:rPr lang="en-US" sz="2000" b="1" dirty="0" err="1">
                <a:solidFill>
                  <a:prstClr val="black"/>
                </a:solidFill>
              </a:rPr>
              <a:t>Keriso</a:t>
            </a:r>
            <a:r>
              <a:rPr lang="en-US" sz="2000" b="1" dirty="0">
                <a:solidFill>
                  <a:prstClr val="black"/>
                </a:solidFill>
              </a:rPr>
              <a:t>” (2 Kori. 11:9-10). Ao </a:t>
            </a:r>
            <a:r>
              <a:rPr lang="en-US" sz="2000" b="1" dirty="0" err="1">
                <a:solidFill>
                  <a:prstClr val="black"/>
                </a:solidFill>
              </a:rPr>
              <a:t>faiaoga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pepelo</a:t>
            </a:r>
            <a:r>
              <a:rPr lang="en-US" sz="2000" b="1" dirty="0">
                <a:solidFill>
                  <a:prstClr val="black"/>
                </a:solidFill>
              </a:rPr>
              <a:t>, o e </a:t>
            </a:r>
            <a:r>
              <a:rPr lang="en-US" sz="2000" b="1" dirty="0" err="1">
                <a:solidFill>
                  <a:prstClr val="black"/>
                </a:solidFill>
              </a:rPr>
              <a:t>faatagā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amioatua</a:t>
            </a:r>
            <a:r>
              <a:rPr lang="en-US" sz="2000" b="1" dirty="0">
                <a:solidFill>
                  <a:prstClr val="black"/>
                </a:solidFill>
              </a:rPr>
              <a:t>, o </a:t>
            </a:r>
            <a:r>
              <a:rPr lang="en-US" sz="2000" b="1" dirty="0" err="1">
                <a:solidFill>
                  <a:prstClr val="black"/>
                </a:solidFill>
              </a:rPr>
              <a:t>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faifeau</a:t>
            </a:r>
            <a:r>
              <a:rPr lang="en-US" sz="2000" b="1" dirty="0">
                <a:solidFill>
                  <a:prstClr val="black"/>
                </a:solidFill>
              </a:rPr>
              <a:t> o le </a:t>
            </a:r>
            <a:r>
              <a:rPr lang="en-US" sz="2000" b="1" dirty="0" err="1">
                <a:solidFill>
                  <a:prstClr val="black"/>
                </a:solidFill>
              </a:rPr>
              <a:t>pepelo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faafoliga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mai</a:t>
            </a:r>
            <a:r>
              <a:rPr lang="en-US" sz="2000" b="1" dirty="0">
                <a:solidFill>
                  <a:prstClr val="black"/>
                </a:solidFill>
              </a:rPr>
              <a:t> o </a:t>
            </a:r>
            <a:r>
              <a:rPr lang="en-US" sz="2000" b="1" dirty="0" err="1">
                <a:solidFill>
                  <a:prstClr val="black"/>
                </a:solidFill>
              </a:rPr>
              <a:t>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aposetolo</a:t>
            </a:r>
            <a:r>
              <a:rPr lang="en-US" sz="2000" b="1" dirty="0">
                <a:solidFill>
                  <a:prstClr val="black"/>
                </a:solidFill>
              </a:rPr>
              <a:t> (2 Kori. 11:13-15).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2324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4" grpId="0"/>
      <p:bldP spid="18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duotone>
              <a:schemeClr val="accent1">
                <a:shade val="45000"/>
                <a:satMod val="135000"/>
              </a:schemeClr>
              <a:prstClr val="white"/>
            </a:duotone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FA4C89-8AEF-4E42-6050-9C28C25D91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B9F579D9-3D7C-6829-7A78-3FB0CEC7216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0584" cy="1369387"/>
          </a:xfrm>
          <a:prstGeom prst="rect">
            <a:avLst/>
          </a:prstGeom>
          <a:blipFill dpi="0" rotWithShape="1">
            <a:blip r:embed="rId4" cstate="email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77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378590A-9F58-E3CE-C8B0-E898C26CEC74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25400">
              <a:bevelT h="25400" prst="softRound"/>
              <a:contourClr>
                <a:schemeClr val="accent1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spc="300" dirty="0">
                <a:ln w="22225">
                  <a:noFill/>
                  <a:prstDash val="solid"/>
                </a:ln>
                <a:solidFill>
                  <a:srgbClr val="2DCADB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PAULO MA FAIAOGA PEPELO</a:t>
            </a:r>
            <a:endParaRPr kumimoji="0" lang="en-US" sz="4400" b="1" i="0" u="none" strike="noStrike" kern="1200" cap="none" spc="300" normalizeH="0" baseline="0" noProof="0" dirty="0">
              <a:ln w="22225">
                <a:noFill/>
                <a:prstDash val="solid"/>
              </a:ln>
              <a:solidFill>
                <a:srgbClr val="2DCADB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D72E24C-A5B8-D982-19AB-DB1B1B368CF4}"/>
              </a:ext>
            </a:extLst>
          </p:cNvPr>
          <p:cNvSpPr txBox="1"/>
          <p:nvPr/>
        </p:nvSpPr>
        <p:spPr>
          <a:xfrm>
            <a:off x="1" y="724197"/>
            <a:ext cx="121919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pt-BR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O Eperu ea i latou? o a‘u foi lea. O Isaraelu ea i latou? o a‘u foi lea. O fanau a Aperaamo ea i latou? o a‘u foi lea.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Korinito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11:22)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0CC40CA-8802-BFC0-52A1-836317A45124}"/>
              </a:ext>
            </a:extLst>
          </p:cNvPr>
          <p:cNvSpPr txBox="1"/>
          <p:nvPr/>
        </p:nvSpPr>
        <p:spPr>
          <a:xfrm>
            <a:off x="3978614" y="1454727"/>
            <a:ext cx="82019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O a ni mea e tutusa ai Paulo ma faiaʻoga pepelo? O tagata Iutaia uma lava na liliu i le faa-Kerisiano (2 Kori. 11:22).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0257D89-DB2F-9E07-69CF-133DE4686A3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163455" y="4455698"/>
            <a:ext cx="2885670" cy="23060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rgbClr val="326160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E449946-CD57-EFC4-8E66-244FC8AE20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2875" y="1435271"/>
            <a:ext cx="3769255" cy="4679076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AB57A12E-FCF0-73AB-F017-03053F6A95CF}"/>
              </a:ext>
            </a:extLst>
          </p:cNvPr>
          <p:cNvSpPr txBox="1"/>
          <p:nvPr/>
        </p:nvSpPr>
        <p:spPr>
          <a:xfrm>
            <a:off x="3978613" y="4278128"/>
            <a:ext cx="518484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Ma o iinei e muta ai le “valea” o Paulo. Sa le’i mana’o o ia e avatu le lagona e faapea na te fia mitamita i mea na ia faia mo Keriso. O lona mitamita moni (po o le mamalu) o le mea lea na faia e Keriso mo ia.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195BE2E-C3D2-6565-35AC-120DF9B5D1C9}"/>
              </a:ext>
            </a:extLst>
          </p:cNvPr>
          <p:cNvSpPr txBox="1"/>
          <p:nvPr/>
        </p:nvSpPr>
        <p:spPr>
          <a:xfrm>
            <a:off x="-1" y="6147027"/>
            <a:ext cx="916345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2000" b="1" dirty="0">
                <a:solidFill>
                  <a:prstClr val="black"/>
                </a:solidFill>
              </a:rPr>
              <a:t>O </a:t>
            </a:r>
            <a:r>
              <a:rPr lang="en-US" sz="2000" b="1" dirty="0" err="1">
                <a:solidFill>
                  <a:prstClr val="black"/>
                </a:solidFill>
              </a:rPr>
              <a:t>lona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malosi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lona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vaivaiga</a:t>
            </a:r>
            <a:r>
              <a:rPr lang="en-US" sz="2000" b="1" dirty="0">
                <a:solidFill>
                  <a:prstClr val="black"/>
                </a:solidFill>
              </a:rPr>
              <a:t>, lea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mafua</a:t>
            </a:r>
            <a:r>
              <a:rPr lang="en-US" sz="2000" b="1" dirty="0">
                <a:solidFill>
                  <a:prstClr val="black"/>
                </a:solidFill>
              </a:rPr>
              <a:t> ai </a:t>
            </a:r>
            <a:r>
              <a:rPr lang="en-US" sz="2000" b="1" dirty="0" err="1">
                <a:solidFill>
                  <a:prstClr val="black"/>
                </a:solidFill>
              </a:rPr>
              <a:t>ona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faalagolago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atoatoa</a:t>
            </a:r>
            <a:r>
              <a:rPr lang="en-US" sz="2000" b="1" dirty="0">
                <a:solidFill>
                  <a:prstClr val="black"/>
                </a:solidFill>
              </a:rPr>
              <a:t> o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Iesu</a:t>
            </a:r>
            <a:r>
              <a:rPr lang="en-US" sz="2000" b="1" dirty="0">
                <a:solidFill>
                  <a:prstClr val="black"/>
                </a:solidFill>
              </a:rPr>
              <a:t> (2 Kori. 11:30-31; 12:6-10).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EFB5F8C-F49B-17A9-955C-985149DD5BB8}"/>
              </a:ext>
            </a:extLst>
          </p:cNvPr>
          <p:cNvSpPr txBox="1"/>
          <p:nvPr/>
        </p:nvSpPr>
        <p:spPr>
          <a:xfrm>
            <a:off x="3978613" y="2095497"/>
            <a:ext cx="820197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O a </a:t>
            </a:r>
            <a:r>
              <a:rPr lang="en-US" sz="2000" b="1" dirty="0" err="1">
                <a:solidFill>
                  <a:prstClr val="black"/>
                </a:solidFill>
              </a:rPr>
              <a:t>eseesega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le </a:t>
            </a:r>
            <a:r>
              <a:rPr lang="en-US" sz="2000" b="1" dirty="0" err="1">
                <a:solidFill>
                  <a:prstClr val="black"/>
                </a:solidFill>
              </a:rPr>
              <a:t>va</a:t>
            </a:r>
            <a:r>
              <a:rPr lang="en-US" sz="2000" b="1" dirty="0">
                <a:solidFill>
                  <a:prstClr val="black"/>
                </a:solidFill>
              </a:rPr>
              <a:t> o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latou</a:t>
            </a:r>
            <a:r>
              <a:rPr lang="en-US" sz="2000" b="1" dirty="0">
                <a:solidFill>
                  <a:prstClr val="black"/>
                </a:solidFill>
              </a:rPr>
              <a:t>? O le </a:t>
            </a:r>
            <a:r>
              <a:rPr lang="en-US" sz="2000" b="1" dirty="0" err="1">
                <a:solidFill>
                  <a:prstClr val="black"/>
                </a:solidFill>
              </a:rPr>
              <a:t>amataga</a:t>
            </a:r>
            <a:r>
              <a:rPr lang="en-US" sz="2000" b="1" dirty="0">
                <a:solidFill>
                  <a:prstClr val="black"/>
                </a:solidFill>
              </a:rPr>
              <a:t> lea o le </a:t>
            </a:r>
            <a:r>
              <a:rPr lang="en-US" sz="2000" b="1" dirty="0" err="1">
                <a:solidFill>
                  <a:prstClr val="black"/>
                </a:solidFill>
              </a:rPr>
              <a:t>valea</a:t>
            </a:r>
            <a:r>
              <a:rPr lang="en-US" sz="2000" b="1" dirty="0">
                <a:solidFill>
                  <a:prstClr val="black"/>
                </a:solidFill>
              </a:rPr>
              <a:t> o Paulo: “O </a:t>
            </a:r>
            <a:r>
              <a:rPr lang="en-US" sz="2000" b="1" dirty="0" err="1">
                <a:solidFill>
                  <a:prstClr val="black"/>
                </a:solidFill>
              </a:rPr>
              <a:t>auauna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latou</a:t>
            </a:r>
            <a:r>
              <a:rPr lang="en-US" sz="2000" b="1" dirty="0">
                <a:solidFill>
                  <a:prstClr val="black"/>
                </a:solidFill>
              </a:rPr>
              <a:t> a </a:t>
            </a:r>
            <a:r>
              <a:rPr lang="en-US" sz="2000" b="1" dirty="0" err="1">
                <a:solidFill>
                  <a:prstClr val="black"/>
                </a:solidFill>
              </a:rPr>
              <a:t>Keriso</a:t>
            </a:r>
            <a:r>
              <a:rPr lang="en-US" sz="2000" b="1" dirty="0">
                <a:solidFill>
                  <a:prstClr val="black"/>
                </a:solidFill>
              </a:rPr>
              <a:t>? (</a:t>
            </a:r>
            <a:r>
              <a:rPr lang="en-US" sz="2000" b="1" dirty="0" err="1">
                <a:solidFill>
                  <a:prstClr val="black"/>
                </a:solidFill>
              </a:rPr>
              <a:t>Ua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valea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tautala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faapenei</a:t>
            </a:r>
            <a:r>
              <a:rPr lang="en-US" sz="2000" b="1" dirty="0">
                <a:solidFill>
                  <a:prstClr val="black"/>
                </a:solidFill>
              </a:rPr>
              <a:t>.) </a:t>
            </a:r>
            <a:r>
              <a:rPr lang="en-US" sz="2000" b="1" dirty="0" err="1">
                <a:solidFill>
                  <a:prstClr val="black"/>
                </a:solidFill>
              </a:rPr>
              <a:t>Ua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sili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a’u</a:t>
            </a:r>
            <a:r>
              <a:rPr lang="en-US" sz="2000" b="1" dirty="0">
                <a:solidFill>
                  <a:prstClr val="black"/>
                </a:solidFill>
              </a:rPr>
              <a:t>” (2 Kori. 11:23). </a:t>
            </a:r>
            <a:r>
              <a:rPr lang="en-US" sz="2000" b="1" dirty="0" err="1">
                <a:solidFill>
                  <a:prstClr val="black"/>
                </a:solidFill>
              </a:rPr>
              <a:t>Afai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mitamita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isi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mafatia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Keriso</a:t>
            </a:r>
            <a:r>
              <a:rPr lang="en-US" sz="2000" b="1" dirty="0">
                <a:solidFill>
                  <a:prstClr val="black"/>
                </a:solidFill>
              </a:rPr>
              <a:t>, ae </a:t>
            </a:r>
            <a:r>
              <a:rPr lang="en-US" sz="2000" b="1" dirty="0" err="1">
                <a:solidFill>
                  <a:prstClr val="black"/>
                </a:solidFill>
              </a:rPr>
              <a:t>sili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agavaa</a:t>
            </a:r>
            <a:r>
              <a:rPr lang="en-US" sz="2000" b="1" dirty="0">
                <a:solidFill>
                  <a:prstClr val="black"/>
                </a:solidFill>
              </a:rPr>
              <a:t> Paulo: </a:t>
            </a:r>
            <a:r>
              <a:rPr lang="en-US" sz="2000" b="1" dirty="0" err="1">
                <a:solidFill>
                  <a:prstClr val="black"/>
                </a:solidFill>
              </a:rPr>
              <a:t>sasaina</a:t>
            </a:r>
            <a:r>
              <a:rPr lang="en-US" sz="2000" b="1" dirty="0">
                <a:solidFill>
                  <a:prstClr val="black"/>
                </a:solidFill>
              </a:rPr>
              <a:t>; </a:t>
            </a:r>
            <a:r>
              <a:rPr lang="en-US" sz="2000" b="1" dirty="0" err="1">
                <a:solidFill>
                  <a:prstClr val="black"/>
                </a:solidFill>
              </a:rPr>
              <a:t>faafalepuipuiina</a:t>
            </a:r>
            <a:r>
              <a:rPr lang="en-US" sz="2000" b="1" dirty="0">
                <a:solidFill>
                  <a:prstClr val="black"/>
                </a:solidFill>
              </a:rPr>
              <a:t>; </a:t>
            </a:r>
            <a:r>
              <a:rPr lang="en-US" sz="2000" b="1" dirty="0" err="1">
                <a:solidFill>
                  <a:prstClr val="black"/>
                </a:solidFill>
              </a:rPr>
              <a:t>faamata’uina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le </a:t>
            </a:r>
            <a:r>
              <a:rPr lang="en-US" sz="2000" b="1" dirty="0" err="1">
                <a:solidFill>
                  <a:prstClr val="black"/>
                </a:solidFill>
              </a:rPr>
              <a:t>oti</a:t>
            </a:r>
            <a:r>
              <a:rPr lang="en-US" sz="2000" b="1" dirty="0">
                <a:solidFill>
                  <a:prstClr val="black"/>
                </a:solidFill>
              </a:rPr>
              <a:t>; </a:t>
            </a:r>
            <a:r>
              <a:rPr lang="en-US" sz="2000" b="1" dirty="0" err="1">
                <a:solidFill>
                  <a:prstClr val="black"/>
                </a:solidFill>
              </a:rPr>
              <a:t>fetogia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maa; </a:t>
            </a:r>
            <a:r>
              <a:rPr lang="en-US" sz="2000" b="1" dirty="0" err="1">
                <a:solidFill>
                  <a:prstClr val="black"/>
                </a:solidFill>
              </a:rPr>
              <a:t>malepelepe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vaa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le </a:t>
            </a:r>
            <a:r>
              <a:rPr lang="en-US" sz="2000" b="1" dirty="0" err="1">
                <a:solidFill>
                  <a:prstClr val="black"/>
                </a:solidFill>
              </a:rPr>
              <a:t>sami</a:t>
            </a:r>
            <a:r>
              <a:rPr lang="en-US" sz="2000" b="1" dirty="0">
                <a:solidFill>
                  <a:prstClr val="black"/>
                </a:solidFill>
              </a:rPr>
              <a:t>; </a:t>
            </a:r>
            <a:r>
              <a:rPr lang="en-US" sz="2000" b="1" dirty="0" err="1">
                <a:solidFill>
                  <a:prstClr val="black"/>
                </a:solidFill>
              </a:rPr>
              <a:t>lofituina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lamatiaga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eseese</a:t>
            </a:r>
            <a:r>
              <a:rPr lang="en-US" sz="2000" b="1" dirty="0">
                <a:solidFill>
                  <a:prstClr val="black"/>
                </a:solidFill>
              </a:rPr>
              <a:t>; </a:t>
            </a:r>
            <a:r>
              <a:rPr lang="en-US" sz="2000" b="1" dirty="0" err="1">
                <a:solidFill>
                  <a:prstClr val="black"/>
                </a:solidFill>
              </a:rPr>
              <a:t>oo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le </a:t>
            </a:r>
            <a:r>
              <a:rPr lang="en-US" sz="2000" b="1" dirty="0" err="1">
                <a:solidFill>
                  <a:prstClr val="black"/>
                </a:solidFill>
              </a:rPr>
              <a:t>fia’ai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fia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inu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malulu</a:t>
            </a:r>
            <a:r>
              <a:rPr lang="en-US" sz="2000" b="1" dirty="0">
                <a:solidFill>
                  <a:prstClr val="black"/>
                </a:solidFill>
              </a:rPr>
              <a:t>, ma le </a:t>
            </a:r>
            <a:r>
              <a:rPr lang="en-US" sz="2000" b="1" dirty="0" err="1">
                <a:solidFill>
                  <a:prstClr val="black"/>
                </a:solidFill>
              </a:rPr>
              <a:t>le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lavalavā</a:t>
            </a:r>
            <a:r>
              <a:rPr lang="en-US" sz="2000" b="1" dirty="0">
                <a:solidFill>
                  <a:prstClr val="black"/>
                </a:solidFill>
              </a:rPr>
              <a:t>; </a:t>
            </a:r>
            <a:r>
              <a:rPr lang="en-US" sz="2000" b="1" dirty="0" err="1">
                <a:solidFill>
                  <a:prstClr val="black"/>
                </a:solidFill>
              </a:rPr>
              <a:t>popole</a:t>
            </a:r>
            <a:r>
              <a:rPr lang="en-US" sz="2000" b="1" dirty="0">
                <a:solidFill>
                  <a:prstClr val="black"/>
                </a:solidFill>
              </a:rPr>
              <a:t> pea </a:t>
            </a:r>
            <a:r>
              <a:rPr lang="en-US" sz="2000" b="1" dirty="0" err="1">
                <a:solidFill>
                  <a:prstClr val="black"/>
                </a:solidFill>
              </a:rPr>
              <a:t>mo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ekalesia</a:t>
            </a:r>
            <a:r>
              <a:rPr lang="en-US" sz="2000" b="1" dirty="0">
                <a:solidFill>
                  <a:prstClr val="black"/>
                </a:solidFill>
              </a:rPr>
              <a:t> (2 Kori. 11:23b-29).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765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0" grpId="0"/>
      <p:bldP spid="7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alphaModFix amt="6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2E1034-B616-1CE2-182E-B6C7387C55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347F1348-D00C-14B1-5C98-958A8F3FC4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0584" cy="1369387"/>
          </a:xfrm>
          <a:prstGeom prst="rect">
            <a:avLst/>
          </a:prstGeom>
          <a:blipFill dpi="0" rotWithShape="1">
            <a:blip r:embed="rId4" cstate="email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77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8F184BB-9226-7180-7671-D9A6EF596D26}"/>
              </a:ext>
            </a:extLst>
          </p:cNvPr>
          <p:cNvSpPr txBox="1"/>
          <p:nvPr/>
        </p:nvSpPr>
        <p:spPr>
          <a:xfrm>
            <a:off x="0" y="0"/>
            <a:ext cx="12191999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lvl="0" algn="ctr">
              <a:defRPr/>
            </a:pPr>
            <a:r>
              <a:rPr lang="en-US" sz="3600" b="1" spc="300" dirty="0">
                <a:ln/>
                <a:solidFill>
                  <a:srgbClr val="FBD8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SU'ESU'E O LE TAGATA LAVA IA MA LE MANUMALO</a:t>
            </a:r>
            <a:endParaRPr kumimoji="0" lang="en-US" sz="3600" b="1" i="0" u="none" strike="noStrike" kern="1200" cap="none" spc="300" normalizeH="0" baseline="0" noProof="0" dirty="0">
              <a:ln/>
              <a:solidFill>
                <a:srgbClr val="FBD80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6E75BD2-C025-8C40-B2D1-5987D951BB92}"/>
              </a:ext>
            </a:extLst>
          </p:cNvPr>
          <p:cNvSpPr txBox="1"/>
          <p:nvPr/>
        </p:nvSpPr>
        <p:spPr>
          <a:xfrm>
            <a:off x="1" y="724197"/>
            <a:ext cx="121919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pt-BR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Ina tofotofo ia outou ia te outou, po ua outou i le faatuatua; ina suesue ifo ia ia te outou; pe tou te le iloa ea o outou loto, ua i totonu ia te outou o Iesu Keriso, pe afai ua le pepelo outou?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Korinito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13:5)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4642A">
                  <a:lumMod val="40000"/>
                  <a:lumOff val="60000"/>
                </a:srgbClr>
              </a:solidFill>
              <a:effectLst>
                <a:glow rad="127000">
                  <a:srgbClr val="284A2D"/>
                </a:glow>
              </a:effectLst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AF5D746-ADA7-7235-AF88-577BDBDC0F01}"/>
              </a:ext>
            </a:extLst>
          </p:cNvPr>
          <p:cNvSpPr txBox="1"/>
          <p:nvPr/>
        </p:nvSpPr>
        <p:spPr>
          <a:xfrm>
            <a:off x="-4861" y="1478964"/>
            <a:ext cx="79329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Ua lata mai le taimi e asia ai Korinito. O le ā se mea o le a ia maua ai, o le a foi sana tali atu e tusa ai ma lea tulaga? (2 Kori. 13:1-2).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15C3B292-A861-62EF-9D31-39EF9951A37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8046" y="1716381"/>
            <a:ext cx="4152089" cy="2335550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rgbClr val="B36E4E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9E40F02F-2715-17F6-6C5C-B995C49B7701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8046" y="4311755"/>
            <a:ext cx="4152089" cy="2335550"/>
          </a:xfrm>
          <a:prstGeom prst="round2DiagRect">
            <a:avLst>
              <a:gd name="adj1" fmla="val 0"/>
              <a:gd name="adj2" fmla="val 17077"/>
            </a:avLst>
          </a:prstGeom>
          <a:ln w="57150" cap="sq">
            <a:solidFill>
              <a:srgbClr val="3D7245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98F66DF8-E4A9-FDE2-B96A-AC7681B5D8D6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562" r="2562"/>
          <a:stretch>
            <a:fillRect/>
          </a:stretch>
        </p:blipFill>
        <p:spPr>
          <a:xfrm>
            <a:off x="111865" y="2309960"/>
            <a:ext cx="2524328" cy="3302900"/>
          </a:xfrm>
          <a:prstGeom prst="round2DiagRect">
            <a:avLst>
              <a:gd name="adj1" fmla="val 16570"/>
              <a:gd name="adj2" fmla="val 17077"/>
            </a:avLst>
          </a:prstGeom>
          <a:ln w="57150" cap="sq">
            <a:solidFill>
              <a:srgbClr val="F78D63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52BC995D-97C0-F47A-7C43-4C655A713C10}"/>
              </a:ext>
            </a:extLst>
          </p:cNvPr>
          <p:cNvSpPr txBox="1"/>
          <p:nvPr/>
        </p:nvSpPr>
        <p:spPr>
          <a:xfrm>
            <a:off x="2840476" y="2226215"/>
            <a:ext cx="500974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Sa sauni Paulo e fa‘atino ma le malosi le pule fa‘ale-ekalesia i le fa‘asa‘oga: ina ia toe fa‘afo‘i mai i latou ua salamō, ma fa‘asalaina i latou e ma‘a‘a o latou loto.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4094B42-A165-BA7D-8B4A-0F5A8A36CAD1}"/>
              </a:ext>
            </a:extLst>
          </p:cNvPr>
          <p:cNvSpPr txBox="1"/>
          <p:nvPr/>
        </p:nvSpPr>
        <p:spPr>
          <a:xfrm>
            <a:off x="111865" y="6006850"/>
            <a:ext cx="773835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Ae </a:t>
            </a:r>
            <a:r>
              <a:rPr lang="en-US" sz="2000" b="1" dirty="0" err="1">
                <a:solidFill>
                  <a:prstClr val="black"/>
                </a:solidFill>
              </a:rPr>
              <a:t>mo</a:t>
            </a:r>
            <a:r>
              <a:rPr lang="en-US" sz="2000" b="1" dirty="0">
                <a:solidFill>
                  <a:prstClr val="black"/>
                </a:solidFill>
              </a:rPr>
              <a:t> Paulo, </a:t>
            </a:r>
            <a:r>
              <a:rPr lang="en-US" sz="2000" b="1" dirty="0" err="1">
                <a:solidFill>
                  <a:prstClr val="black"/>
                </a:solidFill>
              </a:rPr>
              <a:t>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tatalo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latou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taofia</a:t>
            </a:r>
            <a:r>
              <a:rPr lang="en-US" sz="2000" b="1" dirty="0">
                <a:solidFill>
                  <a:prstClr val="black"/>
                </a:solidFill>
              </a:rPr>
              <a:t> le </a:t>
            </a:r>
            <a:r>
              <a:rPr lang="en-US" sz="2000" b="1" dirty="0" err="1">
                <a:solidFill>
                  <a:prstClr val="black"/>
                </a:solidFill>
              </a:rPr>
              <a:t>faia</a:t>
            </a:r>
            <a:r>
              <a:rPr lang="en-US" sz="2000" b="1" dirty="0">
                <a:solidFill>
                  <a:prstClr val="black"/>
                </a:solidFill>
              </a:rPr>
              <a:t> o </a:t>
            </a:r>
            <a:r>
              <a:rPr lang="en-US" sz="2000" b="1" dirty="0" err="1">
                <a:solidFill>
                  <a:prstClr val="black"/>
                </a:solidFill>
              </a:rPr>
              <a:t>mea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leaga</a:t>
            </a:r>
            <a:r>
              <a:rPr lang="en-US" sz="2000" b="1" dirty="0">
                <a:solidFill>
                  <a:prstClr val="black"/>
                </a:solidFill>
              </a:rPr>
              <a:t> ae </a:t>
            </a:r>
            <a:r>
              <a:rPr lang="en-US" sz="2000" b="1" dirty="0" err="1">
                <a:solidFill>
                  <a:prstClr val="black"/>
                </a:solidFill>
              </a:rPr>
              <a:t>faia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lelei</a:t>
            </a:r>
            <a:r>
              <a:rPr lang="en-US" sz="2000" b="1" dirty="0">
                <a:solidFill>
                  <a:prstClr val="black"/>
                </a:solidFill>
              </a:rPr>
              <a:t>, ma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fa‘aatoatoaina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latou</a:t>
            </a:r>
            <a:r>
              <a:rPr lang="en-US" sz="2000" b="1" dirty="0">
                <a:solidFill>
                  <a:prstClr val="black"/>
                </a:solidFill>
              </a:rPr>
              <a:t> (2 Kori. 13:7-9).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5B923D3-149F-BC93-8838-E6C206ADE580}"/>
              </a:ext>
            </a:extLst>
          </p:cNvPr>
          <p:cNvSpPr txBox="1"/>
          <p:nvPr/>
        </p:nvSpPr>
        <p:spPr>
          <a:xfrm>
            <a:off x="2840476" y="4951823"/>
            <a:ext cx="500974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O lea la, a o </a:t>
            </a:r>
            <a:r>
              <a:rPr lang="en-US" sz="2000" b="1" dirty="0" err="1">
                <a:solidFill>
                  <a:prstClr val="black"/>
                </a:solidFill>
              </a:rPr>
              <a:t>leʻi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lenā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taimi</a:t>
            </a:r>
            <a:r>
              <a:rPr lang="en-US" sz="2000" b="1" dirty="0">
                <a:solidFill>
                  <a:prstClr val="black"/>
                </a:solidFill>
              </a:rPr>
              <a:t>, e </a:t>
            </a:r>
            <a:r>
              <a:rPr lang="en-US" sz="2000" b="1" dirty="0" err="1">
                <a:solidFill>
                  <a:prstClr val="black"/>
                </a:solidFill>
              </a:rPr>
              <a:t>tatau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tagata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Korinito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ona</a:t>
            </a:r>
            <a:r>
              <a:rPr lang="en-US" sz="2000" b="1" dirty="0">
                <a:solidFill>
                  <a:prstClr val="black"/>
                </a:solidFill>
              </a:rPr>
              <a:t> toe </a:t>
            </a:r>
            <a:r>
              <a:rPr lang="en-US" sz="2000" b="1" dirty="0" err="1">
                <a:solidFill>
                  <a:prstClr val="black"/>
                </a:solidFill>
              </a:rPr>
              <a:t>mafaufau</a:t>
            </a:r>
            <a:r>
              <a:rPr lang="en-US" sz="2000" b="1" dirty="0">
                <a:solidFill>
                  <a:prstClr val="black"/>
                </a:solidFill>
              </a:rPr>
              <a:t> ma </a:t>
            </a:r>
            <a:r>
              <a:rPr lang="en-US" sz="2000" b="1" dirty="0" err="1">
                <a:solidFill>
                  <a:prstClr val="black"/>
                </a:solidFill>
              </a:rPr>
              <a:t>iloilo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latou</a:t>
            </a:r>
            <a:r>
              <a:rPr lang="en-US" sz="2000" b="1" dirty="0">
                <a:solidFill>
                  <a:prstClr val="black"/>
                </a:solidFill>
              </a:rPr>
              <a:t> lava (2 Kori. 13:5).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FF17DB4-5834-BD1C-EE6E-FF1F258F027F}"/>
              </a:ext>
            </a:extLst>
          </p:cNvPr>
          <p:cNvSpPr txBox="1"/>
          <p:nvPr/>
        </p:nvSpPr>
        <p:spPr>
          <a:xfrm>
            <a:off x="2840476" y="3589019"/>
            <a:ext cx="500974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O </a:t>
            </a:r>
            <a:r>
              <a:rPr lang="en-US" sz="2000" b="1" dirty="0" err="1">
                <a:solidFill>
                  <a:prstClr val="black"/>
                </a:solidFill>
              </a:rPr>
              <a:t>lona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popolega</a:t>
            </a:r>
            <a:r>
              <a:rPr lang="en-US" sz="2000" b="1" dirty="0">
                <a:solidFill>
                  <a:prstClr val="black"/>
                </a:solidFill>
              </a:rPr>
              <a:t>, o le a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maua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latou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feeseeseaiga</a:t>
            </a:r>
            <a:r>
              <a:rPr lang="en-US" sz="2000" b="1" dirty="0">
                <a:solidFill>
                  <a:prstClr val="black"/>
                </a:solidFill>
              </a:rPr>
              <a:t> ma </a:t>
            </a:r>
            <a:r>
              <a:rPr lang="en-US" sz="2000" b="1" dirty="0" err="1">
                <a:solidFill>
                  <a:prstClr val="black"/>
                </a:solidFill>
              </a:rPr>
              <a:t>agasala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eseese</a:t>
            </a:r>
            <a:r>
              <a:rPr lang="en-US" sz="2000" b="1" dirty="0">
                <a:solidFill>
                  <a:prstClr val="black"/>
                </a:solidFill>
              </a:rPr>
              <a:t>. Sa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popole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ne‘i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unaina</a:t>
            </a:r>
            <a:r>
              <a:rPr lang="en-US" sz="2000" b="1" dirty="0">
                <a:solidFill>
                  <a:prstClr val="black"/>
                </a:solidFill>
              </a:rPr>
              <a:t> o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tagi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ona</a:t>
            </a:r>
            <a:r>
              <a:rPr lang="en-US" sz="2000" b="1" dirty="0">
                <a:solidFill>
                  <a:prstClr val="black"/>
                </a:solidFill>
              </a:rPr>
              <a:t> o e </a:t>
            </a:r>
            <a:r>
              <a:rPr lang="en-US" sz="2000" b="1" dirty="0" err="1">
                <a:solidFill>
                  <a:prstClr val="black"/>
                </a:solidFill>
              </a:rPr>
              <a:t>agasala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le‘i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salamō</a:t>
            </a:r>
            <a:r>
              <a:rPr lang="en-US" sz="2000" b="1" dirty="0">
                <a:solidFill>
                  <a:prstClr val="black"/>
                </a:solidFill>
              </a:rPr>
              <a:t> (2 </a:t>
            </a:r>
            <a:r>
              <a:rPr lang="en-US" sz="2000" b="1" dirty="0" err="1">
                <a:solidFill>
                  <a:prstClr val="black"/>
                </a:solidFill>
              </a:rPr>
              <a:t>Korinito</a:t>
            </a:r>
            <a:r>
              <a:rPr lang="en-US" sz="2000" b="1" dirty="0">
                <a:solidFill>
                  <a:prstClr val="black"/>
                </a:solidFill>
              </a:rPr>
              <a:t> 12:20-21).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1644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9" grpId="0"/>
      <p:bldP spid="19" grpId="0"/>
      <p:bldP spid="21" grpId="0"/>
      <p:bldP spid="4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D4DC59A-483E-FBB8-9FFE-709E0A824E0F}"/>
              </a:ext>
            </a:extLst>
          </p:cNvPr>
          <p:cNvSpPr txBox="1"/>
          <p:nvPr/>
        </p:nvSpPr>
        <p:spPr>
          <a:xfrm>
            <a:off x="1707356" y="557243"/>
            <a:ext cx="9041708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“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Ua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faasino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atu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le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nuu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o le Atua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Tusitusiga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Paia e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ma o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latou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puipuiga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faatosinaga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a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faiaoga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pepelo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ma le mana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taufaasese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o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agaga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o le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pouliuli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. E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faaaogaina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e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Satani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togafiti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uma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e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mafai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ona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taofia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ai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tagata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le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mauaina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o le malamalama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le Tusi Paia; aua o ana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fetalaiga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manino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e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faaalia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ai ana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pepelo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. I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soo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se toe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faaolaolaina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o le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galuega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a le Atua, e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fafaguina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ai le alii o le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leaga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se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gaioiga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sili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atu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ona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malosi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;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ua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tuuina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atu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nei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ana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taumafaiga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sili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mo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se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tauiviga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mulimuli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faasaga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Keriso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ma Ona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soo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. […] O le a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matua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>
                <a:solidFill>
                  <a:prstClr val="black"/>
                </a:solidFill>
                <a:latin typeface="Constantia" panose="02030602050306030303" pitchFamily="18" charset="0"/>
              </a:rPr>
              <a:t>talitutusa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lava le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pepelo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ma le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moni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e le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mafai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ai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ona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iloa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le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eseesega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le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va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o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latou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vagana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ai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Tusitusiga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Paia. O a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latou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molimau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e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tatau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ona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tofotofoina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ai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faamatalaga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uma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ma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vavega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uma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.”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29A2DCA-7926-A37C-2662-3C0041C85CE9}"/>
              </a:ext>
            </a:extLst>
          </p:cNvPr>
          <p:cNvSpPr txBox="1"/>
          <p:nvPr/>
        </p:nvSpPr>
        <p:spPr>
          <a:xfrm>
            <a:off x="7173004" y="6081832"/>
            <a:ext cx="35068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EGW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(The Great Controversy, p. 593)</a:t>
            </a:r>
          </a:p>
        </p:txBody>
      </p:sp>
    </p:spTree>
    <p:extLst>
      <p:ext uri="{BB962C8B-B14F-4D97-AF65-F5344CB8AC3E}">
        <p14:creationId xmlns:p14="http://schemas.microsoft.com/office/powerpoint/2010/main" val="1782180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1_Tema de Office">
  <a:themeElements>
    <a:clrScheme name="Personalizado 1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DCADB"/>
      </a:accent1>
      <a:accent2>
        <a:srgbClr val="F4642A"/>
      </a:accent2>
      <a:accent3>
        <a:srgbClr val="5CEE74"/>
      </a:accent3>
      <a:accent4>
        <a:srgbClr val="FBD805"/>
      </a:accent4>
      <a:accent5>
        <a:srgbClr val="C953DD"/>
      </a:accent5>
      <a:accent6>
        <a:srgbClr val="D42420"/>
      </a:accent6>
      <a:hlink>
        <a:srgbClr val="0740BF"/>
      </a:hlink>
      <a:folHlink>
        <a:srgbClr val="A75E3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5949</TotalTime>
  <Words>1821</Words>
  <Application>Microsoft Office PowerPoint</Application>
  <PresentationFormat>Panorámica</PresentationFormat>
  <Paragraphs>62</Paragraphs>
  <Slides>11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11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Comic Sans MS</vt:lpstr>
      <vt:lpstr>Constantia</vt:lpstr>
      <vt:lpstr>1_Tema de Office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JAIR</dc:creator>
  <cp:lastModifiedBy>Isabel Laveda</cp:lastModifiedBy>
  <cp:revision>23</cp:revision>
  <dcterms:created xsi:type="dcterms:W3CDTF">2026-08-18T22:37:24Z</dcterms:created>
  <dcterms:modified xsi:type="dcterms:W3CDTF">2026-09-15T14:46:40Z</dcterms:modified>
</cp:coreProperties>
</file>