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2"/>
  </p:notes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“Alofa tunoa o le Alii o Iesu Keriso”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“O le alofa o le Atua”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Mafutaga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a le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Agaga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Paia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“Faatasi ma outou uma”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it-IT" sz="2000" b="1" dirty="0"/>
            <a:t>Na ia tu‘ua le tamaoaiga e fa‘avavau o le lagi ma avea ma tagata mativa, ina ia mafai ai ona tatou maua lana tamaoaiga (2 Kor 8:9).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pt-BR" sz="2000" b="1" dirty="0"/>
            <a:t>Sa savali o Ia i lo tatou lalolagi ina ia tatou iloa ai o Ia, alofa ia te Ia, ma fa‘aa‘oa‘o ia te Ia (Ioane 15:12)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it-IT" sz="2000" b="1" dirty="0"/>
            <a:t>Sa ia fa‘amaulalo o ia lava ma usiusita‘i se‘ia o‘o i le oti, ina ia fa‘amagalo a tatou agasala ma foa‘i mai ai le ola e fa‘avavau (Filipi 2:8).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Ua tauamiotonu tatou (Rom. 3:24; Efe.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Tatou olioli i le faamoemoe (Rom.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Tatou maua le mana mai ia Keriso (2 Kor.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E le pule le agasala ia i tatou (Rom.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Tatou te nofotupu i le ola ma Iesu (Rom. 5:17, 21)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“Le Atua o le onosai” (Rom.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“Le Atua o le faamoemoe” (Rom.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“Le Atua o le filemu” (Rom.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“Le Atua […] </a:t>
          </a:r>
          <a:r>
            <a:rPr lang="en-US" sz="2000" b="1" dirty="0" err="1">
              <a:solidFill>
                <a:schemeClr val="tx1"/>
              </a:solidFill>
            </a:rPr>
            <a:t>alofa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mutimutivale</a:t>
          </a:r>
          <a:r>
            <a:rPr lang="en" sz="2000" b="1" dirty="0">
              <a:solidFill>
                <a:schemeClr val="tx1"/>
              </a:solidFill>
            </a:rPr>
            <a:t>” (2 Kor.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“L</a:t>
          </a:r>
          <a:r>
            <a:rPr lang="pt-BR" sz="2000" b="1" dirty="0">
              <a:solidFill>
                <a:schemeClr val="tx1"/>
              </a:solidFill>
            </a:rPr>
            <a:t>e Atua o fa'amafanafanaga uma</a:t>
          </a:r>
          <a:r>
            <a:rPr lang="en" sz="2000" b="1" dirty="0">
              <a:solidFill>
                <a:schemeClr val="tx1"/>
              </a:solidFill>
            </a:rPr>
            <a:t>” (2 Kor. 1:3b)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“Le Atua o le alofa(Kor.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it-IT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O le Atua le Tamā e foaʻi mai ia i tatou Lona alofa.</a:t>
          </a:r>
          <a:b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Ioane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Le Atua le Alo na te faatumu tatou i le tumu o Lona alofa.</a:t>
          </a:r>
          <a:b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(Efe.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Le Atua le Agaga Paia na te sasaa mai lona alofa i o tatou luga (Rom. 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Faaupegaina tagata  mo le misiona </a:t>
          </a:r>
          <a:br>
            <a:rPr lang="es-ES" sz="1800" b="1" dirty="0"/>
          </a:br>
          <a:r>
            <a:rPr lang="en" sz="1600" b="1" dirty="0"/>
            <a:t>(1 Kor.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Na te faailoa mai mea loloto a le Atua</a:t>
          </a:r>
          <a:br>
            <a:rPr lang="es-ES" sz="1800" b="1" dirty="0"/>
          </a:br>
          <a:r>
            <a:rPr lang="en" sz="1600" b="1" dirty="0"/>
            <a:t>(1 Kor.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Na te aoao mai ia i tatou </a:t>
          </a:r>
          <a:r>
            <a:rPr lang="en" sz="1600" b="1" dirty="0"/>
            <a:t>(1 Kor.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E afio i totonu o i tatou (</a:t>
          </a:r>
          <a:r>
            <a:rPr lang="en" sz="1600" b="1" dirty="0"/>
            <a:t>1 Kor.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Galulue ma Keriso mo lo tatou tauamiotonuina                                                </a:t>
          </a:r>
          <a:r>
            <a:rPr lang="en" sz="1600" b="1" dirty="0"/>
            <a:t>(1 Kor.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/>
            <a:t>E </a:t>
          </a:r>
          <a:r>
            <a:rPr lang="en-US" sz="1800" b="1" dirty="0" err="1"/>
            <a:t>foa'i</a:t>
          </a:r>
          <a:r>
            <a:rPr lang="en-US" sz="1800" b="1" dirty="0"/>
            <a:t> </a:t>
          </a:r>
          <a:r>
            <a:rPr lang="en-US" sz="1800" b="1" dirty="0" err="1"/>
            <a:t>mai</a:t>
          </a:r>
          <a:r>
            <a:rPr lang="en-US" sz="1800" b="1" dirty="0"/>
            <a:t> e Ia </a:t>
          </a:r>
          <a:r>
            <a:rPr lang="en-US" sz="1800" b="1" dirty="0" err="1"/>
            <a:t>meaalofa</a:t>
          </a:r>
          <a:r>
            <a:rPr lang="en-US" sz="1800" b="1" dirty="0"/>
            <a:t> </a:t>
          </a:r>
          <a:r>
            <a:rPr lang="en-US" sz="1800" b="1" dirty="0" err="1"/>
            <a:t>fa'aleagaga</a:t>
          </a:r>
          <a:r>
            <a:rPr lang="en-US" sz="1800" b="1" dirty="0"/>
            <a:t>.</a:t>
          </a:r>
          <a:r>
            <a:rPr lang="en" sz="1800" b="1" dirty="0"/>
            <a:t> </a:t>
          </a:r>
          <a:br>
            <a:rPr lang="en" sz="1800" b="1" dirty="0"/>
          </a:br>
          <a:r>
            <a:rPr lang="en" sz="1600" b="1" dirty="0"/>
            <a:t>(1 Kor.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800" b="1" dirty="0"/>
            <a:t>Ua Ia fa‘ailogaina i tatou mo le fa‘aolataga </a:t>
          </a:r>
          <a:br>
            <a:rPr lang="it-IT" sz="1800" b="1" dirty="0"/>
          </a:br>
          <a:r>
            <a:rPr lang="en" sz="1600" b="1" dirty="0"/>
            <a:t>(2 Kor.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/>
            <a:t>Na </a:t>
          </a:r>
          <a:r>
            <a:rPr lang="en-US" sz="1800" b="1" dirty="0" err="1"/>
            <a:t>te</a:t>
          </a:r>
          <a:r>
            <a:rPr lang="en-US" sz="1800" b="1" dirty="0"/>
            <a:t> </a:t>
          </a:r>
          <a:r>
            <a:rPr lang="en-US" sz="1800" b="1" dirty="0" err="1"/>
            <a:t>tusia</a:t>
          </a:r>
          <a:r>
            <a:rPr lang="en-US" sz="1800" b="1" dirty="0"/>
            <a:t> le </a:t>
          </a:r>
          <a:r>
            <a:rPr lang="en-US" sz="1800" b="1" dirty="0" err="1"/>
            <a:t>tulafono</a:t>
          </a:r>
          <a:r>
            <a:rPr lang="en-US" sz="1800" b="1" dirty="0"/>
            <a:t> </a:t>
          </a:r>
          <a:r>
            <a:rPr lang="en-US" sz="1800" b="1" dirty="0" err="1"/>
            <a:t>i</a:t>
          </a:r>
          <a:r>
            <a:rPr lang="en-US" sz="1800" b="1" dirty="0"/>
            <a:t> o tatou </a:t>
          </a:r>
          <a:r>
            <a:rPr lang="en-US" sz="1800" b="1" dirty="0" err="1"/>
            <a:t>loto</a:t>
          </a:r>
          <a:r>
            <a:rPr lang="en-US" sz="1800" b="1" dirty="0"/>
            <a:t>.</a:t>
          </a:r>
          <a:r>
            <a:rPr lang="en" sz="1800" b="1" dirty="0"/>
            <a:t> </a:t>
          </a:r>
          <a:r>
            <a:rPr lang="en" sz="1600" b="1" dirty="0"/>
            <a:t>(2 Kor.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Na te aumaia le ola fou ia Keriso </a:t>
          </a:r>
          <a:r>
            <a:rPr lang="en" sz="1600" b="1" dirty="0"/>
            <a:t>(2 Kor.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Na te aumaia le saolotoga mai le agasala           </a:t>
          </a:r>
          <a:r>
            <a:rPr lang="en" sz="1600" b="1" dirty="0"/>
            <a:t>(2 Kor.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3">
                  <a:lumMod val="50000"/>
                </a:schemeClr>
              </a:solidFill>
            </a:rPr>
            <a:t>ALOFA TUNOA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Mai le Tama               (1 Kor.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Mai le Atalii</a:t>
          </a:r>
        </a:p>
        <a:p>
          <a:r>
            <a:rPr lang="en" sz="1600" b="1" dirty="0"/>
            <a:t>(1 Kor. 1:3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Mai le Agaga                (Epe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6">
                  <a:lumMod val="50000"/>
                </a:schemeClr>
              </a:solidFill>
            </a:rPr>
            <a:t>ALOFA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Mai le Tama               (1 Ioane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Mai le Atalii (Rom.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Mai le Agaga (Rom.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MAFUTAGA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Mai le Tama    (1 Ioane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Mai le Atalii                      (1 Ioane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Mai le Agaga                  (Fili.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“Alofa tunoa o le Alii o Iesu Keriso”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“O le alofa o le Atua”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Mafutaga</a:t>
          </a:r>
          <a:r>
            <a:rPr lang="en-U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a le </a:t>
          </a:r>
          <a:r>
            <a:rPr lang="en-US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Agaga</a:t>
          </a:r>
          <a:r>
            <a:rPr lang="en-U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Paia</a:t>
          </a:r>
          <a:r>
            <a:rPr lang="en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“Faatasi ma outou uma”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Na ia tu‘ua le tamaoaiga e fa‘avavau o le lagi ma avea ma tagata mativa, ina ia mafai ai ona tatou maua lana tamaoaiga (2 Kor 8:9).</a:t>
          </a:r>
          <a:endParaRPr lang="es-ES" sz="20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Sa savali o Ia i lo tatou lalolagi ina ia tatou iloa ai o Ia, alofa ia te Ia, ma fa‘aa‘oa‘o ia te Ia (Ioane 15:12)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Sa ia fa‘amaulalo o ia lava ma usiusita‘i se‘ia o‘o i le oti, ina ia fa‘amagalo a tatou agasala ma foa‘i mai ai le ola e fa‘avavau (Filipi 2:8).</a:t>
          </a:r>
          <a:endParaRPr lang="es-ES" sz="20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Tatou te nofotupu i le ola ma Iesu (Rom. 5:17, 21)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E le pule le agasala ia i tatou (Rom.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Tatou maua le mana mai ia Keriso (2 Kor.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Tatou olioli i le faamoemoe (Rom.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Ua tauamiotonu tatou (Rom. 3:24; Efe.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“Le Atua o le onosai” (Rom.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“Le Atua o le faamoemoe” (Rom.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“Le Atua o le filemu” (Rom.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“Le Atua […] </a:t>
          </a:r>
          <a:r>
            <a:rPr lang="en-US" sz="2000" b="1" kern="1200" dirty="0" err="1">
              <a:solidFill>
                <a:schemeClr val="tx1"/>
              </a:solidFill>
            </a:rPr>
            <a:t>alofa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mutimutivale</a:t>
          </a:r>
          <a:r>
            <a:rPr lang="en" sz="2000" b="1" kern="1200" dirty="0">
              <a:solidFill>
                <a:schemeClr val="tx1"/>
              </a:solidFill>
            </a:rPr>
            <a:t>” (2 Kor.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“L</a:t>
          </a:r>
          <a:r>
            <a:rPr lang="pt-BR" sz="2000" b="1" kern="1200" dirty="0">
              <a:solidFill>
                <a:schemeClr val="tx1"/>
              </a:solidFill>
            </a:rPr>
            <a:t>e Atua o fa'amafanafanaga uma</a:t>
          </a:r>
          <a:r>
            <a:rPr lang="en" sz="2000" b="1" kern="1200" dirty="0">
              <a:solidFill>
                <a:schemeClr val="tx1"/>
              </a:solidFill>
            </a:rPr>
            <a:t>” (2 Kor. 1:3b)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“Le Atua o le alofa(Kor.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O le Atua le Tamā e foaʻi mai ia i tatou Lona alofa.</a:t>
          </a:r>
          <a:b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Ioane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Le Atua le Alo na te faatumu tatou i le tumu o Lona alofa.</a:t>
          </a:r>
          <a:b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(Efe.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Le Atua le Agaga Paia na te sasaa mai lona alofa i o tatou luga (Rom. 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Faaupegaina tagata  mo le misiona </a:t>
          </a:r>
          <a:br>
            <a:rPr lang="es-ES" sz="1800" b="1" kern="1200" dirty="0"/>
          </a:br>
          <a:r>
            <a:rPr lang="en" sz="1600" b="1" kern="1200" dirty="0"/>
            <a:t>(1 Kor.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Na te faailoa mai mea loloto a le Atua</a:t>
          </a:r>
          <a:br>
            <a:rPr lang="es-ES" sz="1800" b="1" kern="1200" dirty="0"/>
          </a:br>
          <a:r>
            <a:rPr lang="en" sz="1600" b="1" kern="1200" dirty="0"/>
            <a:t>(1 Kor.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Na te aoao mai ia i tatou </a:t>
          </a:r>
          <a:r>
            <a:rPr lang="en" sz="1600" b="1" kern="1200" dirty="0"/>
            <a:t>(1 Kor.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E afio i totonu o i tatou (</a:t>
          </a:r>
          <a:r>
            <a:rPr lang="en" sz="1600" b="1" kern="1200" dirty="0"/>
            <a:t>1 Kor.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Galulue ma Keriso mo lo tatou tauamiotonuina                                                </a:t>
          </a:r>
          <a:r>
            <a:rPr lang="en" sz="1600" b="1" kern="1200" dirty="0"/>
            <a:t>(1 Kor.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E </a:t>
          </a:r>
          <a:r>
            <a:rPr lang="en-US" sz="1800" b="1" kern="1200" dirty="0" err="1"/>
            <a:t>foa'i</a:t>
          </a:r>
          <a:r>
            <a:rPr lang="en-US" sz="1800" b="1" kern="1200" dirty="0"/>
            <a:t> </a:t>
          </a:r>
          <a:r>
            <a:rPr lang="en-US" sz="1800" b="1" kern="1200" dirty="0" err="1"/>
            <a:t>mai</a:t>
          </a:r>
          <a:r>
            <a:rPr lang="en-US" sz="1800" b="1" kern="1200" dirty="0"/>
            <a:t> e Ia </a:t>
          </a:r>
          <a:r>
            <a:rPr lang="en-US" sz="1800" b="1" kern="1200" dirty="0" err="1"/>
            <a:t>meaalofa</a:t>
          </a:r>
          <a:r>
            <a:rPr lang="en-US" sz="1800" b="1" kern="1200" dirty="0"/>
            <a:t> </a:t>
          </a:r>
          <a:r>
            <a:rPr lang="en-US" sz="1800" b="1" kern="1200" dirty="0" err="1"/>
            <a:t>fa'aleagaga</a:t>
          </a:r>
          <a:r>
            <a:rPr lang="en-US" sz="1800" b="1" kern="1200" dirty="0"/>
            <a:t>.</a:t>
          </a:r>
          <a:r>
            <a:rPr lang="en" sz="1800" b="1" kern="1200" dirty="0"/>
            <a:t> </a:t>
          </a:r>
          <a:br>
            <a:rPr lang="en" sz="1800" b="1" kern="1200" dirty="0"/>
          </a:br>
          <a:r>
            <a:rPr lang="en" sz="1600" b="1" kern="1200" dirty="0"/>
            <a:t>(1 Kor. 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Ua Ia fa‘ailogaina i tatou mo le fa‘aolataga </a:t>
          </a:r>
          <a:br>
            <a:rPr lang="it-IT" sz="1800" b="1" kern="1200" dirty="0"/>
          </a:br>
          <a:r>
            <a:rPr lang="en" sz="1600" b="1" kern="1200" dirty="0"/>
            <a:t>(2 Kor.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Na </a:t>
          </a:r>
          <a:r>
            <a:rPr lang="en-US" sz="1800" b="1" kern="1200" dirty="0" err="1"/>
            <a:t>te</a:t>
          </a:r>
          <a:r>
            <a:rPr lang="en-US" sz="1800" b="1" kern="1200" dirty="0"/>
            <a:t> </a:t>
          </a:r>
          <a:r>
            <a:rPr lang="en-US" sz="1800" b="1" kern="1200" dirty="0" err="1"/>
            <a:t>tusia</a:t>
          </a:r>
          <a:r>
            <a:rPr lang="en-US" sz="1800" b="1" kern="1200" dirty="0"/>
            <a:t> le </a:t>
          </a:r>
          <a:r>
            <a:rPr lang="en-US" sz="1800" b="1" kern="1200" dirty="0" err="1"/>
            <a:t>tulafono</a:t>
          </a:r>
          <a:r>
            <a:rPr lang="en-US" sz="1800" b="1" kern="1200" dirty="0"/>
            <a:t> </a:t>
          </a:r>
          <a:r>
            <a:rPr lang="en-US" sz="1800" b="1" kern="1200" dirty="0" err="1"/>
            <a:t>i</a:t>
          </a:r>
          <a:r>
            <a:rPr lang="en-US" sz="1800" b="1" kern="1200" dirty="0"/>
            <a:t> o tatou </a:t>
          </a:r>
          <a:r>
            <a:rPr lang="en-US" sz="1800" b="1" kern="1200" dirty="0" err="1"/>
            <a:t>loto</a:t>
          </a:r>
          <a:r>
            <a:rPr lang="en-US" sz="1800" b="1" kern="1200" dirty="0"/>
            <a:t>.</a:t>
          </a:r>
          <a:r>
            <a:rPr lang="en" sz="1800" b="1" kern="1200" dirty="0"/>
            <a:t> </a:t>
          </a:r>
          <a:r>
            <a:rPr lang="en" sz="1600" b="1" kern="1200" dirty="0"/>
            <a:t>(2 Kor.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Na te aumaia le ola fou ia Keriso </a:t>
          </a:r>
          <a:r>
            <a:rPr lang="en" sz="1600" b="1" kern="1200" dirty="0"/>
            <a:t>(2 Kor.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Na te aumaia le saolotoga mai le agasala           </a:t>
          </a:r>
          <a:r>
            <a:rPr lang="en" sz="1600" b="1" kern="1200" dirty="0"/>
            <a:t>(2 Kor.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3">
                  <a:lumMod val="50000"/>
                </a:schemeClr>
              </a:solidFill>
            </a:rPr>
            <a:t>ALOFA TUNOA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Mai le Tama               (1 Kor.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Mai le Atalii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(1 Kor. 1:3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Mai le Agaga                (Epe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6">
                  <a:lumMod val="50000"/>
                </a:schemeClr>
              </a:solidFill>
            </a:rPr>
            <a:t>ALOFA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Mai le Tama               (1 Ioane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Mai le Atalii (Rom.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Mai le Agaga (Rom.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MAFUTAGA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Mai le Tama    (1 Ioane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Mai le Atalii                      (1 Ioane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Mai le Agaga                  (Fili.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F0499-5EFA-473B-AD77-1269D746F94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45C69-1015-4B76-A580-F4EC7390F82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65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45C69-1015-4B76-A580-F4EC7390F8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377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45C69-1015-4B76-A580-F4EC7390F82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629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5" Type="http://schemas.openxmlformats.org/officeDocument/2006/relationships/image" Target="../media/image14.png"/><Relationship Id="rId10" Type="http://schemas.openxmlformats.org/officeDocument/2006/relationships/diagramData" Target="../diagrams/data3.xml"/><Relationship Id="rId4" Type="http://schemas.microsoft.com/office/2007/relationships/hdphoto" Target="../media/hdphoto1.wdp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4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36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ALOFA TUNOA, ALOFA MA LE MAFUTAGA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483807" y="6370618"/>
            <a:ext cx="3022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Lesona 13 </a:t>
            </a:r>
            <a:r>
              <a:rPr lang="en" sz="1600" b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 Setema 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26, 2026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3631763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'Ia ia te outou uma lava le alofa tunoa o le Alii o Iesu Keriso, ma le alofa o le Atua, atoa ma le mafuta faatasi ma le Agaga Paia. Amene.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Korinito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13:14, </a:t>
            </a: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SOV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757364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80"/>
            <a:ext cx="6772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le fuaiupu e masani ona fa‘aaogā i le fa‘ai‘uga o tusi a Paulo—lea e fa‘aaogā fa‘atasi ma ni nai suiga laiti i le 13 o ana tusi e 14—o le: “Ia i ai ‘iā te outou le alofa tunoa o lo tatou Ali‘i o Iesu Keriso” (Rom 16:24; 1 Kori. 16:23; Kala. 6:18; Efe. 6:24; Fili. 4:23; Kolo. 4:18; 1 Tesa. 5:28; 2 Tesa. 3:18; 1 Tim 6:21; 2 Tim 4:22; Tit 3:15; File 1:25; Epe. 13:25).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1955972"/>
            <a:ext cx="677227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Ae peita‘i, i le tusi lona lua i Korinito, na ia ta‘ua ai se tulaga fa‘apitoa e ese mai ai. O lana fa‘amavaega e aofia ai le alofa tunoa, le alofa, ma le mafutaga a i latou uma o le Aiga Atua e tolu: o le Alo, o le Tama, ma le Agaga Pa‘ia (2 Korinito 13:14).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“ALOFA TUNOA O LE ALII O IESU KERISO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Auā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outou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iloa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alofa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tunoa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o lo tatou Alii o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Iesu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Keriso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tamaoaiga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faamativaina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ona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outou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faatamaoaigaina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outou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lona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mativa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Korinito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E amata ma fa‘ai‘u e Paulo lana tusi lona lua i tagata Korinito i le ta‘ua o le alofa tunoa o Iesu (2 Korinito 1:2; 13:14). O le ā tonu lava lenei alofa tunoa?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017168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/>
              <a:t>O le ā e </a:t>
            </a:r>
            <a:r>
              <a:rPr lang="en-US" sz="2000" b="1" dirty="0" err="1"/>
              <a:t>tupu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tatou o e </a:t>
            </a:r>
            <a:r>
              <a:rPr lang="en-US" sz="2000" b="1" dirty="0" err="1"/>
              <a:t>taliaina</a:t>
            </a:r>
            <a:r>
              <a:rPr lang="en-US" sz="2000" b="1" dirty="0"/>
              <a:t> Lona </a:t>
            </a:r>
            <a:r>
              <a:rPr lang="en-US" sz="2000" b="1" dirty="0" err="1"/>
              <a:t>alofa</a:t>
            </a:r>
            <a:r>
              <a:rPr lang="en-US" sz="2000" b="1" dirty="0"/>
              <a:t> </a:t>
            </a:r>
            <a:r>
              <a:rPr lang="en-US" sz="2000" b="1" dirty="0" err="1"/>
              <a:t>tunoa</a:t>
            </a:r>
            <a:r>
              <a:rPr lang="en-US" sz="2000" b="1" dirty="0"/>
              <a:t>?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7033671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025754"/>
            <a:ext cx="60769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Na </a:t>
            </a:r>
            <a:r>
              <a:rPr lang="en-US" sz="2000" b="1" dirty="0" err="1"/>
              <a:t>aʻoaʻo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e Paulo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Korinito</a:t>
            </a:r>
            <a:r>
              <a:rPr lang="en-US" sz="2000" b="1" dirty="0"/>
              <a:t> (</a:t>
            </a:r>
            <a:r>
              <a:rPr lang="en-US" sz="2000" b="1" dirty="0" err="1"/>
              <a:t>faʻapea</a:t>
            </a:r>
            <a:r>
              <a:rPr lang="en-US" sz="2000" b="1" dirty="0"/>
              <a:t> </a:t>
            </a:r>
            <a:r>
              <a:rPr lang="en-US" sz="2000" b="1" dirty="0" err="1"/>
              <a:t>foʻi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tatou) e </a:t>
            </a:r>
            <a:r>
              <a:rPr lang="en-US" sz="2000" b="1" dirty="0" err="1"/>
              <a:t>faʻapea</a:t>
            </a:r>
            <a:r>
              <a:rPr lang="en-US" sz="2000" b="1" dirty="0"/>
              <a:t>, o le </a:t>
            </a:r>
            <a:r>
              <a:rPr lang="en-US" sz="2000" b="1" dirty="0" err="1"/>
              <a:t>alofa</a:t>
            </a:r>
            <a:r>
              <a:rPr lang="en-US" sz="2000" b="1" dirty="0"/>
              <a:t> e </a:t>
            </a:r>
            <a:r>
              <a:rPr lang="en-US" sz="2000" b="1" dirty="0" err="1"/>
              <a:t>faʻatupuina</a:t>
            </a:r>
            <a:r>
              <a:rPr lang="en-US" sz="2000" b="1" dirty="0"/>
              <a:t> ai le </a:t>
            </a:r>
            <a:r>
              <a:rPr lang="en-US" sz="2000" b="1" dirty="0" err="1"/>
              <a:t>malosi</a:t>
            </a:r>
            <a:r>
              <a:rPr lang="en-US" sz="2000" b="1" dirty="0"/>
              <a:t> ma le </a:t>
            </a:r>
            <a:r>
              <a:rPr lang="en-US" sz="2000" b="1" dirty="0" err="1"/>
              <a:t>tuputupu</a:t>
            </a:r>
            <a:r>
              <a:rPr lang="en-US" sz="2000" b="1" dirty="0"/>
              <a:t> </a:t>
            </a:r>
            <a:r>
              <a:rPr lang="en-US" sz="2000" b="1" dirty="0" err="1"/>
              <a:t>aʻe</a:t>
            </a:r>
            <a:r>
              <a:rPr lang="en-US" sz="2000" b="1" dirty="0"/>
              <a:t> (1 Kori. 8:1); e </a:t>
            </a:r>
            <a:r>
              <a:rPr lang="en-US" sz="2000" b="1" dirty="0" err="1"/>
              <a:t>leai</a:t>
            </a:r>
            <a:r>
              <a:rPr lang="en-US" sz="2000" b="1" dirty="0"/>
              <a:t> se </a:t>
            </a:r>
            <a:r>
              <a:rPr lang="en-US" sz="2000" b="1" dirty="0" err="1"/>
              <a:t>aogā</a:t>
            </a:r>
            <a:r>
              <a:rPr lang="en-US" sz="2000" b="1" dirty="0"/>
              <a:t> o se </a:t>
            </a:r>
            <a:r>
              <a:rPr lang="en-US" sz="2000" b="1" dirty="0" err="1"/>
              <a:t>mea</a:t>
            </a:r>
            <a:r>
              <a:rPr lang="en-US" sz="2000" b="1" dirty="0"/>
              <a:t> pe a </a:t>
            </a:r>
            <a:r>
              <a:rPr lang="en-US" sz="2000" b="1" dirty="0" err="1"/>
              <a:t>leai</a:t>
            </a:r>
            <a:r>
              <a:rPr lang="en-US" sz="2000" b="1" dirty="0"/>
              <a:t> se </a:t>
            </a:r>
            <a:r>
              <a:rPr lang="en-US" sz="2000" b="1" dirty="0" err="1"/>
              <a:t>alofa</a:t>
            </a:r>
            <a:r>
              <a:rPr lang="en-US" sz="2000" b="1" dirty="0"/>
              <a:t> (1 Kori. 13:1-3); ma e </a:t>
            </a:r>
            <a:r>
              <a:rPr lang="en-US" sz="2000" b="1" dirty="0" err="1"/>
              <a:t>tatau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faia</a:t>
            </a:r>
            <a:r>
              <a:rPr lang="en-US" sz="2000" b="1" dirty="0"/>
              <a:t> </a:t>
            </a:r>
            <a:r>
              <a:rPr lang="en-US" sz="2000" b="1" dirty="0" err="1"/>
              <a:t>mea</a:t>
            </a:r>
            <a:r>
              <a:rPr lang="en-US" sz="2000" b="1" dirty="0"/>
              <a:t> </a:t>
            </a:r>
            <a:r>
              <a:rPr lang="en-US" sz="2000" b="1" dirty="0" err="1"/>
              <a:t>uma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lea lava </a:t>
            </a:r>
            <a:r>
              <a:rPr lang="en-US" sz="2000" b="1" dirty="0" err="1"/>
              <a:t>alofa</a:t>
            </a:r>
            <a:r>
              <a:rPr lang="en-US" sz="2000" b="1" dirty="0"/>
              <a:t> e </a:t>
            </a:r>
            <a:r>
              <a:rPr lang="en-US" sz="2000" b="1" dirty="0" err="1"/>
              <a:t>sau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le Atua (1 Kori. 16:14).</a:t>
            </a:r>
            <a:endParaRPr lang="en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“O LE ALOFA O LE ATUA”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 se le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alofa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iloa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Atua;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auā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le Atua, o le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alofa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lava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ia.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Ioane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413609"/>
            <a:ext cx="61150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fa‘amamafa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le Tusi </a:t>
            </a:r>
            <a:r>
              <a:rPr lang="en-US" sz="2000" b="1" dirty="0" err="1"/>
              <a:t>Pa‘ia</a:t>
            </a:r>
            <a:r>
              <a:rPr lang="en-US" sz="2000" b="1" dirty="0"/>
              <a:t> </a:t>
            </a:r>
            <a:r>
              <a:rPr lang="en-US" sz="2000" b="1" dirty="0" err="1"/>
              <a:t>fa‘apea</a:t>
            </a:r>
            <a:r>
              <a:rPr lang="en-US" sz="2000" b="1" dirty="0"/>
              <a:t>, o le Atua o le </a:t>
            </a:r>
            <a:r>
              <a:rPr lang="en-US" sz="2000" b="1" dirty="0" err="1"/>
              <a:t>alofa</a:t>
            </a:r>
            <a:r>
              <a:rPr lang="en-US" sz="2000" b="1" dirty="0"/>
              <a:t> lava </a:t>
            </a:r>
            <a:r>
              <a:rPr lang="en-US" sz="2000" b="1" dirty="0" err="1"/>
              <a:t>ia</a:t>
            </a:r>
            <a:r>
              <a:rPr lang="en-US" sz="2000" b="1" dirty="0"/>
              <a:t> (1 Ioane 4:8). </a:t>
            </a:r>
            <a:r>
              <a:rPr lang="en-US" sz="2000" b="1" dirty="0" err="1"/>
              <a:t>Ua</a:t>
            </a:r>
            <a:r>
              <a:rPr lang="en-US" sz="2000" b="1" dirty="0"/>
              <a:t> Ia </a:t>
            </a:r>
            <a:r>
              <a:rPr lang="en-US" sz="2000" b="1" dirty="0" err="1"/>
              <a:t>liligiina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</a:t>
            </a:r>
            <a:r>
              <a:rPr lang="en-US" sz="2000" b="1" dirty="0" err="1"/>
              <a:t>lenā</a:t>
            </a:r>
            <a:r>
              <a:rPr lang="en-US" sz="2000" b="1" dirty="0"/>
              <a:t> </a:t>
            </a:r>
            <a:r>
              <a:rPr lang="en-US" sz="2000" b="1" dirty="0" err="1"/>
              <a:t>alofa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Ana </a:t>
            </a:r>
            <a:r>
              <a:rPr lang="en-US" sz="2000" b="1" dirty="0" err="1"/>
              <a:t>foafoaga</a:t>
            </a:r>
            <a:r>
              <a:rPr lang="en-US" sz="2000" b="1" dirty="0"/>
              <a:t> </a:t>
            </a:r>
            <a:r>
              <a:rPr lang="en-US" sz="2000" b="1" dirty="0" err="1"/>
              <a:t>uma</a:t>
            </a:r>
            <a:r>
              <a:rPr lang="en-US" sz="2000" b="1" dirty="0"/>
              <a:t>. E </a:t>
            </a:r>
            <a:r>
              <a:rPr lang="en-US" sz="2000" b="1" dirty="0" err="1"/>
              <a:t>mafai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tatou </a:t>
            </a:r>
            <a:r>
              <a:rPr lang="en-US" sz="2000" b="1" dirty="0" err="1"/>
              <a:t>va‘aia</a:t>
            </a:r>
            <a:r>
              <a:rPr lang="en-US" sz="2000" b="1" dirty="0"/>
              <a:t> </a:t>
            </a:r>
            <a:r>
              <a:rPr lang="en-US" sz="2000" b="1" dirty="0" err="1"/>
              <a:t>lenā</a:t>
            </a:r>
            <a:r>
              <a:rPr lang="en-US" sz="2000" b="1" dirty="0"/>
              <a:t> </a:t>
            </a:r>
            <a:r>
              <a:rPr lang="en-US" sz="2000" b="1" dirty="0" err="1"/>
              <a:t>mea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o tatou lava </a:t>
            </a:r>
            <a:r>
              <a:rPr lang="en-US" sz="2000" b="1" dirty="0" err="1"/>
              <a:t>loto</a:t>
            </a:r>
            <a:r>
              <a:rPr lang="en-US" sz="2000" b="1" dirty="0"/>
              <a:t>;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va</a:t>
            </a:r>
            <a:r>
              <a:rPr lang="en-US" sz="2000" b="1" dirty="0"/>
              <a:t> o </a:t>
            </a:r>
            <a:r>
              <a:rPr lang="en-US" sz="2000" b="1" dirty="0" err="1"/>
              <a:t>mātua</a:t>
            </a:r>
            <a:r>
              <a:rPr lang="en-US" sz="2000" b="1" dirty="0"/>
              <a:t> ma </a:t>
            </a:r>
            <a:r>
              <a:rPr lang="en-US" sz="2000" b="1" dirty="0" err="1"/>
              <a:t>fanau</a:t>
            </a:r>
            <a:r>
              <a:rPr lang="en-US" sz="2000" b="1" dirty="0"/>
              <a:t>;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fugāla‘au</a:t>
            </a:r>
            <a:r>
              <a:rPr lang="en-US" sz="2000" b="1" dirty="0"/>
              <a:t> </a:t>
            </a:r>
            <a:r>
              <a:rPr lang="en-US" sz="2000" b="1" dirty="0" err="1"/>
              <a:t>matagofie</a:t>
            </a:r>
            <a:r>
              <a:rPr lang="en-US" sz="2000" b="1" dirty="0"/>
              <a:t>;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manulele</a:t>
            </a:r>
            <a:r>
              <a:rPr lang="en-US" sz="2000" b="1" dirty="0"/>
              <a:t> e </a:t>
            </a:r>
            <a:r>
              <a:rPr lang="en-US" sz="2000" b="1" dirty="0" err="1"/>
              <a:t>matagofie</a:t>
            </a:r>
            <a:r>
              <a:rPr lang="en-US" sz="2000" b="1" dirty="0"/>
              <a:t> a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pese</a:t>
            </a:r>
            <a:r>
              <a:rPr lang="en-US" sz="2000" b="1" dirty="0"/>
              <a:t>; …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lenei fa‘ata‘ita‘iga e ta‘ita‘iina ai i tatou e feagai ma isi i le alofa lava lea e tasi ua fa‘aalia mai e le Atua ia i tatou (1 Ioane 3:16).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817611"/>
            <a:ext cx="6076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Ae peita‘i, e leai se masalosalo, o le fa‘aaliga sili o le alofa o le Atua e mafai ona va‘aia i le foa‘iina mai o Iesu e fai ma taulaga mo agasala (Ioa 3:16).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128673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“O LE ALOFA O LE ATUA”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488273" y="435277"/>
            <a:ext cx="107464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Le au uso e, o le toe upu lenei; ia outou manuia, ia faaatoatoaina outou, ia faamafanafanaina outou, ia loto gatasitasi outou, ia outou fifilemu; ona ia te outou lea o le Atua e ona le alofa ma le manuia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Korinito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Ua fa‘aalia e Paulo le Atua i ni auala eseese: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9673459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382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E lē gata ina iai i le Atua nei uiga uma, ae o Ia fo‘i o le puna e afua mai ai nei mea uma mo i tatou.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061523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08159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pei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tatou </a:t>
            </a:r>
            <a:r>
              <a:rPr lang="en-US" sz="2000" b="1" dirty="0" err="1">
                <a:solidFill>
                  <a:prstClr val="black"/>
                </a:solidFill>
              </a:rPr>
              <a:t>va‘aia</a:t>
            </a:r>
            <a:r>
              <a:rPr lang="en-US" sz="2000" b="1" dirty="0">
                <a:solidFill>
                  <a:prstClr val="black"/>
                </a:solidFill>
              </a:rPr>
              <a:t>, o le Atua o le </a:t>
            </a:r>
            <a:r>
              <a:rPr lang="en-US" sz="2000" b="1" dirty="0" err="1">
                <a:solidFill>
                  <a:prstClr val="black"/>
                </a:solidFill>
              </a:rPr>
              <a:t>alofa</a:t>
            </a:r>
            <a:r>
              <a:rPr lang="en-US" sz="2000" b="1" dirty="0">
                <a:solidFill>
                  <a:prstClr val="black"/>
                </a:solidFill>
              </a:rPr>
              <a:t> lava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, ae o Ia </a:t>
            </a:r>
            <a:r>
              <a:rPr lang="en-US" sz="2000" b="1" dirty="0" err="1">
                <a:solidFill>
                  <a:prstClr val="black"/>
                </a:solidFill>
              </a:rPr>
              <a:t>fo‘i</a:t>
            </a:r>
            <a:r>
              <a:rPr lang="en-US" sz="2000" b="1" dirty="0">
                <a:solidFill>
                  <a:prstClr val="black"/>
                </a:solidFill>
              </a:rPr>
              <a:t> o le Atua o le </a:t>
            </a:r>
            <a:r>
              <a:rPr lang="en-US" sz="2000" b="1" dirty="0" err="1">
                <a:solidFill>
                  <a:prstClr val="black"/>
                </a:solidFill>
              </a:rPr>
              <a:t>alofa</a:t>
            </a:r>
            <a:r>
              <a:rPr lang="en-US" sz="2000" b="1" dirty="0">
                <a:solidFill>
                  <a:prstClr val="black"/>
                </a:solidFill>
              </a:rPr>
              <a:t>, o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uiga</a:t>
            </a:r>
            <a:r>
              <a:rPr lang="en-US" sz="2000" b="1" dirty="0">
                <a:solidFill>
                  <a:prstClr val="black"/>
                </a:solidFill>
              </a:rPr>
              <a:t>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“MAFUTAGA A LE AGAGA PAIA”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 ia te outou uma lava le alofa tunoa o le Alii o Iesu Keriso, ma le alofa o le Atua, atoa ma le mafuta faatasi ma le Agaga Paia. Amene.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Korinito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282018"/>
            <a:ext cx="381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Faanaunauga</a:t>
            </a:r>
            <a:r>
              <a:rPr lang="en-US" sz="2000" b="1" dirty="0"/>
              <a:t> o Paulo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maua</a:t>
            </a:r>
            <a:r>
              <a:rPr lang="en-US" sz="2000" b="1" dirty="0"/>
              <a:t> e tatou: o le </a:t>
            </a:r>
            <a:r>
              <a:rPr lang="en-US" sz="2000" b="1" dirty="0" err="1"/>
              <a:t>alofa</a:t>
            </a:r>
            <a:r>
              <a:rPr lang="en-US" sz="2000" b="1" dirty="0"/>
              <a:t> </a:t>
            </a:r>
            <a:r>
              <a:rPr lang="en-US" sz="2000" b="1" dirty="0" err="1"/>
              <a:t>tunoa</a:t>
            </a:r>
            <a:r>
              <a:rPr lang="en-US" sz="2000" b="1" dirty="0"/>
              <a:t> o se Tagata (o le Alii o </a:t>
            </a:r>
            <a:r>
              <a:rPr lang="en-US" sz="2000" b="1" dirty="0" err="1"/>
              <a:t>Iesu</a:t>
            </a:r>
            <a:r>
              <a:rPr lang="en-US" sz="2000" b="1" dirty="0"/>
              <a:t> </a:t>
            </a:r>
            <a:r>
              <a:rPr lang="en-US" sz="2000" b="1" dirty="0" err="1"/>
              <a:t>Keriso</a:t>
            </a:r>
            <a:r>
              <a:rPr lang="en-US" sz="2000" b="1" dirty="0"/>
              <a:t>); o le </a:t>
            </a:r>
            <a:r>
              <a:rPr lang="en-US" sz="2000" b="1" dirty="0" err="1"/>
              <a:t>alofa</a:t>
            </a:r>
            <a:r>
              <a:rPr lang="en-US" sz="2000" b="1" dirty="0"/>
              <a:t> o se Tagata (o le Atua); ma le </a:t>
            </a:r>
            <a:r>
              <a:rPr lang="en-US" sz="2000" b="1" dirty="0" err="1"/>
              <a:t>mafutaga</a:t>
            </a:r>
            <a:r>
              <a:rPr lang="en-US" sz="2000" b="1" dirty="0"/>
              <a:t>… o se mana po o se Tagata? (2 </a:t>
            </a:r>
            <a:r>
              <a:rPr lang="en-US" sz="2000" b="1" dirty="0" err="1"/>
              <a:t>Korinito</a:t>
            </a:r>
            <a:r>
              <a:rPr lang="en-US" sz="2000" b="1" dirty="0"/>
              <a:t> 13:14). Ina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ogatasi</a:t>
            </a:r>
            <a:r>
              <a:rPr lang="en-US" sz="2000" b="1" dirty="0"/>
              <a:t> le </a:t>
            </a:r>
            <a:r>
              <a:rPr lang="en-US" sz="2000" b="1" dirty="0" err="1"/>
              <a:t>uiga</a:t>
            </a:r>
            <a:r>
              <a:rPr lang="en-US" sz="2000" b="1" dirty="0"/>
              <a:t> o le </a:t>
            </a:r>
            <a:r>
              <a:rPr lang="en-US" sz="2000" b="1" dirty="0" err="1"/>
              <a:t>mau</a:t>
            </a:r>
            <a:r>
              <a:rPr lang="en-US" sz="2000" b="1" dirty="0"/>
              <a:t>, o loo </a:t>
            </a:r>
            <a:r>
              <a:rPr lang="en-US" sz="2000" b="1" dirty="0" err="1"/>
              <a:t>tautala</a:t>
            </a:r>
            <a:r>
              <a:rPr lang="en-US" sz="2000" b="1" dirty="0"/>
              <a:t> Paulo e </a:t>
            </a:r>
            <a:r>
              <a:rPr lang="en-US" sz="2000" b="1" dirty="0" err="1"/>
              <a:t>uiga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se Tagata (o le </a:t>
            </a:r>
            <a:r>
              <a:rPr lang="en-US" sz="2000" b="1" dirty="0" err="1"/>
              <a:t>Agaga</a:t>
            </a:r>
            <a:r>
              <a:rPr lang="en-US" sz="2000" b="1" dirty="0"/>
              <a:t> Paia), ae </a:t>
            </a:r>
            <a:r>
              <a:rPr lang="en-US" sz="2000" b="1" dirty="0" err="1"/>
              <a:t>lē</a:t>
            </a:r>
            <a:r>
              <a:rPr lang="en-US" sz="2000" b="1" dirty="0"/>
              <a:t> o se mana.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4386130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 ana fa‘asinomaga e sili atu ma le 40 e faatatau i le Agaga Pa‘ia i ana tusi ia Korinito, o lo‘o fa‘aalia ai e Paulo o Ia o Lē e i ai uiga fa‘aleperesona, ae lē na‘o se malosiaga e afua mai i le Atua: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“FAATASI MA OUTOU UMA”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it-IT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o e ua filifilia e tusa mona muai silafia e le Atua le Tamā, i le faapaiaina e le Agaga, ia iu ai i le gauai ma le saaluuga o le toto o Iesu Keriso; ia faateleina ia te outou le alofa tunoa ma le manuia.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Peteru 1:2 </a:t>
            </a:r>
            <a:r>
              <a:rPr lang="en" sz="1050" b="1" dirty="0">
                <a:solidFill>
                  <a:schemeClr val="tx2"/>
                </a:solidFill>
                <a:latin typeface="Comic Sans MS" panose="030F0702030302020204" pitchFamily="66" charset="0"/>
              </a:rPr>
              <a:t>SOV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E ui ina masani ona tatou ta‘ua le Tolutasi (o Peresona paia e to‘atolu, e tasi le Atua) i le fa‘asologa “Tama, Alo, ma le Agaga” (Mat 28:19), ae o loo fa‘aalia e Paulo i le fa‘asologa “Alo, Tama, ma le Agaga” (2 Kor 13:14), a o Peteru o loo ia ta‘ua “Tama, Agaga, ma le Alo” (1 Pet 1:2).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0188874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lea, ua fa‘ai‘u ai e Paulo lana tusi i le mo‘omia ia fa‘atasi ma i tatou uma le alofa tunoa, le alofa, ma le mafutaga a le Atua i ona tulaga e tolu (2 Korinito 13:14).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leai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fa'atulagaga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tulaga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maualuluga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tulaga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maualalo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va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; e tofu lava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ma se </a:t>
            </a:r>
            <a:r>
              <a:rPr lang="en-US" sz="2000" b="1" dirty="0" err="1">
                <a:solidFill>
                  <a:prstClr val="black"/>
                </a:solidFill>
              </a:rPr>
              <a:t>matafaioi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fuafuaga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fa'aolataga</a:t>
            </a:r>
            <a:r>
              <a:rPr lang="en-US" sz="2000" b="1" dirty="0">
                <a:solidFill>
                  <a:prstClr val="black"/>
                </a:solidFill>
              </a:rPr>
              <a:t>, ae o </a:t>
            </a:r>
            <a:r>
              <a:rPr lang="en-US" sz="2000" b="1" dirty="0" err="1">
                <a:solidFill>
                  <a:prstClr val="black"/>
                </a:solidFill>
              </a:rPr>
              <a:t>lo'o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tutusa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uiga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fa'amoemoega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524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500" b="1" dirty="0">
                <a:latin typeface="Constantia" panose="02030602050306030303" pitchFamily="18" charset="0"/>
              </a:rPr>
              <a:t>E lē mafai ona fa‘amatalaina le Tamā e ala i mea o le lalolagi. O le Tamā o le atoaga lea o le Atua i le tino, ma e lē mafai ona va‘aia e mata o tagata.</a:t>
            </a:r>
          </a:p>
          <a:p>
            <a:pPr>
              <a:spcBef>
                <a:spcPts val="600"/>
              </a:spcBef>
            </a:pPr>
            <a:r>
              <a:rPr lang="it-IT" sz="2500" b="1" dirty="0">
                <a:latin typeface="Constantia" panose="02030602050306030303" pitchFamily="18" charset="0"/>
              </a:rPr>
              <a:t>O le Alo o le atoaga lea o le Atua ua fa‘aalia mai. […]</a:t>
            </a:r>
            <a:endParaRPr lang="en" sz="25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500" b="1" dirty="0">
                <a:latin typeface="Constantia" panose="02030602050306030303" pitchFamily="18" charset="0"/>
              </a:rPr>
              <a:t>O le </a:t>
            </a:r>
            <a:r>
              <a:rPr lang="en-US" sz="2500" b="1" dirty="0" err="1">
                <a:latin typeface="Constantia" panose="02030602050306030303" pitchFamily="18" charset="0"/>
              </a:rPr>
              <a:t>Fesoasoani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folafola</a:t>
            </a:r>
            <a:r>
              <a:rPr lang="en-US" sz="2500" b="1" dirty="0">
                <a:latin typeface="Constantia" panose="02030602050306030303" pitchFamily="18" charset="0"/>
              </a:rPr>
              <a:t> e </a:t>
            </a:r>
            <a:r>
              <a:rPr lang="en-US" sz="2500" b="1" dirty="0" err="1">
                <a:latin typeface="Constantia" panose="02030602050306030303" pitchFamily="18" charset="0"/>
              </a:rPr>
              <a:t>Keriso</a:t>
            </a:r>
            <a:r>
              <a:rPr lang="en-US" sz="2500" b="1" dirty="0">
                <a:latin typeface="Constantia" panose="02030602050306030303" pitchFamily="18" charset="0"/>
              </a:rPr>
              <a:t> e </a:t>
            </a:r>
            <a:r>
              <a:rPr lang="en-US" sz="2500" b="1" dirty="0" err="1">
                <a:latin typeface="Constantia" panose="02030602050306030303" pitchFamily="18" charset="0"/>
              </a:rPr>
              <a:t>auina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ua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mavae</a:t>
            </a:r>
            <a:r>
              <a:rPr lang="en-US" sz="2500" b="1" dirty="0">
                <a:latin typeface="Constantia" panose="02030602050306030303" pitchFamily="18" charset="0"/>
              </a:rPr>
              <a:t> Lona </a:t>
            </a:r>
            <a:r>
              <a:rPr lang="en-US" sz="2500" b="1" dirty="0" err="1">
                <a:latin typeface="Constantia" panose="02030602050306030303" pitchFamily="18" charset="0"/>
              </a:rPr>
              <a:t>afio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aʻe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le </a:t>
            </a:r>
            <a:r>
              <a:rPr lang="en-US" sz="2500" b="1" dirty="0" err="1">
                <a:latin typeface="Constantia" panose="02030602050306030303" pitchFamily="18" charset="0"/>
              </a:rPr>
              <a:t>lagi</a:t>
            </a:r>
            <a:r>
              <a:rPr lang="en-US" sz="2500" b="1" dirty="0">
                <a:latin typeface="Constantia" panose="02030602050306030303" pitchFamily="18" charset="0"/>
              </a:rPr>
              <a:t>, o le </a:t>
            </a:r>
            <a:r>
              <a:rPr lang="en-US" sz="2500" b="1" dirty="0" err="1">
                <a:latin typeface="Constantia" panose="02030602050306030303" pitchFamily="18" charset="0"/>
              </a:rPr>
              <a:t>Agaga</a:t>
            </a:r>
            <a:r>
              <a:rPr lang="en-US" sz="2500" b="1" dirty="0">
                <a:latin typeface="Constantia" panose="02030602050306030303" pitchFamily="18" charset="0"/>
              </a:rPr>
              <a:t> lea o loo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ai le </a:t>
            </a:r>
            <a:r>
              <a:rPr lang="en-US" sz="2500" b="1" dirty="0" err="1">
                <a:latin typeface="Constantia" panose="02030602050306030303" pitchFamily="18" charset="0"/>
              </a:rPr>
              <a:t>atoaga</a:t>
            </a:r>
            <a:r>
              <a:rPr lang="en-US" sz="2500" b="1" dirty="0">
                <a:latin typeface="Constantia" panose="02030602050306030303" pitchFamily="18" charset="0"/>
              </a:rPr>
              <a:t> o le Atua, o </a:t>
            </a:r>
            <a:r>
              <a:rPr lang="en-US" sz="2500" b="1" dirty="0" err="1">
                <a:latin typeface="Constantia" panose="02030602050306030303" pitchFamily="18" charset="0"/>
              </a:rPr>
              <a:t>Lē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faaalia</a:t>
            </a:r>
            <a:r>
              <a:rPr lang="en-US" sz="2500" b="1" dirty="0">
                <a:latin typeface="Constantia" panose="02030602050306030303" pitchFamily="18" charset="0"/>
              </a:rPr>
              <a:t> le mana o le </a:t>
            </a:r>
            <a:r>
              <a:rPr lang="en-US" sz="2500" b="1" dirty="0" err="1">
                <a:latin typeface="Constantia" panose="02030602050306030303" pitchFamily="18" charset="0"/>
              </a:rPr>
              <a:t>alofa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tunoa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faalelagi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latou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uma</a:t>
            </a:r>
            <a:r>
              <a:rPr lang="en-US" sz="2500" b="1" dirty="0">
                <a:latin typeface="Constantia" panose="02030602050306030303" pitchFamily="18" charset="0"/>
              </a:rPr>
              <a:t> e </a:t>
            </a:r>
            <a:r>
              <a:rPr lang="en-US" sz="2500" b="1" dirty="0" err="1">
                <a:latin typeface="Constantia" panose="02030602050306030303" pitchFamily="18" charset="0"/>
              </a:rPr>
              <a:t>talia</a:t>
            </a:r>
            <a:r>
              <a:rPr lang="en-US" sz="2500" b="1" dirty="0">
                <a:latin typeface="Constantia" panose="02030602050306030303" pitchFamily="18" charset="0"/>
              </a:rPr>
              <a:t> ma </a:t>
            </a:r>
            <a:r>
              <a:rPr lang="en-US" sz="2500" b="1" dirty="0" err="1">
                <a:latin typeface="Constantia" panose="02030602050306030303" pitchFamily="18" charset="0"/>
              </a:rPr>
              <a:t>faatuatua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Keriso</a:t>
            </a:r>
            <a:r>
              <a:rPr lang="en-US" sz="2500" b="1" dirty="0">
                <a:latin typeface="Constantia" panose="02030602050306030303" pitchFamily="18" charset="0"/>
              </a:rPr>
              <a:t> o lo </a:t>
            </a:r>
            <a:r>
              <a:rPr lang="en-US" sz="2500" b="1" dirty="0" err="1">
                <a:latin typeface="Constantia" panose="02030602050306030303" pitchFamily="18" charset="0"/>
              </a:rPr>
              <a:t>latou</a:t>
            </a:r>
            <a:r>
              <a:rPr lang="en-US" sz="2500" b="1" dirty="0">
                <a:latin typeface="Constantia" panose="02030602050306030303" pitchFamily="18" charset="0"/>
              </a:rPr>
              <a:t> Faaola </a:t>
            </a:r>
            <a:r>
              <a:rPr lang="en-US" sz="2500" b="1" dirty="0" err="1">
                <a:latin typeface="Constantia" panose="02030602050306030303" pitchFamily="18" charset="0"/>
              </a:rPr>
              <a:t>totino</a:t>
            </a:r>
            <a:r>
              <a:rPr lang="en-US" sz="2500" b="1" dirty="0">
                <a:latin typeface="Constantia" panose="02030602050306030303" pitchFamily="18" charset="0"/>
              </a:rPr>
              <a:t>. E </a:t>
            </a:r>
            <a:r>
              <a:rPr lang="en-US" sz="2500" b="1" dirty="0" err="1">
                <a:latin typeface="Constantia" panose="02030602050306030303" pitchFamily="18" charset="0"/>
              </a:rPr>
              <a:t>toʻatolu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pelesona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soifua</a:t>
            </a:r>
            <a:r>
              <a:rPr lang="en-US" sz="2500" b="1" dirty="0">
                <a:latin typeface="Constantia" panose="02030602050306030303" pitchFamily="18" charset="0"/>
              </a:rPr>
              <a:t> o le Aiga Atua o le </a:t>
            </a:r>
            <a:r>
              <a:rPr lang="en-US" sz="2500" b="1" dirty="0" err="1">
                <a:latin typeface="Constantia" panose="02030602050306030303" pitchFamily="18" charset="0"/>
              </a:rPr>
              <a:t>lagi</a:t>
            </a:r>
            <a:r>
              <a:rPr lang="en-US" sz="2500" b="1" dirty="0">
                <a:latin typeface="Constantia" panose="02030602050306030303" pitchFamily="18" charset="0"/>
              </a:rPr>
              <a:t>;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le </a:t>
            </a:r>
            <a:r>
              <a:rPr lang="en-US" sz="2500" b="1" dirty="0" err="1">
                <a:latin typeface="Constantia" panose="02030602050306030303" pitchFamily="18" charset="0"/>
              </a:rPr>
              <a:t>suafa</a:t>
            </a:r>
            <a:r>
              <a:rPr lang="en-US" sz="2500" b="1" dirty="0">
                <a:latin typeface="Constantia" panose="02030602050306030303" pitchFamily="18" charset="0"/>
              </a:rPr>
              <a:t> o </a:t>
            </a:r>
            <a:r>
              <a:rPr lang="en-US" sz="2500" b="1" dirty="0" err="1">
                <a:latin typeface="Constantia" panose="02030602050306030303" pitchFamily="18" charset="0"/>
              </a:rPr>
              <a:t>nei</a:t>
            </a:r>
            <a:r>
              <a:rPr lang="en-US" sz="2500" b="1" dirty="0">
                <a:latin typeface="Constantia" panose="02030602050306030303" pitchFamily="18" charset="0"/>
              </a:rPr>
              <a:t> mana </a:t>
            </a:r>
            <a:r>
              <a:rPr lang="en-US" sz="2500" b="1" dirty="0" err="1">
                <a:latin typeface="Constantia" panose="02030602050306030303" pitchFamily="18" charset="0"/>
              </a:rPr>
              <a:t>tetele</a:t>
            </a:r>
            <a:r>
              <a:rPr lang="en-US" sz="2500" b="1" dirty="0">
                <a:latin typeface="Constantia" panose="02030602050306030303" pitchFamily="18" charset="0"/>
              </a:rPr>
              <a:t> e tolu—o le Tama, o le Alo, ma le </a:t>
            </a:r>
            <a:r>
              <a:rPr lang="en-US" sz="2500" b="1" dirty="0" err="1">
                <a:latin typeface="Constantia" panose="02030602050306030303" pitchFamily="18" charset="0"/>
              </a:rPr>
              <a:t>Agaga</a:t>
            </a:r>
            <a:r>
              <a:rPr lang="en-US" sz="2500" b="1" dirty="0">
                <a:latin typeface="Constantia" panose="02030602050306030303" pitchFamily="18" charset="0"/>
              </a:rPr>
              <a:t> Paia—e </a:t>
            </a:r>
            <a:r>
              <a:rPr lang="en-US" sz="2500" b="1" dirty="0" err="1">
                <a:latin typeface="Constantia" panose="02030602050306030303" pitchFamily="18" charset="0"/>
              </a:rPr>
              <a:t>papatisoina</a:t>
            </a:r>
            <a:r>
              <a:rPr lang="en-US" sz="2500" b="1" dirty="0">
                <a:latin typeface="Constantia" panose="02030602050306030303" pitchFamily="18" charset="0"/>
              </a:rPr>
              <a:t> ai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latou</a:t>
            </a:r>
            <a:r>
              <a:rPr lang="en-US" sz="2500" b="1" dirty="0">
                <a:latin typeface="Constantia" panose="02030602050306030303" pitchFamily="18" charset="0"/>
              </a:rPr>
              <a:t> o e </a:t>
            </a:r>
            <a:r>
              <a:rPr lang="en-US" sz="2500" b="1" dirty="0" err="1">
                <a:latin typeface="Constantia" panose="02030602050306030303" pitchFamily="18" charset="0"/>
              </a:rPr>
              <a:t>talia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Keriso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le </a:t>
            </a:r>
            <a:r>
              <a:rPr lang="en-US" sz="2500" b="1" dirty="0" err="1">
                <a:latin typeface="Constantia" panose="02030602050306030303" pitchFamily="18" charset="0"/>
              </a:rPr>
              <a:t>faatuatua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moni</a:t>
            </a:r>
            <a:r>
              <a:rPr lang="en-US" sz="2500" b="1" dirty="0">
                <a:latin typeface="Constantia" panose="02030602050306030303" pitchFamily="18" charset="0"/>
              </a:rPr>
              <a:t>, ma o le a </a:t>
            </a:r>
            <a:r>
              <a:rPr lang="en-US" sz="2500" b="1" dirty="0" err="1">
                <a:latin typeface="Constantia" panose="02030602050306030303" pitchFamily="18" charset="0"/>
              </a:rPr>
              <a:t>galulue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faatasi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nei</a:t>
            </a:r>
            <a:r>
              <a:rPr lang="en-US" sz="2500" b="1" dirty="0">
                <a:latin typeface="Constantia" panose="02030602050306030303" pitchFamily="18" charset="0"/>
              </a:rPr>
              <a:t> mana ma e o </a:t>
            </a:r>
            <a:r>
              <a:rPr lang="en-US" sz="2500" b="1" dirty="0" err="1">
                <a:latin typeface="Constantia" panose="02030602050306030303" pitchFamily="18" charset="0"/>
              </a:rPr>
              <a:t>agai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atu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le </a:t>
            </a:r>
            <a:r>
              <a:rPr lang="en-US" sz="2500" b="1" dirty="0" err="1">
                <a:latin typeface="Constantia" panose="02030602050306030303" pitchFamily="18" charset="0"/>
              </a:rPr>
              <a:t>lagi</a:t>
            </a:r>
            <a:r>
              <a:rPr lang="en-US" sz="2500" b="1" dirty="0">
                <a:latin typeface="Constantia" panose="02030602050306030303" pitchFamily="18" charset="0"/>
              </a:rPr>
              <a:t> o e </a:t>
            </a:r>
            <a:r>
              <a:rPr lang="en-US" sz="2500" b="1" dirty="0" err="1">
                <a:latin typeface="Constantia" panose="02030602050306030303" pitchFamily="18" charset="0"/>
              </a:rPr>
              <a:t>usiusitai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a </a:t>
            </a:r>
            <a:r>
              <a:rPr lang="en-US" sz="2500" b="1" dirty="0" err="1">
                <a:latin typeface="Constantia" panose="02030602050306030303" pitchFamily="18" charset="0"/>
              </a:rPr>
              <a:t>latou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taumafaiga</a:t>
            </a:r>
            <a:r>
              <a:rPr lang="en-US" sz="2500" b="1" dirty="0">
                <a:latin typeface="Constantia" panose="02030602050306030303" pitchFamily="18" charset="0"/>
              </a:rPr>
              <a:t> e ola ai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le </a:t>
            </a:r>
            <a:r>
              <a:rPr lang="en-US" sz="2500" b="1" dirty="0" err="1">
                <a:latin typeface="Constantia" panose="02030602050306030303" pitchFamily="18" charset="0"/>
              </a:rPr>
              <a:t>olaga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fou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Keriso</a:t>
            </a:r>
            <a:r>
              <a:rPr lang="en-US" sz="2500" b="1" dirty="0">
                <a:latin typeface="Constantia" panose="02030602050306030303" pitchFamily="18" charset="0"/>
              </a:rPr>
              <a:t>.</a:t>
            </a:r>
            <a:endParaRPr lang="en" sz="25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9462</TotalTime>
  <Words>2015</Words>
  <Application>Microsoft Office PowerPoint</Application>
  <PresentationFormat>Panorámica</PresentationFormat>
  <Paragraphs>80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Constantia</vt:lpstr>
      <vt:lpstr>Aptos Display</vt:lpstr>
      <vt:lpstr>Aptos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96</cp:revision>
  <dcterms:created xsi:type="dcterms:W3CDTF">2026-08-20T16:22:51Z</dcterms:created>
  <dcterms:modified xsi:type="dcterms:W3CDTF">2026-09-21T15:03:52Z</dcterms:modified>
</cp:coreProperties>
</file>