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it-IT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 lea lava taimi, na osi ai e le Atua se feagaiga ma Aperamo, e ala i le ui atu i le va o taulaga (Kenese 15:7-21).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suia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le Atua o la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igoa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ma Sara, ma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fa‘amautinoa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iā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fanau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atali‘i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Sara (Ken 17:1-8, 15-16).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it-IT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 fa‘aali atu le Atua iā Aperaamo i se tulaga fa‘aletino, fa‘atasi ai ma agelu e to‘alua, ma fa‘ailoa atu iā te ia le fanau mai o Isaako (Kenese 18:1-2, 10).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fetalai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le Atua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Aperaamo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lona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atalii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Isaako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taulaga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E ala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saunia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se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taulaga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sui ai,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faaalia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fuafuaga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sili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le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togiola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(Kenese 22:1-3, 9-13).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Sekema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folafolaina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le 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fanau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ma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suli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le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laueleele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Kanana (Kenese 12:6-7).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Peteli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fa‘afouina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ai e le Atua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feagaiga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ma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fetalai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le 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pei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fanau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 “o le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efuefu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le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eleele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(Kenese 13:14-18).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Mamere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fa‘amautinoa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le 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to‘atele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fanau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pei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fetu. “Sa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fa‘atuatua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Aperamo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le Ali‘i, ma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ta‘ua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ai o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le Ali‘i o se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tagata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amiotonu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(Ken 15:1-6).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O </a:t>
          </a:r>
          <a:r>
            <a:rPr lang="en-US" sz="1800" b="1" noProof="0" dirty="0" err="1"/>
            <a:t>lana</a:t>
          </a:r>
          <a:r>
            <a:rPr lang="en-US" sz="1800" b="1" noProof="0" dirty="0"/>
            <a:t> </a:t>
          </a:r>
          <a:r>
            <a:rPr lang="en-US" sz="1800" b="1" noProof="0" dirty="0" err="1"/>
            <a:t>talosaga</a:t>
          </a:r>
          <a:r>
            <a:rPr lang="en-US" sz="1800" b="1" noProof="0" dirty="0"/>
            <a:t> e lei </a:t>
          </a:r>
          <a:r>
            <a:rPr lang="en-US" sz="1800" b="1" noProof="0" dirty="0" err="1"/>
            <a:t>faaletino</a:t>
          </a:r>
          <a:r>
            <a:rPr lang="en-US" sz="1800" b="1" noProof="0" dirty="0"/>
            <a:t> ae </a:t>
          </a:r>
          <a:r>
            <a:rPr lang="en-US" sz="1800" b="1" noProof="0" dirty="0" err="1"/>
            <a:t>faaleagaga</a:t>
          </a:r>
          <a:r>
            <a:rPr lang="en-US" sz="1800" b="1" noProof="0" dirty="0"/>
            <a:t> (f.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Sa </a:t>
          </a:r>
          <a:r>
            <a:rPr lang="en-US" sz="1800" b="1" noProof="0" dirty="0" err="1"/>
            <a:t>fa‘atauva‘aina</a:t>
          </a:r>
          <a:r>
            <a:rPr lang="en-US" sz="1800" b="1" noProof="0" dirty="0"/>
            <a:t> o </a:t>
          </a:r>
          <a:r>
            <a:rPr lang="en-US" sz="1800" b="1" noProof="0" dirty="0" err="1"/>
            <a:t>ia</a:t>
          </a:r>
          <a:r>
            <a:rPr lang="en-US" sz="1800" b="1" noProof="0" dirty="0"/>
            <a:t>, </a:t>
          </a:r>
          <a:r>
            <a:rPr lang="en-US" sz="1800" b="1" noProof="0" dirty="0" err="1"/>
            <a:t>nutimomoia</a:t>
          </a:r>
          <a:r>
            <a:rPr lang="en-US" sz="1800" b="1" noProof="0" dirty="0"/>
            <a:t>, ma </a:t>
          </a:r>
          <a:r>
            <a:rPr lang="en-US" sz="1800" b="1" noProof="0" dirty="0" err="1"/>
            <a:t>te‘ena</a:t>
          </a:r>
          <a:r>
            <a:rPr lang="en-US" sz="1800" b="1" noProof="0" dirty="0"/>
            <a:t> (</a:t>
          </a:r>
          <a:r>
            <a:rPr lang="en-US" sz="1800" b="1" noProof="0" dirty="0" err="1"/>
            <a:t>fuaiupu</a:t>
          </a:r>
          <a:r>
            <a:rPr lang="en-US" sz="1800" b="1" noProof="0" dirty="0"/>
            <a:t>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Ui </a:t>
          </a:r>
          <a:r>
            <a:rPr lang="en-US" sz="1800" b="1" noProof="0" dirty="0" err="1"/>
            <a:t>ina</a:t>
          </a:r>
          <a:r>
            <a:rPr lang="en-US" sz="1800" b="1" noProof="0" dirty="0"/>
            <a:t> Ia </a:t>
          </a:r>
          <a:r>
            <a:rPr lang="en-US" sz="1800" b="1" noProof="0" dirty="0" err="1"/>
            <a:t>faamalolo</a:t>
          </a:r>
          <a:r>
            <a:rPr lang="en-US" sz="1800" b="1" noProof="0" dirty="0"/>
            <a:t> le </a:t>
          </a:r>
          <a:r>
            <a:rPr lang="en-US" sz="1800" b="1" noProof="0" dirty="0" err="1"/>
            <a:t>toatele</a:t>
          </a:r>
          <a:r>
            <a:rPr lang="en-US" sz="1800" b="1" noProof="0" dirty="0"/>
            <a:t>, ae </a:t>
          </a:r>
          <a:r>
            <a:rPr lang="en-US" sz="1800" b="1" noProof="0" dirty="0" err="1"/>
            <a:t>sa</a:t>
          </a:r>
          <a:r>
            <a:rPr lang="en-US" sz="1800" b="1" noProof="0" dirty="0"/>
            <a:t> </a:t>
          </a:r>
          <a:r>
            <a:rPr lang="en-US" sz="1800" b="1" noProof="0" dirty="0" err="1"/>
            <a:t>latou</a:t>
          </a:r>
          <a:r>
            <a:rPr lang="en-US" sz="1800" b="1" noProof="0" dirty="0"/>
            <a:t> le </a:t>
          </a:r>
          <a:r>
            <a:rPr lang="en-US" sz="1800" b="1" noProof="0" dirty="0" err="1"/>
            <a:t>taliaina</a:t>
          </a:r>
          <a:r>
            <a:rPr lang="en-US" sz="1800" b="1" noProof="0" dirty="0"/>
            <a:t> o Ia (f.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it-IT" sz="1800" b="1" noProof="0" dirty="0"/>
            <a:t>Sa fa'amasinoina ma fa'asalaina o ia i le oti (fuaiupu 8).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it-IT" sz="1800" b="1" noProof="0" dirty="0"/>
            <a:t>Sa tanumia o ia fa‘atasi ma ē mau‘oa (fuaiupu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800" b="1" noProof="0" dirty="0"/>
            <a:t>E lei </a:t>
          </a:r>
          <a:r>
            <a:rPr lang="en-US" sz="1800" b="1" noProof="0" dirty="0" err="1"/>
            <a:t>agasala</a:t>
          </a:r>
          <a:r>
            <a:rPr lang="en-US" sz="1800" b="1" noProof="0" dirty="0"/>
            <a:t> lava o Ia</a:t>
          </a:r>
          <a:br>
            <a:rPr lang="en-US" sz="1800" b="1" noProof="0" dirty="0"/>
          </a:br>
          <a:r>
            <a:rPr lang="en-US" sz="1800" b="1" noProof="0" dirty="0"/>
            <a:t>(f. 9e)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800" b="1" noProof="0" dirty="0"/>
            <a:t>Toe </a:t>
          </a:r>
          <a:r>
            <a:rPr lang="en-US" sz="1800" b="1" noProof="0" dirty="0" err="1"/>
            <a:t>tū</a:t>
          </a:r>
          <a:r>
            <a:rPr lang="en-US" sz="1800" b="1" noProof="0" dirty="0"/>
            <a:t> </a:t>
          </a:r>
          <a:r>
            <a:rPr lang="en-US" sz="1800" b="1" noProof="0" dirty="0" err="1"/>
            <a:t>ina</a:t>
          </a:r>
          <a:r>
            <a:rPr lang="en-US" sz="1800" b="1" noProof="0" dirty="0"/>
            <a:t> </a:t>
          </a:r>
          <a:r>
            <a:rPr lang="en-US" sz="1800" b="1" noProof="0" dirty="0" err="1"/>
            <a:t>ua</a:t>
          </a:r>
          <a:r>
            <a:rPr lang="en-US" sz="1800" b="1" noProof="0" dirty="0"/>
            <a:t> </a:t>
          </a:r>
          <a:r>
            <a:rPr lang="en-US" sz="1800" b="1" noProof="0" dirty="0" err="1"/>
            <a:t>mavae</a:t>
          </a:r>
          <a:r>
            <a:rPr lang="en-US" sz="1800" b="1" noProof="0" dirty="0"/>
            <a:t> </a:t>
          </a:r>
          <a:r>
            <a:rPr lang="en-US" sz="1800" b="1" noProof="0" dirty="0" err="1"/>
            <a:t>lona</a:t>
          </a:r>
          <a:r>
            <a:rPr lang="en-US" sz="1800" b="1" noProof="0" dirty="0"/>
            <a:t> </a:t>
          </a:r>
          <a:r>
            <a:rPr lang="en-US" sz="1800" b="1" noProof="0" dirty="0" err="1"/>
            <a:t>maliu</a:t>
          </a:r>
          <a:r>
            <a:rPr lang="en-US" sz="1800" b="1" noProof="0" dirty="0"/>
            <a:t> e </a:t>
          </a:r>
          <a:r>
            <a:rPr lang="en-US" sz="1800" b="1" noProof="0" dirty="0" err="1"/>
            <a:t>fai</a:t>
          </a:r>
          <a:r>
            <a:rPr lang="en-US" sz="1800" b="1" noProof="0" dirty="0"/>
            <a:t> ma </a:t>
          </a:r>
          <a:r>
            <a:rPr lang="en-US" sz="1800" b="1" noProof="0" dirty="0" err="1"/>
            <a:t>togiola</a:t>
          </a:r>
          <a:r>
            <a:rPr lang="en-US" sz="1800" b="1" noProof="0" dirty="0"/>
            <a:t> (f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/>
            <a:t>Sau se </a:t>
          </a:r>
          <a:r>
            <a:rPr lang="en-US" sz="1800" b="1" noProof="0" dirty="0" err="1"/>
            <a:t>aso</a:t>
          </a:r>
          <a:r>
            <a:rPr lang="en-US" sz="1800" b="1" noProof="0" dirty="0"/>
            <a:t> </a:t>
          </a:r>
          <a:r>
            <a:rPr lang="en-US" sz="1800" b="1" noProof="0" dirty="0" err="1"/>
            <a:t>ona</a:t>
          </a:r>
          <a:r>
            <a:rPr lang="en-US" sz="1800" b="1" noProof="0" dirty="0"/>
            <a:t> </a:t>
          </a:r>
          <a:r>
            <a:rPr lang="en-US" sz="1800" b="1" noProof="0" dirty="0" err="1"/>
            <a:t>afio</a:t>
          </a:r>
          <a:r>
            <a:rPr lang="en-US" sz="1800" b="1" noProof="0" dirty="0"/>
            <a:t> lea o Ia ma </a:t>
          </a:r>
          <a:r>
            <a:rPr lang="en-US" sz="1800" b="1" noProof="0" dirty="0" err="1"/>
            <a:t>i</a:t>
          </a:r>
          <a:r>
            <a:rPr lang="en-US" sz="1800" b="1" noProof="0" dirty="0"/>
            <a:t> </a:t>
          </a:r>
          <a:r>
            <a:rPr lang="en-US" sz="1800" b="1" noProof="0" dirty="0" err="1"/>
            <a:t>latou</a:t>
          </a:r>
          <a:r>
            <a:rPr lang="en-US" sz="1800" b="1" noProof="0" dirty="0"/>
            <a:t> </a:t>
          </a:r>
          <a:r>
            <a:rPr lang="en-US" sz="1800" b="1" noProof="0" dirty="0" err="1"/>
            <a:t>na</a:t>
          </a:r>
          <a:r>
            <a:rPr lang="en-US" sz="1800" b="1" noProof="0" dirty="0"/>
            <a:t> </a:t>
          </a:r>
          <a:r>
            <a:rPr lang="en-US" sz="1800" b="1" noProof="0" dirty="0" err="1"/>
            <a:t>togiolaina</a:t>
          </a:r>
          <a:r>
            <a:rPr lang="en-US" sz="1800" b="1" noProof="0" dirty="0"/>
            <a:t> (f. 11)</a:t>
          </a:r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800" b="1" noProof="0" dirty="0"/>
            <a:t>O loo </a:t>
          </a:r>
          <a:r>
            <a:rPr lang="en-US" sz="1800" b="1" noProof="0" dirty="0" err="1"/>
            <a:t>fautua</a:t>
          </a:r>
          <a:r>
            <a:rPr lang="en-US" sz="1800" b="1" noProof="0" dirty="0"/>
            <a:t> pea </a:t>
          </a:r>
          <a:r>
            <a:rPr lang="en-US" sz="1800" b="1" noProof="0" dirty="0" err="1"/>
            <a:t>mo</a:t>
          </a:r>
          <a:r>
            <a:rPr lang="en-US" sz="1800" b="1" noProof="0" dirty="0"/>
            <a:t> tatou (f.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pt-BR" sz="1800" b="1" noProof="0" dirty="0"/>
            <a:t>Sa lei puipuia o ia lava mai ē na tuʻuaʻia o ia (fuaiupu 7).</a:t>
          </a:r>
          <a:endParaRPr lang="en-US" sz="1800" noProof="0" dirty="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pt-BR" sz="1800" b="1" noProof="0" dirty="0"/>
            <a:t>Na tu'u e le Atua a tatou agasala uma i ona luga (fuaiupu 6)</a:t>
          </a:r>
          <a:endParaRPr lang="en-US" sz="1800" noProof="0" dirty="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it-IT" sz="1800" b="1" noProof="0" dirty="0"/>
            <a:t>O Lona maliu, ua foai mai ai le faaolataga mo i tatou (fuaiupu 5).</a:t>
          </a:r>
          <a:endParaRPr lang="en-US" sz="1800" noProof="0" dirty="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 lea lava taimi, na osi ai e le Atua se feagaiga ma Aperamo, e ala i le ui atu i le va o taulaga (Kenese 15:7-21).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suia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le Atua o la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igoa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ma Sara, ma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fa‘amautinoa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iā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lana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fanau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atali‘i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Sara (Ken 17:1-8, 15-16).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 fa‘aali atu le Atua iā Aperaamo i se tulaga fa‘aletino, fa‘atasi ai ma agelu e to‘alua, ma fa‘ailoa atu iā te ia le fanau mai o Isaako (Kenese 18:1-2, 10).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fetalai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le Atua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Aperaamo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lona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atalii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Isaako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taulaga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E ala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saunia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se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taulaga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sui ai,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faaalia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fuafuaga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sili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togiola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(Kenese 22:1-3, 9-13).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Sekema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folafolaina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le 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fanau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ma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suli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laueleele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Kanana (Kenese 12:6-7).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Peteli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fa‘afouina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ai e le Atua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feagaiga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ma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fetalai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le 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pei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lana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fanau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 “o 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efuefu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le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eleele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(Kenese 13:14-18).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Mamere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fa‘amautinoa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le 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to‘atele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fanau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pei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fetu. “Sa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fa‘atuatua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Aperamo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le Ali‘i, ma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ta‘ua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ai 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le Ali‘i o se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tagata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amiotonu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(Ken 15:1-6).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O </a:t>
          </a:r>
          <a:r>
            <a:rPr lang="en-US" sz="1800" b="1" kern="1200" noProof="0" dirty="0" err="1"/>
            <a:t>lana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talosaga</a:t>
          </a:r>
          <a:r>
            <a:rPr lang="en-US" sz="1800" b="1" kern="1200" noProof="0" dirty="0"/>
            <a:t> e lei </a:t>
          </a:r>
          <a:r>
            <a:rPr lang="en-US" sz="1800" b="1" kern="1200" noProof="0" dirty="0" err="1"/>
            <a:t>faaletino</a:t>
          </a:r>
          <a:r>
            <a:rPr lang="en-US" sz="1800" b="1" kern="1200" noProof="0" dirty="0"/>
            <a:t> ae </a:t>
          </a:r>
          <a:r>
            <a:rPr lang="en-US" sz="1800" b="1" kern="1200" noProof="0" dirty="0" err="1"/>
            <a:t>faaleagaga</a:t>
          </a:r>
          <a:r>
            <a:rPr lang="en-US" sz="1800" b="1" kern="1200" noProof="0" dirty="0"/>
            <a:t> (f.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Sa </a:t>
          </a:r>
          <a:r>
            <a:rPr lang="en-US" sz="1800" b="1" kern="1200" noProof="0" dirty="0" err="1"/>
            <a:t>fa‘atauva‘aina</a:t>
          </a:r>
          <a:r>
            <a:rPr lang="en-US" sz="1800" b="1" kern="1200" noProof="0" dirty="0"/>
            <a:t> o </a:t>
          </a:r>
          <a:r>
            <a:rPr lang="en-US" sz="1800" b="1" kern="1200" noProof="0" dirty="0" err="1"/>
            <a:t>ia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nutimomoia</a:t>
          </a:r>
          <a:r>
            <a:rPr lang="en-US" sz="1800" b="1" kern="1200" noProof="0" dirty="0"/>
            <a:t>, ma </a:t>
          </a:r>
          <a:r>
            <a:rPr lang="en-US" sz="1800" b="1" kern="1200" noProof="0" dirty="0" err="1"/>
            <a:t>te‘ena</a:t>
          </a:r>
          <a:r>
            <a:rPr lang="en-US" sz="1800" b="1" kern="1200" noProof="0" dirty="0"/>
            <a:t> (</a:t>
          </a:r>
          <a:r>
            <a:rPr lang="en-US" sz="1800" b="1" kern="1200" noProof="0" dirty="0" err="1"/>
            <a:t>fuaiupu</a:t>
          </a:r>
          <a:r>
            <a:rPr lang="en-US" sz="1800" b="1" kern="1200" noProof="0" dirty="0"/>
            <a:t> 3)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Ui </a:t>
          </a:r>
          <a:r>
            <a:rPr lang="en-US" sz="1800" b="1" kern="1200" noProof="0" dirty="0" err="1"/>
            <a:t>ina</a:t>
          </a:r>
          <a:r>
            <a:rPr lang="en-US" sz="1800" b="1" kern="1200" noProof="0" dirty="0"/>
            <a:t> Ia </a:t>
          </a:r>
          <a:r>
            <a:rPr lang="en-US" sz="1800" b="1" kern="1200" noProof="0" dirty="0" err="1"/>
            <a:t>faamalolo</a:t>
          </a:r>
          <a:r>
            <a:rPr lang="en-US" sz="1800" b="1" kern="1200" noProof="0" dirty="0"/>
            <a:t> le </a:t>
          </a:r>
          <a:r>
            <a:rPr lang="en-US" sz="1800" b="1" kern="1200" noProof="0" dirty="0" err="1"/>
            <a:t>toatele</a:t>
          </a:r>
          <a:r>
            <a:rPr lang="en-US" sz="1800" b="1" kern="1200" noProof="0" dirty="0"/>
            <a:t>, ae </a:t>
          </a:r>
          <a:r>
            <a:rPr lang="en-US" sz="1800" b="1" kern="1200" noProof="0" dirty="0" err="1"/>
            <a:t>sa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latou</a:t>
          </a:r>
          <a:r>
            <a:rPr lang="en-US" sz="1800" b="1" kern="1200" noProof="0" dirty="0"/>
            <a:t> le </a:t>
          </a:r>
          <a:r>
            <a:rPr lang="en-US" sz="1800" b="1" kern="1200" noProof="0" dirty="0" err="1"/>
            <a:t>taliaina</a:t>
          </a:r>
          <a:r>
            <a:rPr lang="en-US" sz="1800" b="1" kern="1200" noProof="0" dirty="0"/>
            <a:t> o Ia (f. 4)</a:t>
          </a:r>
          <a:endParaRPr lang="en-US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noProof="0" dirty="0"/>
            <a:t>O Lona maliu, ua foai mai ai le faaolataga mo i tatou (fuaiupu 5).</a:t>
          </a:r>
          <a:endParaRPr lang="en-US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Na tu'u e le Atua a tatou agasala uma i ona luga (fuaiupu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noProof="0" dirty="0"/>
            <a:t>Sa lei puipuia o ia lava mai ē na tuʻuaʻia o ia (fuaiupu 7).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noProof="0" dirty="0"/>
            <a:t>Sa fa'amasinoina ma fa'asalaina o ia i le oti (fuaiupu 8).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noProof="0" dirty="0"/>
            <a:t>Sa tanumia o ia fa‘atasi ma ē mau‘oa (fuaiupu 9a)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E lei </a:t>
          </a:r>
          <a:r>
            <a:rPr lang="en-US" sz="1800" b="1" kern="1200" noProof="0" dirty="0" err="1"/>
            <a:t>agasala</a:t>
          </a:r>
          <a:r>
            <a:rPr lang="en-US" sz="1800" b="1" kern="1200" noProof="0" dirty="0"/>
            <a:t> lava o Ia</a:t>
          </a:r>
          <a:br>
            <a:rPr lang="en-US" sz="1800" b="1" kern="1200" noProof="0" dirty="0"/>
          </a:br>
          <a:r>
            <a:rPr lang="en-US" sz="1800" b="1" kern="1200" noProof="0" dirty="0"/>
            <a:t>(f. 9e)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Toe </a:t>
          </a:r>
          <a:r>
            <a:rPr lang="en-US" sz="1800" b="1" kern="1200" noProof="0" dirty="0" err="1"/>
            <a:t>tū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ua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mavae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lona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maliu</a:t>
          </a:r>
          <a:r>
            <a:rPr lang="en-US" sz="1800" b="1" kern="1200" noProof="0" dirty="0"/>
            <a:t> e </a:t>
          </a:r>
          <a:r>
            <a:rPr lang="en-US" sz="1800" b="1" kern="1200" noProof="0" dirty="0" err="1"/>
            <a:t>fai</a:t>
          </a:r>
          <a:r>
            <a:rPr lang="en-US" sz="1800" b="1" kern="1200" noProof="0" dirty="0"/>
            <a:t> ma </a:t>
          </a:r>
          <a:r>
            <a:rPr lang="en-US" sz="1800" b="1" kern="1200" noProof="0" dirty="0" err="1"/>
            <a:t>togiola</a:t>
          </a:r>
          <a:r>
            <a:rPr lang="en-US" sz="1800" b="1" kern="1200" noProof="0" dirty="0"/>
            <a:t> (f 10)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Sau se </a:t>
          </a:r>
          <a:r>
            <a:rPr lang="en-US" sz="1800" b="1" kern="1200" noProof="0" dirty="0" err="1"/>
            <a:t>aso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afio</a:t>
          </a:r>
          <a:r>
            <a:rPr lang="en-US" sz="1800" b="1" kern="1200" noProof="0" dirty="0"/>
            <a:t> lea o Ia ma </a:t>
          </a:r>
          <a:r>
            <a:rPr lang="en-US" sz="1800" b="1" kern="1200" noProof="0" dirty="0" err="1"/>
            <a:t>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latou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togiolaina</a:t>
          </a:r>
          <a:r>
            <a:rPr lang="en-US" sz="1800" b="1" kern="1200" noProof="0" dirty="0"/>
            <a:t> (f. 11)</a:t>
          </a:r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O loo </a:t>
          </a:r>
          <a:r>
            <a:rPr lang="en-US" sz="1800" b="1" kern="1200" noProof="0" dirty="0" err="1"/>
            <a:t>fautua</a:t>
          </a:r>
          <a:r>
            <a:rPr lang="en-US" sz="1800" b="1" kern="1200" noProof="0" dirty="0"/>
            <a:t> pea </a:t>
          </a:r>
          <a:r>
            <a:rPr lang="en-US" sz="1800" b="1" kern="1200" noProof="0" dirty="0" err="1"/>
            <a:t>mo</a:t>
          </a:r>
          <a:r>
            <a:rPr lang="en-US" sz="1800" b="1" kern="1200" noProof="0" dirty="0"/>
            <a:t> tatou (f.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428999"/>
            <a:ext cx="457262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4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O LE VALAAUINA O LE PEROFETA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145423"/>
                </a:solidFill>
              </a:rPr>
              <a:t>Lesona</a:t>
            </a:r>
            <a:r>
              <a:rPr lang="en-US" sz="1600" b="1" noProof="0" dirty="0">
                <a:solidFill>
                  <a:srgbClr val="145423"/>
                </a:solidFill>
              </a:rPr>
              <a:t> 2 </a:t>
            </a:r>
            <a:r>
              <a:rPr lang="en-US" sz="1600" b="1" noProof="0" dirty="0" err="1">
                <a:solidFill>
                  <a:srgbClr val="145423"/>
                </a:solidFill>
              </a:rPr>
              <a:t>mo</a:t>
            </a:r>
            <a:r>
              <a:rPr lang="en-US" sz="1600" b="1" noProof="0" dirty="0">
                <a:solidFill>
                  <a:srgbClr val="145423"/>
                </a:solidFill>
              </a:rPr>
              <a:t> </a:t>
            </a:r>
            <a:r>
              <a:rPr lang="en-US" sz="1600" b="1" noProof="0" dirty="0" err="1">
                <a:solidFill>
                  <a:srgbClr val="145423"/>
                </a:solidFill>
              </a:rPr>
              <a:t>Oketopa</a:t>
            </a:r>
            <a:r>
              <a:rPr lang="en-US" sz="1600" b="1" noProof="0" dirty="0">
                <a:solidFill>
                  <a:srgbClr val="145423"/>
                </a:solidFill>
              </a:rPr>
              <a:t> 10, 2026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3693319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‘‘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Ona ou faalogo atu ai lea i le siufofoga o le Alii, ua faapea mai, O ai ea ou te auina atu? o ai foi e alu atu mo i matou? Ona ou faapea atu ai lea, O a‘u lenei, ina auina atu a‘u.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(Isaia 6:8,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SOV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6972299" y="3962400"/>
            <a:ext cx="5248275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373574"/>
                </a:solidFill>
              </a:rPr>
              <a:t>Aperaamo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Perofeta</a:t>
            </a:r>
            <a:r>
              <a:rPr lang="en-US" sz="2000" b="1" noProof="0" dirty="0"/>
              <a:t> o le </a:t>
            </a:r>
            <a:r>
              <a:rPr lang="en-US" sz="2000" b="1" noProof="0" dirty="0" err="1"/>
              <a:t>feagaiga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23574"/>
                </a:solidFill>
              </a:rPr>
              <a:t>Elia</a:t>
            </a:r>
            <a:r>
              <a:rPr lang="en-US" sz="2000" b="1" noProof="0" dirty="0"/>
              <a:t>: </a:t>
            </a:r>
            <a:r>
              <a:rPr lang="it-IT" sz="2000" b="1" dirty="0"/>
              <a:t>O le perofeta o le toefuata‘iga</a:t>
            </a:r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98465F"/>
                </a:solidFill>
              </a:rPr>
              <a:t>Isaia</a:t>
            </a:r>
            <a:r>
              <a:rPr lang="en-US" sz="2000" b="1" noProof="0" dirty="0"/>
              <a:t>: </a:t>
            </a:r>
            <a:r>
              <a:rPr lang="en-US" sz="2000" b="1" dirty="0" err="1"/>
              <a:t>Perofeta</a:t>
            </a:r>
            <a:r>
              <a:rPr lang="en-US" sz="2000" b="1" dirty="0"/>
              <a:t> o le </a:t>
            </a:r>
            <a:r>
              <a:rPr lang="en-US" sz="2000" b="1" dirty="0" err="1"/>
              <a:t>mesia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4235"/>
                </a:solidFill>
              </a:rPr>
              <a:t>Tanielu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Perofeta</a:t>
            </a:r>
            <a:r>
              <a:rPr lang="en-US" sz="2000" b="1" noProof="0" dirty="0"/>
              <a:t> o le </a:t>
            </a:r>
            <a:r>
              <a:rPr lang="en-US" sz="2000" b="1" noProof="0" dirty="0" err="1"/>
              <a:t>lumanai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6435"/>
                </a:solidFill>
              </a:rPr>
              <a:t>Ioane le </a:t>
            </a:r>
            <a:r>
              <a:rPr lang="en-US" sz="2000" b="1" dirty="0" err="1">
                <a:solidFill>
                  <a:srgbClr val="746435"/>
                </a:solidFill>
              </a:rPr>
              <a:t>Papatiso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Perofeta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muamua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atu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88011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E tusa ma le 1,900 tausaga e va ai Aperaamo (le perofeta muamua o le Feagaiga Tuai) ma Ioane le Papatiso (perofeta muamua o le Feagaiga Fou).</a:t>
            </a:r>
            <a:endParaRPr lang="en-US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years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ABRAHAM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19th century  BC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JOHN THE BAPTIST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1st century AD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89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89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89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89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189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696170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Na </a:t>
            </a:r>
            <a:r>
              <a:rPr lang="en-US" sz="2000" b="1" dirty="0" err="1">
                <a:solidFill>
                  <a:prstClr val="black"/>
                </a:solidFill>
              </a:rPr>
              <a:t>faapefea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filifilia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? Na </a:t>
            </a:r>
            <a:r>
              <a:rPr lang="en-US" sz="2000" b="1" dirty="0" err="1">
                <a:solidFill>
                  <a:prstClr val="black"/>
                </a:solidFill>
              </a:rPr>
              <a:t>faapefea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tali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lo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valaauina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faaperofeta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704458"/>
            <a:ext cx="878681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I lea vaitaimi, na vala‘auina ai isi perofeta e toe fa‘afo‘isia le mafutaga a le nu‘u ma le Atua, ma ia fa‘atumauina le fa‘amoemoe i le Mesia. O nisi fo‘i na latou fa‘ailoa mai le taimi tonu e ta‘unu‘u mai ai le Mesia.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7636" y="712747"/>
            <a:ext cx="8801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O le muamua na fa‘alauiloa mai le feagaiga e ala i le “fanau.” O lona lua na fa‘alauiloa mai le taunu‘u mai o le “fanau” (o Iesu), o lē o le a fa‘ataunu‘uina le fenagaiga folafolaina.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APERAMO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PEROFETA O LE FEAGAIGA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988541" y="693241"/>
            <a:ext cx="9850908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Ua fetalai mai Ieova ia Aperamo, Ia tuua e oe o lou nuu, ma tagata o lou nuu, ma le aiga o lou tamā, a e alu atu i se nuu ou te faasino atu ai ia te oe.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(Ken 12:1 </a:t>
            </a:r>
            <a:r>
              <a:rPr lang="en-US" sz="1100" b="1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SOV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314398"/>
            <a:ext cx="647459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 </a:t>
            </a:r>
            <a:r>
              <a:rPr lang="en-US" sz="2000" b="1" dirty="0" err="1"/>
              <a:t>Aperaamo</a:t>
            </a:r>
            <a:r>
              <a:rPr lang="en-US" sz="2000" b="1" dirty="0"/>
              <a:t> o le </a:t>
            </a:r>
            <a:r>
              <a:rPr lang="en-US" sz="2000" b="1" dirty="0" err="1"/>
              <a:t>tagata</a:t>
            </a:r>
            <a:r>
              <a:rPr lang="en-US" sz="2000" b="1" dirty="0"/>
              <a:t> </a:t>
            </a:r>
            <a:r>
              <a:rPr lang="en-US" sz="2000" b="1" dirty="0" err="1"/>
              <a:t>muamua</a:t>
            </a:r>
            <a:r>
              <a:rPr lang="en-US" sz="2000" b="1" dirty="0"/>
              <a:t> lea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ta‘ua</a:t>
            </a:r>
            <a:r>
              <a:rPr lang="en-US" sz="2000" b="1" dirty="0"/>
              <a:t> o se “</a:t>
            </a:r>
            <a:r>
              <a:rPr lang="en-US" sz="2000" b="1" dirty="0" err="1"/>
              <a:t>perofeta</a:t>
            </a:r>
            <a:r>
              <a:rPr lang="en-US" sz="2000" b="1" dirty="0"/>
              <a:t>” (Ken 20:7). Na </a:t>
            </a:r>
            <a:r>
              <a:rPr lang="en-US" sz="2000" b="1" dirty="0" err="1"/>
              <a:t>vala‘auina</a:t>
            </a:r>
            <a:r>
              <a:rPr lang="en-US" sz="2000" b="1" dirty="0"/>
              <a:t> </a:t>
            </a:r>
            <a:r>
              <a:rPr lang="en-US" sz="2000" b="1" dirty="0" err="1"/>
              <a:t>sa‘o</a:t>
            </a:r>
            <a:r>
              <a:rPr lang="en-US" sz="2000" b="1" dirty="0"/>
              <a:t> e le Atua ma </a:t>
            </a:r>
            <a:r>
              <a:rPr lang="en-US" sz="2000" b="1" dirty="0" err="1"/>
              <a:t>faatonuina</a:t>
            </a:r>
            <a:r>
              <a:rPr lang="en-US" sz="2000" b="1" dirty="0"/>
              <a:t> </a:t>
            </a:r>
            <a:r>
              <a:rPr lang="en-US" sz="2000" b="1" dirty="0" err="1"/>
              <a:t>ina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tuua</a:t>
            </a:r>
            <a:r>
              <a:rPr lang="en-US" sz="2000" b="1" dirty="0"/>
              <a:t> </a:t>
            </a:r>
            <a:r>
              <a:rPr lang="en-US" sz="2000" b="1" dirty="0" err="1"/>
              <a:t>tapuaiga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tupua</a:t>
            </a:r>
            <a:r>
              <a:rPr lang="en-US" sz="2000" b="1" dirty="0"/>
              <a:t> </a:t>
            </a:r>
            <a:r>
              <a:rPr lang="en-US" sz="2000" b="1" dirty="0" err="1"/>
              <a:t>faapea</a:t>
            </a:r>
            <a:r>
              <a:rPr lang="en-US" sz="2000" b="1" dirty="0"/>
              <a:t> </a:t>
            </a:r>
            <a:r>
              <a:rPr lang="en-US" sz="2000" b="1" dirty="0" err="1"/>
              <a:t>amioga</a:t>
            </a:r>
            <a:r>
              <a:rPr lang="en-US" sz="2000" b="1" dirty="0"/>
              <a:t> </a:t>
            </a:r>
            <a:r>
              <a:rPr lang="en-US" sz="2000" b="1" dirty="0" err="1"/>
              <a:t>lē</a:t>
            </a:r>
            <a:r>
              <a:rPr lang="en-US" sz="2000" b="1" dirty="0"/>
              <a:t> </a:t>
            </a:r>
            <a:r>
              <a:rPr lang="en-US" sz="2000" b="1" dirty="0" err="1"/>
              <a:t>mamā</a:t>
            </a:r>
            <a:r>
              <a:rPr lang="en-US" sz="2000" b="1" dirty="0"/>
              <a:t>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siomia</a:t>
            </a:r>
            <a:r>
              <a:rPr lang="en-US" sz="2000" b="1" dirty="0"/>
              <a:t> ai o </a:t>
            </a:r>
            <a:r>
              <a:rPr lang="en-US" sz="2000" b="1" dirty="0" err="1"/>
              <a:t>ia</a:t>
            </a:r>
            <a:r>
              <a:rPr lang="en-US" sz="2000" b="1" dirty="0"/>
              <a:t>, ma alu </a:t>
            </a:r>
            <a:r>
              <a:rPr lang="en-US" sz="2000" b="1" dirty="0" err="1"/>
              <a:t>atu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se </a:t>
            </a:r>
            <a:r>
              <a:rPr lang="en-US" sz="2000" b="1" dirty="0" err="1"/>
              <a:t>nofoaga</a:t>
            </a:r>
            <a:r>
              <a:rPr lang="en-US" sz="2000" b="1" dirty="0"/>
              <a:t> </a:t>
            </a:r>
            <a:r>
              <a:rPr lang="en-US" sz="2000" b="1" dirty="0" err="1"/>
              <a:t>nate</a:t>
            </a:r>
            <a:r>
              <a:rPr lang="en-US" sz="2000" b="1" dirty="0"/>
              <a:t> </a:t>
            </a:r>
            <a:r>
              <a:rPr lang="en-US" sz="2000" b="1" dirty="0" err="1"/>
              <a:t>lē</a:t>
            </a:r>
            <a:r>
              <a:rPr lang="en-US" sz="2000" b="1" dirty="0"/>
              <a:t> o </a:t>
            </a:r>
            <a:r>
              <a:rPr lang="en-US" sz="2000" b="1" dirty="0" err="1"/>
              <a:t>iloa</a:t>
            </a:r>
            <a:r>
              <a:rPr lang="en-US" sz="2000" b="1" dirty="0"/>
              <a:t> (Ken 12:1).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742936"/>
            <a:ext cx="779145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Na </a:t>
            </a:r>
            <a:r>
              <a:rPr lang="en-US" sz="2000" b="1" dirty="0" err="1"/>
              <a:t>faapefea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tali </a:t>
            </a:r>
            <a:r>
              <a:rPr lang="en-US" sz="2000" b="1" dirty="0" err="1"/>
              <a:t>atu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valaau</a:t>
            </a:r>
            <a:r>
              <a:rPr lang="en-US" sz="2000" b="1" dirty="0"/>
              <a:t>? “O le </a:t>
            </a:r>
            <a:r>
              <a:rPr lang="en-US" sz="2000" b="1" dirty="0" err="1"/>
              <a:t>faatuatua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usiusitai</a:t>
            </a:r>
            <a:r>
              <a:rPr lang="en-US" sz="2000" b="1" dirty="0"/>
              <a:t> ai </a:t>
            </a:r>
            <a:r>
              <a:rPr lang="en-US" sz="2000" b="1" dirty="0" err="1"/>
              <a:t>Aperaamo</a:t>
            </a:r>
            <a:r>
              <a:rPr lang="en-US" sz="2000" b="1" dirty="0"/>
              <a:t> </a:t>
            </a:r>
            <a:r>
              <a:rPr lang="en-US" sz="2000" b="1" dirty="0" err="1"/>
              <a:t>ina</a:t>
            </a:r>
            <a:r>
              <a:rPr lang="en-US" sz="2000" b="1" dirty="0"/>
              <a:t>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valaauina</a:t>
            </a:r>
            <a:r>
              <a:rPr lang="en-US" sz="2000" b="1" dirty="0"/>
              <a:t> o </a:t>
            </a:r>
            <a:r>
              <a:rPr lang="en-US" sz="2000" b="1" dirty="0" err="1"/>
              <a:t>ia</a:t>
            </a:r>
            <a:r>
              <a:rPr lang="en-US" sz="2000" b="1" dirty="0"/>
              <a:t> e alu </a:t>
            </a:r>
            <a:r>
              <a:rPr lang="en-US" sz="2000" b="1" dirty="0" err="1"/>
              <a:t>atu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se </a:t>
            </a:r>
            <a:r>
              <a:rPr lang="en-US" sz="2000" b="1" dirty="0" err="1"/>
              <a:t>nofoaga</a:t>
            </a:r>
            <a:r>
              <a:rPr lang="en-US" sz="2000" b="1" dirty="0"/>
              <a:t> o le a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maua</a:t>
            </a:r>
            <a:r>
              <a:rPr lang="en-US" sz="2000" b="1" dirty="0"/>
              <a:t> e </a:t>
            </a:r>
            <a:r>
              <a:rPr lang="en-US" sz="2000" b="1" dirty="0" err="1"/>
              <a:t>fai</a:t>
            </a:r>
            <a:r>
              <a:rPr lang="en-US" sz="2000" b="1" dirty="0"/>
              <a:t> ma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tofi</a:t>
            </a:r>
            <a:r>
              <a:rPr lang="en-US" sz="2000" b="1" dirty="0"/>
              <a:t>. Ona alu </a:t>
            </a:r>
            <a:r>
              <a:rPr lang="en-US" sz="2000" b="1" dirty="0" err="1"/>
              <a:t>atu</a:t>
            </a:r>
            <a:r>
              <a:rPr lang="en-US" sz="2000" b="1" dirty="0"/>
              <a:t> lea o </a:t>
            </a:r>
            <a:r>
              <a:rPr lang="en-US" sz="2000" b="1" dirty="0" err="1"/>
              <a:t>ia</a:t>
            </a:r>
            <a:r>
              <a:rPr lang="en-US" sz="2000" b="1" dirty="0"/>
              <a:t>, e </a:t>
            </a:r>
            <a:r>
              <a:rPr lang="en-US" sz="2000" b="1" dirty="0" err="1"/>
              <a:t>ui</a:t>
            </a:r>
            <a:r>
              <a:rPr lang="en-US" sz="2000" b="1" dirty="0"/>
              <a:t> </a:t>
            </a:r>
            <a:r>
              <a:rPr lang="en-US" sz="2000" b="1" dirty="0" err="1"/>
              <a:t>ina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le </a:t>
            </a:r>
            <a:r>
              <a:rPr lang="en-US" sz="2000" b="1" dirty="0" err="1"/>
              <a:t>iloa</a:t>
            </a:r>
            <a:r>
              <a:rPr lang="en-US" sz="2000" b="1" dirty="0"/>
              <a:t> le </a:t>
            </a:r>
            <a:r>
              <a:rPr lang="en-US" sz="2000" b="1" dirty="0" err="1"/>
              <a:t>mea</a:t>
            </a:r>
            <a:r>
              <a:rPr lang="en-US" sz="2000" b="1" dirty="0"/>
              <a:t> o loo </a:t>
            </a:r>
            <a:r>
              <a:rPr lang="en-US" sz="2000" b="1" dirty="0" err="1"/>
              <a:t>agaʻi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ai” (</a:t>
            </a:r>
            <a:r>
              <a:rPr lang="en-US" sz="2000" b="1" dirty="0" err="1"/>
              <a:t>Eperu</a:t>
            </a:r>
            <a:r>
              <a:rPr lang="en-US" sz="2000" b="1" dirty="0"/>
              <a:t> 11:8).</a:t>
            </a:r>
            <a:endParaRPr lang="en-US" sz="2000" b="1" noProof="0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810835"/>
            <a:ext cx="63861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Faatasi ai ma lea valaau, sa iai ni folafolaga eseese. O le a ia maua le faamanuiaga a le Atua, o le a siitia o ia i luga, ma e ala ia te ia, o le a oo atu ai le faamanuiaga i “aiga uma o le lalolagi” (Ken 12:2-3).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414358" y="5882424"/>
            <a:ext cx="75799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I le avea ai ma perofeta, e leʻi valaʻauina Aperaamo e faʻalauiloa mai se mala o le a tupu, ae ia faʻailoa atu le Atua moni ma faʻaalia le folafolaga o le faʻaolataga e ala mai i le Mesia.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it-IT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APERAMO: PEROFETA O LE FEAGAIGA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679622" y="693241"/>
            <a:ext cx="10159827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“Ua fetalai mai Ieova ia Aperamo, Ia tuua e oe o lou nuu, ma tagata o lou nuu, ma le aiga o lou tamā, a e alu atu i se nuu ou te faasino atu ai ia te oe.” (Ken 12:1 SOV)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4778692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2342137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I le taimi na nofo ai i Kanana, sa feiloa‘i ai Aperaamo (o lē sa ta‘ua muamua o Aperamo) ma le Atua i ni taimi eseese, ma maua ai foi ni fe‘au eseese:</a:t>
            </a:r>
            <a:endParaRPr lang="en-US" sz="2000" b="1" noProof="0" dirty="0"/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ELIA: PEROFETA O LE FAAFOUINA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523220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t-BR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“Ona faalatalata atu lea o Elia i le nuu uma, ua faapea atu, Pe tou te faaletonu i manatu e lua seia afea? Afai o Ieova o le Atua ia, ia outou mulimuli atu ia te ia; a e afai o Paala, ia outou mulimuli atu ia te ia. A e le tali mai le nuu ia te ia i se upu.”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(1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Tupu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18:21)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273220"/>
            <a:ext cx="659197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Na </a:t>
            </a:r>
            <a:r>
              <a:rPr lang="en-US" sz="2000" b="1" dirty="0" err="1"/>
              <a:t>taitai</a:t>
            </a:r>
            <a:r>
              <a:rPr lang="en-US" sz="2000" b="1" dirty="0"/>
              <a:t> e Aapo ma </a:t>
            </a:r>
            <a:r>
              <a:rPr lang="en-US" sz="2000" b="1" dirty="0" err="1"/>
              <a:t>Iesepela</a:t>
            </a:r>
            <a:r>
              <a:rPr lang="en-US" sz="2000" b="1" dirty="0"/>
              <a:t> </a:t>
            </a:r>
            <a:r>
              <a:rPr lang="en-US" sz="2000" b="1" dirty="0" err="1"/>
              <a:t>Isaraelu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se </a:t>
            </a:r>
            <a:r>
              <a:rPr lang="en-US" sz="2000" b="1" dirty="0" err="1"/>
              <a:t>tulaga</a:t>
            </a:r>
            <a:r>
              <a:rPr lang="en-US" sz="2000" b="1" dirty="0"/>
              <a:t> o le </a:t>
            </a:r>
            <a:r>
              <a:rPr lang="en-US" sz="2000" b="1" dirty="0" err="1"/>
              <a:t>lē</a:t>
            </a:r>
            <a:r>
              <a:rPr lang="en-US" sz="2000" b="1" dirty="0"/>
              <a:t> </a:t>
            </a:r>
            <a:r>
              <a:rPr lang="en-US" sz="2000" b="1" dirty="0" err="1"/>
              <a:t>faamaoni</a:t>
            </a:r>
            <a:r>
              <a:rPr lang="en-US" sz="2000" b="1" dirty="0"/>
              <a:t> tele ma le </a:t>
            </a:r>
            <a:r>
              <a:rPr lang="en-US" sz="2000" b="1" dirty="0" err="1"/>
              <a:t>liliu</a:t>
            </a:r>
            <a:r>
              <a:rPr lang="en-US" sz="2000" b="1" dirty="0"/>
              <a:t> ese </a:t>
            </a:r>
            <a:r>
              <a:rPr lang="en-US" sz="2000" b="1" dirty="0" err="1"/>
              <a:t>mai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Atua. E </a:t>
            </a:r>
            <a:r>
              <a:rPr lang="en-US" sz="2000" b="1" dirty="0" err="1"/>
              <a:t>toʻaitiiti</a:t>
            </a:r>
            <a:r>
              <a:rPr lang="en-US" sz="2000" b="1" dirty="0"/>
              <a:t> lava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auauna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Atua; a o </a:t>
            </a:r>
            <a:r>
              <a:rPr lang="en-US" sz="2000" b="1" dirty="0" err="1"/>
              <a:t>isi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tapuai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Paala, </a:t>
            </a:r>
            <a:r>
              <a:rPr lang="en-US" sz="2000" b="1" dirty="0" err="1"/>
              <a:t>Asera</a:t>
            </a:r>
            <a:r>
              <a:rPr lang="en-US" sz="2000" b="1" dirty="0"/>
              <a:t>, ma </a:t>
            </a:r>
            <a:r>
              <a:rPr lang="en-US" sz="2000" b="1" dirty="0" err="1"/>
              <a:t>isi</a:t>
            </a:r>
            <a:r>
              <a:rPr lang="en-US" sz="2000" b="1" dirty="0"/>
              <a:t> atua. O lea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valaauina</a:t>
            </a:r>
            <a:r>
              <a:rPr lang="en-US" sz="2000" b="1" dirty="0"/>
              <a:t> ai e le Atua Elia </a:t>
            </a:r>
            <a:r>
              <a:rPr lang="en-US" sz="2000" b="1" dirty="0" err="1"/>
              <a:t>ina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toe </a:t>
            </a:r>
            <a:r>
              <a:rPr lang="en-US" sz="2000" b="1" dirty="0" err="1"/>
              <a:t>faafoi</a:t>
            </a:r>
            <a:r>
              <a:rPr lang="en-US" sz="2000" b="1" dirty="0"/>
              <a:t> le </a:t>
            </a:r>
            <a:r>
              <a:rPr lang="en-US" sz="2000" b="1" dirty="0" err="1"/>
              <a:t>nuʻu</a:t>
            </a:r>
            <a:r>
              <a:rPr lang="en-US" sz="2000" b="1" dirty="0"/>
              <a:t> </a:t>
            </a:r>
            <a:r>
              <a:rPr lang="en-US" sz="2000" b="1" dirty="0" err="1"/>
              <a:t>filifilia</a:t>
            </a:r>
            <a:r>
              <a:rPr lang="en-US" sz="2000" b="1" dirty="0"/>
              <a:t> (1 Tupu 17:1).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269355" y="1531899"/>
            <a:ext cx="3823931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16140" y="4339320"/>
            <a:ext cx="65919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 le </a:t>
            </a:r>
            <a:r>
              <a:rPr lang="en-US" sz="2000" b="1" dirty="0" err="1"/>
              <a:t>fe'au</a:t>
            </a:r>
            <a:r>
              <a:rPr lang="en-US" sz="2000" b="1" dirty="0"/>
              <a:t> a le </a:t>
            </a:r>
            <a:r>
              <a:rPr lang="en-US" sz="2000" b="1" dirty="0" err="1"/>
              <a:t>perofeta</a:t>
            </a:r>
            <a:r>
              <a:rPr lang="en-US" sz="2000" b="1" dirty="0"/>
              <a:t> o Elia—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lafoa'i</a:t>
            </a:r>
            <a:r>
              <a:rPr lang="en-US" sz="2000" b="1" dirty="0"/>
              <a:t> le </a:t>
            </a:r>
            <a:r>
              <a:rPr lang="en-US" sz="2000" b="1" dirty="0" err="1"/>
              <a:t>tapua'i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tupua</a:t>
            </a:r>
            <a:r>
              <a:rPr lang="en-US" sz="2000" b="1" dirty="0"/>
              <a:t> ae </a:t>
            </a:r>
            <a:r>
              <a:rPr lang="en-US" sz="2000" b="1" dirty="0" err="1"/>
              <a:t>liliu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Atua—o le a toe </a:t>
            </a:r>
            <a:r>
              <a:rPr lang="en-US" sz="2000" b="1" dirty="0" err="1"/>
              <a:t>tala'ia</a:t>
            </a:r>
            <a:r>
              <a:rPr lang="en-US" sz="2000" b="1" dirty="0"/>
              <a:t> ma le mana </a:t>
            </a:r>
            <a:r>
              <a:rPr lang="en-US" sz="2000" b="1" dirty="0" err="1"/>
              <a:t>a'o</a:t>
            </a:r>
            <a:r>
              <a:rPr lang="en-US" sz="2000" b="1" dirty="0"/>
              <a:t> </a:t>
            </a:r>
            <a:r>
              <a:rPr lang="en-US" sz="2000" b="1" dirty="0" err="1"/>
              <a:t>le'i</a:t>
            </a:r>
            <a:r>
              <a:rPr lang="en-US" sz="2000" b="1" dirty="0"/>
              <a:t> </a:t>
            </a:r>
            <a:r>
              <a:rPr lang="en-US" sz="2000" b="1" dirty="0" err="1"/>
              <a:t>o'o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Afio</a:t>
            </a:r>
            <a:r>
              <a:rPr lang="en-US" sz="2000" b="1" dirty="0"/>
              <a:t> Mai </a:t>
            </a:r>
            <a:r>
              <a:rPr lang="en-US" sz="2000" b="1" dirty="0" err="1"/>
              <a:t>Fa'alua</a:t>
            </a:r>
            <a:r>
              <a:rPr lang="en-US" sz="2000" b="1" dirty="0"/>
              <a:t>. O </a:t>
            </a:r>
            <a:r>
              <a:rPr lang="en-US" sz="2000" b="1" dirty="0" err="1"/>
              <a:t>lona</a:t>
            </a:r>
            <a:r>
              <a:rPr lang="en-US" sz="2000" b="1" dirty="0"/>
              <a:t> </a:t>
            </a:r>
            <a:r>
              <a:rPr lang="en-US" sz="2000" b="1" dirty="0" err="1"/>
              <a:t>fa'amoemoe</a:t>
            </a:r>
            <a:r>
              <a:rPr lang="en-US" sz="2000" b="1" dirty="0"/>
              <a:t> </a:t>
            </a:r>
            <a:r>
              <a:rPr lang="en-US" sz="2000" b="1" dirty="0" err="1"/>
              <a:t>autū</a:t>
            </a:r>
            <a:r>
              <a:rPr lang="en-US" sz="2000" b="1" dirty="0"/>
              <a:t>: </a:t>
            </a:r>
            <a:r>
              <a:rPr lang="en-US" sz="2000" b="1" dirty="0" err="1"/>
              <a:t>ia</a:t>
            </a:r>
            <a:r>
              <a:rPr lang="en-US" sz="2000" b="1" dirty="0"/>
              <a:t> toe </a:t>
            </a:r>
            <a:r>
              <a:rPr lang="en-US" sz="2000" b="1" dirty="0" err="1"/>
              <a:t>fa'atūina</a:t>
            </a:r>
            <a:r>
              <a:rPr lang="en-US" sz="2000" b="1" dirty="0"/>
              <a:t> le fata </a:t>
            </a:r>
            <a:r>
              <a:rPr lang="en-US" sz="2000" b="1" dirty="0" err="1"/>
              <a:t>faitaulaga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aiga (Malaki 4:5-6).</a:t>
            </a:r>
            <a:endParaRPr lang="en-US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40" y="2806270"/>
            <a:ext cx="652301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Ina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mavae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tausaga</a:t>
            </a:r>
            <a:r>
              <a:rPr lang="en-US" sz="2000" b="1" dirty="0">
                <a:solidFill>
                  <a:prstClr val="black"/>
                </a:solidFill>
              </a:rPr>
              <a:t> se tele o le </a:t>
            </a:r>
            <a:r>
              <a:rPr lang="en-US" sz="2000" b="1" dirty="0" err="1">
                <a:solidFill>
                  <a:prstClr val="black"/>
                </a:solidFill>
              </a:rPr>
              <a:t>lamala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valaʻauina</a:t>
            </a:r>
            <a:r>
              <a:rPr lang="en-US" sz="2000" b="1" dirty="0">
                <a:solidFill>
                  <a:prstClr val="black"/>
                </a:solidFill>
              </a:rPr>
              <a:t> ai e Elia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Isaraelu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Mauga o </a:t>
            </a:r>
            <a:r>
              <a:rPr lang="en-US" sz="2000" b="1" dirty="0" err="1">
                <a:solidFill>
                  <a:prstClr val="black"/>
                </a:solidFill>
              </a:rPr>
              <a:t>Karamelu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faʻaosofia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e toe </a:t>
            </a:r>
            <a:r>
              <a:rPr lang="en-US" sz="2000" b="1" dirty="0" err="1">
                <a:solidFill>
                  <a:prstClr val="black"/>
                </a:solidFill>
              </a:rPr>
              <a:t>foʻi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Atua, ae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leʻi</a:t>
            </a:r>
            <a:r>
              <a:rPr lang="en-US" sz="2000" b="1" dirty="0">
                <a:solidFill>
                  <a:prstClr val="black"/>
                </a:solidFill>
              </a:rPr>
              <a:t> tali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(1 Tup 18:21). Sa </a:t>
            </a:r>
            <a:r>
              <a:rPr lang="en-US" sz="2000" b="1" dirty="0" err="1">
                <a:solidFill>
                  <a:prstClr val="black"/>
                </a:solidFill>
              </a:rPr>
              <a:t>manaʻomia</a:t>
            </a:r>
            <a:r>
              <a:rPr lang="en-US" sz="2000" b="1" dirty="0">
                <a:solidFill>
                  <a:prstClr val="black"/>
                </a:solidFill>
              </a:rPr>
              <a:t> se </a:t>
            </a:r>
            <a:r>
              <a:rPr lang="en-US" sz="2000" b="1" dirty="0" err="1">
                <a:solidFill>
                  <a:prstClr val="black"/>
                </a:solidFill>
              </a:rPr>
              <a:t>vavega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iloa</a:t>
            </a:r>
            <a:r>
              <a:rPr lang="en-US" sz="2000" b="1" dirty="0">
                <a:solidFill>
                  <a:prstClr val="black"/>
                </a:solidFill>
              </a:rPr>
              <a:t> ai le Atua </a:t>
            </a:r>
            <a:r>
              <a:rPr lang="en-US" sz="2000" b="1" dirty="0" err="1">
                <a:solidFill>
                  <a:prstClr val="black"/>
                </a:solidFill>
              </a:rPr>
              <a:t>moni</a:t>
            </a:r>
            <a:r>
              <a:rPr lang="en-US" sz="2000" b="1" dirty="0">
                <a:solidFill>
                  <a:prstClr val="black"/>
                </a:solidFill>
              </a:rPr>
              <a:t> (1 Tup 18:30-39).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16140" y="5564593"/>
            <a:ext cx="64874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E ala i le aiga, o le a toe fa‘afo‘isia ai le tapua‘iga i le ekalesia, o nu‘u, ma atunu‘u. O ai o le a fa‘atinoina lenei galuega? O oe ma a‘u o le Elia lea o lo‘o mana‘omia e le lalolagi i aso nei.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ISAIA: PEROFETA O LE MESIA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pt-BR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 i tatou uma ua sē i tatou e pei o mamoe, ua taitasi ma faasaga i lona lava ala; a ua faaoo ia te ia e Ieova le amio leaga o i tatou uma.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(Isaia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403928"/>
            <a:ext cx="633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Na </a:t>
            </a:r>
            <a:r>
              <a:rPr lang="en-US" sz="2000" b="1" dirty="0" err="1"/>
              <a:t>valaauina</a:t>
            </a:r>
            <a:r>
              <a:rPr lang="en-US" sz="2000" b="1" dirty="0"/>
              <a:t> Isaia e </a:t>
            </a:r>
            <a:r>
              <a:rPr lang="en-US" sz="2000" b="1" dirty="0" err="1"/>
              <a:t>taitai</a:t>
            </a:r>
            <a:r>
              <a:rPr lang="en-US" sz="2000" b="1" dirty="0"/>
              <a:t> </a:t>
            </a:r>
            <a:r>
              <a:rPr lang="en-US" sz="2000" b="1" dirty="0" err="1"/>
              <a:t>tagata</a:t>
            </a:r>
            <a:r>
              <a:rPr lang="en-US" sz="2000" b="1" dirty="0"/>
              <a:t>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tautino</a:t>
            </a:r>
            <a:r>
              <a:rPr lang="en-US" sz="2000" b="1" dirty="0"/>
              <a:t> a </a:t>
            </a:r>
            <a:r>
              <a:rPr lang="en-US" sz="2000" b="1" dirty="0" err="1"/>
              <a:t>latou</a:t>
            </a:r>
            <a:r>
              <a:rPr lang="en-US" sz="2000" b="1" dirty="0"/>
              <a:t> </a:t>
            </a:r>
            <a:r>
              <a:rPr lang="en-US" sz="2000" b="1" dirty="0" err="1"/>
              <a:t>agasala</a:t>
            </a:r>
            <a:r>
              <a:rPr lang="en-US" sz="2000" b="1" dirty="0"/>
              <a:t> ma </a:t>
            </a:r>
            <a:r>
              <a:rPr lang="en-US" sz="2000" b="1" dirty="0" err="1"/>
              <a:t>talia</a:t>
            </a:r>
            <a:r>
              <a:rPr lang="en-US" sz="2000" b="1" dirty="0"/>
              <a:t> le </a:t>
            </a:r>
            <a:r>
              <a:rPr lang="en-US" sz="2000" b="1" dirty="0" err="1"/>
              <a:t>fa‘amagaloga</a:t>
            </a:r>
            <a:r>
              <a:rPr lang="en-US" sz="2000" b="1" dirty="0"/>
              <a:t> a le Atua (Isa 1:18).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613585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062586"/>
            <a:ext cx="88995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Ina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maliu</a:t>
            </a:r>
            <a:r>
              <a:rPr lang="en-US" sz="2000" b="1" dirty="0"/>
              <a:t> le Tupu o </a:t>
            </a:r>
            <a:r>
              <a:rPr lang="en-US" sz="2000" b="1" dirty="0" err="1"/>
              <a:t>Usia</a:t>
            </a:r>
            <a:r>
              <a:rPr lang="en-US" sz="2000" b="1" dirty="0"/>
              <a:t>,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maua</a:t>
            </a:r>
            <a:r>
              <a:rPr lang="en-US" sz="2000" b="1" dirty="0"/>
              <a:t> ai e Isaia se </a:t>
            </a:r>
            <a:r>
              <a:rPr lang="en-US" sz="2000" b="1" dirty="0" err="1"/>
              <a:t>fa‘aaliga</a:t>
            </a:r>
            <a:r>
              <a:rPr lang="en-US" sz="2000" b="1" dirty="0"/>
              <a:t> </a:t>
            </a:r>
            <a:r>
              <a:rPr lang="en-US" sz="2000" b="1" dirty="0" err="1"/>
              <a:t>mata‘ina</a:t>
            </a:r>
            <a:r>
              <a:rPr lang="en-US" sz="2000" b="1" dirty="0"/>
              <a:t> o le a </a:t>
            </a:r>
            <a:r>
              <a:rPr lang="en-US" sz="2000" b="1" dirty="0" err="1"/>
              <a:t>ia</a:t>
            </a:r>
            <a:r>
              <a:rPr lang="en-US" sz="2000" b="1" dirty="0"/>
              <a:t> </a:t>
            </a:r>
            <a:r>
              <a:rPr lang="en-US" sz="2000" b="1" dirty="0" err="1"/>
              <a:t>manatua</a:t>
            </a:r>
            <a:r>
              <a:rPr lang="en-US" sz="2000" b="1" dirty="0"/>
              <a:t> pea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gasologa</a:t>
            </a:r>
            <a:r>
              <a:rPr lang="en-US" sz="2000" b="1" dirty="0"/>
              <a:t> o </a:t>
            </a:r>
            <a:r>
              <a:rPr lang="en-US" sz="2000" b="1" dirty="0" err="1"/>
              <a:t>lana</a:t>
            </a:r>
            <a:r>
              <a:rPr lang="en-US" sz="2000" b="1" dirty="0"/>
              <a:t> </a:t>
            </a:r>
            <a:r>
              <a:rPr lang="en-US" sz="2000" b="1" dirty="0" err="1"/>
              <a:t>auaunaga</a:t>
            </a:r>
            <a:r>
              <a:rPr lang="en-US" sz="2000" b="1" dirty="0"/>
              <a:t>: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afio</a:t>
            </a:r>
            <a:r>
              <a:rPr lang="en-US" sz="2000" b="1" dirty="0"/>
              <a:t> le Atua </a:t>
            </a:r>
            <a:r>
              <a:rPr lang="en-US" sz="2000" b="1" dirty="0" err="1"/>
              <a:t>i</a:t>
            </a:r>
            <a:r>
              <a:rPr lang="en-US" sz="2000" b="1" dirty="0"/>
              <a:t> Lona </a:t>
            </a:r>
            <a:r>
              <a:rPr lang="en-US" sz="2000" b="1" dirty="0" err="1"/>
              <a:t>Malumalu</a:t>
            </a:r>
            <a:r>
              <a:rPr lang="en-US" sz="2000" b="1" dirty="0"/>
              <a:t> </a:t>
            </a:r>
            <a:r>
              <a:rPr lang="en-US" sz="2000" b="1" dirty="0" err="1"/>
              <a:t>pa‘ia</a:t>
            </a:r>
            <a:r>
              <a:rPr lang="en-US" sz="2000" b="1" dirty="0"/>
              <a:t>, ma </a:t>
            </a:r>
            <a:r>
              <a:rPr lang="en-US" sz="2000" b="1" dirty="0" err="1"/>
              <a:t>a‘o</a:t>
            </a:r>
            <a:r>
              <a:rPr lang="en-US" sz="2000" b="1" dirty="0"/>
              <a:t> </a:t>
            </a:r>
            <a:r>
              <a:rPr lang="en-US" sz="2000" b="1" dirty="0" err="1"/>
              <a:t>gatete</a:t>
            </a:r>
            <a:r>
              <a:rPr lang="en-US" sz="2000" b="1" dirty="0"/>
              <a:t> </a:t>
            </a:r>
            <a:r>
              <a:rPr lang="en-US" sz="2000" b="1" dirty="0" err="1"/>
              <a:t>poutū</a:t>
            </a:r>
            <a:r>
              <a:rPr lang="en-US" sz="2000" b="1" dirty="0"/>
              <a:t> o le </a:t>
            </a:r>
            <a:r>
              <a:rPr lang="en-US" sz="2000" b="1" dirty="0" err="1"/>
              <a:t>faitoto‘a</a:t>
            </a:r>
            <a:r>
              <a:rPr lang="en-US" sz="2000" b="1" dirty="0"/>
              <a:t>, 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gatete</a:t>
            </a:r>
            <a:r>
              <a:rPr lang="en-US" sz="2000" b="1" dirty="0"/>
              <a:t> </a:t>
            </a:r>
            <a:r>
              <a:rPr lang="en-US" sz="2000" b="1" dirty="0" err="1"/>
              <a:t>fo‘i</a:t>
            </a:r>
            <a:r>
              <a:rPr lang="en-US" sz="2000" b="1" dirty="0"/>
              <a:t> le </a:t>
            </a:r>
            <a:r>
              <a:rPr lang="en-US" sz="2000" b="1" dirty="0" err="1"/>
              <a:t>loto</a:t>
            </a:r>
            <a:r>
              <a:rPr lang="en-US" sz="2000" b="1" dirty="0"/>
              <a:t> o le </a:t>
            </a:r>
            <a:r>
              <a:rPr lang="en-US" sz="2000" b="1" dirty="0" err="1"/>
              <a:t>perofeta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o </a:t>
            </a:r>
            <a:r>
              <a:rPr lang="en-US" sz="2000" b="1" dirty="0" err="1"/>
              <a:t>lona</a:t>
            </a:r>
            <a:r>
              <a:rPr lang="en-US" sz="2000" b="1" dirty="0"/>
              <a:t> lava </a:t>
            </a:r>
            <a:r>
              <a:rPr lang="en-US" sz="2000" b="1" dirty="0" err="1"/>
              <a:t>lē</a:t>
            </a:r>
            <a:r>
              <a:rPr lang="en-US" sz="2000" b="1" dirty="0"/>
              <a:t> </a:t>
            </a:r>
            <a:r>
              <a:rPr lang="en-US" sz="2000" b="1" dirty="0" err="1"/>
              <a:t>agavaa</a:t>
            </a:r>
            <a:r>
              <a:rPr lang="en-US" sz="2000" b="1" dirty="0"/>
              <a:t> (Isaia 6:1-5).</a:t>
            </a:r>
            <a:endParaRPr lang="en-US" sz="2000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482000" y="4629424"/>
            <a:ext cx="267443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E lē o se mea e fa‘ate‘ia ai le ta‘ua o le tusi a Isaia o le ‘‘talalelei muamua" (o lona uiga, o le Tala Lelei a o le‘i o‘o mai le Tala Lelei).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lana auaunaga umi e le gata ina aofia ai le vala‘au ina ia salamō, ae sa ia tala‘ia fa‘apitoa fo‘i le galuega a Iesu, le Mesia.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Ina </a:t>
            </a:r>
            <a:r>
              <a:rPr lang="en-US" sz="2000" b="1" dirty="0" err="1">
                <a:solidFill>
                  <a:prstClr val="black"/>
                </a:solidFill>
              </a:rPr>
              <a:t>ua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fa‘amagaloina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mafai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folafolaina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ma le </a:t>
            </a:r>
            <a:r>
              <a:rPr lang="en-US" sz="2000" b="1" dirty="0" err="1">
                <a:solidFill>
                  <a:prstClr val="black"/>
                </a:solidFill>
              </a:rPr>
              <a:t>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fefe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fe‘au</a:t>
            </a:r>
            <a:r>
              <a:rPr lang="en-US" sz="2000" b="1" dirty="0">
                <a:solidFill>
                  <a:prstClr val="black"/>
                </a:solidFill>
              </a:rPr>
              <a:t> a le Atua: “O </a:t>
            </a:r>
            <a:r>
              <a:rPr lang="en-US" sz="2000" b="1" dirty="0" err="1">
                <a:solidFill>
                  <a:prstClr val="black"/>
                </a:solidFill>
              </a:rPr>
              <a:t>a‘u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lenei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auina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a‘u</a:t>
            </a:r>
            <a:r>
              <a:rPr lang="en-US" sz="2000" b="1" dirty="0">
                <a:solidFill>
                  <a:prstClr val="black"/>
                </a:solidFill>
              </a:rPr>
              <a:t>” (Isaia 6:6-8).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it-IT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ISAIA: PEROFETA O LE MESIA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“O i tatou uma ua sē i tatou e pei o mamoe, ua taitasi ma faasaga i lona lava ala; a ua faaoo ia te ia e Ieova le amio leaga o i tatou uma.” (Isaia 53:6)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9534605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it-IT" sz="2000" b="1" dirty="0"/>
              <a:t>O le mataupu e 53 o Isaia o lo‘o iai se fa‘amatalaga au‘ili‘ili o le fuafuaga o le togiola na fa‘ataunu‘uina e Iesu:</a:t>
            </a:r>
            <a:endParaRPr lang="en-US" sz="2000" b="1" noProof="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TANIELU: PEROFETA O LE LUMANAI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A o i ai le Atua i le lagi, o le na te faaalia mea ua lilo, ma faailoa mai ia Nepukanesa le tupu o mea e oo mai i aso amuli.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(Tanielu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5625" y="1262026"/>
            <a:ext cx="528637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Mai lava </a:t>
            </a:r>
            <a:r>
              <a:rPr lang="en-US" b="1" dirty="0" err="1"/>
              <a:t>i</a:t>
            </a:r>
            <a:r>
              <a:rPr lang="en-US" b="1" dirty="0"/>
              <a:t> le </a:t>
            </a:r>
            <a:r>
              <a:rPr lang="en-US" b="1" dirty="0" err="1"/>
              <a:t>amataga</a:t>
            </a:r>
            <a:r>
              <a:rPr lang="en-US" b="1" dirty="0"/>
              <a:t>,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lauiloa</a:t>
            </a:r>
            <a:r>
              <a:rPr lang="en-US" b="1" dirty="0"/>
              <a:t> Tanielu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lona</a:t>
            </a:r>
            <a:r>
              <a:rPr lang="en-US" b="1" dirty="0"/>
              <a:t> </a:t>
            </a:r>
            <a:r>
              <a:rPr lang="en-US" b="1" dirty="0" err="1"/>
              <a:t>faamaoni</a:t>
            </a:r>
            <a:r>
              <a:rPr lang="en-US" b="1" dirty="0"/>
              <a:t>. Sa </a:t>
            </a:r>
            <a:r>
              <a:rPr lang="en-US" b="1" dirty="0" err="1"/>
              <a:t>faamaoni</a:t>
            </a:r>
            <a:r>
              <a:rPr lang="en-US" b="1" dirty="0"/>
              <a:t> o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ana </a:t>
            </a:r>
            <a:r>
              <a:rPr lang="en-US" b="1" dirty="0" err="1"/>
              <a:t>meaʻai</a:t>
            </a:r>
            <a:r>
              <a:rPr lang="en-US" b="1" dirty="0"/>
              <a:t> (Tan. 1:8);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faamaoni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le </a:t>
            </a:r>
            <a:r>
              <a:rPr lang="en-US" b="1" dirty="0" err="1"/>
              <a:t>tuuina</a:t>
            </a:r>
            <a:r>
              <a:rPr lang="en-US" b="1" dirty="0"/>
              <a:t> </a:t>
            </a:r>
            <a:r>
              <a:rPr lang="en-US" b="1" dirty="0" err="1"/>
              <a:t>atu</a:t>
            </a:r>
            <a:r>
              <a:rPr lang="en-US" b="1" dirty="0"/>
              <a:t> o le </a:t>
            </a:r>
            <a:r>
              <a:rPr lang="en-US" b="1" dirty="0" err="1"/>
              <a:t>viiga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le Atua (Tan. 2:27-30);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faamaoni</a:t>
            </a:r>
            <a:r>
              <a:rPr lang="en-US" b="1" dirty="0"/>
              <a:t>  </a:t>
            </a:r>
            <a:r>
              <a:rPr lang="en-US" b="1" dirty="0" err="1"/>
              <a:t>i</a:t>
            </a:r>
            <a:r>
              <a:rPr lang="en-US" b="1" dirty="0"/>
              <a:t> le </a:t>
            </a:r>
            <a:r>
              <a:rPr lang="en-US" b="1" dirty="0" err="1"/>
              <a:t>valoia</a:t>
            </a:r>
            <a:r>
              <a:rPr lang="en-US" b="1" dirty="0"/>
              <a:t> o mala </a:t>
            </a:r>
            <a:r>
              <a:rPr lang="en-US" b="1" dirty="0" err="1"/>
              <a:t>mo</a:t>
            </a:r>
            <a:r>
              <a:rPr lang="en-US" b="1" dirty="0"/>
              <a:t> </a:t>
            </a:r>
            <a:r>
              <a:rPr lang="en-US" b="1" dirty="0" err="1"/>
              <a:t>Nepukanesa</a:t>
            </a:r>
            <a:r>
              <a:rPr lang="en-US" b="1" dirty="0"/>
              <a:t> (Tan. 4:19);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faamaoni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le </a:t>
            </a:r>
            <a:r>
              <a:rPr lang="en-US" b="1" dirty="0" err="1"/>
              <a:t>taʻusalaina</a:t>
            </a:r>
            <a:r>
              <a:rPr lang="en-US" b="1" dirty="0"/>
              <a:t> o le </a:t>
            </a:r>
            <a:r>
              <a:rPr lang="en-US" b="1" dirty="0" err="1"/>
              <a:t>agasala</a:t>
            </a:r>
            <a:r>
              <a:rPr lang="en-US" b="1" dirty="0"/>
              <a:t> a </a:t>
            </a:r>
            <a:r>
              <a:rPr lang="en-US" b="1" dirty="0" err="1"/>
              <a:t>Pelesasa</a:t>
            </a:r>
            <a:r>
              <a:rPr lang="en-US" b="1" dirty="0"/>
              <a:t> (Tan. 5:22-23); ma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faamaoni</a:t>
            </a:r>
            <a:r>
              <a:rPr lang="en-US" b="1" dirty="0"/>
              <a:t> o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lona</a:t>
            </a:r>
            <a:r>
              <a:rPr lang="en-US" b="1" dirty="0"/>
              <a:t> </a:t>
            </a:r>
            <a:r>
              <a:rPr lang="en-US" b="1" dirty="0" err="1"/>
              <a:t>olaga</a:t>
            </a:r>
            <a:r>
              <a:rPr lang="en-US" b="1" dirty="0"/>
              <a:t> </a:t>
            </a:r>
            <a:r>
              <a:rPr lang="en-US" b="1" dirty="0" err="1"/>
              <a:t>tatalo</a:t>
            </a:r>
            <a:r>
              <a:rPr lang="en-US" b="1" dirty="0"/>
              <a:t> (Tan. 6:10).</a:t>
            </a:r>
            <a:endParaRPr lang="en-US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9012" y="1366801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70312" y="3322791"/>
            <a:ext cx="74216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E </a:t>
            </a:r>
            <a:r>
              <a:rPr lang="en-US" b="1" dirty="0" err="1"/>
              <a:t>lē</a:t>
            </a:r>
            <a:r>
              <a:rPr lang="en-US" b="1" dirty="0"/>
              <a:t> gata </a:t>
            </a:r>
            <a:r>
              <a:rPr lang="en-US" b="1" dirty="0" err="1"/>
              <a:t>i</a:t>
            </a:r>
            <a:r>
              <a:rPr lang="en-US" b="1" dirty="0"/>
              <a:t> le </a:t>
            </a:r>
            <a:r>
              <a:rPr lang="en-US" b="1" dirty="0" err="1"/>
              <a:t>feʻau</a:t>
            </a:r>
            <a:r>
              <a:rPr lang="en-US" b="1" dirty="0"/>
              <a:t>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ia</a:t>
            </a:r>
            <a:r>
              <a:rPr lang="en-US" b="1" dirty="0"/>
              <a:t> </a:t>
            </a:r>
            <a:r>
              <a:rPr lang="en-US" b="1" dirty="0" err="1"/>
              <a:t>faʻaalia</a:t>
            </a:r>
            <a:r>
              <a:rPr lang="en-US" b="1" dirty="0"/>
              <a:t> e ala </a:t>
            </a:r>
            <a:r>
              <a:rPr lang="en-US" b="1" dirty="0" err="1"/>
              <a:t>i</a:t>
            </a:r>
            <a:r>
              <a:rPr lang="en-US" b="1" dirty="0"/>
              <a:t> </a:t>
            </a:r>
            <a:r>
              <a:rPr lang="en-US" b="1" dirty="0" err="1"/>
              <a:t>lona</a:t>
            </a:r>
            <a:r>
              <a:rPr lang="en-US" b="1" dirty="0"/>
              <a:t> lava </a:t>
            </a:r>
            <a:r>
              <a:rPr lang="en-US" b="1" dirty="0" err="1"/>
              <a:t>olaga</a:t>
            </a:r>
            <a:r>
              <a:rPr lang="en-US" b="1" dirty="0"/>
              <a:t>, ae </a:t>
            </a:r>
            <a:r>
              <a:rPr lang="en-US" b="1" dirty="0" err="1"/>
              <a:t>na</a:t>
            </a:r>
            <a:r>
              <a:rPr lang="en-US" b="1" dirty="0"/>
              <a:t> </a:t>
            </a:r>
            <a:r>
              <a:rPr lang="en-US" b="1" dirty="0" err="1"/>
              <a:t>valaʻauina</a:t>
            </a:r>
            <a:r>
              <a:rPr lang="en-US" b="1" dirty="0"/>
              <a:t> </a:t>
            </a:r>
            <a:r>
              <a:rPr lang="en-US" b="1" dirty="0" err="1"/>
              <a:t>foʻi</a:t>
            </a:r>
            <a:r>
              <a:rPr lang="en-US" b="1" dirty="0"/>
              <a:t> o </a:t>
            </a:r>
            <a:r>
              <a:rPr lang="en-US" b="1" dirty="0" err="1"/>
              <a:t>ia</a:t>
            </a:r>
            <a:r>
              <a:rPr lang="en-US" b="1" dirty="0"/>
              <a:t> e </a:t>
            </a:r>
            <a:r>
              <a:rPr lang="en-US" b="1" dirty="0" err="1"/>
              <a:t>faʻalauiloa</a:t>
            </a:r>
            <a:r>
              <a:rPr lang="en-US" b="1" dirty="0"/>
              <a:t> le </a:t>
            </a:r>
            <a:r>
              <a:rPr lang="en-US" b="1" dirty="0" err="1"/>
              <a:t>tulaʻi</a:t>
            </a:r>
            <a:r>
              <a:rPr lang="en-US" b="1" dirty="0"/>
              <a:t> </a:t>
            </a:r>
            <a:r>
              <a:rPr lang="en-US" b="1" dirty="0" err="1"/>
              <a:t>mai</a:t>
            </a:r>
            <a:r>
              <a:rPr lang="en-US" b="1" dirty="0"/>
              <a:t> ma le </a:t>
            </a:r>
            <a:r>
              <a:rPr lang="en-US" b="1" dirty="0" err="1"/>
              <a:t>paʻū</a:t>
            </a:r>
            <a:r>
              <a:rPr lang="en-US" b="1" dirty="0"/>
              <a:t> o </a:t>
            </a:r>
            <a:r>
              <a:rPr lang="en-US" b="1" dirty="0" err="1"/>
              <a:t>malo</a:t>
            </a:r>
            <a:r>
              <a:rPr lang="en-US" b="1" dirty="0"/>
              <a:t> </a:t>
            </a:r>
            <a:r>
              <a:rPr lang="en-US" b="1" dirty="0" err="1"/>
              <a:t>tetele</a:t>
            </a:r>
            <a:r>
              <a:rPr lang="en-US" b="1" dirty="0"/>
              <a:t> o le </a:t>
            </a:r>
            <a:r>
              <a:rPr lang="en-US" b="1" dirty="0" err="1"/>
              <a:t>lalolagi</a:t>
            </a:r>
            <a:r>
              <a:rPr lang="en-US" b="1" dirty="0"/>
              <a:t>: o </a:t>
            </a:r>
            <a:r>
              <a:rPr lang="en-US" b="1" dirty="0" err="1"/>
              <a:t>Papelonia</a:t>
            </a:r>
            <a:r>
              <a:rPr lang="en-US" b="1" dirty="0"/>
              <a:t>, </a:t>
            </a:r>
            <a:r>
              <a:rPr lang="en-US" b="1" dirty="0" err="1"/>
              <a:t>Peresia</a:t>
            </a:r>
            <a:r>
              <a:rPr lang="en-US" b="1" dirty="0"/>
              <a:t>, Eleni, Roma ma Europa (Tanielu 2, 7-12).</a:t>
            </a:r>
            <a:endParaRPr lang="en-US" b="1" noProof="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70312" y="4275561"/>
            <a:ext cx="371084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Fa‘atasi ai ma valo‘aga e uiga i malo tetele, na fa‘ailoa mai ai e Tanielu le Fa‘amasinoga (Tan. 7:9-10) fa‘apea le taimi tonu o le afio mai muamua o Iesu (Tan. 9:24-27).</a:t>
            </a:r>
            <a:endParaRPr lang="en-US" b="1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6" y="5671117"/>
            <a:ext cx="56007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b="1" dirty="0"/>
              <a:t>O ana valo‘aga e fesoasoani ia i tatou i aso nei e fa‘alauiloa ai le fa‘ataunu‘uina o le vaega o lo‘o totoe: o le taunu‘u mai lea o le Malo o le Atua (Tan. 2:44; 7:27).</a:t>
            </a:r>
            <a:endParaRPr lang="en-US" b="1" noProof="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4707925" y="1911665"/>
            <a:ext cx="454085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 </a:t>
            </a:r>
            <a:r>
              <a:rPr lang="en-US" sz="2000" b="1" dirty="0" err="1"/>
              <a:t>lona</a:t>
            </a:r>
            <a:r>
              <a:rPr lang="en-US" sz="2000" b="1" dirty="0"/>
              <a:t> </a:t>
            </a:r>
            <a:r>
              <a:rPr lang="en-US" sz="2000" b="1" dirty="0" err="1"/>
              <a:t>olaga</a:t>
            </a:r>
            <a:r>
              <a:rPr lang="en-US" sz="2000" b="1" dirty="0"/>
              <a:t> </a:t>
            </a:r>
            <a:r>
              <a:rPr lang="en-US" sz="2000" b="1" dirty="0" err="1"/>
              <a:t>faigofie</a:t>
            </a:r>
            <a:r>
              <a:rPr lang="en-US" sz="2000" b="1" dirty="0"/>
              <a:t> ma le </a:t>
            </a:r>
            <a:r>
              <a:rPr lang="en-US" sz="2000" b="1" dirty="0" err="1"/>
              <a:t>mausali</a:t>
            </a:r>
            <a:r>
              <a:rPr lang="en-US" sz="2000" b="1" dirty="0"/>
              <a:t> o </a:t>
            </a:r>
            <a:r>
              <a:rPr lang="en-US" sz="2000" b="1" dirty="0" err="1"/>
              <a:t>lona</a:t>
            </a:r>
            <a:r>
              <a:rPr lang="en-US" sz="2000" b="1" dirty="0"/>
              <a:t> </a:t>
            </a:r>
            <a:r>
              <a:rPr lang="en-US" sz="2000" b="1" dirty="0" err="1"/>
              <a:t>talitonuga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ta‘usalaina</a:t>
            </a:r>
            <a:r>
              <a:rPr lang="en-US" sz="2000" b="1" dirty="0"/>
              <a:t> o le </a:t>
            </a:r>
            <a:r>
              <a:rPr lang="en-US" sz="2000" b="1" dirty="0" err="1"/>
              <a:t>agasala</a:t>
            </a:r>
            <a:r>
              <a:rPr lang="en-US" sz="2000" b="1" dirty="0"/>
              <a:t> </a:t>
            </a:r>
            <a:r>
              <a:rPr lang="en-US" sz="2000" b="1" dirty="0" err="1"/>
              <a:t>fa‘apea</a:t>
            </a:r>
            <a:r>
              <a:rPr lang="en-US" sz="2000" b="1" dirty="0"/>
              <a:t> le </a:t>
            </a:r>
            <a:r>
              <a:rPr lang="en-US" sz="2000" b="1" dirty="0" err="1"/>
              <a:t>vala‘au</a:t>
            </a:r>
            <a:r>
              <a:rPr lang="en-US" sz="2000" b="1" dirty="0"/>
              <a:t> </a:t>
            </a:r>
            <a:r>
              <a:rPr lang="en-US" sz="2000" b="1" dirty="0" err="1"/>
              <a:t>fa‘anatinati</a:t>
            </a:r>
            <a:r>
              <a:rPr lang="en-US" sz="2000" b="1" dirty="0"/>
              <a:t> </a:t>
            </a:r>
            <a:r>
              <a:rPr lang="en-US" sz="2000" b="1" dirty="0" err="1"/>
              <a:t>mo</a:t>
            </a:r>
            <a:r>
              <a:rPr lang="en-US" sz="2000" b="1" dirty="0"/>
              <a:t> le </a:t>
            </a:r>
            <a:r>
              <a:rPr lang="en-US" sz="2000" b="1" dirty="0" err="1"/>
              <a:t>salamō</a:t>
            </a:r>
            <a:r>
              <a:rPr lang="en-US" sz="2000" b="1" dirty="0"/>
              <a:t>,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ta‘ita‘ia</a:t>
            </a:r>
            <a:r>
              <a:rPr lang="en-US" sz="2000" b="1" dirty="0"/>
              <a:t> ai le </a:t>
            </a:r>
            <a:r>
              <a:rPr lang="en-US" sz="2000" b="1" dirty="0" err="1"/>
              <a:t>to‘atele</a:t>
            </a:r>
            <a:r>
              <a:rPr lang="en-US" sz="2000" b="1" dirty="0"/>
              <a:t> e </a:t>
            </a:r>
            <a:r>
              <a:rPr lang="en-US" sz="2000" b="1" dirty="0" err="1"/>
              <a:t>papatiso</a:t>
            </a:r>
            <a:r>
              <a:rPr lang="en-US" sz="2000" b="1" dirty="0"/>
              <a:t> (Mareko 1:4-6). O </a:t>
            </a:r>
            <a:r>
              <a:rPr lang="en-US" sz="2000" b="1" dirty="0" err="1"/>
              <a:t>lana</a:t>
            </a:r>
            <a:r>
              <a:rPr lang="en-US" sz="2000" b="1" dirty="0"/>
              <a:t> </a:t>
            </a:r>
            <a:r>
              <a:rPr lang="en-US" sz="2000" b="1" dirty="0" err="1"/>
              <a:t>auaunaga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avea</a:t>
            </a:r>
            <a:r>
              <a:rPr lang="en-US" sz="2000" b="1" dirty="0"/>
              <a:t> ma </a:t>
            </a:r>
            <a:r>
              <a:rPr lang="en-US" sz="2000" b="1" dirty="0" err="1"/>
              <a:t>tulaga</a:t>
            </a:r>
            <a:r>
              <a:rPr lang="en-US" sz="2000" b="1" dirty="0"/>
              <a:t> </a:t>
            </a:r>
            <a:r>
              <a:rPr lang="en-US" sz="2000" b="1" dirty="0" err="1"/>
              <a:t>taua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suiga</a:t>
            </a:r>
            <a:r>
              <a:rPr lang="en-US" sz="2000" b="1" dirty="0"/>
              <a:t> o </a:t>
            </a:r>
            <a:r>
              <a:rPr lang="en-US" sz="2000" b="1" dirty="0" err="1"/>
              <a:t>Isaraelu</a:t>
            </a:r>
            <a:r>
              <a:rPr lang="en-US" sz="2000" b="1" dirty="0"/>
              <a:t>, lea </a:t>
            </a:r>
            <a:r>
              <a:rPr lang="en-US" sz="2000" b="1" dirty="0" err="1"/>
              <a:t>sa</a:t>
            </a:r>
            <a:r>
              <a:rPr lang="en-US" sz="2000" b="1" dirty="0"/>
              <a:t> le </a:t>
            </a:r>
            <a:r>
              <a:rPr lang="en-US" sz="2000" b="1" dirty="0" err="1"/>
              <a:t>mafai</a:t>
            </a:r>
            <a:r>
              <a:rPr lang="en-US" sz="2000" b="1" dirty="0"/>
              <a:t> e le </a:t>
            </a:r>
            <a:r>
              <a:rPr lang="en-US" sz="2000" b="1" dirty="0" err="1"/>
              <a:t>tiapolo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tetee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se </a:t>
            </a:r>
            <a:r>
              <a:rPr lang="en-US" sz="2000" b="1" dirty="0" err="1"/>
              <a:t>auala</a:t>
            </a:r>
            <a:r>
              <a:rPr lang="en-US" sz="2000" b="1" dirty="0"/>
              <a:t> </a:t>
            </a:r>
            <a:r>
              <a:rPr lang="en-US" sz="2000" b="1" dirty="0" err="1"/>
              <a:t>malosi</a:t>
            </a:r>
            <a:r>
              <a:rPr lang="en-US" sz="2000" b="1" dirty="0"/>
              <a:t>, ma </a:t>
            </a:r>
            <a:r>
              <a:rPr lang="en-US" sz="2000" b="1" dirty="0" err="1"/>
              <a:t>i‘u</a:t>
            </a:r>
            <a:r>
              <a:rPr lang="en-US" sz="2000" b="1" dirty="0"/>
              <a:t> ai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fasiotia</a:t>
            </a:r>
            <a:r>
              <a:rPr lang="en-US" sz="2000" b="1" dirty="0"/>
              <a:t> o le </a:t>
            </a:r>
            <a:r>
              <a:rPr lang="en-US" sz="2000" b="1" dirty="0" err="1"/>
              <a:t>perofeta</a:t>
            </a:r>
            <a:r>
              <a:rPr lang="en-US" sz="2000" b="1" dirty="0"/>
              <a:t> (Luk 9:9).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IOANE LE PAPATISO: PEROFETA NA MUAMUA ATU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it-IT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'Ona faapea atu ai lea o ia, O a‘u o le leo o lē alaga i le vao, Ina faalaulelei ia le ala o le Alii, faapei ona fai mai ai o le perofeta o Isaia.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IOANE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324952"/>
            <a:ext cx="10455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 </a:t>
            </a:r>
            <a:r>
              <a:rPr lang="en-US" sz="2000" b="1" dirty="0" err="1"/>
              <a:t>pei</a:t>
            </a:r>
            <a:r>
              <a:rPr lang="en-US" sz="2000" b="1" dirty="0"/>
              <a:t> o </a:t>
            </a:r>
            <a:r>
              <a:rPr lang="en-US" sz="2000" b="1" dirty="0" err="1"/>
              <a:t>isi</a:t>
            </a:r>
            <a:r>
              <a:rPr lang="en-US" sz="2000" b="1" dirty="0"/>
              <a:t> </a:t>
            </a:r>
            <a:r>
              <a:rPr lang="en-US" sz="2000" b="1" dirty="0" err="1"/>
              <a:t>perofeta</a:t>
            </a:r>
            <a:r>
              <a:rPr lang="en-US" sz="2000" b="1" dirty="0"/>
              <a:t>—</a:t>
            </a:r>
            <a:r>
              <a:rPr lang="en-US" sz="2000" b="1" dirty="0" err="1"/>
              <a:t>pei</a:t>
            </a:r>
            <a:r>
              <a:rPr lang="en-US" sz="2000" b="1" dirty="0"/>
              <a:t> o Samuelu po o Ieremia—</a:t>
            </a:r>
            <a:r>
              <a:rPr lang="en-US" sz="2000" b="1" dirty="0" err="1"/>
              <a:t>sa</a:t>
            </a:r>
            <a:r>
              <a:rPr lang="en-US" sz="2000" b="1" dirty="0"/>
              <a:t> </a:t>
            </a:r>
            <a:r>
              <a:rPr lang="en-US" sz="2000" b="1" dirty="0" err="1"/>
              <a:t>vavaeesea</a:t>
            </a:r>
            <a:r>
              <a:rPr lang="en-US" sz="2000" b="1" dirty="0"/>
              <a:t> Ioane a o </a:t>
            </a:r>
            <a:r>
              <a:rPr lang="en-US" sz="2000" b="1" dirty="0" err="1"/>
              <a:t>le‘i</a:t>
            </a:r>
            <a:r>
              <a:rPr lang="en-US" sz="2000" b="1" dirty="0"/>
              <a:t> </a:t>
            </a:r>
            <a:r>
              <a:rPr lang="en-US" sz="2000" b="1" dirty="0" err="1"/>
              <a:t>fanau</a:t>
            </a:r>
            <a:r>
              <a:rPr lang="en-US" sz="2000" b="1" dirty="0"/>
              <a:t> </a:t>
            </a:r>
            <a:r>
              <a:rPr lang="en-US" sz="2000" b="1" dirty="0" err="1"/>
              <a:t>mai</a:t>
            </a:r>
            <a:r>
              <a:rPr lang="en-US" sz="2000" b="1" dirty="0"/>
              <a:t>. </a:t>
            </a:r>
            <a:r>
              <a:rPr lang="en-US" sz="2000" b="1" dirty="0" err="1"/>
              <a:t>Vala‘auina</a:t>
            </a:r>
            <a:r>
              <a:rPr lang="en-US" sz="2000" b="1" dirty="0"/>
              <a:t> o </a:t>
            </a:r>
            <a:r>
              <a:rPr lang="en-US" sz="2000" b="1" dirty="0" err="1"/>
              <a:t>ia</a:t>
            </a:r>
            <a:r>
              <a:rPr lang="en-US" sz="2000" b="1" dirty="0"/>
              <a:t> e </a:t>
            </a:r>
            <a:r>
              <a:rPr lang="en-US" sz="2000" b="1" dirty="0" err="1"/>
              <a:t>fa‘atino</a:t>
            </a:r>
            <a:r>
              <a:rPr lang="en-US" sz="2000" b="1" dirty="0"/>
              <a:t> le </a:t>
            </a:r>
            <a:r>
              <a:rPr lang="en-US" sz="2000" b="1" dirty="0" err="1"/>
              <a:t>galuega</a:t>
            </a:r>
            <a:r>
              <a:rPr lang="en-US" sz="2000" b="1" dirty="0"/>
              <a:t> a Elia, o se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muamua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Mesia (Luka 1:13-17).</a:t>
            </a:r>
            <a:endParaRPr lang="en-US" sz="20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69838" y="2096790"/>
            <a:ext cx="4551588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5856229"/>
            <a:ext cx="120553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 </a:t>
            </a:r>
            <a:r>
              <a:rPr lang="en-US" sz="2000" b="1" dirty="0" err="1"/>
              <a:t>lē</a:t>
            </a:r>
            <a:r>
              <a:rPr lang="en-US" sz="2000" b="1" dirty="0"/>
              <a:t> o se ala </a:t>
            </a:r>
            <a:r>
              <a:rPr lang="en-US" sz="2000" b="1" dirty="0" err="1"/>
              <a:t>faigofie</a:t>
            </a:r>
            <a:r>
              <a:rPr lang="en-US" sz="2000" b="1" dirty="0"/>
              <a:t> pe </a:t>
            </a:r>
            <a:r>
              <a:rPr lang="en-US" sz="2000" b="1" dirty="0" err="1"/>
              <a:t>matagofie</a:t>
            </a:r>
            <a:r>
              <a:rPr lang="en-US" sz="2000" b="1" dirty="0"/>
              <a:t> </a:t>
            </a:r>
            <a:r>
              <a:rPr lang="en-US" sz="2000" b="1" dirty="0" err="1"/>
              <a:t>foi</a:t>
            </a:r>
            <a:r>
              <a:rPr lang="en-US" sz="2000" b="1" dirty="0"/>
              <a:t> ma e </a:t>
            </a:r>
            <a:r>
              <a:rPr lang="en-US" sz="2000" b="1" dirty="0" err="1"/>
              <a:t>i</a:t>
            </a:r>
            <a:r>
              <a:rPr lang="en-US" sz="2000" b="1" dirty="0"/>
              <a:t> ai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lu'itau</a:t>
            </a:r>
            <a:r>
              <a:rPr lang="en-US" sz="2000" b="1" dirty="0"/>
              <a:t>. E </a:t>
            </a:r>
            <a:r>
              <a:rPr lang="en-US" sz="2000" b="1" dirty="0" err="1"/>
              <a:t>mana'omia</a:t>
            </a:r>
            <a:r>
              <a:rPr lang="en-US" sz="2000" b="1" dirty="0"/>
              <a:t> le </a:t>
            </a:r>
            <a:r>
              <a:rPr lang="en-US" sz="2000" b="1" dirty="0" err="1"/>
              <a:t>fa'amaoni</a:t>
            </a:r>
            <a:r>
              <a:rPr lang="en-US" sz="2000" b="1" dirty="0"/>
              <a:t>, le </a:t>
            </a:r>
            <a:r>
              <a:rPr lang="en-US" sz="2000" b="1" dirty="0" err="1"/>
              <a:t>talitonu</a:t>
            </a:r>
            <a:r>
              <a:rPr lang="en-US" sz="2000" b="1" dirty="0"/>
              <a:t>, ma le </a:t>
            </a:r>
            <a:r>
              <a:rPr lang="en-US" sz="2000" b="1" dirty="0" err="1"/>
              <a:t>tu'uina</a:t>
            </a:r>
            <a:r>
              <a:rPr lang="en-US" sz="2000" b="1" dirty="0"/>
              <a:t> </a:t>
            </a:r>
            <a:r>
              <a:rPr lang="en-US" sz="2000" b="1" dirty="0" err="1"/>
              <a:t>atu</a:t>
            </a:r>
            <a:r>
              <a:rPr lang="en-US" sz="2000" b="1" dirty="0"/>
              <a:t> </a:t>
            </a:r>
            <a:r>
              <a:rPr lang="en-US" sz="2000" b="1" dirty="0" err="1"/>
              <a:t>atoa</a:t>
            </a:r>
            <a:r>
              <a:rPr lang="en-US" sz="2000" b="1" dirty="0"/>
              <a:t> o le </a:t>
            </a:r>
            <a:r>
              <a:rPr lang="en-US" sz="2000" b="1" dirty="0" err="1"/>
              <a:t>tagata</a:t>
            </a:r>
            <a:r>
              <a:rPr lang="en-US" sz="2000" b="1" dirty="0"/>
              <a:t> lava </a:t>
            </a:r>
            <a:r>
              <a:rPr lang="en-US" sz="2000" b="1" dirty="0" err="1"/>
              <a:t>ia.</a:t>
            </a:r>
            <a:r>
              <a:rPr lang="en-US" sz="2000" b="1" dirty="0"/>
              <a:t> E </a:t>
            </a:r>
            <a:r>
              <a:rPr lang="en-US" sz="2000" b="1" dirty="0" err="1"/>
              <a:t>lē</a:t>
            </a:r>
            <a:r>
              <a:rPr lang="en-US" sz="2000" b="1" dirty="0"/>
              <a:t> o </a:t>
            </a:r>
            <a:r>
              <a:rPr lang="en-US" sz="2000" b="1" dirty="0" err="1"/>
              <a:t>mautinoa</a:t>
            </a:r>
            <a:r>
              <a:rPr lang="en-US" sz="2000" b="1" dirty="0"/>
              <a:t> ai le </a:t>
            </a:r>
            <a:r>
              <a:rPr lang="en-US" sz="2000" b="1" dirty="0" err="1"/>
              <a:t>saogalemu</a:t>
            </a:r>
            <a:r>
              <a:rPr lang="en-US" sz="2000" b="1" dirty="0"/>
              <a:t> </a:t>
            </a:r>
            <a:r>
              <a:rPr lang="en-US" sz="2000" b="1" dirty="0" err="1"/>
              <a:t>fa'aletino</a:t>
            </a:r>
            <a:r>
              <a:rPr lang="en-US" sz="2000" b="1" dirty="0"/>
              <a:t>, ae </a:t>
            </a:r>
            <a:r>
              <a:rPr lang="en-US" sz="2000" b="1" dirty="0" err="1"/>
              <a:t>ua</a:t>
            </a:r>
            <a:r>
              <a:rPr lang="en-US" sz="2000" b="1" dirty="0"/>
              <a:t> </a:t>
            </a:r>
            <a:r>
              <a:rPr lang="en-US" sz="2000" b="1" dirty="0" err="1"/>
              <a:t>mautinoa</a:t>
            </a:r>
            <a:r>
              <a:rPr lang="en-US" sz="2000" b="1" dirty="0"/>
              <a:t> le ola e </a:t>
            </a:r>
            <a:r>
              <a:rPr lang="en-US" sz="2000" b="1" dirty="0" err="1"/>
              <a:t>fa'avavau</a:t>
            </a:r>
            <a:r>
              <a:rPr lang="en-US" sz="2000" b="1" dirty="0"/>
              <a:t> (</a:t>
            </a:r>
            <a:r>
              <a:rPr lang="en-US" sz="2000" b="1" dirty="0" err="1"/>
              <a:t>mo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tatou, </a:t>
            </a:r>
            <a:r>
              <a:rPr lang="en-US" sz="2000" b="1" dirty="0" err="1"/>
              <a:t>fa'apea</a:t>
            </a:r>
            <a:r>
              <a:rPr lang="en-US" sz="2000" b="1" dirty="0"/>
              <a:t> </a:t>
            </a:r>
            <a:r>
              <a:rPr lang="en-US" sz="2000" b="1" dirty="0" err="1"/>
              <a:t>fo'i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</a:t>
            </a:r>
            <a:r>
              <a:rPr lang="en-US" sz="2000" b="1" dirty="0" err="1"/>
              <a:t>latou</a:t>
            </a:r>
            <a:r>
              <a:rPr lang="en-US" sz="2000" b="1" dirty="0"/>
              <a:t> e </a:t>
            </a:r>
            <a:r>
              <a:rPr lang="en-US" sz="2000" b="1" dirty="0" err="1"/>
              <a:t>talia</a:t>
            </a:r>
            <a:r>
              <a:rPr lang="en-US" sz="2000" b="1" dirty="0"/>
              <a:t> le </a:t>
            </a:r>
            <a:r>
              <a:rPr lang="en-US" sz="2000" b="1" dirty="0" err="1"/>
              <a:t>fe'au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en-US" sz="2000" b="1" dirty="0"/>
              <a:t> le </a:t>
            </a:r>
            <a:r>
              <a:rPr lang="en-US" sz="2000" b="1" dirty="0" err="1"/>
              <a:t>aso</a:t>
            </a:r>
            <a:r>
              <a:rPr lang="en-US" sz="2000" b="1" dirty="0"/>
              <a:t> </a:t>
            </a:r>
            <a:r>
              <a:rPr lang="en-US" sz="2000" b="1" dirty="0" err="1"/>
              <a:t>nei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4899954"/>
            <a:ext cx="9112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it-IT" sz="2000" b="1" dirty="0"/>
              <a:t>O le galuega a Ioane (lea fo‘i sa faia e Elia) o lea ua avea ma a tatou galuega. Ua vala‘auina i tatou e sauniuni mo le afio mai o Iesu e ala i le tala‘i atu i tagata uma o le tala lelei o le salamō ma le fa‘aolataga e ala i le maliu Iesu.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65995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231219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matuā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tāua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tele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ekalesia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le Atua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lalolagi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aso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nei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—o ē o loo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tausia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Lana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togāvine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fe‘au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fautuaga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lapata‘iga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tu‘uina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ala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perofeta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o ē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fa‘amaninoina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Lana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fuafuaga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fa‘avavau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fanau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tagata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I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a‘oa‘oga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perofeta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fa‘aalia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manino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ai Lona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alofa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fanau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tagata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leiloa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fa‘apea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 Lana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fuafuaga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latou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fa‘aolataga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[…] Ma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aso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nei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o 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fe‘au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 le Atua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Lana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ekalesia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ē o loo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galulue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Lana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togāvine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tagata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tausi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fa‘amaoni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leai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se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fe‘au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ese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fetalai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ai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perofeta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aso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mavae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‘Ia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outou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pepese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atu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Ia, O 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togāvine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o 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uaina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mumu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A‘u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o le Alii o loo Ou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tausia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; o le a Ou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fa‘asūsūina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taimi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uma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ne‘i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fa‘aleagaina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se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tasi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o le a Ou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leoleoina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le po ma 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.’ (Isaia 27:2-3)”</a:t>
            </a:r>
            <a:endParaRPr lang="en-US" sz="2600" b="1" noProof="0" dirty="0">
              <a:solidFill>
                <a:schemeClr val="accent5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FA'AOPOOPOGA</a:t>
            </a:r>
            <a:r>
              <a:rPr lang="en-US" sz="32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:</a:t>
            </a:r>
            <a:r>
              <a:rPr lang="en-US" sz="32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200" b="1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VALA'AU FA'APEROFETA O ELENA G. UAITA</a:t>
            </a:r>
            <a:endParaRPr lang="en-US" sz="32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644094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t-BR" sz="2000" b="1" dirty="0"/>
              <a:t>Na maua e Elena Gould Harmon lana fa‘aaliga muamua ia Tesema 1844, a‘o sefulu-fitu ona tausaga.</a:t>
            </a:r>
            <a:endParaRPr lang="en-US" sz="2000" b="1" noProof="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65043" y="2783834"/>
            <a:ext cx="1023067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 </a:t>
            </a:r>
            <a:r>
              <a:rPr lang="en-US" sz="2000" b="1" dirty="0" err="1">
                <a:solidFill>
                  <a:prstClr val="black"/>
                </a:solidFill>
              </a:rPr>
              <a:t>lenei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fa'aaliga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fa'amautinoa</a:t>
            </a:r>
            <a:r>
              <a:rPr lang="en-US" sz="2000" b="1" dirty="0">
                <a:solidFill>
                  <a:prstClr val="black"/>
                </a:solidFill>
              </a:rPr>
              <a:t> ai e le Atua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talitonu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lo'o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savavali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ala </a:t>
            </a:r>
            <a:r>
              <a:rPr lang="en-US" sz="2000" b="1" dirty="0" err="1">
                <a:solidFill>
                  <a:prstClr val="black"/>
                </a:solidFill>
              </a:rPr>
              <a:t>sa'o</a:t>
            </a:r>
            <a:r>
              <a:rPr lang="en-US" sz="2000" b="1" dirty="0">
                <a:solidFill>
                  <a:prstClr val="black"/>
                </a:solidFill>
              </a:rPr>
              <a:t>. E </a:t>
            </a:r>
            <a:r>
              <a:rPr lang="en-US" sz="2000" b="1" dirty="0" err="1">
                <a:solidFill>
                  <a:prstClr val="black"/>
                </a:solidFill>
              </a:rPr>
              <a:t>ui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to'aitiiti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talitonu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Elena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amataga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iu</a:t>
            </a:r>
            <a:r>
              <a:rPr lang="en-US" sz="2000" b="1" dirty="0">
                <a:solidFill>
                  <a:prstClr val="black"/>
                </a:solidFill>
              </a:rPr>
              <a:t> lava </a:t>
            </a:r>
            <a:r>
              <a:rPr lang="en-US" sz="2000" b="1" dirty="0" err="1">
                <a:solidFill>
                  <a:prstClr val="black"/>
                </a:solidFill>
              </a:rPr>
              <a:t>ina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talia</a:t>
            </a:r>
            <a:r>
              <a:rPr lang="en-US" sz="2000" b="1" dirty="0">
                <a:solidFill>
                  <a:prstClr val="black"/>
                </a:solidFill>
              </a:rPr>
              <a:t> 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o se </a:t>
            </a:r>
            <a:r>
              <a:rPr lang="en-US" sz="2000" b="1" dirty="0" err="1">
                <a:solidFill>
                  <a:prstClr val="black"/>
                </a:solidFill>
              </a:rPr>
              <a:t>perofeta</a:t>
            </a:r>
            <a:r>
              <a:rPr lang="en-US" sz="2000" b="1" dirty="0">
                <a:solidFill>
                  <a:prstClr val="black"/>
                </a:solidFill>
              </a:rPr>
              <a:t>. O ana </a:t>
            </a:r>
            <a:r>
              <a:rPr lang="en-US" sz="2000" b="1" dirty="0" err="1">
                <a:solidFill>
                  <a:prstClr val="black"/>
                </a:solidFill>
              </a:rPr>
              <a:t>fe'au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fa'amalosi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ta'ita'ia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faatalitali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amataga</a:t>
            </a:r>
            <a:r>
              <a:rPr lang="en-US" sz="2000" b="1" dirty="0">
                <a:solidFill>
                  <a:prstClr val="black"/>
                </a:solidFill>
              </a:rPr>
              <a:t>, ma o </a:t>
            </a:r>
            <a:r>
              <a:rPr lang="en-US" sz="2000" b="1" dirty="0" err="1">
                <a:solidFill>
                  <a:prstClr val="black"/>
                </a:solidFill>
              </a:rPr>
              <a:t>lo'o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fa'aauau</a:t>
            </a:r>
            <a:r>
              <a:rPr lang="en-US" sz="2000" b="1" dirty="0">
                <a:solidFill>
                  <a:prstClr val="black"/>
                </a:solidFill>
              </a:rPr>
              <a:t> pea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fa'apea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nei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 lea </a:t>
            </a:r>
            <a:r>
              <a:rPr lang="en-US" sz="2000" b="1" dirty="0" err="1">
                <a:solidFill>
                  <a:prstClr val="black"/>
                </a:solidFill>
              </a:rPr>
              <a:t>tulaga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Elena se </a:t>
            </a:r>
            <a:r>
              <a:rPr lang="en-US" sz="2000" b="1" dirty="0" err="1">
                <a:solidFill>
                  <a:prstClr val="black"/>
                </a:solidFill>
              </a:rPr>
              <a:t>auala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lalolagi</a:t>
            </a:r>
            <a:r>
              <a:rPr lang="en-US" sz="2000" b="1" dirty="0">
                <a:solidFill>
                  <a:prstClr val="black"/>
                </a:solidFill>
              </a:rPr>
              <a:t> tau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Ierusalema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fa‘alelagi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savavali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tagata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faatalitali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le </a:t>
            </a:r>
            <a:r>
              <a:rPr lang="en-US" sz="2000" b="1" dirty="0" err="1">
                <a:solidFill>
                  <a:prstClr val="black"/>
                </a:solidFill>
              </a:rPr>
              <a:t>A‘ai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Pa‘ia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lalo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ta‘ita‘iga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Afai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tumau</a:t>
            </a:r>
            <a:r>
              <a:rPr lang="en-US" sz="2000" b="1" dirty="0">
                <a:solidFill>
                  <a:prstClr val="black"/>
                </a:solidFill>
              </a:rPr>
              <a:t> la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va‘ai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Iesu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tumau</a:t>
            </a:r>
            <a:r>
              <a:rPr lang="en-US" sz="2000" b="1" dirty="0">
                <a:solidFill>
                  <a:prstClr val="black"/>
                </a:solidFill>
              </a:rPr>
              <a:t> pea </a:t>
            </a:r>
            <a:r>
              <a:rPr lang="en-US" sz="2000" b="1" dirty="0" err="1">
                <a:solidFill>
                  <a:prstClr val="black"/>
                </a:solidFill>
              </a:rPr>
              <a:t>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luga</a:t>
            </a:r>
            <a:r>
              <a:rPr lang="en-US" sz="2000" b="1" dirty="0">
                <a:solidFill>
                  <a:prstClr val="black"/>
                </a:solidFill>
              </a:rPr>
              <a:t> o le </a:t>
            </a:r>
            <a:r>
              <a:rPr lang="en-US" sz="2000" b="1" dirty="0" err="1">
                <a:solidFill>
                  <a:prstClr val="black"/>
                </a:solidFill>
              </a:rPr>
              <a:t>auala</a:t>
            </a:r>
            <a:r>
              <a:rPr lang="en-US" sz="2000" b="1" dirty="0">
                <a:solidFill>
                  <a:prstClr val="black"/>
                </a:solidFill>
              </a:rPr>
              <a:t>. Ae </a:t>
            </a:r>
            <a:r>
              <a:rPr lang="en-US" sz="2000" b="1" dirty="0" err="1">
                <a:solidFill>
                  <a:prstClr val="black"/>
                </a:solidFill>
              </a:rPr>
              <a:t>afai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liliu</a:t>
            </a:r>
            <a:r>
              <a:rPr lang="en-US" sz="2000" b="1" dirty="0">
                <a:solidFill>
                  <a:prstClr val="black"/>
                </a:solidFill>
              </a:rPr>
              <a:t> ese le </a:t>
            </a:r>
            <a:r>
              <a:rPr lang="en-US" sz="2000" b="1" dirty="0" err="1">
                <a:solidFill>
                  <a:prstClr val="black"/>
                </a:solidFill>
              </a:rPr>
              <a:t>va‘ai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latou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pa‘u‘u</a:t>
            </a:r>
            <a:r>
              <a:rPr lang="en-US" sz="2000" b="1" dirty="0">
                <a:solidFill>
                  <a:prstClr val="black"/>
                </a:solidFill>
              </a:rPr>
              <a:t> ese ai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lea </a:t>
            </a:r>
            <a:r>
              <a:rPr lang="en-US" sz="2000" b="1" dirty="0" err="1">
                <a:solidFill>
                  <a:prstClr val="black"/>
                </a:solidFill>
              </a:rPr>
              <a:t>auala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970062"/>
            <a:ext cx="116619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it-IT" sz="2000" b="1" dirty="0">
                <a:solidFill>
                  <a:prstClr val="black"/>
                </a:solidFill>
              </a:rPr>
              <a:t>Sa fa‘amatalaina e William Miller le valo‘aga o Tanielu 8:14 e fa‘apea o lo‘o fa‘ailoa mai ai le toe afio mai o Iesu i le tausaga e 1843. Mulimuli ane, sa fa‘atulaga ai le aso 22 o Oketopa, 1844. Ae peita‘i, e le‘i afio mai Iesu.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7216</TotalTime>
  <Words>2990</Words>
  <Application>Microsoft Office PowerPoint</Application>
  <PresentationFormat>Panorámica</PresentationFormat>
  <Paragraphs>81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 Display</vt:lpstr>
      <vt:lpstr>Comic Sans MS</vt:lpstr>
      <vt:lpstr>Constantia</vt:lpstr>
      <vt:lpstr>Arial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130</cp:revision>
  <dcterms:created xsi:type="dcterms:W3CDTF">2026-09-11T15:58:36Z</dcterms:created>
  <dcterms:modified xsi:type="dcterms:W3CDTF">2026-10-07T10:24:28Z</dcterms:modified>
</cp:coreProperties>
</file>