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it-IT" b="1" dirty="0">
              <a:effectLst>
                <a:outerShdw blurRad="38100" dist="38100" dir="2700000" algn="tl">
                  <a:srgbClr val="000000"/>
                </a:outerShdw>
              </a:effectLst>
            </a:rPr>
            <a:t>O ai na vala'auina i le galuega fa'aperofeta?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pt-BR" b="1" dirty="0">
              <a:effectLst>
                <a:outerShdw blurRad="38100" dist="38100" dir="2700000" algn="tl">
                  <a:srgbClr val="000000"/>
                </a:outerShdw>
              </a:effectLst>
            </a:rPr>
            <a:t>Na faapefea ona amio perofeta?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it-IT" b="1" dirty="0">
              <a:effectLst>
                <a:outerShdw blurRad="38100" dist="38100" dir="2700000" algn="tl">
                  <a:srgbClr val="000000"/>
                </a:outerShdw>
              </a:effectLst>
            </a:rPr>
            <a:t>O le ā le galuega na faia e perofeta?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it-IT" b="1" dirty="0">
              <a:effectLst>
                <a:outerShdw blurRad="38100" dist="38100" dir="2700000" algn="tl">
                  <a:srgbClr val="000000"/>
                </a:outerShdw>
              </a:effectLst>
            </a:rPr>
            <a:t>O ai ni tama'ita'i sa iai le meaalofa o valoaga?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O ā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uiga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iai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perofeta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pepelo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tupu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Sa o latou faau’u ia i latou</a:t>
          </a:r>
          <a:br>
            <a:rPr lang="en" sz="2000" b="1" dirty="0"/>
          </a:br>
          <a:r>
            <a:rPr lang="en" sz="2000" b="1" dirty="0"/>
            <a:t>(1 Tupu 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faitaulaga</a:t>
          </a:r>
          <a:endParaRPr lang="es-ES" sz="18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fa‘asa‘oina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ina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faia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sese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tagata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Sa </a:t>
          </a:r>
          <a:r>
            <a:rPr lang="en-US" sz="2000" b="1" dirty="0" err="1"/>
            <a:t>latou</a:t>
          </a:r>
          <a:r>
            <a:rPr lang="en-US" sz="2000" b="1" dirty="0"/>
            <a:t> </a:t>
          </a:r>
          <a:r>
            <a:rPr lang="en-US" sz="2000" b="1" dirty="0" err="1"/>
            <a:t>aʻoaʻoina</a:t>
          </a:r>
          <a:r>
            <a:rPr lang="en-US" sz="2000" b="1" dirty="0"/>
            <a:t> </a:t>
          </a:r>
          <a:r>
            <a:rPr lang="en-US" sz="2000" b="1" dirty="0" err="1"/>
            <a:t>i</a:t>
          </a:r>
          <a:r>
            <a:rPr lang="en-US" sz="2000" b="1" dirty="0"/>
            <a:t> </a:t>
          </a:r>
          <a:r>
            <a:rPr lang="en-US" sz="2000" b="1" dirty="0" err="1"/>
            <a:t>latou</a:t>
          </a:r>
          <a:r>
            <a:rPr lang="en-US" sz="2000" b="1" dirty="0"/>
            <a:t> </a:t>
          </a:r>
          <a:r>
            <a:rPr lang="en-US" sz="2000" b="1" dirty="0" err="1"/>
            <a:t>i</a:t>
          </a:r>
          <a:r>
            <a:rPr lang="en-US" sz="2000" b="1" dirty="0"/>
            <a:t> ala o le Atua (Mika 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tatou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tusia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feʻau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mo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tatou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it-IT" sz="2000" b="1" dirty="0"/>
            <a:t>Sa fa‘amalosi‘au pea latou faia mea lelei </a:t>
          </a:r>
          <a:r>
            <a:rPr lang="en-US" sz="2000" b="1" dirty="0"/>
            <a:t>(2 </a:t>
          </a:r>
          <a:r>
            <a:rPr lang="en-US" sz="2000" b="1" dirty="0" err="1"/>
            <a:t>Nof</a:t>
          </a:r>
          <a:r>
            <a:rPr lang="en-US" sz="2000" b="1" dirty="0"/>
            <a:t> Tupu 15:8)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it-IT" sz="2000" b="1" dirty="0"/>
            <a:t>Sa faasa’o pe’a latou faia mea sese </a:t>
          </a:r>
          <a:r>
            <a:rPr lang="en-US" sz="2000" b="1" dirty="0"/>
            <a:t>(1 Tupu 21:20)</a:t>
          </a: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Sa </a:t>
          </a:r>
          <a:r>
            <a:rPr lang="en-US" sz="2000" b="1" dirty="0" err="1"/>
            <a:t>latou</a:t>
          </a:r>
          <a:r>
            <a:rPr lang="en-US" sz="2000" b="1" dirty="0"/>
            <a:t> </a:t>
          </a:r>
          <a:r>
            <a:rPr lang="en-US" sz="2000" b="1" dirty="0" err="1"/>
            <a:t>fa‘aalia</a:t>
          </a:r>
          <a:r>
            <a:rPr lang="en-US" sz="2000" b="1" dirty="0"/>
            <a:t> lo </a:t>
          </a:r>
          <a:r>
            <a:rPr lang="en-US" sz="2000" b="1" dirty="0" err="1"/>
            <a:t>latou</a:t>
          </a:r>
          <a:r>
            <a:rPr lang="en-US" sz="2000" b="1" dirty="0"/>
            <a:t> </a:t>
          </a:r>
          <a:r>
            <a:rPr lang="en-US" sz="2000" b="1" dirty="0" err="1"/>
            <a:t>agasala</a:t>
          </a:r>
          <a:r>
            <a:rPr lang="en-US" sz="2000" b="1" dirty="0"/>
            <a:t> </a:t>
          </a:r>
          <a:r>
            <a:rPr lang="en-US" sz="2000" b="1" dirty="0" err="1"/>
            <a:t>ia</a:t>
          </a:r>
          <a:r>
            <a:rPr lang="en-US" sz="2000" b="1" dirty="0"/>
            <a:t> </a:t>
          </a:r>
          <a:r>
            <a:rPr lang="en-US" sz="2000" b="1" dirty="0" err="1"/>
            <a:t>i</a:t>
          </a:r>
          <a:r>
            <a:rPr lang="en-US" sz="2000" b="1" dirty="0"/>
            <a:t> </a:t>
          </a:r>
          <a:r>
            <a:rPr lang="en-US" sz="2000" b="1" dirty="0" err="1"/>
            <a:t>latou</a:t>
          </a:r>
          <a:r>
            <a:rPr lang="en-US" sz="2000" b="1" dirty="0"/>
            <a:t> (Isa. 58:1)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Sa </a:t>
          </a:r>
          <a:r>
            <a:rPr lang="en-US" sz="2000" b="1" dirty="0" err="1"/>
            <a:t>latou</a:t>
          </a:r>
          <a:r>
            <a:rPr lang="en-US" sz="2000" b="1" dirty="0"/>
            <a:t> </a:t>
          </a:r>
          <a:r>
            <a:rPr lang="en-US" sz="2000" b="1" dirty="0" err="1"/>
            <a:t>vala‘auina</a:t>
          </a:r>
          <a:r>
            <a:rPr lang="en-US" sz="2000" b="1" dirty="0"/>
            <a:t> </a:t>
          </a:r>
          <a:r>
            <a:rPr lang="en-US" sz="2000" b="1" dirty="0" err="1"/>
            <a:t>i</a:t>
          </a:r>
          <a:r>
            <a:rPr lang="en-US" sz="2000" b="1" dirty="0"/>
            <a:t> </a:t>
          </a:r>
          <a:r>
            <a:rPr lang="en-US" sz="2000" b="1" dirty="0" err="1"/>
            <a:t>latou</a:t>
          </a:r>
          <a:r>
            <a:rPr lang="en-US" sz="2000" b="1" dirty="0"/>
            <a:t> </a:t>
          </a:r>
          <a:r>
            <a:rPr lang="en-US" sz="2000" b="1" dirty="0" err="1"/>
            <a:t>ia</a:t>
          </a:r>
          <a:r>
            <a:rPr lang="en-US" sz="2000" b="1" dirty="0"/>
            <a:t> </a:t>
          </a:r>
          <a:r>
            <a:rPr lang="en-US" sz="2000" b="1" dirty="0" err="1"/>
            <a:t>salamō</a:t>
          </a:r>
          <a:r>
            <a:rPr lang="en-US" sz="2000" b="1" dirty="0"/>
            <a:t> (Esekielu 18:32)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AB75C2EC-6D00-4795-BC4D-764C51594EA8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endParaRPr lang="en-US" sz="2000" b="1" dirty="0"/>
        </a:p>
      </dgm:t>
    </dgm:pt>
    <dgm:pt modelId="{8740A85C-8BFE-4DC9-BC7E-D41D8FB3636E}" type="parTrans" cxnId="{1C5F2037-A121-45D3-8E53-A76039A482B6}">
      <dgm:prSet/>
      <dgm:spPr/>
      <dgm:t>
        <a:bodyPr/>
        <a:lstStyle/>
        <a:p>
          <a:endParaRPr lang="en-US"/>
        </a:p>
      </dgm:t>
    </dgm:pt>
    <dgm:pt modelId="{910D581F-EA49-443E-A550-671FC79C57E9}" type="sibTrans" cxnId="{1C5F2037-A121-45D3-8E53-A76039A482B6}">
      <dgm:prSet/>
      <dgm:spPr/>
      <dgm:t>
        <a:bodyPr/>
        <a:lstStyle/>
        <a:p>
          <a:endParaRPr lang="en-US"/>
        </a:p>
      </dgm:t>
    </dgm:pt>
    <dgm:pt modelId="{47E14146-2FDE-4016-824C-5BF06E68DE50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endParaRPr lang="es-ES" sz="2000" dirty="0"/>
        </a:p>
      </dgm:t>
    </dgm:pt>
    <dgm:pt modelId="{3A116740-2D53-4C1D-BDEF-A67886A09874}" type="parTrans" cxnId="{976E37E9-088C-48ED-BF0E-585E4D0FB0FC}">
      <dgm:prSet/>
      <dgm:spPr/>
      <dgm:t>
        <a:bodyPr/>
        <a:lstStyle/>
        <a:p>
          <a:endParaRPr lang="en-US"/>
        </a:p>
      </dgm:t>
    </dgm:pt>
    <dgm:pt modelId="{AFA6D89F-2B25-4559-AF07-6880D0DBDE35}" type="sibTrans" cxnId="{976E37E9-088C-48ED-BF0E-585E4D0FB0FC}">
      <dgm:prSet/>
      <dgm:spPr/>
      <dgm:t>
        <a:bodyPr/>
        <a:lstStyle/>
        <a:p>
          <a:endParaRPr lang="en-US"/>
        </a:p>
      </dgm:t>
    </dgm:pt>
    <dgm:pt modelId="{15628E6A-3BAC-414D-A513-C18D13F9F0D9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</a:p>
      </dgm:t>
    </dgm:pt>
    <dgm:pt modelId="{56F452C4-D711-4746-B4B3-EEFE26E9F1C8}" type="parTrans" cxnId="{CC6ECFF2-78FD-44FD-B2A6-5D0226145898}">
      <dgm:prSet/>
      <dgm:spPr/>
      <dgm:t>
        <a:bodyPr/>
        <a:lstStyle/>
        <a:p>
          <a:endParaRPr lang="en-US"/>
        </a:p>
      </dgm:t>
    </dgm:pt>
    <dgm:pt modelId="{8501EFE2-E0BC-412C-81BF-E7D6A51EE7B9}" type="sibTrans" cxnId="{CC6ECFF2-78FD-44FD-B2A6-5D0226145898}">
      <dgm:prSet/>
      <dgm:spPr/>
      <dgm:t>
        <a:bodyPr/>
        <a:lstStyle/>
        <a:p>
          <a:endParaRPr lang="en-US"/>
        </a:p>
      </dgm:t>
    </dgm:pt>
    <dgm:pt modelId="{66B0E282-3F67-42B3-9BFF-498364AD06DE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DA8F0C66-CCA7-447F-9691-137475FD79E6}" type="parTrans" cxnId="{52DE7F9C-648C-4C42-8708-3A4A79617823}">
      <dgm:prSet/>
      <dgm:spPr/>
      <dgm:t>
        <a:bodyPr/>
        <a:lstStyle/>
        <a:p>
          <a:endParaRPr lang="en-US"/>
        </a:p>
      </dgm:t>
    </dgm:pt>
    <dgm:pt modelId="{E63DCA34-19EB-47AB-9263-61DDF8E16DDD}" type="sibTrans" cxnId="{52DE7F9C-648C-4C42-8708-3A4A79617823}">
      <dgm:prSet/>
      <dgm:spPr/>
      <dgm:t>
        <a:bodyPr/>
        <a:lstStyle/>
        <a:p>
          <a:endParaRPr lang="en-US"/>
        </a:p>
      </dgm:t>
    </dgm:pt>
    <dgm:pt modelId="{89E68C55-74F2-47EB-B72A-8BA66021C80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Nof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Tupu 13:22)</a:t>
          </a:r>
        </a:p>
      </dgm:t>
    </dgm:pt>
    <dgm:pt modelId="{1DF0A503-FBD6-4A6F-8FDF-0B499BD42FDF}" type="parTrans" cxnId="{023DE07E-ED55-4080-91D9-4CC4B98F8662}">
      <dgm:prSet/>
      <dgm:spPr/>
      <dgm:t>
        <a:bodyPr/>
        <a:lstStyle/>
        <a:p>
          <a:endParaRPr lang="en-US"/>
        </a:p>
      </dgm:t>
    </dgm:pt>
    <dgm:pt modelId="{DF54139D-6FB2-45D4-817C-33ECEAEAB73E}" type="sibTrans" cxnId="{023DE07E-ED55-4080-91D9-4CC4B98F8662}">
      <dgm:prSet/>
      <dgm:spPr/>
      <dgm:t>
        <a:bodyPr/>
        <a:lstStyle/>
        <a:p>
          <a:endParaRPr lang="en-US"/>
        </a:p>
      </dgm:t>
    </dgm:pt>
    <dgm:pt modelId="{0DA3A1BE-BD14-46D5-851D-83CBA13FE151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5A9F4-A471-4335-B94E-A0B9E3113114}" type="parTrans" cxnId="{A9954545-7AF4-434D-9210-2390EAC81556}">
      <dgm:prSet/>
      <dgm:spPr/>
      <dgm:t>
        <a:bodyPr/>
        <a:lstStyle/>
        <a:p>
          <a:endParaRPr lang="en-US"/>
        </a:p>
      </dgm:t>
    </dgm:pt>
    <dgm:pt modelId="{B7966BB1-B744-4222-9477-2EFA34ADFA82}" type="sibTrans" cxnId="{A9954545-7AF4-434D-9210-2390EAC81556}">
      <dgm:prSet/>
      <dgm:spPr/>
      <dgm:t>
        <a:bodyPr/>
        <a:lstStyle/>
        <a:p>
          <a:endParaRPr lang="en-U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 custLinFactNeighborY="666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6E22D0E-5FAD-4C40-930D-E9584EE0635B}" type="presOf" srcId="{89E68C55-74F2-47EB-B72A-8BA66021C800}" destId="{7C107A4B-B9C0-4C78-B580-4E5C3CAE4211}" srcOrd="0" destOrd="1" presId="urn:microsoft.com/office/officeart/2005/8/layout/hList1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F3EF0B2D-B888-4E04-A5F8-F2BABCBEBE44}" type="presOf" srcId="{47E14146-2FDE-4016-824C-5BF06E68DE50}" destId="{DE916DB0-9BB6-48A9-BFF3-35B5FFCB431D}" srcOrd="0" destOrd="4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1C5F2037-A121-45D3-8E53-A76039A482B6}" srcId="{1ED089DF-0F6F-4C31-B555-8CDA354AEBB9}" destId="{AB75C2EC-6D00-4795-BC4D-764C51594EA8}" srcOrd="3" destOrd="0" parTransId="{8740A85C-8BFE-4DC9-BC7E-D41D8FB3636E}" sibTransId="{910D581F-EA49-443E-A550-671FC79C57E9}"/>
    <dgm:cxn modelId="{C2213D3E-446B-40EC-8457-B26E9AC75E6D}" type="presOf" srcId="{AB75C2EC-6D00-4795-BC4D-764C51594EA8}" destId="{DE916DB0-9BB6-48A9-BFF3-35B5FFCB431D}" srcOrd="0" destOrd="3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A9954545-7AF4-434D-9210-2390EAC81556}" srcId="{2285B266-21A7-4FBB-9E50-2B9705DB764E}" destId="{0DA3A1BE-BD14-46D5-851D-83CBA13FE151}" srcOrd="2" destOrd="0" parTransId="{8975A9F4-A471-4335-B94E-A0B9E3113114}" sibTransId="{B7966BB1-B744-4222-9477-2EFA34ADFA82}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57EBAF51-12FC-4A52-A649-7FC5EF2AC4A7}" type="presOf" srcId="{66B0E282-3F67-42B3-9BFF-498364AD06DE}" destId="{04C60BD0-E465-45DD-864B-0D8C1C3C4F09}" srcOrd="0" destOrd="2" presId="urn:microsoft.com/office/officeart/2005/8/layout/hList1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023DE07E-ED55-4080-91D9-4CC4B98F8662}" srcId="{2285B266-21A7-4FBB-9E50-2B9705DB764E}" destId="{89E68C55-74F2-47EB-B72A-8BA66021C800}" srcOrd="1" destOrd="0" parTransId="{1DF0A503-FBD6-4A6F-8FDF-0B499BD42FDF}" sibTransId="{DF54139D-6FB2-45D4-817C-33ECEAEAB73E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52DE7F9C-648C-4C42-8708-3A4A79617823}" srcId="{12902691-257A-45FF-8AAB-D4E7296BED65}" destId="{66B0E282-3F67-42B3-9BFF-498364AD06DE}" srcOrd="2" destOrd="0" parTransId="{DA8F0C66-CCA7-447F-9691-137475FD79E6}" sibTransId="{E63DCA34-19EB-47AB-9263-61DDF8E16DDD}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9FF903E9-47BA-4AFC-9169-906CD24E43E5}" type="presOf" srcId="{15628E6A-3BAC-414D-A513-C18D13F9F0D9}" destId="{04C60BD0-E465-45DD-864B-0D8C1C3C4F09}" srcOrd="0" destOrd="1" presId="urn:microsoft.com/office/officeart/2005/8/layout/hList1"/>
    <dgm:cxn modelId="{976E37E9-088C-48ED-BF0E-585E4D0FB0FC}" srcId="{1ED089DF-0F6F-4C31-B555-8CDA354AEBB9}" destId="{47E14146-2FDE-4016-824C-5BF06E68DE50}" srcOrd="4" destOrd="0" parTransId="{3A116740-2D53-4C1D-BDEF-A67886A09874}" sibTransId="{AFA6D89F-2B25-4559-AF07-6880D0DBDE35}"/>
    <dgm:cxn modelId="{CC6ECFF2-78FD-44FD-B2A6-5D0226145898}" srcId="{12902691-257A-45FF-8AAB-D4E7296BED65}" destId="{15628E6A-3BAC-414D-A513-C18D13F9F0D9}" srcOrd="1" destOrd="0" parTransId="{56F452C4-D711-4746-B4B3-EEFE26E9F1C8}" sibTransId="{8501EFE2-E0BC-412C-81BF-E7D6A51EE7B9}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136803FA-A6F5-4B07-817F-3F49752F11B4}" type="presOf" srcId="{0DA3A1BE-BD14-46D5-851D-83CBA13FE151}" destId="{7C107A4B-B9C0-4C78-B580-4E5C3CAE4211}" srcOrd="0" destOrd="2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Sa </a:t>
          </a:r>
          <a:r>
            <a:rPr lang="en-US" sz="2000" b="1" dirty="0" err="1">
              <a:solidFill>
                <a:schemeClr val="tx1"/>
              </a:solidFill>
            </a:rPr>
            <a:t>latou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fatuina</a:t>
          </a:r>
          <a:r>
            <a:rPr lang="en-US" sz="2000" b="1" dirty="0">
              <a:solidFill>
                <a:schemeClr val="tx1"/>
              </a:solidFill>
            </a:rPr>
            <a:t> a </a:t>
          </a:r>
          <a:r>
            <a:rPr lang="en-US" sz="2000" b="1" dirty="0" err="1">
              <a:solidFill>
                <a:schemeClr val="tx1"/>
              </a:solidFill>
            </a:rPr>
            <a:t>latou</a:t>
          </a:r>
          <a:r>
            <a:rPr lang="en-US" sz="2000" b="1" dirty="0">
              <a:solidFill>
                <a:schemeClr val="tx1"/>
              </a:solidFill>
            </a:rPr>
            <a:t> lava </a:t>
          </a:r>
          <a:r>
            <a:rPr lang="en-US" sz="2000" b="1" dirty="0" err="1">
              <a:solidFill>
                <a:schemeClr val="tx1"/>
              </a:solidFill>
            </a:rPr>
            <a:t>valo‘aga</a:t>
          </a:r>
          <a:r>
            <a:rPr lang="en-US" sz="2000" b="1" dirty="0">
              <a:solidFill>
                <a:schemeClr val="tx1"/>
              </a:solidFill>
            </a:rPr>
            <a:t> (Ese 13:2, 17)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Sa </a:t>
          </a:r>
          <a:r>
            <a:rPr lang="en-US" sz="2000" b="1" dirty="0" err="1">
              <a:solidFill>
                <a:schemeClr val="tx1"/>
              </a:solidFill>
            </a:rPr>
            <a:t>latou</a:t>
          </a:r>
          <a:r>
            <a:rPr lang="en-US" sz="2000" b="1" dirty="0">
              <a:solidFill>
                <a:schemeClr val="tx1"/>
              </a:solidFill>
            </a:rPr>
            <a:t> tau </a:t>
          </a:r>
          <a:r>
            <a:rPr lang="en-US" sz="2000" b="1" dirty="0" err="1">
              <a:solidFill>
                <a:schemeClr val="tx1"/>
              </a:solidFill>
            </a:rPr>
            <a:t>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tagata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mea</a:t>
          </a:r>
          <a:r>
            <a:rPr lang="en-US" sz="2000" b="1" dirty="0">
              <a:solidFill>
                <a:schemeClr val="tx1"/>
              </a:solidFill>
            </a:rPr>
            <a:t> e </a:t>
          </a:r>
          <a:r>
            <a:rPr lang="en-US" sz="2000" b="1" dirty="0" err="1">
              <a:solidFill>
                <a:schemeClr val="tx1"/>
              </a:solidFill>
            </a:rPr>
            <a:t>fia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faalogo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i</a:t>
          </a:r>
          <a:r>
            <a:rPr lang="en-US" sz="2000" b="1" dirty="0">
              <a:solidFill>
                <a:schemeClr val="tx1"/>
              </a:solidFill>
            </a:rPr>
            <a:t> ai (Ese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Latou </a:t>
          </a:r>
          <a:r>
            <a:rPr lang="en-US" sz="2000" b="1" dirty="0" err="1">
              <a:solidFill>
                <a:schemeClr val="tx1"/>
              </a:solidFill>
            </a:rPr>
            <a:t>te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leʻi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tautala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tetee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atu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i</a:t>
          </a:r>
          <a:r>
            <a:rPr lang="en-US" sz="2000" b="1" dirty="0">
              <a:solidFill>
                <a:schemeClr val="tx1"/>
              </a:solidFill>
            </a:rPr>
            <a:t> le </a:t>
          </a:r>
          <a:r>
            <a:rPr lang="en-US" sz="2000" b="1" dirty="0" err="1">
              <a:solidFill>
                <a:schemeClr val="tx1"/>
              </a:solidFill>
            </a:rPr>
            <a:t>agasala</a:t>
          </a:r>
          <a:r>
            <a:rPr lang="en-US" sz="2000" b="1" dirty="0">
              <a:solidFill>
                <a:schemeClr val="tx1"/>
              </a:solidFill>
            </a:rPr>
            <a:t> (Ese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it-IT" sz="2000" b="1" dirty="0">
              <a:solidFill>
                <a:schemeClr val="tx1"/>
              </a:solidFill>
            </a:rPr>
            <a:t>Sa latou saʻili lo latou lava manuia (Ese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 ai na vala'auina i le galuega fa'aperofeta?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Na faapefea ona amio perofeta?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 le ā le galuega na faia e perofeta?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 ai ni tama'ita'i sa iai le meaalofa o valoaga?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 ā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uiga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iai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perofeta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pepelo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203664"/>
          <a:ext cx="2641948" cy="40528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tupu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203664"/>
        <a:ext cx="2641948" cy="405281"/>
      </dsp:txXfrm>
    </dsp:sp>
    <dsp:sp modelId="{DE916DB0-9BB6-48A9-BFF3-35B5FFCB431D}">
      <dsp:nvSpPr>
        <dsp:cNvPr id="0" name=""/>
        <dsp:cNvSpPr/>
      </dsp:nvSpPr>
      <dsp:spPr>
        <a:xfrm>
          <a:off x="14517" y="203664"/>
          <a:ext cx="2641948" cy="3709831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Sa o latou faau’u ia i latou</a:t>
          </a:r>
          <a:br>
            <a:rPr lang="en" sz="2000" b="1" kern="1200" dirty="0"/>
          </a:br>
          <a:r>
            <a:rPr lang="en" sz="2000" b="1" kern="1200" dirty="0"/>
            <a:t>(1 Tupu 19:16)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dirty="0"/>
            <a:t>Sa fa‘amalosi‘au pea latou faia mea lelei </a:t>
          </a:r>
          <a:r>
            <a:rPr lang="en-US" sz="2000" b="1" kern="1200" dirty="0"/>
            <a:t>(2 </a:t>
          </a:r>
          <a:r>
            <a:rPr lang="en-US" sz="2000" b="1" kern="1200" dirty="0" err="1"/>
            <a:t>Nof</a:t>
          </a:r>
          <a:r>
            <a:rPr lang="en-US" sz="2000" b="1" kern="1200" dirty="0"/>
            <a:t> Tupu 15:8)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dirty="0"/>
            <a:t>Sa faasa’o pe’a latou faia mea sese </a:t>
          </a:r>
          <a:r>
            <a:rPr lang="en-US" sz="2000" b="1" kern="1200" dirty="0"/>
            <a:t>(1 Tupu 21:20)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000" b="1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2000" kern="1200" dirty="0"/>
        </a:p>
      </dsp:txBody>
      <dsp:txXfrm>
        <a:off x="14517" y="203664"/>
        <a:ext cx="2641948" cy="3709831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09375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faitaulaga</a:t>
          </a:r>
          <a:endParaRPr lang="es-ES" sz="18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09375"/>
      </dsp:txXfrm>
    </dsp:sp>
    <dsp:sp modelId="{04C60BD0-E465-45DD-864B-0D8C1C3C4F09}">
      <dsp:nvSpPr>
        <dsp:cNvPr id="0" name=""/>
        <dsp:cNvSpPr/>
      </dsp:nvSpPr>
      <dsp:spPr>
        <a:xfrm>
          <a:off x="3025977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fa‘asa‘oina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ina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faia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sese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09375"/>
        <a:ext cx="2639368" cy="3300455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09375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tagata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09375"/>
      </dsp:txXfrm>
    </dsp:sp>
    <dsp:sp modelId="{1C67A4CD-D8D9-4790-9FCB-FE35047E44B9}">
      <dsp:nvSpPr>
        <dsp:cNvPr id="0" name=""/>
        <dsp:cNvSpPr/>
      </dsp:nvSpPr>
      <dsp:spPr>
        <a:xfrm>
          <a:off x="603485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Sa </a:t>
          </a:r>
          <a:r>
            <a:rPr lang="en-US" sz="2000" b="1" kern="1200" dirty="0" err="1"/>
            <a:t>latou</a:t>
          </a:r>
          <a:r>
            <a:rPr lang="en-US" sz="2000" b="1" kern="1200" dirty="0"/>
            <a:t> </a:t>
          </a:r>
          <a:r>
            <a:rPr lang="en-US" sz="2000" b="1" kern="1200" dirty="0" err="1"/>
            <a:t>aʻoaʻoina</a:t>
          </a:r>
          <a:r>
            <a:rPr lang="en-US" sz="2000" b="1" kern="1200" dirty="0"/>
            <a:t> </a:t>
          </a:r>
          <a:r>
            <a:rPr lang="en-US" sz="2000" b="1" kern="1200" dirty="0" err="1"/>
            <a:t>i</a:t>
          </a:r>
          <a:r>
            <a:rPr lang="en-US" sz="2000" b="1" kern="1200" dirty="0"/>
            <a:t> </a:t>
          </a:r>
          <a:r>
            <a:rPr lang="en-US" sz="2000" b="1" kern="1200" dirty="0" err="1"/>
            <a:t>latou</a:t>
          </a:r>
          <a:r>
            <a:rPr lang="en-US" sz="2000" b="1" kern="1200" dirty="0"/>
            <a:t> </a:t>
          </a:r>
          <a:r>
            <a:rPr lang="en-US" sz="2000" b="1" kern="1200" dirty="0" err="1"/>
            <a:t>i</a:t>
          </a:r>
          <a:r>
            <a:rPr lang="en-US" sz="2000" b="1" kern="1200" dirty="0"/>
            <a:t> ala o le Atua (Mika 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Sa </a:t>
          </a:r>
          <a:r>
            <a:rPr lang="en-US" sz="2000" b="1" kern="1200" dirty="0" err="1"/>
            <a:t>latou</a:t>
          </a:r>
          <a:r>
            <a:rPr lang="en-US" sz="2000" b="1" kern="1200" dirty="0"/>
            <a:t> </a:t>
          </a:r>
          <a:r>
            <a:rPr lang="en-US" sz="2000" b="1" kern="1200" dirty="0" err="1"/>
            <a:t>fa‘aalia</a:t>
          </a:r>
          <a:r>
            <a:rPr lang="en-US" sz="2000" b="1" kern="1200" dirty="0"/>
            <a:t> lo </a:t>
          </a:r>
          <a:r>
            <a:rPr lang="en-US" sz="2000" b="1" kern="1200" dirty="0" err="1"/>
            <a:t>latou</a:t>
          </a:r>
          <a:r>
            <a:rPr lang="en-US" sz="2000" b="1" kern="1200" dirty="0"/>
            <a:t> </a:t>
          </a:r>
          <a:r>
            <a:rPr lang="en-US" sz="2000" b="1" kern="1200" dirty="0" err="1"/>
            <a:t>agasala</a:t>
          </a:r>
          <a:r>
            <a:rPr lang="en-US" sz="2000" b="1" kern="1200" dirty="0"/>
            <a:t> </a:t>
          </a:r>
          <a:r>
            <a:rPr lang="en-US" sz="2000" b="1" kern="1200" dirty="0" err="1"/>
            <a:t>ia</a:t>
          </a:r>
          <a:r>
            <a:rPr lang="en-US" sz="2000" b="1" kern="1200" dirty="0"/>
            <a:t> </a:t>
          </a:r>
          <a:r>
            <a:rPr lang="en-US" sz="2000" b="1" kern="1200" dirty="0" err="1"/>
            <a:t>i</a:t>
          </a:r>
          <a:r>
            <a:rPr lang="en-US" sz="2000" b="1" kern="1200" dirty="0"/>
            <a:t> </a:t>
          </a:r>
          <a:r>
            <a:rPr lang="en-US" sz="2000" b="1" kern="1200" dirty="0" err="1"/>
            <a:t>latou</a:t>
          </a:r>
          <a:r>
            <a:rPr lang="en-US" sz="2000" b="1" kern="1200" dirty="0"/>
            <a:t> (Isa. 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Sa </a:t>
          </a:r>
          <a:r>
            <a:rPr lang="en-US" sz="2000" b="1" kern="1200" dirty="0" err="1"/>
            <a:t>latou</a:t>
          </a:r>
          <a:r>
            <a:rPr lang="en-US" sz="2000" b="1" kern="1200" dirty="0"/>
            <a:t> </a:t>
          </a:r>
          <a:r>
            <a:rPr lang="en-US" sz="2000" b="1" kern="1200" dirty="0" err="1"/>
            <a:t>vala‘auina</a:t>
          </a:r>
          <a:r>
            <a:rPr lang="en-US" sz="2000" b="1" kern="1200" dirty="0"/>
            <a:t> </a:t>
          </a:r>
          <a:r>
            <a:rPr lang="en-US" sz="2000" b="1" kern="1200" dirty="0" err="1"/>
            <a:t>i</a:t>
          </a:r>
          <a:r>
            <a:rPr lang="en-US" sz="2000" b="1" kern="1200" dirty="0"/>
            <a:t> </a:t>
          </a:r>
          <a:r>
            <a:rPr lang="en-US" sz="2000" b="1" kern="1200" dirty="0" err="1"/>
            <a:t>latou</a:t>
          </a:r>
          <a:r>
            <a:rPr lang="en-US" sz="2000" b="1" kern="1200" dirty="0"/>
            <a:t> </a:t>
          </a:r>
          <a:r>
            <a:rPr lang="en-US" sz="2000" b="1" kern="1200" dirty="0" err="1"/>
            <a:t>ia</a:t>
          </a:r>
          <a:r>
            <a:rPr lang="en-US" sz="2000" b="1" kern="1200" dirty="0"/>
            <a:t> </a:t>
          </a:r>
          <a:r>
            <a:rPr lang="en-US" sz="2000" b="1" kern="1200" dirty="0" err="1"/>
            <a:t>salamō</a:t>
          </a:r>
          <a:r>
            <a:rPr lang="en-US" sz="2000" b="1" kern="1200" dirty="0"/>
            <a:t> (Esekielu 18:32)</a:t>
          </a:r>
          <a:endParaRPr lang="es-ES" sz="2000" kern="1200" dirty="0"/>
        </a:p>
      </dsp:txBody>
      <dsp:txXfrm>
        <a:off x="6034856" y="409375"/>
        <a:ext cx="2639368" cy="3300455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09375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Feagai ma tatou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09375"/>
      </dsp:txXfrm>
    </dsp:sp>
    <dsp:sp modelId="{7C107A4B-B9C0-4C78-B580-4E5C3CAE4211}">
      <dsp:nvSpPr>
        <dsp:cNvPr id="0" name=""/>
        <dsp:cNvSpPr/>
      </dsp:nvSpPr>
      <dsp:spPr>
        <a:xfrm>
          <a:off x="904373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tusia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feʻau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mo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i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tatou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Nof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Tupu 13:22)</a:t>
          </a: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09375"/>
        <a:ext cx="2639368" cy="33004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Sa </a:t>
          </a:r>
          <a:r>
            <a:rPr lang="en-US" sz="2000" b="1" kern="1200" dirty="0" err="1">
              <a:solidFill>
                <a:schemeClr val="tx1"/>
              </a:solidFill>
            </a:rPr>
            <a:t>latou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fatuina</a:t>
          </a:r>
          <a:r>
            <a:rPr lang="en-US" sz="2000" b="1" kern="1200" dirty="0">
              <a:solidFill>
                <a:schemeClr val="tx1"/>
              </a:solidFill>
            </a:rPr>
            <a:t> a </a:t>
          </a:r>
          <a:r>
            <a:rPr lang="en-US" sz="2000" b="1" kern="1200" dirty="0" err="1">
              <a:solidFill>
                <a:schemeClr val="tx1"/>
              </a:solidFill>
            </a:rPr>
            <a:t>latou</a:t>
          </a:r>
          <a:r>
            <a:rPr lang="en-US" sz="2000" b="1" kern="1200" dirty="0">
              <a:solidFill>
                <a:schemeClr val="tx1"/>
              </a:solidFill>
            </a:rPr>
            <a:t> lava </a:t>
          </a:r>
          <a:r>
            <a:rPr lang="en-US" sz="2000" b="1" kern="1200" dirty="0" err="1">
              <a:solidFill>
                <a:schemeClr val="tx1"/>
              </a:solidFill>
            </a:rPr>
            <a:t>valo‘aga</a:t>
          </a:r>
          <a:r>
            <a:rPr lang="en-US" sz="2000" b="1" kern="1200" dirty="0">
              <a:solidFill>
                <a:schemeClr val="tx1"/>
              </a:solidFill>
            </a:rPr>
            <a:t> (Ese 13:2, 17)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Sa </a:t>
          </a:r>
          <a:r>
            <a:rPr lang="en-US" sz="2000" b="1" kern="1200" dirty="0" err="1">
              <a:solidFill>
                <a:schemeClr val="tx1"/>
              </a:solidFill>
            </a:rPr>
            <a:t>latou</a:t>
          </a:r>
          <a:r>
            <a:rPr lang="en-US" sz="2000" b="1" kern="1200" dirty="0">
              <a:solidFill>
                <a:schemeClr val="tx1"/>
              </a:solidFill>
            </a:rPr>
            <a:t> tau </a:t>
          </a:r>
          <a:r>
            <a:rPr lang="en-US" sz="2000" b="1" kern="1200" dirty="0" err="1">
              <a:solidFill>
                <a:schemeClr val="tx1"/>
              </a:solidFill>
            </a:rPr>
            <a:t>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tagata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mea</a:t>
          </a:r>
          <a:r>
            <a:rPr lang="en-US" sz="2000" b="1" kern="1200" dirty="0">
              <a:solidFill>
                <a:schemeClr val="tx1"/>
              </a:solidFill>
            </a:rPr>
            <a:t> e </a:t>
          </a:r>
          <a:r>
            <a:rPr lang="en-US" sz="2000" b="1" kern="1200" dirty="0" err="1">
              <a:solidFill>
                <a:schemeClr val="tx1"/>
              </a:solidFill>
            </a:rPr>
            <a:t>fia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faalogo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i</a:t>
          </a:r>
          <a:r>
            <a:rPr lang="en-US" sz="2000" b="1" kern="1200" dirty="0">
              <a:solidFill>
                <a:schemeClr val="tx1"/>
              </a:solidFill>
            </a:rPr>
            <a:t> ai (Ese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Latou </a:t>
          </a:r>
          <a:r>
            <a:rPr lang="en-US" sz="2000" b="1" kern="1200" dirty="0" err="1">
              <a:solidFill>
                <a:schemeClr val="tx1"/>
              </a:solidFill>
            </a:rPr>
            <a:t>te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leʻi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tautala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tetee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atu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i</a:t>
          </a:r>
          <a:r>
            <a:rPr lang="en-US" sz="2000" b="1" kern="1200" dirty="0">
              <a:solidFill>
                <a:schemeClr val="tx1"/>
              </a:solidFill>
            </a:rPr>
            <a:t> le </a:t>
          </a:r>
          <a:r>
            <a:rPr lang="en-US" sz="2000" b="1" kern="1200" dirty="0" err="1">
              <a:solidFill>
                <a:schemeClr val="tx1"/>
              </a:solidFill>
            </a:rPr>
            <a:t>agasala</a:t>
          </a:r>
          <a:r>
            <a:rPr lang="en-US" sz="2000" b="1" kern="1200" dirty="0">
              <a:solidFill>
                <a:schemeClr val="tx1"/>
              </a:solidFill>
            </a:rPr>
            <a:t> (Ese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chemeClr val="tx1"/>
              </a:solidFill>
            </a:rPr>
            <a:t>Sa latou saʻili lo latou lava manuia (Ese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PEROFETA O LE FEAGAIGA TUAI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Lesona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Oketopa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709645"/>
            <a:ext cx="3641070" cy="553997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latou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ala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tulai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 le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taeao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 le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Tikoa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o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latou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ona tu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lea o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Iosefatu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faapea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Iuta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e,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nonofo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Ierusalema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faalogologo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te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Ina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faatuatua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Ieova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lo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Atua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ona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faatumauina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lea o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faatuatua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perofeta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ona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manuia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ai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s-ES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Nofoaiga A Tupu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20:20, </a:t>
            </a:r>
            <a:r>
              <a:rPr lang="es-ES" sz="1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SOV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21077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19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 </a:t>
            </a:r>
            <a:r>
              <a:rPr lang="en-US" sz="2000" b="1" dirty="0" err="1"/>
              <a:t>taimi</a:t>
            </a:r>
            <a:r>
              <a:rPr lang="en-US" sz="2000" b="1" dirty="0"/>
              <a:t> o le </a:t>
            </a:r>
            <a:r>
              <a:rPr lang="en-US" sz="2000" b="1" dirty="0" err="1"/>
              <a:t>Feagaiga</a:t>
            </a:r>
            <a:r>
              <a:rPr lang="en-US" sz="2000" b="1" dirty="0"/>
              <a:t> Tuai, o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mauaina</a:t>
            </a:r>
            <a:r>
              <a:rPr lang="en-US" sz="2000" b="1" dirty="0"/>
              <a:t> </a:t>
            </a:r>
            <a:r>
              <a:rPr lang="en-US" sz="2000" b="1" dirty="0" err="1"/>
              <a:t>fe'au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le Atua e </a:t>
            </a:r>
            <a:r>
              <a:rPr lang="en-US" sz="2000" b="1" dirty="0" err="1"/>
              <a:t>momoli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isi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ta'ua</a:t>
            </a:r>
            <a:r>
              <a:rPr lang="en-US" sz="2000" b="1" dirty="0"/>
              <a:t> o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va'ai</a:t>
            </a:r>
            <a:r>
              <a:rPr lang="en-US" sz="2000" b="1" dirty="0"/>
              <a:t> </a:t>
            </a:r>
            <a:r>
              <a:rPr lang="en-US" sz="2000" b="1" dirty="0" err="1"/>
              <a:t>po'o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perofeta</a:t>
            </a:r>
            <a:r>
              <a:rPr lang="en-US" sz="2000" b="1" dirty="0"/>
              <a:t> (1 Samu.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Ae sa iai fo‘i perofeta pepelo na tautala i “fa‘aaliga mai o latou lava loto” (Ieremia 23:16).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063629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Sa ia i latou le tomai e iloa ai mea lilo, e oo lava i mea o le a tutupu i le lumana‘i (1 Samuelu 9:6), ae e le‘i gata ai iina la latou galuega; sa aofia ai ma le tele o isi mea. O lenei tomai, e mautinoa lava, e le‘i sau mai ia i latou lava, ae na sau mai le Atua.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AI NA VALAAUINA I LE GALUEGA FAAPEROFETA?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Elia o le tagata ia e tusa ma i tatou, ua matuā tatalo o ia ina ia le ua; ona le uaina ai lea o le fanua i tausaga e tolu ma masina e ono.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(Iakopo 5:17 </a:t>
            </a:r>
            <a:r>
              <a:rPr lang="en-US" sz="11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SOV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179948"/>
            <a:ext cx="60331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mafai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tatou sese ma </a:t>
            </a:r>
            <a:r>
              <a:rPr lang="en-US" sz="2000" b="1" dirty="0" err="1"/>
              <a:t>faapea</a:t>
            </a:r>
            <a:r>
              <a:rPr lang="en-US" sz="2000" b="1" dirty="0"/>
              <a:t> o </a:t>
            </a:r>
            <a:r>
              <a:rPr lang="en-US" sz="2000" b="1" dirty="0" err="1"/>
              <a:t>perofeta</a:t>
            </a:r>
            <a:r>
              <a:rPr lang="en-US" sz="2000" b="1" dirty="0"/>
              <a:t> o </a:t>
            </a:r>
            <a:r>
              <a:rPr lang="en-US" sz="2000" b="1" dirty="0" err="1"/>
              <a:t>ni</a:t>
            </a:r>
            <a:r>
              <a:rPr lang="en-US" sz="2000" b="1" dirty="0"/>
              <a:t> "</a:t>
            </a:r>
            <a:r>
              <a:rPr lang="en-US" sz="2000" b="1" dirty="0" err="1"/>
              <a:t>tagata</a:t>
            </a:r>
            <a:r>
              <a:rPr lang="en-US" sz="2000" b="1" dirty="0"/>
              <a:t> e </a:t>
            </a:r>
            <a:r>
              <a:rPr lang="en-US" sz="2000" b="1" dirty="0" err="1"/>
              <a:t>sili</a:t>
            </a:r>
            <a:r>
              <a:rPr lang="en-US" sz="2000" b="1" dirty="0"/>
              <a:t> lo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malosi</a:t>
            </a:r>
            <a:r>
              <a:rPr lang="en-US" sz="2000" b="1" dirty="0"/>
              <a:t> </a:t>
            </a:r>
            <a:r>
              <a:rPr lang="en-US" sz="2000" b="1" dirty="0" err="1"/>
              <a:t>nai</a:t>
            </a:r>
            <a:r>
              <a:rPr lang="en-US" sz="2000" b="1" dirty="0"/>
              <a:t> lo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lautele</a:t>
            </a:r>
            <a:r>
              <a:rPr lang="en-US" sz="2000" b="1" dirty="0"/>
              <a:t>." </a:t>
            </a:r>
            <a:r>
              <a:rPr lang="en-US" sz="2000" b="1" dirty="0" err="1"/>
              <a:t>Peitai</a:t>
            </a:r>
            <a:r>
              <a:rPr lang="en-US" sz="2000" b="1" dirty="0"/>
              <a:t>, o Mose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taumafai</a:t>
            </a:r>
            <a:r>
              <a:rPr lang="en-US" sz="2000" b="1" dirty="0"/>
              <a:t> e </a:t>
            </a:r>
            <a:r>
              <a:rPr lang="en-US" sz="2000" b="1" dirty="0" err="1"/>
              <a:t>alo</a:t>
            </a:r>
            <a:r>
              <a:rPr lang="en-US" sz="2000" b="1" dirty="0"/>
              <a:t> ese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faigata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tautala</a:t>
            </a:r>
            <a:r>
              <a:rPr lang="en-US" sz="2000" b="1" dirty="0"/>
              <a:t> (Eso. 4:10); </a:t>
            </a:r>
            <a:r>
              <a:rPr lang="en-US" sz="2000" b="1" dirty="0" err="1"/>
              <a:t>manatu</a:t>
            </a:r>
            <a:r>
              <a:rPr lang="en-US" sz="2000" b="1" dirty="0"/>
              <a:t> Isaia e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mamā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laugutu</a:t>
            </a:r>
            <a:r>
              <a:rPr lang="en-US" sz="2000" b="1" dirty="0"/>
              <a:t> (Isa. 6:5); </a:t>
            </a:r>
            <a:r>
              <a:rPr lang="en-US" sz="2000" b="1" dirty="0" err="1"/>
              <a:t>manatu</a:t>
            </a:r>
            <a:r>
              <a:rPr lang="en-US" sz="2000" b="1" dirty="0"/>
              <a:t> Ieremia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la'itiiti</a:t>
            </a:r>
            <a:r>
              <a:rPr lang="en-US" sz="2000" b="1" dirty="0"/>
              <a:t> (</a:t>
            </a:r>
            <a:r>
              <a:rPr lang="en-US" sz="2000" b="1" dirty="0" err="1"/>
              <a:t>Ier</a:t>
            </a:r>
            <a:r>
              <a:rPr lang="en-US" sz="2000" b="1" dirty="0"/>
              <a:t>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46860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Ina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māeʻa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faia</a:t>
            </a:r>
            <a:r>
              <a:rPr lang="en-US" sz="2000" b="1" dirty="0"/>
              <a:t> o se </a:t>
            </a:r>
            <a:r>
              <a:rPr lang="en-US" sz="2000" b="1" dirty="0" err="1"/>
              <a:t>vavega</a:t>
            </a:r>
            <a:r>
              <a:rPr lang="en-US" sz="2000" b="1" dirty="0"/>
              <a:t> tele,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matuā</a:t>
            </a:r>
            <a:r>
              <a:rPr lang="en-US" sz="2000" b="1" dirty="0"/>
              <a:t> </a:t>
            </a:r>
            <a:r>
              <a:rPr lang="en-US" sz="2000" b="1" dirty="0" err="1"/>
              <a:t>paʻū</a:t>
            </a:r>
            <a:r>
              <a:rPr lang="en-US" sz="2000" b="1" dirty="0"/>
              <a:t> lava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malosi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o le </a:t>
            </a:r>
            <a:r>
              <a:rPr lang="en-US" sz="2000" b="1" dirty="0" err="1"/>
              <a:t>faʻamataʻu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o le </a:t>
            </a:r>
            <a:r>
              <a:rPr lang="en-US" sz="2000" b="1" dirty="0" err="1"/>
              <a:t>tupu</a:t>
            </a:r>
            <a:r>
              <a:rPr lang="en-US" sz="2000" b="1" dirty="0"/>
              <a:t> </a:t>
            </a:r>
            <a:r>
              <a:rPr lang="en-US" sz="2000" b="1" dirty="0" err="1"/>
              <a:t>tamaitai</a:t>
            </a:r>
            <a:r>
              <a:rPr lang="en-US" sz="2000" b="1" dirty="0"/>
              <a:t> o </a:t>
            </a:r>
            <a:r>
              <a:rPr lang="en-US" sz="2000" b="1" dirty="0" err="1"/>
              <a:t>Iesepela</a:t>
            </a:r>
            <a:r>
              <a:rPr lang="en-US" sz="2000" b="1" dirty="0"/>
              <a:t> (1 Tupu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2959448"/>
            <a:ext cx="6159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Elia, o lē na lototele e fa‘amata‘u atu i le tupu o Aapo i se oge tele ona o lona lē fa‘aaloalo i le Atua, ua fa‘apea mai: o ia “o le tagata lava e pei o i tatou” (Iakopo 5:17).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450010"/>
            <a:ext cx="48555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manino</a:t>
            </a:r>
            <a:r>
              <a:rPr lang="en-US" sz="2000" b="1" dirty="0">
                <a:solidFill>
                  <a:prstClr val="black"/>
                </a:solidFill>
              </a:rPr>
              <a:t> lava 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filifilia</a:t>
            </a:r>
            <a:r>
              <a:rPr lang="en-US" sz="2000" b="1" dirty="0">
                <a:solidFill>
                  <a:prstClr val="black"/>
                </a:solidFill>
              </a:rPr>
              <a:t> e le Atua ana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o lo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atoatoa</a:t>
            </a:r>
            <a:r>
              <a:rPr lang="en-US" sz="2000" b="1" dirty="0">
                <a:solidFill>
                  <a:prstClr val="black"/>
                </a:solidFill>
              </a:rPr>
              <a:t>. O le ā la e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Ia? O lo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alolofa</a:t>
            </a:r>
            <a:r>
              <a:rPr lang="en-US" sz="2000" b="1" dirty="0">
                <a:solidFill>
                  <a:prstClr val="black"/>
                </a:solidFill>
              </a:rPr>
              <a:t> ma lo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naunau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usiusitaʻi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Ia.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-87273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NA FAAPEFEA ONA AMIO PEROFETA?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558343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Ona fai mai lea o Mekaio, O loo soifua Ieova, o le mea e fai mai ai Ieova ia te au, o le mea lea ou te fai atu ai.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Tupu 22:14 SOV)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I le avea ai ma sui fetalai o le Atua, sa taumafai le au perofeta e ola e tusa ai ma lo latou vala‘auina (1 Sam 12:3-4). Sa iloa i latou o ni “tagata o le Atua” ma ni “tagata fa‘aaloalogia” (1 Sam 9:6).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Sa </a:t>
            </a:r>
            <a:r>
              <a:rPr lang="en-US" sz="2000" b="1" dirty="0" err="1"/>
              <a:t>tulaʻi</a:t>
            </a:r>
            <a:r>
              <a:rPr lang="en-US" sz="2000" b="1" dirty="0"/>
              <a:t> Mikaia </a:t>
            </a:r>
            <a:r>
              <a:rPr lang="en-US" sz="2000" b="1" dirty="0" err="1"/>
              <a:t>i</a:t>
            </a:r>
            <a:r>
              <a:rPr lang="en-US" sz="2000" b="1" dirty="0"/>
              <a:t> luma o </a:t>
            </a:r>
            <a:r>
              <a:rPr lang="en-US" sz="2000" b="1" dirty="0" err="1"/>
              <a:t>tupu</a:t>
            </a:r>
            <a:r>
              <a:rPr lang="en-US" sz="2000" b="1" dirty="0"/>
              <a:t> e </a:t>
            </a:r>
            <a:r>
              <a:rPr lang="en-US" sz="2000" b="1" dirty="0" err="1"/>
              <a:t>toʻalua</a:t>
            </a:r>
            <a:r>
              <a:rPr lang="en-US" sz="2000" b="1" dirty="0"/>
              <a:t>, o </a:t>
            </a:r>
            <a:r>
              <a:rPr lang="en-US" sz="2000" b="1" dirty="0" err="1"/>
              <a:t>perofeta</a:t>
            </a:r>
            <a:r>
              <a:rPr lang="en-US" sz="2000" b="1" dirty="0"/>
              <a:t> e </a:t>
            </a:r>
            <a:r>
              <a:rPr lang="en-US" sz="2000" b="1" dirty="0" err="1"/>
              <a:t>toʻa</a:t>
            </a:r>
            <a:r>
              <a:rPr lang="en-US" sz="2000" b="1" dirty="0"/>
              <a:t> 400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momoliina</a:t>
            </a:r>
            <a:r>
              <a:rPr lang="en-US" sz="2000" b="1" dirty="0"/>
              <a:t> se </a:t>
            </a:r>
            <a:r>
              <a:rPr lang="en-US" sz="2000" b="1" dirty="0" err="1"/>
              <a:t>feʻau</a:t>
            </a:r>
            <a:r>
              <a:rPr lang="en-US" sz="2000" b="1" dirty="0"/>
              <a:t> </a:t>
            </a:r>
            <a:r>
              <a:rPr lang="en-US" sz="2000" b="1" dirty="0" err="1"/>
              <a:t>logomalie</a:t>
            </a:r>
            <a:r>
              <a:rPr lang="en-US" sz="2000" b="1" dirty="0"/>
              <a:t>, </a:t>
            </a:r>
            <a:r>
              <a:rPr lang="en-US" sz="2000" b="1" dirty="0" err="1"/>
              <a:t>faʻapea</a:t>
            </a:r>
            <a:r>
              <a:rPr lang="en-US" sz="2000" b="1" dirty="0"/>
              <a:t> se </a:t>
            </a:r>
            <a:r>
              <a:rPr lang="en-US" sz="2000" b="1" dirty="0" err="1"/>
              <a:t>fitafita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fautuaina</a:t>
            </a:r>
            <a:r>
              <a:rPr lang="en-US" sz="2000" b="1" dirty="0"/>
              <a:t> o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fetuʻunaʻi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o le </a:t>
            </a:r>
            <a:r>
              <a:rPr lang="en-US" sz="2000" b="1" dirty="0" err="1"/>
              <a:t>tulaga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ai. (1 Tupu 22:10-13). </a:t>
            </a:r>
            <a:r>
              <a:rPr lang="en-US" sz="2000" b="1" dirty="0" err="1"/>
              <a:t>Peitaʻi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tumau</a:t>
            </a:r>
            <a:r>
              <a:rPr lang="en-US" sz="2000" b="1" dirty="0"/>
              <a:t> pea o </a:t>
            </a:r>
            <a:r>
              <a:rPr lang="en-US" sz="2000" b="1" dirty="0" err="1"/>
              <a:t>ia</a:t>
            </a:r>
            <a:r>
              <a:rPr lang="en-US" sz="2000" b="1" dirty="0"/>
              <a:t> ma </a:t>
            </a:r>
            <a:r>
              <a:rPr lang="en-US" sz="2000" b="1" dirty="0" err="1"/>
              <a:t>teena</a:t>
            </a:r>
            <a:r>
              <a:rPr lang="en-US" sz="2000" b="1" dirty="0"/>
              <a:t> </a:t>
            </a:r>
            <a:r>
              <a:rPr lang="en-US" sz="2000" b="1" dirty="0" err="1"/>
              <a:t>soʻo</a:t>
            </a:r>
            <a:r>
              <a:rPr lang="en-US" sz="2000" b="1" dirty="0"/>
              <a:t> se </a:t>
            </a:r>
            <a:r>
              <a:rPr lang="en-US" sz="2000" b="1" dirty="0" err="1"/>
              <a:t>mea</a:t>
            </a:r>
            <a:r>
              <a:rPr lang="en-US" sz="2000" b="1" dirty="0"/>
              <a:t> e ese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feau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faʻaalia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e le Atua </a:t>
            </a:r>
            <a:r>
              <a:rPr lang="en-US" sz="2000" b="1" dirty="0" err="1"/>
              <a:t>iā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ia.</a:t>
            </a:r>
            <a:r>
              <a:rPr lang="en-US" sz="2000" b="1" dirty="0"/>
              <a:t> (1 Tupu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teena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feʻau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ʻinoʻino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faʻamataʻu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(1 Tupu 22:8, 27). Ae e </a:t>
            </a:r>
            <a:r>
              <a:rPr lang="en-US" sz="2000" b="1" dirty="0" err="1">
                <a:solidFill>
                  <a:prstClr val="black"/>
                </a:solidFill>
              </a:rPr>
              <a:t>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faigatā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feagai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faamaoni</a:t>
            </a:r>
            <a:r>
              <a:rPr lang="en-US" sz="2000" b="1" dirty="0">
                <a:solidFill>
                  <a:prstClr val="black"/>
                </a:solidFill>
              </a:rPr>
              <a:t> lava le au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momoliina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o la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feʻau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E le atoatoa i latou, ae o ni tagata sa ola i le tatalo, fa‘amaoni i le Afioga a le Atua, ma filifili e auauna i le Atua fa‘apea Lona nu‘u (1 Samu 12:23; Ier 42:4).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2225925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O LE A LE GALUEGA SA FAIA E PEROFETA?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ma Ieu le atalii o Nimese, e te faauuina e fai ma tupu ia Isaraelu; ma Elisaia le atalii o Safata o le Apelemeola, e te faauuina e fai ma perofeta e sui a‘i oe.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Tupu 19:16 </a:t>
            </a:r>
            <a:r>
              <a:rPr lang="en-US" sz="11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SOV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399883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Fa'atasi ai ma isi mea, sa fa'atinoina e perofeta nei galuega:</a:t>
            </a:r>
            <a:endParaRPr lang="en-US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25317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123438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281687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33802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25005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O AI TAMAITAI NA IAI LE MEAALOFA O VALOAGA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66983" y="542463"/>
            <a:ext cx="12125017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 ona po ia na faamasinoina ai Isaraelu e Tepora, o le perofeta fafine, o le avā lea a Lapitota.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Faamasino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715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O loo </a:t>
            </a:r>
            <a:r>
              <a:rPr lang="en-US" b="1" dirty="0" err="1"/>
              <a:t>ta‘ua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le </a:t>
            </a:r>
            <a:r>
              <a:rPr lang="en-US" b="1" dirty="0" err="1"/>
              <a:t>Feagaiga</a:t>
            </a:r>
            <a:r>
              <a:rPr lang="en-US" b="1" dirty="0"/>
              <a:t> Tuai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perofeta</a:t>
            </a:r>
            <a:r>
              <a:rPr lang="en-US" b="1" dirty="0"/>
              <a:t> </a:t>
            </a:r>
            <a:r>
              <a:rPr lang="en-US" b="1" dirty="0" err="1"/>
              <a:t>fafine</a:t>
            </a:r>
            <a:r>
              <a:rPr lang="en-US" b="1" dirty="0"/>
              <a:t> se </a:t>
            </a:r>
            <a:r>
              <a:rPr lang="en-US" b="1" dirty="0" err="1"/>
              <a:t>to‘alima</a:t>
            </a:r>
            <a:r>
              <a:rPr lang="en-US" b="1" dirty="0"/>
              <a:t>. O se </a:t>
            </a:r>
            <a:r>
              <a:rPr lang="en-US" b="1" dirty="0" err="1"/>
              <a:t>tasi</a:t>
            </a:r>
            <a:r>
              <a:rPr lang="en-US" b="1" dirty="0"/>
              <a:t> o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latou</a:t>
            </a:r>
            <a:r>
              <a:rPr lang="en-US" b="1" dirty="0"/>
              <a:t>, o </a:t>
            </a:r>
            <a:r>
              <a:rPr lang="en-US" b="1" dirty="0" err="1"/>
              <a:t>Noataia</a:t>
            </a:r>
            <a:r>
              <a:rPr lang="en-US" b="1" dirty="0"/>
              <a:t>, o se </a:t>
            </a:r>
            <a:r>
              <a:rPr lang="en-US" b="1" dirty="0" err="1"/>
              <a:t>perofeta</a:t>
            </a:r>
            <a:r>
              <a:rPr lang="en-US" b="1" dirty="0"/>
              <a:t> </a:t>
            </a:r>
            <a:r>
              <a:rPr lang="en-US" b="1" dirty="0" err="1"/>
              <a:t>pepelo</a:t>
            </a:r>
            <a:r>
              <a:rPr lang="en-US" b="1" dirty="0"/>
              <a:t> (Neemia 6:14). O le </a:t>
            </a:r>
            <a:r>
              <a:rPr lang="en-US" b="1" dirty="0" err="1"/>
              <a:t>isi</a:t>
            </a:r>
            <a:r>
              <a:rPr lang="en-US" b="1" dirty="0"/>
              <a:t>, o le </a:t>
            </a:r>
            <a:r>
              <a:rPr lang="en-US" b="1" dirty="0" err="1"/>
              <a:t>faletua</a:t>
            </a:r>
            <a:r>
              <a:rPr lang="en-US" b="1" dirty="0"/>
              <a:t> o Isaia, e </a:t>
            </a:r>
            <a:r>
              <a:rPr lang="en-US" b="1" dirty="0" err="1"/>
              <a:t>lē</a:t>
            </a:r>
            <a:r>
              <a:rPr lang="en-US" b="1" dirty="0"/>
              <a:t> o </a:t>
            </a:r>
            <a:r>
              <a:rPr lang="en-US" b="1" dirty="0" err="1"/>
              <a:t>iloa</a:t>
            </a:r>
            <a:r>
              <a:rPr lang="en-US" b="1" dirty="0"/>
              <a:t> pe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ta‘ua</a:t>
            </a:r>
            <a:r>
              <a:rPr lang="en-US" b="1" dirty="0"/>
              <a:t> o </a:t>
            </a:r>
            <a:r>
              <a:rPr lang="en-US" b="1" dirty="0" err="1"/>
              <a:t>ia</a:t>
            </a:r>
            <a:r>
              <a:rPr lang="en-US" b="1" dirty="0"/>
              <a:t> o se </a:t>
            </a:r>
            <a:r>
              <a:rPr lang="en-US" b="1" dirty="0" err="1"/>
              <a:t>perofeta</a:t>
            </a:r>
            <a:r>
              <a:rPr lang="en-US" b="1" dirty="0"/>
              <a:t> </a:t>
            </a:r>
            <a:r>
              <a:rPr lang="en-US" b="1" dirty="0" err="1"/>
              <a:t>fafine</a:t>
            </a:r>
            <a:r>
              <a:rPr lang="en-US" b="1" dirty="0"/>
              <a:t> </a:t>
            </a:r>
            <a:r>
              <a:rPr lang="en-US" b="1" dirty="0" err="1"/>
              <a:t>ona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le </a:t>
            </a:r>
            <a:r>
              <a:rPr lang="en-US" b="1" dirty="0" err="1"/>
              <a:t>meaalofa</a:t>
            </a:r>
            <a:r>
              <a:rPr lang="en-US" b="1" dirty="0"/>
              <a:t>, pe </a:t>
            </a:r>
            <a:r>
              <a:rPr lang="en-US" b="1" dirty="0" err="1"/>
              <a:t>ona</a:t>
            </a:r>
            <a:r>
              <a:rPr lang="en-US" b="1" dirty="0"/>
              <a:t> o </a:t>
            </a:r>
            <a:r>
              <a:rPr lang="en-US" b="1" dirty="0" err="1"/>
              <a:t>ia</a:t>
            </a:r>
            <a:r>
              <a:rPr lang="en-US" b="1" dirty="0"/>
              <a:t> o le </a:t>
            </a:r>
            <a:r>
              <a:rPr lang="en-US" b="1" dirty="0" err="1"/>
              <a:t>faletua</a:t>
            </a:r>
            <a:r>
              <a:rPr lang="en-US" b="1" dirty="0"/>
              <a:t> o le </a:t>
            </a:r>
            <a:r>
              <a:rPr lang="en-US" b="1" dirty="0" err="1"/>
              <a:t>perofeta</a:t>
            </a:r>
            <a:r>
              <a:rPr lang="en-US" b="1" dirty="0"/>
              <a:t> (Isaia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ULATA.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 feutaga‘i Iosia ma ia e uiga i le tusi o le Tulafono na maua. E lē gata i le tali atu i le fesili a le tupu, sa ia fetalai atu fo‘i i upu e fa‘amalosi ai i le tupu</a:t>
            </a:r>
            <a:b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Tupu 22:14-20).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TEPORA.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 ia umia tulaga o le perofeta ma le fa‘amasino, sa ia ta‘ita‘ia le nu‘u i le taua ma Sisera, sa ia au ma Parako. Ina ua manumalo, sa ia usuina ai se pese o vi‘iga fa‘aperofeta (Fa‘amasino 4:4-9; 5:1).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MIRIAMA.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taʻitaʻia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fafine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pesega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mavae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sopoia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le Sami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Ulaula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fesoasoani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foʻi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tuagane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taʻitaʻiina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le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nuʻu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o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latou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malaga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toafa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(Eso. 15:20; Mika 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667875" y="1196397"/>
            <a:ext cx="245714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OA UIGA SA IAI I PEROFETA PEPELO?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“Ona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fetalai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lea o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Ieova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au, O loo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vavalo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perofeta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pepelo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lo‘u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igoa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aauina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poloai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a‘u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tautala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vavalo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faaaliga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pepelo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ma le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faataulāitu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ma le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faatauvaa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ma le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pepelo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loto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(Ieremia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lē</a:t>
            </a:r>
            <a:r>
              <a:rPr lang="en-US" sz="2000" b="1" dirty="0"/>
              <a:t> o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perofeta</a:t>
            </a:r>
            <a:r>
              <a:rPr lang="en-US" sz="2000" b="1" dirty="0"/>
              <a:t> </a:t>
            </a:r>
            <a:r>
              <a:rPr lang="en-US" sz="2000" b="1" dirty="0" err="1"/>
              <a:t>ane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faia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maua</a:t>
            </a:r>
            <a:r>
              <a:rPr lang="en-US" sz="2000" b="1" dirty="0"/>
              <a:t> se </a:t>
            </a:r>
            <a:r>
              <a:rPr lang="en-US" sz="2000" b="1" dirty="0" err="1"/>
              <a:t>feʻau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le Atua (</a:t>
            </a:r>
            <a:r>
              <a:rPr lang="en-US" sz="2000" b="1" dirty="0" err="1"/>
              <a:t>Iere</a:t>
            </a:r>
            <a:r>
              <a:rPr lang="en-US" sz="2000" b="1" dirty="0"/>
              <a:t> 14:14). O le ā la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feʻau</a:t>
            </a:r>
            <a:r>
              <a:rPr lang="en-US" sz="2000" b="1" dirty="0"/>
              <a:t>, ma </a:t>
            </a:r>
            <a:r>
              <a:rPr lang="en-US" sz="2000" b="1" dirty="0" err="1"/>
              <a:t>aiseā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momoli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ai?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815555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678521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Aiseā e pepelo ai se isi o loo tautala mo le Atua, a‘o ia iloa e lē moni lenā tulaga? Pe o le fa‘asesēina o ia lava? Po o le mana‘o ia lauiloa ma fa‘aeaina, po o le mana‘o i ni tupe po o isi ituaiga o manuia?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5828207"/>
            <a:ext cx="81429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masani a le perofeta moni e lapata‘i i tulaga mata‘utia o le agasala, e fa‘amalosi i tagata ina ia tumau i le fa‘amaoni poo lea lava le tulaga e o‘o i ai.</a:t>
            </a:r>
            <a:endParaRPr lang="en-US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605655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fa‘anoanoa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faatatau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pepelo</a:t>
            </a:r>
            <a:r>
              <a:rPr lang="en-US" sz="2000" b="1" dirty="0">
                <a:solidFill>
                  <a:prstClr val="black"/>
                </a:solidFill>
              </a:rPr>
              <a:t>, o le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lea o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fiafia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fa‘alogologo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mulimuli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ai. Fiafia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faigofie</a:t>
            </a:r>
            <a:r>
              <a:rPr lang="en-US" sz="2000" b="1" dirty="0">
                <a:solidFill>
                  <a:prstClr val="black"/>
                </a:solidFill>
              </a:rPr>
              <a:t> ma 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fa‘alavelave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lotofuatiaifo</a:t>
            </a:r>
            <a:r>
              <a:rPr lang="en-US" sz="2000" b="1" dirty="0">
                <a:solidFill>
                  <a:prstClr val="black"/>
                </a:solidFill>
              </a:rPr>
              <a:t>. Ae </a:t>
            </a:r>
            <a:r>
              <a:rPr lang="en-US" sz="2000" b="1" dirty="0" err="1">
                <a:solidFill>
                  <a:prstClr val="black"/>
                </a:solidFill>
              </a:rPr>
              <a:t>peita‘i</a:t>
            </a:r>
            <a:r>
              <a:rPr lang="en-US" sz="2000" b="1" dirty="0">
                <a:solidFill>
                  <a:prstClr val="black"/>
                </a:solidFill>
              </a:rPr>
              <a:t>, o le </a:t>
            </a:r>
            <a:r>
              <a:rPr lang="en-US" sz="2000" b="1" dirty="0" err="1">
                <a:solidFill>
                  <a:prstClr val="black"/>
                </a:solidFill>
              </a:rPr>
              <a:t>mulimuli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feau</a:t>
            </a:r>
            <a:r>
              <a:rPr lang="en-US" sz="2000" b="1" dirty="0">
                <a:solidFill>
                  <a:prstClr val="black"/>
                </a:solidFill>
              </a:rPr>
              <a:t> ma 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ala e tau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oti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696001"/>
            <a:ext cx="740092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E leai se tasi o aposetolo po o perofeta na fa‘apea mai e leai ni a latou agasala. O tagata na sili ona valatalata lo latou ola ma le Atua, o ē na sili atu ona naunau e faataulagaina o latou ola nai lo le faia ma le iloa o se mea sese, o ē na fa‘aeaina e le Atua i le malamalama ma le mana fa‘alelagi, ua latou ta‘utino mai le tulaga agasala o lo latou natura. Latou te le‘i fa‘alagolago i le malosi o le tino, pe fa‘apea mai e iai so latou lava amiotonu, ae sa latou fa‘alagolago atoatoa i le amiotonu a Keriso.</a:t>
            </a:r>
            <a:endParaRPr lang="en-US" sz="2800" b="1" dirty="0">
              <a:solidFill>
                <a:srgbClr val="522E00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FAAOPOOPOGA: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O LE VALAAUINA FAAPEROFETA O ELENA UAITA</a:t>
            </a:r>
            <a:endParaRPr lang="en-US" sz="32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611913"/>
            <a:ext cx="9124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Ina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mavae</a:t>
            </a:r>
            <a:r>
              <a:rPr lang="en-US" sz="2000" b="1" dirty="0"/>
              <a:t>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fa‘aaliga</a:t>
            </a:r>
            <a:r>
              <a:rPr lang="en-US" sz="2000" b="1" dirty="0"/>
              <a:t> </a:t>
            </a:r>
            <a:r>
              <a:rPr lang="en-US" sz="2000" b="1" dirty="0" err="1"/>
              <a:t>muamua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lagona</a:t>
            </a:r>
            <a:r>
              <a:rPr lang="en-US" sz="2000" b="1" dirty="0"/>
              <a:t> e Elena le </a:t>
            </a:r>
            <a:r>
              <a:rPr lang="en-US" sz="2000" b="1" dirty="0" err="1"/>
              <a:t>lē</a:t>
            </a:r>
            <a:r>
              <a:rPr lang="en-US" sz="2000" b="1" dirty="0"/>
              <a:t> lava 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sauni</a:t>
            </a:r>
            <a:r>
              <a:rPr lang="en-US" sz="2000" b="1" dirty="0"/>
              <a:t> e </a:t>
            </a:r>
            <a:r>
              <a:rPr lang="en-US" sz="2000" b="1" dirty="0" err="1"/>
              <a:t>fa‘atino</a:t>
            </a:r>
            <a:r>
              <a:rPr lang="en-US" sz="2000" b="1" dirty="0"/>
              <a:t>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galuega</a:t>
            </a:r>
            <a:r>
              <a:rPr lang="en-US" sz="2000" b="1" dirty="0"/>
              <a:t> </a:t>
            </a:r>
            <a:r>
              <a:rPr lang="en-US" sz="2000" b="1" dirty="0" err="1"/>
              <a:t>fa‘aperofeta</a:t>
            </a:r>
            <a:r>
              <a:rPr lang="en-US" sz="2000" b="1" dirty="0"/>
              <a:t>. Ona o le </a:t>
            </a:r>
            <a:r>
              <a:rPr lang="en-US" sz="2000" b="1" dirty="0" err="1"/>
              <a:t>vaivai</a:t>
            </a:r>
            <a:r>
              <a:rPr lang="en-US" sz="2000" b="1" dirty="0"/>
              <a:t> 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soifua</a:t>
            </a:r>
            <a:r>
              <a:rPr lang="en-US" sz="2000" b="1" dirty="0"/>
              <a:t> </a:t>
            </a:r>
            <a:r>
              <a:rPr lang="en-US" sz="2000" b="1" dirty="0" err="1"/>
              <a:t>maloloina</a:t>
            </a:r>
            <a:r>
              <a:rPr lang="en-US" sz="2000" b="1" dirty="0"/>
              <a:t> ma le </a:t>
            </a:r>
            <a:r>
              <a:rPr lang="en-US" sz="2000" b="1" dirty="0" err="1"/>
              <a:t>utiuti</a:t>
            </a:r>
            <a:r>
              <a:rPr lang="en-US" sz="2000" b="1" dirty="0"/>
              <a:t> 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a‘oa‘oga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lagona</a:t>
            </a:r>
            <a:r>
              <a:rPr lang="en-US" sz="2000" b="1" dirty="0"/>
              <a:t> ai e </a:t>
            </a:r>
            <a:r>
              <a:rPr lang="en-US" sz="2000" b="1" dirty="0" err="1"/>
              <a:t>lenei</a:t>
            </a:r>
            <a:r>
              <a:rPr lang="en-US" sz="2000" b="1" dirty="0"/>
              <a:t> </a:t>
            </a:r>
            <a:r>
              <a:rPr lang="en-US" sz="2000" b="1" dirty="0" err="1"/>
              <a:t>teine</a:t>
            </a:r>
            <a:r>
              <a:rPr lang="en-US" sz="2000" b="1" dirty="0"/>
              <a:t> ​​e nao le 17 </a:t>
            </a:r>
            <a:r>
              <a:rPr lang="en-US" sz="2000" b="1" dirty="0" err="1"/>
              <a:t>tausaga</a:t>
            </a:r>
            <a:r>
              <a:rPr lang="en-US" sz="2000" b="1" dirty="0"/>
              <a:t> le </a:t>
            </a:r>
            <a:r>
              <a:rPr lang="en-US" sz="2000" b="1" dirty="0" err="1"/>
              <a:t>matua</a:t>
            </a:r>
            <a:r>
              <a:rPr lang="en-US" sz="2000" b="1" dirty="0"/>
              <a:t> le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agavaa</a:t>
            </a:r>
            <a:r>
              <a:rPr lang="en-US" sz="2000" b="1" dirty="0"/>
              <a:t> ma le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mafai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fa‘atinoina</a:t>
            </a:r>
            <a:r>
              <a:rPr lang="en-US" sz="2000" b="1" dirty="0"/>
              <a:t> 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vala‘auina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Sa tele se </a:t>
            </a:r>
            <a:r>
              <a:rPr lang="en-US" sz="2000" b="1" dirty="0" err="1"/>
              <a:t>sao</a:t>
            </a:r>
            <a:r>
              <a:rPr lang="en-US" sz="2000" b="1" dirty="0"/>
              <a:t> o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auaunaga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fa‘avaeina</a:t>
            </a:r>
            <a:r>
              <a:rPr lang="en-US" sz="2000" b="1" dirty="0"/>
              <a:t> o </a:t>
            </a:r>
            <a:r>
              <a:rPr lang="en-US" sz="2000" b="1" dirty="0" err="1"/>
              <a:t>galuega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le </a:t>
            </a:r>
            <a:r>
              <a:rPr lang="en-US" sz="2000" b="1" dirty="0" err="1"/>
              <a:t>soifua</a:t>
            </a:r>
            <a:r>
              <a:rPr lang="en-US" sz="2000" b="1" dirty="0"/>
              <a:t> </a:t>
            </a:r>
            <a:r>
              <a:rPr lang="en-US" sz="2000" b="1" dirty="0" err="1"/>
              <a:t>maloloina</a:t>
            </a:r>
            <a:r>
              <a:rPr lang="en-US" sz="2000" b="1" dirty="0"/>
              <a:t> ma </a:t>
            </a:r>
            <a:r>
              <a:rPr lang="en-US" sz="2000" b="1" dirty="0" err="1"/>
              <a:t>a‘oa‘oga</a:t>
            </a:r>
            <a:r>
              <a:rPr lang="en-US" sz="2000" b="1" dirty="0"/>
              <a:t>, ma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faasoa</a:t>
            </a:r>
            <a:r>
              <a:rPr lang="en-US" sz="2000" b="1" dirty="0"/>
              <a:t> ai le </a:t>
            </a:r>
            <a:r>
              <a:rPr lang="en-US" sz="2000" b="1" dirty="0" err="1"/>
              <a:t>tusa</a:t>
            </a:r>
            <a:r>
              <a:rPr lang="en-US" sz="2000" b="1" dirty="0"/>
              <a:t> ma le 100,000 </a:t>
            </a:r>
            <a:r>
              <a:rPr lang="en-US" sz="2000" b="1" dirty="0" err="1"/>
              <a:t>itulau</a:t>
            </a:r>
            <a:r>
              <a:rPr lang="en-US" sz="2000" b="1" dirty="0"/>
              <a:t> o </a:t>
            </a:r>
            <a:r>
              <a:rPr lang="en-US" sz="2000" b="1" dirty="0" err="1"/>
              <a:t>tusitusiga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faaosofia</a:t>
            </a:r>
            <a:r>
              <a:rPr lang="en-US" sz="2000" b="1" dirty="0"/>
              <a:t> e le </a:t>
            </a:r>
            <a:r>
              <a:rPr lang="en-US" sz="2000" b="1" dirty="0" err="1"/>
              <a:t>Agaga</a:t>
            </a:r>
            <a:r>
              <a:rPr lang="en-US" sz="2000" b="1" dirty="0"/>
              <a:t>, lea o </a:t>
            </a:r>
            <a:r>
              <a:rPr lang="en-US" sz="2000" b="1" dirty="0" err="1"/>
              <a:t>lo‘o</a:t>
            </a:r>
            <a:r>
              <a:rPr lang="en-US" sz="2000" b="1" dirty="0"/>
              <a:t> </a:t>
            </a:r>
            <a:r>
              <a:rPr lang="en-US" sz="2000" b="1" dirty="0" err="1"/>
              <a:t>faaaoga</a:t>
            </a:r>
            <a:r>
              <a:rPr lang="en-US" sz="2000" b="1" dirty="0"/>
              <a:t> pea e </a:t>
            </a:r>
            <a:r>
              <a:rPr lang="en-US" sz="2000" b="1" dirty="0" err="1"/>
              <a:t>momoli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ai </a:t>
            </a:r>
            <a:r>
              <a:rPr lang="en-US" sz="2000" b="1" dirty="0" err="1"/>
              <a:t>feau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le Atua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lalolagi</a:t>
            </a:r>
            <a:r>
              <a:rPr lang="en-US" sz="2000" b="1" dirty="0"/>
              <a:t> </a:t>
            </a:r>
            <a:r>
              <a:rPr lang="en-US" sz="2000" b="1" dirty="0" err="1"/>
              <a:t>atoa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 a ma le </a:t>
            </a:r>
            <a:r>
              <a:rPr lang="en-US" sz="2000" b="1" dirty="0" err="1">
                <a:solidFill>
                  <a:prstClr val="black"/>
                </a:solidFill>
              </a:rPr>
              <a:t>luasefulu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tausaga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mulimuli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</a:t>
            </a:r>
            <a:r>
              <a:rPr lang="en-US" sz="2000" b="1" dirty="0">
                <a:solidFill>
                  <a:prstClr val="black"/>
                </a:solidFill>
              </a:rPr>
              <a:t>, o </a:t>
            </a:r>
            <a:r>
              <a:rPr lang="en-US" sz="2000" b="1" dirty="0" err="1">
                <a:solidFill>
                  <a:prstClr val="black"/>
                </a:solidFill>
              </a:rPr>
              <a:t>fa‘aaliga</a:t>
            </a:r>
            <a:r>
              <a:rPr lang="en-US" sz="2000" b="1" dirty="0">
                <a:solidFill>
                  <a:prstClr val="black"/>
                </a:solidFill>
              </a:rPr>
              <a:t> e tele ma le </a:t>
            </a:r>
            <a:r>
              <a:rPr lang="en-US" sz="2000" b="1" dirty="0" err="1">
                <a:solidFill>
                  <a:prstClr val="black"/>
                </a:solidFill>
              </a:rPr>
              <a:t>lagolago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tane</a:t>
            </a:r>
            <a:r>
              <a:rPr lang="en-US" sz="2000" b="1" dirty="0">
                <a:solidFill>
                  <a:prstClr val="black"/>
                </a:solidFill>
              </a:rPr>
              <a:t>—o James White—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fesoasoani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fa‘avaeina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Aso </a:t>
            </a:r>
            <a:r>
              <a:rPr lang="en-US" sz="2000" b="1" dirty="0" err="1">
                <a:solidFill>
                  <a:prstClr val="black"/>
                </a:solidFill>
              </a:rPr>
              <a:t>Fitu</a:t>
            </a:r>
            <a:r>
              <a:rPr lang="en-US" sz="2000" b="1" dirty="0">
                <a:solidFill>
                  <a:prstClr val="black"/>
                </a:solidFill>
              </a:rPr>
              <a:t> o le Toe </a:t>
            </a:r>
            <a:r>
              <a:rPr lang="en-US" sz="2000" b="1" dirty="0" err="1">
                <a:solidFill>
                  <a:prstClr val="black"/>
                </a:solidFill>
              </a:rPr>
              <a:t>Afio</a:t>
            </a:r>
            <a:r>
              <a:rPr lang="en-US" sz="2000" b="1" dirty="0">
                <a:solidFill>
                  <a:prstClr val="black"/>
                </a:solidFill>
              </a:rPr>
              <a:t> Mai (lea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fa‘avae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aloa‘ia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Mavae le </a:t>
            </a:r>
            <a:r>
              <a:rPr lang="en-US" sz="2000" b="1" dirty="0" err="1">
                <a:solidFill>
                  <a:prstClr val="black"/>
                </a:solidFill>
              </a:rPr>
              <a:t>vaiaso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faaaliga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muamua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maua</a:t>
            </a:r>
            <a:r>
              <a:rPr lang="en-US" sz="2000" b="1" dirty="0">
                <a:solidFill>
                  <a:prstClr val="black"/>
                </a:solidFill>
              </a:rPr>
              <a:t> ai se </a:t>
            </a:r>
            <a:r>
              <a:rPr lang="en-US" sz="2000" b="1" dirty="0" err="1">
                <a:solidFill>
                  <a:prstClr val="black"/>
                </a:solidFill>
              </a:rPr>
              <a:t>fa‘aaliga</a:t>
            </a:r>
            <a:r>
              <a:rPr lang="en-US" sz="2000" b="1" dirty="0">
                <a:solidFill>
                  <a:prstClr val="black"/>
                </a:solidFill>
              </a:rPr>
              <a:t> lea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lapata‘ia</a:t>
            </a:r>
            <a:r>
              <a:rPr lang="en-US" sz="2000" b="1" dirty="0">
                <a:solidFill>
                  <a:prstClr val="black"/>
                </a:solidFill>
              </a:rPr>
              <a:t> ai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lu‘itau</a:t>
            </a:r>
            <a:r>
              <a:rPr lang="en-US" sz="2000" b="1" dirty="0">
                <a:solidFill>
                  <a:prstClr val="black"/>
                </a:solidFill>
              </a:rPr>
              <a:t> o le a </a:t>
            </a:r>
            <a:r>
              <a:rPr lang="en-US" sz="2000" b="1" dirty="0" err="1">
                <a:solidFill>
                  <a:prstClr val="black"/>
                </a:solidFill>
              </a:rPr>
              <a:t>feagai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ia.</a:t>
            </a:r>
            <a:r>
              <a:rPr lang="en-US" sz="2000" b="1" dirty="0">
                <a:solidFill>
                  <a:prstClr val="black"/>
                </a:solidFill>
              </a:rPr>
              <a:t> Ina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mavae</a:t>
            </a:r>
            <a:r>
              <a:rPr lang="en-US" sz="2000" b="1" dirty="0">
                <a:solidFill>
                  <a:prstClr val="black"/>
                </a:solidFill>
              </a:rPr>
              <a:t> le tele o </a:t>
            </a:r>
            <a:r>
              <a:rPr lang="en-US" sz="2000" b="1" dirty="0" err="1">
                <a:solidFill>
                  <a:prstClr val="black"/>
                </a:solidFill>
              </a:rPr>
              <a:t>tatalo</a:t>
            </a:r>
            <a:r>
              <a:rPr lang="en-US" sz="2000" b="1" dirty="0">
                <a:solidFill>
                  <a:prstClr val="black"/>
                </a:solidFill>
              </a:rPr>
              <a:t>, ma le </a:t>
            </a:r>
            <a:r>
              <a:rPr lang="en-US" sz="2000" b="1" dirty="0" err="1">
                <a:solidFill>
                  <a:prstClr val="black"/>
                </a:solidFill>
              </a:rPr>
              <a:t>fa‘amalosi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o nisi 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aiga,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vala‘auina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2731</TotalTime>
  <Words>2099</Words>
  <Application>Microsoft Office PowerPoint</Application>
  <PresentationFormat>Panorámica</PresentationFormat>
  <Paragraphs>64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Constantia</vt:lpstr>
      <vt:lpstr>Aptos</vt:lpstr>
      <vt:lpstr>Aptos Display</vt:lpstr>
      <vt:lpstr>Comic Sans MS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96</cp:revision>
  <dcterms:created xsi:type="dcterms:W3CDTF">2026-09-19T14:53:33Z</dcterms:created>
  <dcterms:modified xsi:type="dcterms:W3CDTF">2026-10-12T17:47:57Z</dcterms:modified>
</cp:coreProperties>
</file>