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BR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molimau atu ia Iesu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/>
            <a:t>O </a:t>
          </a:r>
          <a:r>
            <a:rPr lang="en-US" sz="2000" b="1" noProof="0" dirty="0" err="1"/>
            <a:t>lana</a:t>
          </a:r>
          <a:r>
            <a:rPr lang="en-US" sz="2000" b="1" noProof="0" dirty="0"/>
            <a:t> </a:t>
          </a:r>
          <a:r>
            <a:rPr lang="en-US" sz="2000" b="1" noProof="0" dirty="0" err="1"/>
            <a:t>misiona</a:t>
          </a:r>
          <a:r>
            <a:rPr lang="en-US" sz="2000" b="1" noProof="0" dirty="0"/>
            <a:t> </a:t>
          </a:r>
          <a:r>
            <a:rPr lang="en-US" sz="2000" b="1" noProof="0" dirty="0" err="1"/>
            <a:t>autū</a:t>
          </a:r>
          <a:r>
            <a:rPr lang="en-US" sz="2000" b="1" noProof="0" dirty="0"/>
            <a:t> o le </a:t>
          </a:r>
          <a:r>
            <a:rPr lang="en-US" sz="2000" b="1" noProof="0" dirty="0" err="1"/>
            <a:t>taʻitaʻia</a:t>
          </a:r>
          <a:r>
            <a:rPr lang="en-US" sz="2000" b="1" noProof="0" dirty="0"/>
            <a:t> lea o </a:t>
          </a:r>
          <a:r>
            <a:rPr lang="en-US" sz="2000" b="1" noProof="0" dirty="0" err="1"/>
            <a:t>tagata</a:t>
          </a:r>
          <a:r>
            <a:rPr lang="en-US" sz="2000" b="1" noProof="0" dirty="0"/>
            <a:t> </a:t>
          </a:r>
          <a:r>
            <a:rPr lang="en-US" sz="2000" b="1" noProof="0" dirty="0" err="1"/>
            <a:t>ia</a:t>
          </a:r>
          <a:r>
            <a:rPr lang="en-US" sz="2000" b="1" noProof="0" dirty="0"/>
            <a:t> </a:t>
          </a:r>
          <a:r>
            <a:rPr lang="en-US" sz="2000" b="1" noProof="0" dirty="0" err="1"/>
            <a:t>Iesu</a:t>
          </a:r>
          <a:r>
            <a:rPr lang="en-US" sz="2000" b="1" noProof="0" dirty="0"/>
            <a:t>.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</a:t>
          </a: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valoia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lumanai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it-IT" sz="2000" b="1" kern="1200" noProof="0" dirty="0">
              <a:latin typeface="Aptos" panose="02110004020202020204"/>
              <a:ea typeface="+mn-ea"/>
              <a:cs typeface="+mn-cs"/>
            </a:rPr>
            <a:t>Sa latou valoia ni mea na tutupu ma fa‘aauau pea se‘ia o‘o mai i le taimi nei.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fausia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ekalesia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it-IT" sz="2000" b="1" noProof="0" dirty="0"/>
            <a:t>Ia fausia se ekalesia malosi e mafai ona tatalia osofa'iga a le fili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fa‘amalosi‘au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it-IT" sz="2000" b="1" noProof="0" dirty="0"/>
            <a:t>Ia fa‘ailoa le agasala, ina ia mafai ai e tagata ona salamō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faamafanafana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it-IT" sz="2000" b="1" noProof="0" dirty="0"/>
            <a:t>Sa auina atu Iuta ma Sila i ekalesia mo lenei fa‘amoemoega fa‘apitoa.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 custLinFactNeighborX="595" custLinFactNeighborY="-187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O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tagata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auina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mai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le Atua</a:t>
          </a:r>
        </a:p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(Luka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it-IT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 latou maua meaalofa e taitai ai le ekalesia      (1 Kori. 12:28-29; Efe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O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 se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vaega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 le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fa‘avae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 le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ekalesia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pt-BR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Latou maua fa‘aaliga (Efe.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it-IT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Latou olioli i le </a:t>
          </a:r>
          <a:r>
            <a:rPr lang="it-IT" sz="15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faamasinotonu</a:t>
          </a:r>
          <a:r>
            <a:rPr lang="it-IT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(Faaaliga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TIMOTEO</a:t>
          </a: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it-IT" sz="2000" b="1" noProof="0" dirty="0"/>
            <a:t>O lona vala‘auina i le galuega sa valo‘ia mai (1 Tim. 1:18). Sa ia tusia fa‘atasi ma Paulo tusi nei: 2 Korinito (2 Kor. 1:1); Filipi (Fili. 1:1); Kolose (Kolo. 1:1); 1 Tesalonia (1 Tesa. 1:1); 2 Tesalonia (2 Tesa. 1:1); fa‘apea fo‘i ma Filemoni (File.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 custLinFactNeighborY="-2840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 custScaleY="75132" custLinFactNeighborY="723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it-IT" sz="2000" b="1" noProof="0" dirty="0"/>
            <a:t>Na ia fa‘atinoina galuega eseese fa‘aperofeta, e pei o le fesoasoani i le tupu  fa‘aleagaga o tagata o le ekalesia (2 Kori. 8:6); o le fa‘amalosi‘au (Tito 2:6, 9, 15); fa‘apea fo‘i ma le fa‘amafanafana atu</a:t>
          </a:r>
          <a:br>
            <a:rPr lang="it-IT" sz="2000" b="1" noProof="0" dirty="0"/>
          </a:br>
          <a:r>
            <a:rPr lang="en-US" sz="2000" b="1" noProof="0" dirty="0"/>
            <a:t>(2 Kori. 7:13)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/>
            <a:t>O </a:t>
          </a:r>
          <a:r>
            <a:rPr lang="en-US" sz="2000" b="1" kern="1200" noProof="0" dirty="0" err="1"/>
            <a:t>lana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misiona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autū</a:t>
          </a:r>
          <a:r>
            <a:rPr lang="en-US" sz="2000" b="1" kern="1200" noProof="0" dirty="0"/>
            <a:t> o le </a:t>
          </a:r>
          <a:r>
            <a:rPr lang="en-US" sz="2000" b="1" kern="1200" noProof="0" dirty="0" err="1"/>
            <a:t>taʻitaʻia</a:t>
          </a:r>
          <a:r>
            <a:rPr lang="en-US" sz="2000" b="1" kern="1200" noProof="0" dirty="0"/>
            <a:t> lea o </a:t>
          </a:r>
          <a:r>
            <a:rPr lang="en-US" sz="2000" b="1" kern="1200" noProof="0" dirty="0" err="1"/>
            <a:t>tagata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Iesu</a:t>
          </a:r>
          <a:r>
            <a:rPr lang="en-US" sz="2000" b="1" kern="1200" noProof="0" dirty="0"/>
            <a:t>.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molimau atu ia Iesu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85352" y="0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noProof="0" dirty="0">
              <a:latin typeface="Aptos" panose="02110004020202020204"/>
              <a:ea typeface="+mn-ea"/>
              <a:cs typeface="+mn-cs"/>
            </a:rPr>
            <a:t>Sa latou valoia ni mea na tutupu ma fa‘aauau pea se‘ia o‘o mai i le taimi nei.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21654" y="36302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</a:t>
          </a: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valoia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lumanai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noProof="0" dirty="0"/>
            <a:t>Ia fausia se ekalesia malosi e mafai ona tatalia osofa'iga a le fili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fausia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ekalesia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noProof="0" dirty="0"/>
            <a:t>Ia fa‘ailoa le agasala, ina ia mafai ai e tagata ona salamō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fa‘amalosi‘au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2000" b="1" kern="1200" noProof="0" dirty="0"/>
            <a:t>Sa auina atu Iuta ma Sila i ekalesia mo lenei fa‘amoemoega fa‘apitoa.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Ia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faamafanafana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tagata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auina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mai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e le Atua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(Luka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Na latou maua meaalofa e taitai ai le ekalesia      (1 Kori. 12:28-29; Efe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latou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 se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vaega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fa‘avae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ekalesia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(Efe.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Latou maua fa‘aaliga (Efe.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Latou olioli i le </a:t>
          </a:r>
          <a:r>
            <a:rPr lang="it-IT" sz="15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faamasinotonu</a:t>
          </a:r>
          <a:r>
            <a:rPr lang="it-IT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(Faaaliga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485433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434247"/>
          <a:ext cx="5434961" cy="1425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/>
            <a:t>O lona vala‘auina i le galuega sa valo‘ia mai (1 Tim. 1:18). Sa ia tusia fa‘atasi ma Paulo tusi nei: 2 Korinito (2 Kor. 1:1); Filipi (Fili. 1:1); Kolose (Kolo. 1:1); 1 Tesalonia (1 Tesa. 1:1); 2 Tesalonia (2 Tesa. 1:1); fa‘apea fo‘i ma Filemoni (File. 1:1).</a:t>
          </a:r>
          <a:endParaRPr lang="en-US" sz="2000" kern="1200" noProof="0" dirty="0"/>
        </a:p>
      </dsp:txBody>
      <dsp:txXfrm>
        <a:off x="108064" y="2434247"/>
        <a:ext cx="5434961" cy="1425309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TIMOTEO</a:t>
          </a: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/>
            <a:t>Na ia fa‘atinoina galuega eseese fa‘aperofeta, e pei o le fesoasoani i le tupu  fa‘aleagaga o tagata o le ekalesia (2 Kori. 8:6); o le fa‘amalosi‘au (Tito 2:6, 9, 15); fa‘apea fo‘i ma le fa‘amafanafana atu</a:t>
          </a:r>
          <a:br>
            <a:rPr lang="it-IT" sz="2000" b="1" kern="1200" noProof="0" dirty="0"/>
          </a:br>
          <a:r>
            <a:rPr lang="en-US" sz="2000" b="1" kern="1200" noProof="0" dirty="0"/>
            <a:t>(2 Kori. 7:13)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PEROFETA O LE FEAGAIGA FOU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9101344" y="0"/>
            <a:ext cx="2985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4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Oketopa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it-IT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'E matalasi mea alofa, a e tasi lava le Agaga ia; e matalasi foi faiva, a e tasi lava le Alii ia; e matalasi foi mea mamana, a e tasi lava le Atua, o le na te matuā galue i mea uma i tagata uma lava. Ua foaiina taitasi i tagata le faaaliga o le Agaga e aoga ai.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Korinito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Matafaioi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perofeta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le 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F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eagaiga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F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ou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Perofeta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o le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Feagaiga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Fou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Iesu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, o le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perofeta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na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valoia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aposetolo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perofeta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Perofeta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tamaitai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O </a:t>
            </a: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galulue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faatasi</a:t>
            </a:r>
            <a:r>
              <a:rPr lang="en-US" sz="2000" b="1">
                <a:solidFill>
                  <a:prstClr val="black"/>
                </a:solidFill>
              </a:rPr>
              <a:t> ma </a:t>
            </a:r>
            <a:r>
              <a:rPr lang="en-US" sz="2000" b="1" dirty="0">
                <a:solidFill>
                  <a:prstClr val="black"/>
                </a:solidFill>
              </a:rPr>
              <a:t>Paulo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Perofeta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pepelo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	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-94209"/>
            <a:ext cx="76390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Mai le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o Malaki </a:t>
            </a:r>
            <a:r>
              <a:rPr lang="en-US" sz="2000" b="1" dirty="0" err="1">
                <a:solidFill>
                  <a:prstClr val="black"/>
                </a:solidFill>
              </a:rPr>
              <a:t>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luma, e 400 </a:t>
            </a:r>
            <a:r>
              <a:rPr lang="en-US" sz="2000" b="1" dirty="0" err="1">
                <a:solidFill>
                  <a:prstClr val="black"/>
                </a:solidFill>
              </a:rPr>
              <a:t>tausaga</a:t>
            </a:r>
            <a:r>
              <a:rPr lang="en-US" sz="2000" b="1" dirty="0">
                <a:solidFill>
                  <a:prstClr val="black"/>
                </a:solidFill>
              </a:rPr>
              <a:t> e lei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 ai se </a:t>
            </a:r>
            <a:r>
              <a:rPr lang="en-US" sz="2000" b="1" dirty="0" err="1">
                <a:solidFill>
                  <a:prstClr val="black"/>
                </a:solidFill>
              </a:rPr>
              <a:t>leo</a:t>
            </a:r>
            <a:r>
              <a:rPr lang="en-US" sz="2000" b="1" dirty="0">
                <a:solidFill>
                  <a:prstClr val="black"/>
                </a:solidFill>
              </a:rPr>
              <a:t> o se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fa‘alogoina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totonu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nu‘u</a:t>
            </a:r>
            <a:r>
              <a:rPr lang="en-US" sz="2000" b="1" dirty="0">
                <a:solidFill>
                  <a:prstClr val="black"/>
                </a:solidFill>
              </a:rPr>
              <a:t> o le Atua. Ona o lea </a:t>
            </a:r>
            <a:r>
              <a:rPr lang="en-US" sz="2000" b="1" dirty="0" err="1">
                <a:solidFill>
                  <a:prstClr val="black"/>
                </a:solidFill>
              </a:rPr>
              <a:t>vaitaimi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leai</a:t>
            </a:r>
            <a:r>
              <a:rPr lang="en-US" sz="2000" b="1" dirty="0">
                <a:solidFill>
                  <a:prstClr val="black"/>
                </a:solidFill>
              </a:rPr>
              <a:t> o se </a:t>
            </a:r>
            <a:r>
              <a:rPr lang="en-US" sz="2000" b="1" dirty="0" err="1">
                <a:solidFill>
                  <a:prstClr val="black"/>
                </a:solidFill>
              </a:rPr>
              <a:t>feso‘ota‘iga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fa‘aperofeta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manatu</a:t>
            </a:r>
            <a:r>
              <a:rPr lang="en-US" sz="2000" b="1" dirty="0">
                <a:solidFill>
                  <a:prstClr val="black"/>
                </a:solidFill>
              </a:rPr>
              <a:t> ai le </a:t>
            </a:r>
            <a:r>
              <a:rPr lang="en-US" sz="2000" b="1" dirty="0" err="1">
                <a:solidFill>
                  <a:prstClr val="black"/>
                </a:solidFill>
              </a:rPr>
              <a:t>nu‘u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Isaraelu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tapunia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fa‘aputuga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Tusitusiga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Pa‘ia</a:t>
            </a:r>
            <a:r>
              <a:rPr lang="en-US" sz="2000" b="1" dirty="0">
                <a:solidFill>
                  <a:prstClr val="black"/>
                </a:solidFill>
              </a:rPr>
              <a:t> (o </a:t>
            </a:r>
            <a:r>
              <a:rPr lang="en-US" sz="2000" b="1" dirty="0" err="1">
                <a:solidFill>
                  <a:prstClr val="black"/>
                </a:solidFill>
              </a:rPr>
              <a:t>tusi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faia</a:t>
            </a:r>
            <a:r>
              <a:rPr lang="en-US" sz="2000" b="1" dirty="0">
                <a:solidFill>
                  <a:prstClr val="black"/>
                </a:solidFill>
              </a:rPr>
              <a:t> ai le </a:t>
            </a:r>
            <a:r>
              <a:rPr lang="en-US" sz="2000" b="1" dirty="0" err="1">
                <a:solidFill>
                  <a:prstClr val="black"/>
                </a:solidFill>
              </a:rPr>
              <a:t>Feagaiga</a:t>
            </a:r>
            <a:r>
              <a:rPr lang="en-US" sz="2000" b="1" dirty="0">
                <a:solidFill>
                  <a:prstClr val="black"/>
                </a:solidFill>
              </a:rPr>
              <a:t> Tuai).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3056071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a matafaioi a nei perofeta ma perofeta fafine fou? O ai i latou? Pe sa iai ni perofeta pepelo, e pei ona iai i taimi o le Feagaiga Tuai?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Ae </a:t>
            </a:r>
            <a:r>
              <a:rPr lang="en-US" sz="2000" b="1" dirty="0" err="1">
                <a:solidFill>
                  <a:prstClr val="black"/>
                </a:solidFill>
              </a:rPr>
              <a:t>peita’i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le’i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umi</a:t>
            </a:r>
            <a:r>
              <a:rPr lang="en-US" sz="2000" b="1" dirty="0">
                <a:solidFill>
                  <a:prstClr val="black"/>
                </a:solidFill>
              </a:rPr>
              <a:t> tele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nofo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filemu</a:t>
            </a:r>
            <a:r>
              <a:rPr lang="en-US" sz="2000" b="1" dirty="0">
                <a:solidFill>
                  <a:prstClr val="black"/>
                </a:solidFill>
              </a:rPr>
              <a:t> le Atua. I le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tonu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Ia </a:t>
            </a:r>
            <a:r>
              <a:rPr lang="en-US" sz="2000" b="1" dirty="0" err="1">
                <a:solidFill>
                  <a:prstClr val="black"/>
                </a:solidFill>
              </a:rPr>
              <a:t>auina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ai se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fou</a:t>
            </a:r>
            <a:r>
              <a:rPr lang="en-US" sz="2000" b="1" dirty="0">
                <a:solidFill>
                  <a:prstClr val="black"/>
                </a:solidFill>
              </a:rPr>
              <a:t>: o Ioane le </a:t>
            </a:r>
            <a:r>
              <a:rPr lang="en-US" sz="2000" b="1" dirty="0" err="1">
                <a:solidFill>
                  <a:prstClr val="black"/>
                </a:solidFill>
              </a:rPr>
              <a:t>Papatiso</a:t>
            </a:r>
            <a:r>
              <a:rPr lang="en-US" sz="2000" b="1" dirty="0">
                <a:solidFill>
                  <a:prstClr val="black"/>
                </a:solidFill>
              </a:rPr>
              <a:t> (Mataio 11:7-9). Mai lava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alia’e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. O se </a:t>
            </a:r>
            <a:r>
              <a:rPr lang="en-US" sz="2000" b="1" dirty="0" err="1">
                <a:solidFill>
                  <a:prstClr val="black"/>
                </a:solidFill>
              </a:rPr>
              <a:t>tasi</a:t>
            </a:r>
            <a:r>
              <a:rPr lang="en-US" sz="2000" b="1" dirty="0">
                <a:solidFill>
                  <a:prstClr val="black"/>
                </a:solidFill>
              </a:rPr>
              <a:t> o a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matafaioi</a:t>
            </a:r>
            <a:r>
              <a:rPr lang="en-US" sz="2000" b="1" dirty="0">
                <a:solidFill>
                  <a:prstClr val="black"/>
                </a:solidFill>
              </a:rPr>
              <a:t>—</a:t>
            </a:r>
            <a:r>
              <a:rPr lang="en-US" sz="2000" b="1" dirty="0" err="1">
                <a:solidFill>
                  <a:prstClr val="black"/>
                </a:solidFill>
              </a:rPr>
              <a:t>fa’atasi</a:t>
            </a:r>
            <a:r>
              <a:rPr lang="en-US" sz="2000" b="1" dirty="0">
                <a:solidFill>
                  <a:prstClr val="black"/>
                </a:solidFill>
              </a:rPr>
              <a:t> ai ma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galuega</a:t>
            </a:r>
            <a:r>
              <a:rPr lang="en-US" sz="2000" b="1" dirty="0">
                <a:solidFill>
                  <a:prstClr val="black"/>
                </a:solidFill>
              </a:rPr>
              <a:t>—o le </a:t>
            </a:r>
            <a:r>
              <a:rPr lang="en-US" sz="2000" b="1" dirty="0" err="1">
                <a:solidFill>
                  <a:prstClr val="black"/>
                </a:solidFill>
              </a:rPr>
              <a:t>tusia</a:t>
            </a:r>
            <a:r>
              <a:rPr lang="en-US" sz="2000" b="1" dirty="0">
                <a:solidFill>
                  <a:prstClr val="black"/>
                </a:solidFill>
              </a:rPr>
              <a:t> lea o le </a:t>
            </a:r>
            <a:r>
              <a:rPr lang="en-US" sz="2000" b="1" dirty="0" err="1">
                <a:solidFill>
                  <a:prstClr val="black"/>
                </a:solidFill>
              </a:rPr>
              <a:t>Feagaiga</a:t>
            </a:r>
            <a:r>
              <a:rPr lang="en-US" sz="2000" b="1" dirty="0">
                <a:solidFill>
                  <a:prstClr val="black"/>
                </a:solidFill>
              </a:rPr>
              <a:t> Fou.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O MATAFAIOI A PEROFETA I LE FEAGAIGA FOU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it-IT" sz="1600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'a o lē perofeta ane, e tautala ia i tagata, ina ia faamafanafana ai, ma apoapoai ai, ma fetomai ai.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Korinito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14:3)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 le </a:t>
            </a:r>
            <a:r>
              <a:rPr lang="en-US" sz="2000" b="1" dirty="0" err="1">
                <a:solidFill>
                  <a:prstClr val="black"/>
                </a:solidFill>
              </a:rPr>
              <a:t>Feagaiga</a:t>
            </a:r>
            <a:r>
              <a:rPr lang="en-US" sz="2000" b="1" dirty="0">
                <a:solidFill>
                  <a:prstClr val="black"/>
                </a:solidFill>
              </a:rPr>
              <a:t> Fou, o </a:t>
            </a:r>
            <a:r>
              <a:rPr lang="en-US" sz="2000" b="1" dirty="0" err="1">
                <a:solidFill>
                  <a:prstClr val="black"/>
                </a:solidFill>
              </a:rPr>
              <a:t>valo‘aga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fa‘aalia</a:t>
            </a:r>
            <a:r>
              <a:rPr lang="en-US" sz="2000" b="1" dirty="0">
                <a:solidFill>
                  <a:prstClr val="black"/>
                </a:solidFill>
              </a:rPr>
              <a:t> o se </a:t>
            </a:r>
            <a:r>
              <a:rPr lang="en-US" sz="2000" b="1" dirty="0" err="1">
                <a:solidFill>
                  <a:prstClr val="black"/>
                </a:solidFill>
              </a:rPr>
              <a:t>meaalofa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Agaga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Pa‘ia</a:t>
            </a:r>
            <a:r>
              <a:rPr lang="en-US" sz="2000" b="1" dirty="0">
                <a:solidFill>
                  <a:prstClr val="black"/>
                </a:solidFill>
              </a:rPr>
              <a:t>, lea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liligiina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toatele</a:t>
            </a:r>
            <a:r>
              <a:rPr lang="en-US" sz="2000" b="1" dirty="0">
                <a:solidFill>
                  <a:prstClr val="black"/>
                </a:solidFill>
              </a:rPr>
              <a:t> (Roma 12:6). I </a:t>
            </a:r>
            <a:r>
              <a:rPr lang="en-US" sz="2000" b="1" dirty="0" err="1">
                <a:solidFill>
                  <a:prstClr val="black"/>
                </a:solidFill>
              </a:rPr>
              <a:t>totonu</a:t>
            </a:r>
            <a:r>
              <a:rPr lang="en-US" sz="2000" b="1" dirty="0">
                <a:solidFill>
                  <a:prstClr val="black"/>
                </a:solidFill>
              </a:rPr>
              <a:t> o se </a:t>
            </a:r>
            <a:r>
              <a:rPr lang="en-US" sz="2000" b="1" dirty="0" err="1">
                <a:solidFill>
                  <a:prstClr val="black"/>
                </a:solidFill>
              </a:rPr>
              <a:t>fa‘apotopotoga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tasi</a:t>
            </a:r>
            <a:r>
              <a:rPr lang="en-US" sz="2000" b="1" dirty="0">
                <a:solidFill>
                  <a:prstClr val="black"/>
                </a:solidFill>
              </a:rPr>
              <a:t>, e ono </a:t>
            </a:r>
            <a:r>
              <a:rPr lang="en-US" sz="2000" b="1" dirty="0" err="1">
                <a:solidFill>
                  <a:prstClr val="black"/>
                </a:solidFill>
              </a:rPr>
              <a:t>iai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to‘atele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mana‘omia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feauauai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tautala</a:t>
            </a:r>
            <a:r>
              <a:rPr lang="en-US" sz="2000" b="1" dirty="0">
                <a:solidFill>
                  <a:prstClr val="black"/>
                </a:solidFill>
              </a:rPr>
              <a:t> (1 Kori. 14:29-31).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1994067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ā matafaioi na fa‘atinoina e nei perofeta? (Faaa. 19:10; 1:1; Efe. 4:11-12; 1 Kori. 14:3; Galu. 15:32).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PEROFETA O LE FEAGAIGA FOU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IESU, O LE PEROFETA NA VALOIA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pt-BR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'E faatuina e Ieova lou Atua mai ia te oe, o so lou au uso, se perofeta mo oe e pei o a‘u nei; tou te faalogo ia te ia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Teuteronome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7503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Sa </a:t>
            </a:r>
            <a:r>
              <a:rPr lang="en-US" sz="2000" b="1" dirty="0" err="1">
                <a:solidFill>
                  <a:prstClr val="black"/>
                </a:solidFill>
              </a:rPr>
              <a:t>manatu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vaitaimi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o se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(Mata. 21:11; Mare. 6:15; Luka 7:16; Ioane 6:14).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744860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o Ia o “se malamalama e </a:t>
            </a:r>
            <a:r>
              <a:rPr lang="en-US" sz="2000" b="1" dirty="0" err="1">
                <a:solidFill>
                  <a:prstClr val="black"/>
                </a:solidFill>
              </a:rPr>
              <a:t>susulu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mea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pogisa</a:t>
            </a:r>
            <a:r>
              <a:rPr lang="en-US" sz="2000" b="1" dirty="0">
                <a:solidFill>
                  <a:prstClr val="black"/>
                </a:solidFill>
              </a:rPr>
              <a:t>,” e </a:t>
            </a:r>
            <a:r>
              <a:rPr lang="en-US" sz="2000" b="1" dirty="0" err="1">
                <a:solidFill>
                  <a:prstClr val="black"/>
                </a:solidFill>
              </a:rPr>
              <a:t>pei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, ae o Ia o </a:t>
            </a:r>
            <a:r>
              <a:rPr lang="en-US" sz="1700" b="1" dirty="0">
                <a:solidFill>
                  <a:prstClr val="black"/>
                </a:solidFill>
              </a:rPr>
              <a:t>LE MALAMALAMA</a:t>
            </a:r>
            <a:r>
              <a:rPr lang="en-US" sz="2000" b="1" dirty="0">
                <a:solidFill>
                  <a:prstClr val="black"/>
                </a:solidFill>
              </a:rPr>
              <a:t> (2 Pet 1:19; </a:t>
            </a:r>
            <a:r>
              <a:rPr lang="en-US" sz="2000" b="1" dirty="0" err="1">
                <a:solidFill>
                  <a:prstClr val="black"/>
                </a:solidFill>
              </a:rPr>
              <a:t>Ioa</a:t>
            </a:r>
            <a:r>
              <a:rPr lang="en-US" sz="2000" b="1" dirty="0">
                <a:solidFill>
                  <a:prstClr val="black"/>
                </a:solidFill>
              </a:rPr>
              <a:t> 1:9; 8:12).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75034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Ae e </a:t>
            </a:r>
            <a:r>
              <a:rPr lang="en-US" sz="2000" b="1" dirty="0" err="1">
                <a:solidFill>
                  <a:prstClr val="black"/>
                </a:solidFill>
              </a:rPr>
              <a:t>leʻi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tusia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 a le Atua, a o Ia lava o le </a:t>
            </a:r>
            <a:r>
              <a:rPr lang="en-US" sz="2000" b="1" dirty="0" err="1">
                <a:solidFill>
                  <a:prstClr val="black"/>
                </a:solidFill>
              </a:rPr>
              <a:t>Upu</a:t>
            </a:r>
            <a:r>
              <a:rPr lang="en-US" sz="2000" b="1" dirty="0">
                <a:solidFill>
                  <a:prstClr val="black"/>
                </a:solidFill>
              </a:rPr>
              <a:t> (Ioane 1:1).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80" y="2436595"/>
            <a:ext cx="75034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Na fa‘ailoa patino mai e Peteru o Iesu o le Perofeta/Mesia lea na valo‘ia mai e Mose ma isi perofeta (Teut 18:15; Gal 3:18-26).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Na ia ta’ua o ia lava i lea tofiga (Mareko 6:4; Luka 13:33).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4962792"/>
            <a:ext cx="403583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sili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galuega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nai</a:t>
            </a:r>
            <a:r>
              <a:rPr lang="en-US" sz="2000" b="1" dirty="0">
                <a:solidFill>
                  <a:prstClr val="black"/>
                </a:solidFill>
              </a:rPr>
              <a:t> lo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. Na o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 lava e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foa’ia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maia</a:t>
            </a:r>
            <a:r>
              <a:rPr lang="en-US" sz="2000" b="1" dirty="0">
                <a:solidFill>
                  <a:prstClr val="black"/>
                </a:solidFill>
              </a:rPr>
              <a:t> le ola e </a:t>
            </a:r>
            <a:r>
              <a:rPr lang="en-US" sz="2000" b="1" dirty="0" err="1">
                <a:solidFill>
                  <a:prstClr val="black"/>
                </a:solidFill>
              </a:rPr>
              <a:t>fa'avavau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tatou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, e ala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soifua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maliu</a:t>
            </a:r>
            <a:r>
              <a:rPr lang="en-US" sz="2000" b="1" dirty="0">
                <a:solidFill>
                  <a:prstClr val="black"/>
                </a:solidFill>
              </a:rPr>
              <a:t>, ma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tū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oti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AU</a:t>
            </a:r>
            <a:r>
              <a:rPr kumimoji="0" lang="en-US" sz="4400" b="1" i="0" u="none" strike="noStrike" kern="1200" cap="none" spc="600" normalizeH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APOSETOLO MA LE AU PEROFETA</a:t>
            </a:r>
            <a:endParaRPr kumimoji="0" lang="en-US" sz="4400" b="1" i="0" u="none" strike="noStrike" kern="1200" cap="none" spc="60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166E40"/>
              </a:solidFill>
              <a:effectLst>
                <a:outerShdw blurRad="12700" dist="38100" dir="2700000" algn="tl" rotWithShape="0">
                  <a:srgbClr val="C8FF85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it-IT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'sa le faailoa atu i nisi tupulaga o le fanauga a tagata, faapei ona faaali mai nei e le Agaga, i ana aposetolo paia, ma ana perofeta paia;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Efeso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3805712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 a </a:t>
            </a:r>
            <a:r>
              <a:rPr lang="en-US" sz="2000" b="1" dirty="0" err="1">
                <a:solidFill>
                  <a:prstClr val="black"/>
                </a:solidFill>
              </a:rPr>
              <a:t>ta'ua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fa'atasi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muamua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aposetolo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nai</a:t>
            </a:r>
            <a:r>
              <a:rPr lang="en-US" sz="2000" b="1" dirty="0">
                <a:solidFill>
                  <a:prstClr val="black"/>
                </a:solidFill>
              </a:rPr>
              <a:t> lo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vagana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Luka 11:49). Ua </a:t>
            </a:r>
            <a:r>
              <a:rPr lang="en-US" sz="2000" b="1" dirty="0" err="1">
                <a:solidFill>
                  <a:prstClr val="black"/>
                </a:solidFill>
              </a:rPr>
              <a:t>fa'atusatusa</a:t>
            </a:r>
            <a:r>
              <a:rPr lang="en-US" sz="2000" b="1" dirty="0">
                <a:solidFill>
                  <a:prstClr val="black"/>
                </a:solidFill>
              </a:rPr>
              <a:t> e Peteru </a:t>
            </a:r>
            <a:r>
              <a:rPr lang="en-US" sz="2000" b="1" dirty="0" err="1">
                <a:solidFill>
                  <a:prstClr val="black"/>
                </a:solidFill>
              </a:rPr>
              <a:t>aposetolo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aso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anamua</a:t>
            </a:r>
            <a:r>
              <a:rPr lang="en-US" sz="2000" b="1" dirty="0">
                <a:solidFill>
                  <a:prstClr val="black"/>
                </a:solidFill>
              </a:rPr>
              <a:t> (2 Peteru 3:2).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 </a:t>
            </a:r>
            <a:r>
              <a:rPr lang="en-US" sz="2000" b="1" dirty="0" err="1">
                <a:solidFill>
                  <a:prstClr val="black"/>
                </a:solidFill>
              </a:rPr>
              <a:t>aposetolo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Feagaiga</a:t>
            </a:r>
            <a:r>
              <a:rPr lang="en-US" sz="2000" b="1" dirty="0">
                <a:solidFill>
                  <a:prstClr val="black"/>
                </a:solidFill>
              </a:rPr>
              <a:t> Fou e </a:t>
            </a:r>
            <a:r>
              <a:rPr lang="en-US" sz="2000" b="1" dirty="0" err="1">
                <a:solidFill>
                  <a:prstClr val="black"/>
                </a:solidFill>
              </a:rPr>
              <a:t>iai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tutusa</a:t>
            </a:r>
            <a:r>
              <a:rPr lang="en-US" sz="2000" b="1" dirty="0">
                <a:solidFill>
                  <a:prstClr val="black"/>
                </a:solidFill>
              </a:rPr>
              <a:t> ai: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268468"/>
            <a:ext cx="60031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To‘atele </a:t>
            </a:r>
            <a:r>
              <a:rPr lang="en-US" sz="2000" b="1" dirty="0" err="1">
                <a:solidFill>
                  <a:prstClr val="black"/>
                </a:solidFill>
              </a:rPr>
              <a:t>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o loo </a:t>
            </a:r>
            <a:r>
              <a:rPr lang="en-US" sz="2000" b="1" dirty="0" err="1">
                <a:solidFill>
                  <a:prstClr val="black"/>
                </a:solidFill>
              </a:rPr>
              <a:t>ta‘ua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Feagaiga</a:t>
            </a:r>
            <a:r>
              <a:rPr lang="en-US" sz="2000" b="1" dirty="0">
                <a:solidFill>
                  <a:prstClr val="black"/>
                </a:solidFill>
              </a:rPr>
              <a:t> Fou, o nisi o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ta‘ua</a:t>
            </a:r>
            <a:r>
              <a:rPr lang="en-US" sz="2000" b="1" dirty="0">
                <a:solidFill>
                  <a:prstClr val="black"/>
                </a:solidFill>
              </a:rPr>
              <a:t> io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igoa</a:t>
            </a:r>
            <a:r>
              <a:rPr lang="en-US" sz="2000" b="1" dirty="0">
                <a:solidFill>
                  <a:prstClr val="black"/>
                </a:solidFill>
              </a:rPr>
              <a:t>: o </a:t>
            </a:r>
            <a:r>
              <a:rPr lang="en-US" sz="2000" b="1" dirty="0" err="1">
                <a:solidFill>
                  <a:prstClr val="black"/>
                </a:solidFill>
              </a:rPr>
              <a:t>Panapa</a:t>
            </a:r>
            <a:r>
              <a:rPr lang="en-US" sz="2000" b="1" dirty="0">
                <a:solidFill>
                  <a:prstClr val="black"/>
                </a:solidFill>
              </a:rPr>
              <a:t>, Simona, </a:t>
            </a:r>
            <a:r>
              <a:rPr lang="en-US" sz="2000" b="1" dirty="0" err="1">
                <a:solidFill>
                  <a:prstClr val="black"/>
                </a:solidFill>
              </a:rPr>
              <a:t>Lukio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Manaena</a:t>
            </a:r>
            <a:r>
              <a:rPr lang="en-US" sz="2000" b="1" dirty="0">
                <a:solidFill>
                  <a:prstClr val="black"/>
                </a:solidFill>
              </a:rPr>
              <a:t>, Saulo (</a:t>
            </a:r>
            <a:r>
              <a:rPr lang="en-US" sz="2000" b="1" dirty="0" err="1">
                <a:solidFill>
                  <a:prstClr val="black"/>
                </a:solidFill>
              </a:rPr>
              <a:t>aposetolo</a:t>
            </a:r>
            <a:r>
              <a:rPr lang="en-US" sz="2000" b="1" dirty="0">
                <a:solidFill>
                  <a:prstClr val="black"/>
                </a:solidFill>
              </a:rPr>
              <a:t>), </a:t>
            </a:r>
            <a:r>
              <a:rPr lang="en-US" sz="2000" b="1" dirty="0" err="1">
                <a:solidFill>
                  <a:prstClr val="black"/>
                </a:solidFill>
              </a:rPr>
              <a:t>Iuta</a:t>
            </a:r>
            <a:r>
              <a:rPr lang="en-US" sz="2000" b="1" dirty="0">
                <a:solidFill>
                  <a:prstClr val="black"/>
                </a:solidFill>
              </a:rPr>
              <a:t>, Sila, ma Akapo (Gal 11:27; 13:1; 15:32; 19:6-7; 21:10).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Na tofia faapitoa aposetolo e Iesu lava ia ina ia avea ma molimau i lona toetū mai (Galuega 10:40-41).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PEROFETA TAMAITAI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“[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F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ilipo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faievagalia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toafa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tamaitai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perofeta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-US" sz="1400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Galuega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48658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nao Ana lava le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fafine</a:t>
            </a:r>
            <a:r>
              <a:rPr lang="en-US" sz="2000" b="1" dirty="0">
                <a:solidFill>
                  <a:prstClr val="black"/>
                </a:solidFill>
              </a:rPr>
              <a:t> o loo </a:t>
            </a:r>
            <a:r>
              <a:rPr lang="en-US" sz="2000" b="1" dirty="0" err="1">
                <a:solidFill>
                  <a:prstClr val="black"/>
                </a:solidFill>
              </a:rPr>
              <a:t>ta'ua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igoa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Feagaiga</a:t>
            </a:r>
            <a:r>
              <a:rPr lang="en-US" sz="2000" b="1" dirty="0">
                <a:solidFill>
                  <a:prstClr val="black"/>
                </a:solidFill>
              </a:rPr>
              <a:t> Fou,  “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faailoa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tama-itiiti</a:t>
            </a:r>
            <a:r>
              <a:rPr lang="en-US" sz="2000" b="1" dirty="0">
                <a:solidFill>
                  <a:prstClr val="black"/>
                </a:solidFill>
              </a:rPr>
              <a:t> [o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]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faatalitali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togiolaina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Ierusalema</a:t>
            </a:r>
            <a:r>
              <a:rPr lang="en-US" sz="2000" b="1" dirty="0">
                <a:solidFill>
                  <a:prstClr val="black"/>
                </a:solidFill>
              </a:rPr>
              <a:t>” (Luka 2:36-38).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926335"/>
            <a:ext cx="387009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Na </a:t>
            </a:r>
            <a:r>
              <a:rPr lang="en-US" sz="2000" b="1" dirty="0" err="1">
                <a:solidFill>
                  <a:prstClr val="black"/>
                </a:solidFill>
              </a:rPr>
              <a:t>valoia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muamua</a:t>
            </a:r>
            <a:r>
              <a:rPr lang="en-US" sz="2000" b="1" dirty="0">
                <a:solidFill>
                  <a:prstClr val="black"/>
                </a:solidFill>
              </a:rPr>
              <a:t> e Ioelu o le a </a:t>
            </a:r>
            <a:r>
              <a:rPr lang="en-US" sz="2000" b="1" dirty="0" err="1">
                <a:solidFill>
                  <a:prstClr val="black"/>
                </a:solidFill>
              </a:rPr>
              <a:t>galue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Agaga</a:t>
            </a:r>
            <a:r>
              <a:rPr lang="en-US" sz="2000" b="1" dirty="0">
                <a:solidFill>
                  <a:prstClr val="black"/>
                </a:solidFill>
              </a:rPr>
              <a:t> Paia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atalii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afafine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toeaiina</a:t>
            </a:r>
            <a:r>
              <a:rPr lang="en-US" sz="2000" b="1" dirty="0">
                <a:solidFill>
                  <a:prstClr val="black"/>
                </a:solidFill>
              </a:rPr>
              <a:t>, alii </a:t>
            </a:r>
            <a:r>
              <a:rPr lang="en-US" sz="2000" b="1" dirty="0" err="1">
                <a:solidFill>
                  <a:prstClr val="black"/>
                </a:solidFill>
              </a:rPr>
              <a:t>talavou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auauna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tane</a:t>
            </a:r>
            <a:r>
              <a:rPr lang="en-US" sz="2000" b="1" dirty="0">
                <a:solidFill>
                  <a:prstClr val="black"/>
                </a:solidFill>
              </a:rPr>
              <a:t>, ma </a:t>
            </a:r>
            <a:r>
              <a:rPr lang="en-US" sz="2000" b="1" dirty="0" err="1">
                <a:solidFill>
                  <a:prstClr val="black"/>
                </a:solidFill>
              </a:rPr>
              <a:t>auauna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fafine</a:t>
            </a:r>
            <a:r>
              <a:rPr lang="en-US" sz="2000" b="1" dirty="0">
                <a:solidFill>
                  <a:prstClr val="black"/>
                </a:solidFill>
              </a:rPr>
              <a:t> (Ioelu 2:28-29).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 le ma lea, o loo ta’ua o valoaga o se meaalofa masani, e mafai ona maua e tamaitai fa’apea fo’i ali’i (1 Kori. 11:4-5).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686488"/>
            <a:ext cx="47204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afafine e to‘afā o Filipo le faievagalia, na maua fo‘i le meaalofa o valo‘aga (Galuega 21:8-9).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36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O E NA GALULUE FAATASI MA PAULO</a:t>
            </a:r>
            <a:endParaRPr kumimoji="0" lang="en-US" sz="36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'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Lo‘u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atalii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e, Timoteo,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tuuina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lenei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poloaiga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oe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pei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muai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valoaga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oe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ina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e tau ai le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taua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lelei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;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lang="en-US" sz="1400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Timoteo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E fa‘aopoopo i aposetolo, perofeta alii, ma perofeta fafine, o lo‘o ta‘ua fo‘i nisi o ē na fesoasoani iā ​​Paulo—e pei o Sila ma Panapa—o ē sa iai le meaalofa faaperofeta: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1430943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2740809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PEROFETA PEPELO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'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Leau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pele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e, aua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faalogo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agaga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uma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lava, 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outou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tofotofo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agaga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pe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 Atua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latou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auā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toatele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perofeta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pepelo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o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lalolagi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Ioane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lapatai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Iesu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le 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tula’i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perofeta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pepelo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ta’ua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fe’ai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(Mata. 24:24; 7:15). 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perofeta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pepelo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alia’e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lava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totonu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le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ekalesia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amataga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4:1).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848273"/>
            <a:ext cx="607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vala'auina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tatou o ē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talitonu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iloilo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perofeta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mautinoa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latou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fe'au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ōgatasi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Tusitusiga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Paia, ma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ogatotonu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iā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Keriso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le puipuiga mautinoa mai perofeta pepelo (fa‘apea le malosi leaga o loo faaoso i latou), o le fa‘auupegaina lea i le ofutau ua saunia e le Atua mo i tatou (Efe. 6:10-18).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608995"/>
            <a:ext cx="80526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le valoaga moni e ogatasi ma le Afioga a le Atua, e faasino atu ia Keriso, ma fausia ai le ekalesia; a o perofeta pepelo e faalauiloa aʻoaʻoga e mafua ai fevaevaeaʻiga ma saili ai le manuia mo i latou lava.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39380" y="2369717"/>
            <a:ext cx="80526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lapata‘i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Paulo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toeaina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Efeso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fa‘apea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o le 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tula‘i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totonu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latou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fe‘ai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Galuega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20:29). Na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lapata‘i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fo‘i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tagata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Korinito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aposetolo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pepelo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</a:t>
            </a:r>
            <a:b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Korinito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11:13).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pateriaka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perofeta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ma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aposetolo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tautatala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tusa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Agaga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Paia, ma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ta’ua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manino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faapea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le’i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tautala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ala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lava mana, pe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lava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igoa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Sa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manatu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aua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ne’i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tuuina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viiga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ma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aua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ne’i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manatu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tasi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faapea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amataga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nei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mitamita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ai. Sa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naunau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faamamaluina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le Atua, o Ia lea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tatau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viiga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O lo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tautiga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feau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aumaia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tuuina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sui 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faailoa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ai le mana o le Atua. O le Atua o le pule ma le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puna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manaomia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FAAOPOPOGA: </a:t>
            </a:r>
            <a:r>
              <a:rPr lang="en-US" sz="32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latin typeface="Aptos" panose="02110004020202020204"/>
              </a:rPr>
              <a:t>O FAAVAE AUTU O LE GALUEGA A ELENA UAITA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102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Sa iai ni itu taua se lua i le galuega a Elena G. Uaita: o le ta‘ita‘iina lea o tagata ia Iesu, ma le fa‘asino atu o latou mafaufau i le Tusi Pa‘ia.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314018"/>
            <a:ext cx="62579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5C3C4C"/>
                </a:solidFill>
                <a:latin typeface="Aptos" panose="02110004020202020204"/>
              </a:rPr>
              <a:t>AUTU LONA LUA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O LE TUSI PAIA</a:t>
            </a:r>
          </a:p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le’i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fa’apea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lava Elena e </a:t>
            </a:r>
            <a:r>
              <a:rPr lang="en-US" sz="2000" b="1" dirty="0" err="1">
                <a:solidFill>
                  <a:prstClr val="black"/>
                </a:solidFill>
              </a:rPr>
              <a:t>sili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ana </a:t>
            </a:r>
            <a:r>
              <a:rPr lang="en-US" sz="2000" b="1" dirty="0" err="1">
                <a:solidFill>
                  <a:prstClr val="black"/>
                </a:solidFill>
              </a:rPr>
              <a:t>tusitusiga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nai</a:t>
            </a:r>
            <a:r>
              <a:rPr lang="en-US" sz="2000" b="1" dirty="0">
                <a:solidFill>
                  <a:prstClr val="black"/>
                </a:solidFill>
              </a:rPr>
              <a:t> lo le Tusi Paia, ae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fautuaina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iloiloina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Tusi Paia. I </a:t>
            </a:r>
            <a:r>
              <a:rPr lang="en-US" sz="2000" b="1" dirty="0" err="1">
                <a:solidFill>
                  <a:prstClr val="black"/>
                </a:solidFill>
              </a:rPr>
              <a:t>lona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tulaga</a:t>
            </a:r>
            <a:r>
              <a:rPr lang="en-US" sz="2000" b="1" dirty="0">
                <a:solidFill>
                  <a:prstClr val="black"/>
                </a:solidFill>
              </a:rPr>
              <a:t> o se </a:t>
            </a:r>
            <a:r>
              <a:rPr lang="en-US" sz="2000" b="1" dirty="0" err="1">
                <a:solidFill>
                  <a:prstClr val="black"/>
                </a:solidFill>
              </a:rPr>
              <a:t>avefe’au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faasoa</a:t>
            </a:r>
            <a:r>
              <a:rPr lang="en-US" sz="2000" b="1" dirty="0">
                <a:solidFill>
                  <a:prstClr val="black"/>
                </a:solidFill>
              </a:rPr>
              <a:t> ai o se “malamalama </a:t>
            </a:r>
            <a:r>
              <a:rPr lang="en-US" sz="2000" b="1" dirty="0" err="1">
                <a:solidFill>
                  <a:prstClr val="black"/>
                </a:solidFill>
              </a:rPr>
              <a:t>la’ititi</a:t>
            </a:r>
            <a:r>
              <a:rPr lang="en-US" sz="2000" b="1" dirty="0">
                <a:solidFill>
                  <a:prstClr val="black"/>
                </a:solidFill>
              </a:rPr>
              <a:t>” e </a:t>
            </a:r>
            <a:r>
              <a:rPr lang="en-US" sz="2000" b="1" dirty="0" err="1">
                <a:solidFill>
                  <a:prstClr val="black"/>
                </a:solidFill>
              </a:rPr>
              <a:t>ta’ita’ia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“malamalama tele,” o le Tusi Paia lea </a:t>
            </a:r>
            <a:r>
              <a:rPr lang="en-US" sz="1600" b="1" dirty="0">
                <a:solidFill>
                  <a:prstClr val="black"/>
                </a:solidFill>
              </a:rPr>
              <a:t>(Selected Messages, vol. 3, </a:t>
            </a:r>
            <a:r>
              <a:rPr lang="en-US" sz="1600" b="1" dirty="0" err="1">
                <a:solidFill>
                  <a:prstClr val="black"/>
                </a:solidFill>
              </a:rPr>
              <a:t>itulau</a:t>
            </a:r>
            <a:r>
              <a:rPr lang="en-US" sz="1600" b="1" dirty="0">
                <a:solidFill>
                  <a:prstClr val="black"/>
                </a:solidFill>
              </a:rPr>
              <a:t> 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69010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251803"/>
            <a:ext cx="81029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1F6D99"/>
                </a:solidFill>
              </a:rPr>
              <a:t>AUTU MUAMUA: IESU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6D9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Ina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mae‘a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fono</a:t>
            </a:r>
            <a:r>
              <a:rPr lang="en-US" sz="2000" b="1" dirty="0">
                <a:solidFill>
                  <a:prstClr val="black"/>
                </a:solidFill>
              </a:rPr>
              <a:t> tele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1888, ma </a:t>
            </a:r>
            <a:r>
              <a:rPr lang="en-US" sz="2000" b="1" dirty="0" err="1">
                <a:solidFill>
                  <a:prstClr val="black"/>
                </a:solidFill>
              </a:rPr>
              <a:t>fesiligia</a:t>
            </a:r>
            <a:r>
              <a:rPr lang="en-US" sz="2000" b="1" dirty="0">
                <a:solidFill>
                  <a:prstClr val="black"/>
                </a:solidFill>
              </a:rPr>
              <a:t> ai e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mataupu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talanoaina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tali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: “Ua </a:t>
            </a:r>
            <a:r>
              <a:rPr lang="en-US" sz="2000" b="1" dirty="0" err="1">
                <a:solidFill>
                  <a:prstClr val="black"/>
                </a:solidFill>
              </a:rPr>
              <a:t>silia</a:t>
            </a:r>
            <a:r>
              <a:rPr lang="en-US" sz="2000" b="1" dirty="0">
                <a:solidFill>
                  <a:prstClr val="black"/>
                </a:solidFill>
              </a:rPr>
              <a:t> ma le 45 </a:t>
            </a:r>
            <a:r>
              <a:rPr lang="en-US" sz="2000" b="1" dirty="0" err="1">
                <a:solidFill>
                  <a:prstClr val="black"/>
                </a:solidFill>
              </a:rPr>
              <a:t>tausaga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o‘u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fa‘aalia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outou</a:t>
            </a:r>
            <a:r>
              <a:rPr lang="en-US" sz="2000" b="1" dirty="0">
                <a:solidFill>
                  <a:prstClr val="black"/>
                </a:solidFill>
              </a:rPr>
              <a:t>—o </a:t>
            </a:r>
            <a:r>
              <a:rPr lang="en-US" sz="2000" b="1" dirty="0" err="1">
                <a:solidFill>
                  <a:prstClr val="black"/>
                </a:solidFill>
              </a:rPr>
              <a:t>uiga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matagofie</a:t>
            </a:r>
            <a:r>
              <a:rPr lang="en-US" sz="2000" b="1" dirty="0">
                <a:solidFill>
                  <a:prstClr val="black"/>
                </a:solidFill>
              </a:rPr>
              <a:t> ma le </a:t>
            </a:r>
            <a:r>
              <a:rPr lang="en-US" sz="2000" b="1" dirty="0" err="1">
                <a:solidFill>
                  <a:prstClr val="black"/>
                </a:solidFill>
              </a:rPr>
              <a:t>lē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mafaatusalia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Keriso</a:t>
            </a:r>
            <a:r>
              <a:rPr lang="en-US" sz="2000" b="1" dirty="0">
                <a:solidFill>
                  <a:prstClr val="black"/>
                </a:solidFill>
              </a:rPr>
              <a:t>”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vol. 1, p. 116)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4616</TotalTime>
  <Words>2083</Words>
  <Application>Microsoft Office PowerPoint</Application>
  <PresentationFormat>Panorámica</PresentationFormat>
  <Paragraphs>76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34</cp:revision>
  <dcterms:created xsi:type="dcterms:W3CDTF">2026-10-05T23:31:51Z</dcterms:created>
  <dcterms:modified xsi:type="dcterms:W3CDTF">2026-10-19T09:14:10Z</dcterms:modified>
</cp:coreProperties>
</file>