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126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Tuuina mai e le Atua Lana feau ia Iesu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Ua faaalia e Iesu le feʻau i se agelu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Ua faaalia e le agelu le feʻau iā Ioane, le perofeta.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Ua tusia e Ioane le feʻau na ia mauaina.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it-IT" sz="1800" b="1" noProof="0" dirty="0">
              <a:solidFill>
                <a:srgbClr val="3399FF"/>
              </a:solidFill>
            </a:rPr>
            <a:t>E ala i fa‘aaliga ma miti (Numera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C0099"/>
              </a:solidFill>
            </a:rPr>
            <a:t> E ala i le olaga auauna (1 Ioane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it-IT" sz="1800" b="1" noProof="0" dirty="0">
              <a:solidFill>
                <a:srgbClr val="009900"/>
              </a:solidFill>
            </a:rPr>
            <a:t>E ala i su'esu'ega fa'asolopito (Luka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it-IT" sz="1800" b="1" noProof="0" dirty="0">
              <a:solidFill>
                <a:srgbClr val="C46200"/>
              </a:solidFill>
            </a:rPr>
            <a:t>E ala i lagona fa'alelagi (2 Pete.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 Atamu ma Eva 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(Ken.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le tuuina mai o Tulafono e 10 (Teut 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le papatisoga o Iesu (Mt.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le liuaga 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manatua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tutupu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(Eso.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faatonu ai I tatou (Failauga.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vala‘auina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tatou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salamō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Ier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Fai ma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fa'ata'ita'iga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fa'aa'oa'o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ai pe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te'ena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Kori.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 tatou iloa ai le lumanai (Faaaliga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Tuuina mai e le Atua Lana feau ia Iesu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Ua faaalia e Iesu le feʻau i se agelu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Ua faaalia e le agelu le feʻau iā Ioane, le perofeta.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Ua tusia e Ioane le feʻau na ia mauaina.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noProof="0" dirty="0">
              <a:solidFill>
                <a:srgbClr val="3399FF"/>
              </a:solidFill>
            </a:rPr>
            <a:t>E ala i fa‘aaliga ma miti (Numera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CC0099"/>
              </a:solidFill>
            </a:rPr>
            <a:t> E ala i le olaga auauna (1 Ioane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noProof="0" dirty="0">
              <a:solidFill>
                <a:srgbClr val="009900"/>
              </a:solidFill>
            </a:rPr>
            <a:t>E ala i su'esu'ega fa'asolopito (Luka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noProof="0" dirty="0">
              <a:solidFill>
                <a:srgbClr val="C46200"/>
              </a:solidFill>
            </a:rPr>
            <a:t>E ala i lagona fa'alelagi (2 Pete.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 Atamu ma Eva 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(Ken.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le tuuina mai o Tulafono e 10 (Teut 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 le papatisoga o Iesu (Mt.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le liuaga 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manatua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tutupu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(Eso.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faatonu ai I tatou (Failauga.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vala‘auina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tatou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salamō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Ier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Fai ma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fa'ata'ita'iga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fa'aa'oa'o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ai pe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te'ena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Kori.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Ia tatou iloa ai le lumanai (Faaaliga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7181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6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0.png"/><Relationship Id="rId10" Type="http://schemas.openxmlformats.org/officeDocument/2006/relationships/image" Target="../media/image5.jpeg"/><Relationship Id="rId4" Type="http://schemas.openxmlformats.org/officeDocument/2006/relationships/diagramData" Target="../diagrams/data1.xml"/><Relationship Id="rId9" Type="http://schemas.openxmlformats.org/officeDocument/2006/relationships/image" Target="../media/image4.jpe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FAAALIGA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MA</a:t>
            </a:r>
          </a:p>
          <a:p>
            <a:pPr algn="ctr"/>
            <a:r>
              <a:rPr lang="es-ES" sz="6600" b="1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OSOFIAGA FAALEAGAGA</a:t>
            </a:r>
            <a:endParaRPr lang="es-ES" sz="6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Lesona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mo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Oketopa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37856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faaaliga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Iesu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Keriso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tuuina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le Atua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faaali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auauna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tusa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vave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auina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agelu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faailoa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auauna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Ioane, o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molimau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afioga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le Atua, ma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Iesu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Keriso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vaaia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(Faaaliga 1:1-2)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525862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Faaaliga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ma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osofiaga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faaleagaga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Faaaliga</a:t>
            </a:r>
            <a:r>
              <a:rPr lang="es-ES" sz="2000" b="1" dirty="0"/>
              <a:t> </a:t>
            </a:r>
            <a:r>
              <a:rPr lang="es-ES" sz="2000" b="1" dirty="0" err="1"/>
              <a:t>lautele</a:t>
            </a:r>
            <a:r>
              <a:rPr lang="es-ES" sz="2000" b="1" dirty="0"/>
              <a:t> </a:t>
            </a:r>
            <a:r>
              <a:rPr lang="es-ES" sz="2000" b="1" dirty="0" err="1"/>
              <a:t>ma</a:t>
            </a:r>
            <a:r>
              <a:rPr lang="es-ES" sz="2000" b="1" dirty="0"/>
              <a:t> </a:t>
            </a:r>
            <a:r>
              <a:rPr lang="es-ES" sz="2000" b="1" dirty="0" err="1"/>
              <a:t>faaaliga</a:t>
            </a:r>
            <a:r>
              <a:rPr lang="es-ES" sz="2000" b="1" dirty="0"/>
              <a:t> </a:t>
            </a:r>
            <a:r>
              <a:rPr lang="es-ES" sz="2000" b="1" dirty="0" err="1"/>
              <a:t>faapitoa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Faasologa</a:t>
            </a:r>
            <a:r>
              <a:rPr lang="es-ES" sz="2000" b="1" dirty="0"/>
              <a:t> o </a:t>
            </a:r>
            <a:r>
              <a:rPr lang="es-ES" sz="2000" b="1" dirty="0" err="1"/>
              <a:t>osofiaga</a:t>
            </a:r>
            <a:r>
              <a:rPr lang="es-ES" sz="2000" b="1" dirty="0"/>
              <a:t> </a:t>
            </a:r>
            <a:r>
              <a:rPr lang="es-ES" sz="2000" b="1" dirty="0" err="1"/>
              <a:t>faaleagaga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 err="1">
                <a:solidFill>
                  <a:srgbClr val="3E5EF9"/>
                </a:solidFill>
              </a:rPr>
              <a:t>Ituaiga</a:t>
            </a:r>
            <a:r>
              <a:rPr lang="es-ES" sz="2000" b="1" dirty="0">
                <a:solidFill>
                  <a:srgbClr val="3E5EF9"/>
                </a:solidFill>
              </a:rPr>
              <a:t> o </a:t>
            </a:r>
            <a:r>
              <a:rPr lang="es-ES" sz="2000" b="1" dirty="0" err="1">
                <a:solidFill>
                  <a:srgbClr val="3E5EF9"/>
                </a:solidFill>
              </a:rPr>
              <a:t>fesootaiga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faaperofeta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Feau</a:t>
            </a:r>
            <a:r>
              <a:rPr lang="es-ES" sz="2000" b="1" dirty="0"/>
              <a:t> </a:t>
            </a:r>
            <a:r>
              <a:rPr lang="es-ES" sz="2000" b="1" dirty="0" err="1"/>
              <a:t>tuugutu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Feau</a:t>
            </a:r>
            <a:r>
              <a:rPr lang="es-ES" sz="2000" b="1" dirty="0"/>
              <a:t> </a:t>
            </a:r>
            <a:r>
              <a:rPr lang="es-ES" sz="2000" b="1" dirty="0" err="1"/>
              <a:t>tusitusia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/>
              <a:t>Tala </a:t>
            </a:r>
            <a:r>
              <a:rPr lang="es-ES" sz="2000" b="1" dirty="0" err="1"/>
              <a:t>faaata</a:t>
            </a:r>
            <a:r>
              <a:rPr lang="es-ES" sz="2000" b="1" dirty="0"/>
              <a:t>, </a:t>
            </a:r>
            <a:r>
              <a:rPr lang="es-ES" sz="2000" b="1" dirty="0" err="1"/>
              <a:t>faailoga</a:t>
            </a:r>
            <a:r>
              <a:rPr lang="es-ES" sz="2000" b="1" dirty="0"/>
              <a:t>, </a:t>
            </a:r>
            <a:r>
              <a:rPr lang="es-ES" sz="2000" b="1" dirty="0" err="1"/>
              <a:t>faataoto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Faaaliga 1:1-2 o loo iai se faataitaiga o le auala e faaalia mai ai e le Atua lana feau ia i tatou e ala i le perofeta: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787899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Ae e lē na o le pau lea o le auala na faaalia ai e le Atua o Ia lava i perofeta,  faapea foi fe‘au fa‘alelagi e ala ia i latou. O le a tatou su‘esu‘eina auala eseese na faaalia ai e le Atua o Ia lava i perofeta ma fa‘aosofia ai i latou.</a:t>
            </a:r>
            <a:endParaRPr lang="en-U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387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387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49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49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49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49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49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3604378"/>
            <a:ext cx="604992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FAAALIGA MA OSOFIAGA FAALEAGAGA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FAAALIGA LAUTELE </a:t>
            </a:r>
            <a:r>
              <a:rPr lang="es-ES" sz="40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MA</a:t>
            </a:r>
            <a:r>
              <a:rPr lang="es-ES" sz="40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000" b="1" spc="300" dirty="0">
                <a:ln/>
                <a:solidFill>
                  <a:schemeClr val="accent4"/>
                </a:solidFill>
              </a:rPr>
              <a:t>FAAALIGA FAAPITOA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 tala mai e le lagi le mamalu o le Atua; ua faaalia foi e le va nimonimo le galuega a ona aao.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(Salamo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447248"/>
            <a:ext cx="6157912" cy="11387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Ona fetalai mai ai lea o ia, Ina faalogologo mai ia i a‘u upu, Afai e i ai se perofeta a Ieova o ia te outou, ou te faailoa a‘u e a‘u ia te ia i le faaaliga, ou te tautala atu ia te ia i le miti.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(Num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Fai mai Paulo e faapea, o i latou e teena le i ai o le Atua “e leai so latou alofaga,” auā ua faaalia mai e le natura “Ona uiga e lē vaaia, […] faapea Lona mana e faavavau ma o Ia o le Atua” (Roma 1:20; Sala. 19:1).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 le </a:t>
            </a:r>
            <a:r>
              <a:rPr lang="en-US" sz="2000" b="1" dirty="0" err="1"/>
              <a:t>mafua’aga</a:t>
            </a:r>
            <a:r>
              <a:rPr lang="en-US" sz="2000" b="1" dirty="0"/>
              <a:t> lea,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fa’aaogā</a:t>
            </a:r>
            <a:r>
              <a:rPr lang="en-US" sz="2000" b="1" dirty="0"/>
              <a:t> ai e le Atua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auala</a:t>
            </a:r>
            <a:r>
              <a:rPr lang="en-US" sz="2000" b="1" dirty="0"/>
              <a:t> </a:t>
            </a:r>
            <a:r>
              <a:rPr lang="en-US" sz="2000" b="1" dirty="0" err="1"/>
              <a:t>tu’usa’o</a:t>
            </a:r>
            <a:r>
              <a:rPr lang="en-US" sz="2000" b="1" dirty="0"/>
              <a:t> e </a:t>
            </a:r>
            <a:r>
              <a:rPr lang="en-US" sz="2000" b="1" dirty="0" err="1"/>
              <a:t>fa’ailoa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ai o Ia lava: o </a:t>
            </a:r>
            <a:r>
              <a:rPr lang="en-US" sz="2000" b="1" dirty="0" err="1"/>
              <a:t>fa’aaliga</a:t>
            </a:r>
            <a:r>
              <a:rPr lang="en-US" sz="2000" b="1" dirty="0"/>
              <a:t> </a:t>
            </a:r>
            <a:r>
              <a:rPr lang="en-US" sz="2000" b="1" dirty="0" err="1"/>
              <a:t>fa’apitoa</a:t>
            </a:r>
            <a:r>
              <a:rPr lang="en-US" sz="2000" b="1" dirty="0"/>
              <a:t> e ala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perofeta</a:t>
            </a:r>
            <a:r>
              <a:rPr lang="en-US" sz="2000" b="1" dirty="0"/>
              <a:t> ma </a:t>
            </a:r>
            <a:r>
              <a:rPr lang="en-US" sz="2000" b="1" dirty="0" err="1"/>
              <a:t>Iesu</a:t>
            </a:r>
            <a:r>
              <a:rPr lang="en-US" sz="2000" b="1" dirty="0"/>
              <a:t> </a:t>
            </a:r>
            <a:r>
              <a:rPr lang="en-US" sz="2000" b="1" dirty="0" err="1"/>
              <a:t>Keriso</a:t>
            </a:r>
            <a:r>
              <a:rPr lang="en-US" sz="2000" b="1" dirty="0"/>
              <a:t>, e </a:t>
            </a:r>
            <a:r>
              <a:rPr lang="en-US" sz="2000" b="1" dirty="0" err="1"/>
              <a:t>pei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tusia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totonu</a:t>
            </a:r>
            <a:r>
              <a:rPr lang="en-US" sz="2000" b="1" dirty="0"/>
              <a:t> o le Tusi Paia, le </a:t>
            </a:r>
            <a:r>
              <a:rPr lang="en-US" sz="2000" b="1" dirty="0" err="1"/>
              <a:t>Afioga</a:t>
            </a:r>
            <a:r>
              <a:rPr lang="en-US" sz="2000" b="1" dirty="0"/>
              <a:t> a le Atua (Epe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/>
              <a:t>Ae o le natura, talu mai le pa'ū o Atamu ma Eva, o lo'o a'afia fo’i ona o le agasala (o le 'ai e manu fe'ai o isi manu, mafui'e, …)</a:t>
            </a:r>
            <a:endParaRPr lang="en-US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65845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E mafai ona iloa le silafia e le Atua o le lumanai ma le ofi mai o le agasala, e ala i le mana ua Ia tuuina i totonu o i tatou e toe faalelei ai se manu’a. Pe a manu‘a, e gaoioi ni faiga faanatura e tapuni le manu‘a ma toe fa‘afouina aano o le tino. Ma o na faiga faanatura sa iai lava a‘o le‘i tupu le manu‘a!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FAASOLOGA O LE OSOFIA FAALEAGAGA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“O Tusi Paia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lava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Agaga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 le Atua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aoga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a‘oa‘o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ai,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aoai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ai,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faatonu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ai,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faapoto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amiotonu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Timo 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Mo le tele o </a:t>
            </a:r>
            <a:r>
              <a:rPr lang="en-US" sz="2000" b="1" dirty="0" err="1"/>
              <a:t>seneturi</a:t>
            </a:r>
            <a:r>
              <a:rPr lang="en-US" sz="2000" b="1" dirty="0"/>
              <a:t>, o </a:t>
            </a:r>
            <a:r>
              <a:rPr lang="en-US" sz="2000" b="1" dirty="0" err="1"/>
              <a:t>galuega</a:t>
            </a:r>
            <a:r>
              <a:rPr lang="en-US" sz="2000" b="1" dirty="0"/>
              <a:t> ma </a:t>
            </a:r>
            <a:r>
              <a:rPr lang="en-US" sz="2000" b="1" dirty="0" err="1"/>
              <a:t>feʻau</a:t>
            </a:r>
            <a:r>
              <a:rPr lang="en-US" sz="2000" b="1" dirty="0"/>
              <a:t> a le Atua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faʻaoʻo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e ala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tautala</a:t>
            </a:r>
            <a:r>
              <a:rPr lang="en-US" sz="2000" b="1" dirty="0"/>
              <a:t>, </a:t>
            </a:r>
            <a:r>
              <a:rPr lang="en-US" sz="2000" b="1" dirty="0" err="1"/>
              <a:t>seʻia</a:t>
            </a:r>
            <a:r>
              <a:rPr lang="en-US" sz="2000" b="1" dirty="0"/>
              <a:t> </a:t>
            </a:r>
            <a:r>
              <a:rPr lang="en-US" sz="2000" b="1" dirty="0" err="1"/>
              <a:t>oʻo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faʻaosofia</a:t>
            </a:r>
            <a:r>
              <a:rPr lang="en-US" sz="2000" b="1" dirty="0"/>
              <a:t> e le Atua </a:t>
            </a:r>
            <a:r>
              <a:rPr lang="en-US" sz="2000" b="1" dirty="0" err="1"/>
              <a:t>ia</a:t>
            </a:r>
            <a:r>
              <a:rPr lang="en-US" sz="2000" b="1" dirty="0"/>
              <a:t> Mose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faʻamauina</a:t>
            </a:r>
            <a:r>
              <a:rPr lang="en-US" sz="2000" b="1" dirty="0"/>
              <a:t> </a:t>
            </a:r>
            <a:r>
              <a:rPr lang="en-US" sz="2000" b="1" dirty="0" err="1"/>
              <a:t>nei</a:t>
            </a:r>
            <a:r>
              <a:rPr lang="en-US" sz="2000" b="1" dirty="0"/>
              <a:t> </a:t>
            </a:r>
            <a:r>
              <a:rPr lang="en-US" sz="2000" b="1" dirty="0" err="1"/>
              <a:t>galuega</a:t>
            </a:r>
            <a:r>
              <a:rPr lang="en-US" sz="2000" b="1" dirty="0"/>
              <a:t> ma </a:t>
            </a:r>
            <a:r>
              <a:rPr lang="en-US" sz="2000" b="1" dirty="0" err="1"/>
              <a:t>upu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tusitusiga</a:t>
            </a:r>
            <a:r>
              <a:rPr lang="en-US" sz="20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088514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Mai lava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lena</a:t>
            </a:r>
            <a:r>
              <a:rPr lang="en-US" sz="2000" b="1" dirty="0"/>
              <a:t> </a:t>
            </a:r>
            <a:r>
              <a:rPr lang="en-US" sz="2000" b="1" dirty="0" err="1"/>
              <a:t>taimi</a:t>
            </a:r>
            <a:r>
              <a:rPr lang="en-US" sz="2000" b="1" dirty="0"/>
              <a:t>, o </a:t>
            </a:r>
            <a:r>
              <a:rPr lang="en-US" sz="2000" b="1" dirty="0" err="1"/>
              <a:t>feʻau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finagalo</a:t>
            </a:r>
            <a:r>
              <a:rPr lang="en-US" sz="2000" b="1" dirty="0"/>
              <a:t> le Atua e </a:t>
            </a:r>
            <a:r>
              <a:rPr lang="en-US" sz="2000" b="1" dirty="0" err="1"/>
              <a:t>faasaoina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tusia</a:t>
            </a:r>
            <a:r>
              <a:rPr lang="en-US" sz="2000" b="1" dirty="0"/>
              <a:t> e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“</a:t>
            </a:r>
            <a:r>
              <a:rPr lang="en-US" sz="2000" b="1" dirty="0" err="1"/>
              <a:t>osofia</a:t>
            </a:r>
            <a:r>
              <a:rPr lang="en-US" sz="2000" b="1" dirty="0"/>
              <a:t> e le Atua”—o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uiga</a:t>
            </a:r>
            <a:r>
              <a:rPr lang="en-US" sz="2000" b="1" dirty="0"/>
              <a:t>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taʻitaʻia</a:t>
            </a:r>
            <a:r>
              <a:rPr lang="en-US" sz="2000" b="1" dirty="0"/>
              <a:t> e le </a:t>
            </a:r>
            <a:r>
              <a:rPr lang="en-US" sz="2000" b="1" dirty="0" err="1"/>
              <a:t>Agaga</a:t>
            </a:r>
            <a:r>
              <a:rPr lang="en-US" sz="2000" b="1" dirty="0"/>
              <a:t> Paia (2 Peteru 1:21). O le </a:t>
            </a:r>
            <a:r>
              <a:rPr lang="en-US" sz="2000" b="1" dirty="0" err="1"/>
              <a:t>mea</a:t>
            </a:r>
            <a:r>
              <a:rPr lang="en-US" sz="2000" b="1" dirty="0"/>
              <a:t> lea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avea</a:t>
            </a:r>
            <a:r>
              <a:rPr lang="en-US" sz="2000" b="1" dirty="0"/>
              <a:t> ai le Tusi Paia ma </a:t>
            </a:r>
            <a:r>
              <a:rPr lang="en-US" sz="2000" b="1" dirty="0" err="1"/>
              <a:t>tusi</a:t>
            </a:r>
            <a:r>
              <a:rPr lang="en-US" sz="2000" b="1" dirty="0"/>
              <a:t> e </a:t>
            </a:r>
            <a:r>
              <a:rPr lang="en-US" sz="2000" b="1" dirty="0" err="1"/>
              <a:t>tulaga</a:t>
            </a:r>
            <a:r>
              <a:rPr lang="en-US" sz="2000" b="1" dirty="0"/>
              <a:t> ese, o loo </a:t>
            </a:r>
            <a:r>
              <a:rPr lang="en-US" sz="2000" b="1" dirty="0" err="1"/>
              <a:t>aofia</a:t>
            </a:r>
            <a:r>
              <a:rPr lang="en-US" sz="2000" b="1" dirty="0"/>
              <a:t> ai </a:t>
            </a:r>
            <a:r>
              <a:rPr lang="en-US" sz="2000" b="1" dirty="0" err="1"/>
              <a:t>faaaliga</a:t>
            </a:r>
            <a:r>
              <a:rPr lang="en-US" sz="2000" b="1" dirty="0"/>
              <a:t> </a:t>
            </a:r>
            <a:r>
              <a:rPr lang="en-US" sz="2000" b="1" dirty="0" err="1"/>
              <a:t>atoatoa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le Atua.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Sa </a:t>
            </a:r>
            <a:r>
              <a:rPr lang="en-US" sz="2000" b="1" dirty="0" err="1">
                <a:solidFill>
                  <a:prstClr val="black"/>
                </a:solidFill>
              </a:rPr>
              <a:t>faapefea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faagasolo</a:t>
            </a:r>
            <a:r>
              <a:rPr lang="en-US" sz="2000" b="1" dirty="0">
                <a:solidFill>
                  <a:prstClr val="black"/>
                </a:solidFill>
              </a:rPr>
              <a:t> lea </a:t>
            </a:r>
            <a:r>
              <a:rPr lang="en-US" sz="2000" b="1" dirty="0" err="1">
                <a:solidFill>
                  <a:prstClr val="black"/>
                </a:solidFill>
              </a:rPr>
              <a:t>osofiaga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faaleagaga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ITUAIGA O FESOOTAIGA FAAPEROFETA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FEAU TUUGUTU MAI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42693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'Ua tofia foi sa Levī i le fale o Ieova ma sumepalo, ma napeli, ma kitara, e tusa ma le poloaiga a Tavita, ma Kato le tagata vaai a le tupu, ma Natano le perofeta; auā sa faapea le poloaiga a Ieova i ana perofeta.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Nofoaiga a Tupu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I la latou vaega, na fa‘ao‘o atu ai e perofeta e ala i le tautala e pei ona fetalai mai le Atua, ma fa‘ailoa manino mai e fa‘apea: “O le fetalaiga lenei a Ieova” (Fa‘amasino 6:8). O nei fe‘au—e pei ona tupu i le taimi o Noa—e le‘i tusia i taimi uma i se fa‘amaumauga tusitusia.</a:t>
            </a:r>
            <a:endParaRPr lang="en-US" sz="2000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4639211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/>
              <a:t>Na fetalai tuusa'o mai le Atua i tagata i ni taimi se fa:</a:t>
            </a:r>
            <a:endParaRPr lang="en-US" sz="20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na o tusitusiga a isi tagata tatou te iloa ai upu a le tele o perofeta, e ui i lea, sa ia i latou le pule e tutusa lava ma i latou na tu’uina mai a latou fe’au i se faiga tusitusia. O nisi o i latou nei e aofia ai Natano, Elia, Elisaia, ma Ioane le Papatiso.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-9885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FEAU TUSITUSIA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716692" y="456570"/>
            <a:ext cx="108121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“'Ona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fetalai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lea o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Ieova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Mose, Ina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lenei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tusi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faamanatuga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..”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Esoto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ā nisi o māfuaʻaga na finagalo ai le Atua e tuʻuina mai Lana feʻau i se faiga tusitusia?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1983275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 </a:t>
            </a:r>
            <a:r>
              <a:rPr lang="en-US" sz="2000" b="1" dirty="0" err="1"/>
              <a:t>totonu</a:t>
            </a:r>
            <a:r>
              <a:rPr lang="en-US" sz="2000" b="1" dirty="0"/>
              <a:t> o le Tusi Paia,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faaalia</a:t>
            </a:r>
            <a:r>
              <a:rPr lang="en-US" sz="2000" b="1" dirty="0"/>
              <a:t> ai e </a:t>
            </a:r>
            <a:r>
              <a:rPr lang="en-US" sz="2000" b="1" dirty="0" err="1"/>
              <a:t>perofeta</a:t>
            </a:r>
            <a:r>
              <a:rPr lang="en-US" sz="2000" b="1" dirty="0"/>
              <a:t> o </a:t>
            </a:r>
            <a:r>
              <a:rPr lang="en-US" sz="2000" b="1" dirty="0" err="1"/>
              <a:t>latou</a:t>
            </a:r>
            <a:r>
              <a:rPr lang="en-US" sz="2000" b="1" dirty="0"/>
              <a:t> lava </a:t>
            </a:r>
            <a:r>
              <a:rPr lang="en-US" sz="2000" b="1" dirty="0" err="1"/>
              <a:t>lagona</a:t>
            </a:r>
            <a:r>
              <a:rPr lang="en-US" sz="2000" b="1" dirty="0"/>
              <a:t> </a:t>
            </a:r>
            <a:r>
              <a:rPr lang="en-US" sz="2000" b="1" dirty="0" err="1"/>
              <a:t>faaletagata</a:t>
            </a:r>
            <a:r>
              <a:rPr lang="en-US" sz="2000" b="1" dirty="0"/>
              <a:t>, </a:t>
            </a:r>
            <a:r>
              <a:rPr lang="en-US" sz="2000" b="1" dirty="0" err="1"/>
              <a:t>faapea</a:t>
            </a:r>
            <a:r>
              <a:rPr lang="en-US" sz="2000" b="1" dirty="0"/>
              <a:t> ai ma </a:t>
            </a:r>
            <a:r>
              <a:rPr lang="en-US" sz="2000" b="1" dirty="0" err="1"/>
              <a:t>lagona</a:t>
            </a:r>
            <a:r>
              <a:rPr lang="en-US" sz="2000" b="1" dirty="0"/>
              <a:t> o </a:t>
            </a:r>
            <a:r>
              <a:rPr lang="en-US" sz="2000" b="1" dirty="0" err="1"/>
              <a:t>isi</a:t>
            </a:r>
            <a:r>
              <a:rPr lang="en-US" sz="2000" b="1" dirty="0"/>
              <a:t> </a:t>
            </a:r>
            <a:r>
              <a:rPr lang="en-US" sz="2000" b="1" dirty="0" err="1"/>
              <a:t>tagata</a:t>
            </a:r>
            <a:r>
              <a:rPr lang="en-US" sz="2000" b="1" dirty="0"/>
              <a:t>. O loo </a:t>
            </a:r>
            <a:r>
              <a:rPr lang="en-US" sz="2000" b="1" dirty="0" err="1"/>
              <a:t>iai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totonu</a:t>
            </a:r>
            <a:r>
              <a:rPr lang="en-US" sz="2000" b="1" dirty="0"/>
              <a:t> solo, </a:t>
            </a:r>
            <a:r>
              <a:rPr lang="en-US" sz="2000" b="1" dirty="0" err="1"/>
              <a:t>faamatalaga</a:t>
            </a:r>
            <a:r>
              <a:rPr lang="en-US" sz="2000" b="1" dirty="0"/>
              <a:t> </a:t>
            </a:r>
            <a:r>
              <a:rPr lang="en-US" sz="2000" b="1" dirty="0" err="1"/>
              <a:t>faasolopito</a:t>
            </a:r>
            <a:r>
              <a:rPr lang="en-US" sz="2000" b="1" dirty="0"/>
              <a:t>, ma </a:t>
            </a:r>
            <a:r>
              <a:rPr lang="en-US" sz="2000" b="1" dirty="0" err="1"/>
              <a:t>lauga</a:t>
            </a:r>
            <a:r>
              <a:rPr lang="en-US" sz="2000" b="1" dirty="0"/>
              <a:t>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tusia</a:t>
            </a:r>
            <a:r>
              <a:rPr lang="en-US" sz="2000" b="1" dirty="0"/>
              <a:t>. O nisi </a:t>
            </a:r>
            <a:r>
              <a:rPr lang="en-US" sz="2000" b="1" dirty="0" err="1"/>
              <a:t>taimi</a:t>
            </a:r>
            <a:r>
              <a:rPr lang="en-US" sz="2000" b="1" dirty="0"/>
              <a:t> e </a:t>
            </a:r>
            <a:r>
              <a:rPr lang="en-US" sz="2000" b="1" dirty="0" err="1"/>
              <a:t>aofia</a:t>
            </a:r>
            <a:r>
              <a:rPr lang="en-US" sz="2000" b="1" dirty="0"/>
              <a:t> ai </a:t>
            </a:r>
            <a:r>
              <a:rPr lang="en-US" sz="2000" b="1" dirty="0" err="1"/>
              <a:t>upu</a:t>
            </a:r>
            <a:r>
              <a:rPr lang="en-US" sz="2000" b="1" dirty="0"/>
              <a:t> </a:t>
            </a:r>
            <a:r>
              <a:rPr lang="en-US" sz="2000" b="1" dirty="0" err="1"/>
              <a:t>sii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tusitala</a:t>
            </a:r>
            <a:r>
              <a:rPr lang="en-US" sz="2000" b="1" dirty="0"/>
              <a:t> e </a:t>
            </a:r>
            <a:r>
              <a:rPr lang="en-US" sz="2000" b="1" dirty="0" err="1"/>
              <a:t>lē</a:t>
            </a:r>
            <a:r>
              <a:rPr lang="en-US" sz="2000" b="1" dirty="0"/>
              <a:t> o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tusitala</a:t>
            </a:r>
            <a:r>
              <a:rPr lang="en-US" sz="2000" b="1" dirty="0"/>
              <a:t> o le Tusi Paia, po o </a:t>
            </a:r>
            <a:r>
              <a:rPr lang="en-US" sz="2000" b="1" dirty="0" err="1"/>
              <a:t>poloaiga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tupu</a:t>
            </a:r>
            <a:r>
              <a:rPr lang="en-US" sz="2000" b="1" dirty="0"/>
              <a:t> o </a:t>
            </a:r>
            <a:r>
              <a:rPr lang="en-US" sz="2000" b="1" dirty="0" err="1"/>
              <a:t>atunuu</a:t>
            </a:r>
            <a:r>
              <a:rPr lang="en-US" sz="2000" b="1" dirty="0"/>
              <a:t> e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tapuai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Atua </a:t>
            </a:r>
            <a:r>
              <a:rPr lang="en-US" sz="2000" b="1" dirty="0" err="1"/>
              <a:t>moni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Ae </a:t>
            </a:r>
            <a:r>
              <a:rPr lang="en-US" sz="2000" b="1" dirty="0" err="1">
                <a:solidFill>
                  <a:prstClr val="black"/>
                </a:solidFill>
              </a:rPr>
              <a:t>peita'i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leai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eseese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faaosofia</a:t>
            </a:r>
            <a:r>
              <a:rPr lang="en-US" sz="2000" b="1" dirty="0">
                <a:solidFill>
                  <a:prstClr val="black"/>
                </a:solidFill>
              </a:rPr>
              <a:t> a le </a:t>
            </a:r>
            <a:r>
              <a:rPr lang="en-US" sz="2000" b="1" dirty="0" err="1">
                <a:solidFill>
                  <a:prstClr val="black"/>
                </a:solidFill>
              </a:rPr>
              <a:t>Agaga</a:t>
            </a:r>
            <a:r>
              <a:rPr lang="en-US" sz="2000" b="1" dirty="0">
                <a:solidFill>
                  <a:prstClr val="black"/>
                </a:solidFill>
              </a:rPr>
              <a:t> Paia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o le Tusi Paia. </a:t>
            </a:r>
            <a:r>
              <a:rPr lang="en-US" sz="2000" b="1" dirty="0" err="1">
                <a:solidFill>
                  <a:prstClr val="black"/>
                </a:solidFill>
              </a:rPr>
              <a:t>Po’o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lauga</a:t>
            </a:r>
            <a:r>
              <a:rPr lang="en-US" sz="2000" b="1" dirty="0">
                <a:solidFill>
                  <a:prstClr val="black"/>
                </a:solidFill>
              </a:rPr>
              <a:t>, se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tupu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po’o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valo'aga</a:t>
            </a:r>
            <a:r>
              <a:rPr lang="en-US" sz="2000" b="1" dirty="0">
                <a:solidFill>
                  <a:prstClr val="black"/>
                </a:solidFill>
              </a:rPr>
              <a:t>, o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musu’ia</a:t>
            </a:r>
            <a:r>
              <a:rPr lang="en-US" sz="2000" b="1" dirty="0">
                <a:solidFill>
                  <a:prstClr val="black"/>
                </a:solidFill>
              </a:rPr>
              <a:t> e le Atua, ma o </a:t>
            </a:r>
            <a:r>
              <a:rPr lang="en-US" sz="2000" b="1" dirty="0" err="1">
                <a:solidFill>
                  <a:prstClr val="black"/>
                </a:solidFill>
              </a:rPr>
              <a:t>lo'o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fa'ao'o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ai ma le </a:t>
            </a:r>
            <a:r>
              <a:rPr lang="en-US" sz="2000" b="1" dirty="0" err="1">
                <a:solidFill>
                  <a:prstClr val="black"/>
                </a:solidFill>
              </a:rPr>
              <a:t>fa'amaoni</a:t>
            </a:r>
            <a:r>
              <a:rPr lang="en-US" sz="2000" b="1" dirty="0">
                <a:solidFill>
                  <a:prstClr val="black"/>
                </a:solidFill>
              </a:rPr>
              <a:t> Ana </a:t>
            </a:r>
            <a:r>
              <a:rPr lang="en-US" sz="2000" b="1" dirty="0" err="1">
                <a:solidFill>
                  <a:prstClr val="black"/>
                </a:solidFill>
              </a:rPr>
              <a:t>fe’au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(2 Tim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TALA FAAATA, FAAILOGA, FAATAOTO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 ou tautala atu i perofeta, na ou faateleina faaaliga; o le au perofeta foi na ou sauni atu ai upu faataoto.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(Hosea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fa‘aopoopo i tala fa‘asolopito, fa‘ata‘oto, solo, po‘o lauga, o lo‘o iai fo‘i i le Tusi Pa‘ia le tele o fe‘au e fa‘ailoa mai e ala i tala fa‘aata, fa‘atusa, ma faataoto.</a:t>
            </a:r>
            <a:endParaRPr lang="en-U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TALA FAAATA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421775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Esekielu 4:1-8</a:t>
            </a:r>
            <a:r>
              <a:rPr lang="es-ES" sz="2000" b="1" dirty="0"/>
              <a:t>. </a:t>
            </a:r>
            <a:r>
              <a:rPr lang="it-IT" sz="2000" b="1" dirty="0"/>
              <a:t>Fetalai le Atua ia Esekielu e faia se aai faafaatusa o Ierusalema, e fa‘aalia ai le si‘osi‘omia ma le pa‘ū o le a‘ai.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467149"/>
            <a:ext cx="533387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Tupu 20:37-42</a:t>
            </a:r>
            <a:r>
              <a:rPr lang="es-ES" sz="2000" b="1" dirty="0"/>
              <a:t>. </a:t>
            </a:r>
            <a:r>
              <a:rPr lang="en-US" sz="2000" b="1" dirty="0"/>
              <a:t>Fai </a:t>
            </a:r>
            <a:r>
              <a:rPr lang="en-US" sz="2000" b="1" dirty="0" err="1"/>
              <a:t>atu</a:t>
            </a:r>
            <a:r>
              <a:rPr lang="en-US" sz="2000" b="1" dirty="0"/>
              <a:t> se </a:t>
            </a:r>
            <a:r>
              <a:rPr lang="en-US" sz="2000" b="1" dirty="0" err="1"/>
              <a:t>perofeta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isi</a:t>
            </a:r>
            <a:r>
              <a:rPr lang="en-US" sz="2000" b="1" dirty="0"/>
              <a:t>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ta o </a:t>
            </a:r>
            <a:r>
              <a:rPr lang="en-US" sz="2000" b="1" dirty="0" err="1"/>
              <a:t>ia</a:t>
            </a:r>
            <a:r>
              <a:rPr lang="en-US" sz="2000" b="1" dirty="0"/>
              <a:t>, ma </a:t>
            </a:r>
            <a:r>
              <a:rPr lang="en-US" sz="2000" b="1" dirty="0" err="1"/>
              <a:t>faafoliga</a:t>
            </a:r>
            <a:r>
              <a:rPr lang="en-US" sz="2000" b="1" dirty="0"/>
              <a:t>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manu'a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taua</a:t>
            </a:r>
            <a:r>
              <a:rPr lang="en-US" sz="2000" b="1" dirty="0"/>
              <a:t>,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a'oa'i</a:t>
            </a:r>
            <a:r>
              <a:rPr lang="en-US" sz="2000" b="1" dirty="0"/>
              <a:t> ai le </a:t>
            </a:r>
            <a:r>
              <a:rPr lang="en-US" sz="2000" b="1" dirty="0" err="1"/>
              <a:t>agasala</a:t>
            </a:r>
            <a:r>
              <a:rPr lang="en-US" sz="2000" b="1" dirty="0"/>
              <a:t> a Aapo.</a:t>
            </a:r>
            <a:endParaRPr lang="es-ES" sz="20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383251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Hosea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poloa'i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le Atua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Hosea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faaipoipo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fafine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talitane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fai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faatusa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faamaoni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Isaraelu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551046"/>
            <a:ext cx="5322777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99CC"/>
                </a:solidFill>
              </a:rPr>
              <a:t>Ieremia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it-IT" sz="2000" b="1" dirty="0">
                <a:solidFill>
                  <a:prstClr val="black"/>
                </a:solidFill>
              </a:rPr>
              <a:t>Faatonu e le Atua Ieremia e faatau se fusi ma nanā. Ona toe fetalai atu lea o le Atua e toe aumai lea fusi, ina ia fa‘aalia ai le tulaga pau o Ierusalema.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TALA FAAATA, FAAILOGA, FAATAOTO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FA’AILOGA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2F3195"/>
                </a:solidFill>
              </a:rPr>
              <a:t>Esoto</a:t>
            </a:r>
            <a:r>
              <a:rPr lang="es-ES" sz="2000" b="1" dirty="0">
                <a:solidFill>
                  <a:srgbClr val="2F3195"/>
                </a:solidFill>
              </a:rPr>
              <a:t> 25:8</a:t>
            </a:r>
            <a:r>
              <a:rPr lang="es-ES" sz="2000" b="1" dirty="0"/>
              <a:t>. </a:t>
            </a:r>
            <a:r>
              <a:rPr lang="it-IT" sz="2000" b="1" dirty="0"/>
              <a:t>O ositaulaga, o le malumalu, ma ona sauniga, o ni faatusa e fa‘amatala au‘ili‘ili ai le Fuafuaga o le Togiola.</a:t>
            </a:r>
            <a:endParaRPr lang="es-ES" sz="20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FAATAOTO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60911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Isaia 5:1-7</a:t>
            </a:r>
            <a:r>
              <a:rPr lang="es-ES" sz="2000" b="1" dirty="0"/>
              <a:t>. </a:t>
            </a:r>
            <a:r>
              <a:rPr lang="en-US" sz="2000" b="1" dirty="0"/>
              <a:t>Na </a:t>
            </a:r>
            <a:r>
              <a:rPr lang="en-US" sz="2000" b="1" dirty="0" err="1"/>
              <a:t>fa'aaoga</a:t>
            </a:r>
            <a:r>
              <a:rPr lang="en-US" sz="2000" b="1" dirty="0"/>
              <a:t> e </a:t>
            </a:r>
            <a:r>
              <a:rPr lang="en-US" sz="2000" b="1" dirty="0" err="1"/>
              <a:t>perofeta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fa'ata'oto</a:t>
            </a:r>
            <a:r>
              <a:rPr lang="en-US" sz="2000" b="1" dirty="0"/>
              <a:t> e </a:t>
            </a:r>
            <a:r>
              <a:rPr lang="en-US" sz="2000" b="1" dirty="0" err="1"/>
              <a:t>vala'au</a:t>
            </a:r>
            <a:r>
              <a:rPr lang="en-US" sz="2000" b="1" dirty="0"/>
              <a:t> ai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mafaufau</a:t>
            </a:r>
            <a:r>
              <a:rPr lang="en-US" sz="2000" b="1" dirty="0"/>
              <a:t> </a:t>
            </a:r>
            <a:r>
              <a:rPr lang="en-US" sz="2000" b="1" dirty="0" err="1"/>
              <a:t>loloto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lo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tulaga</a:t>
            </a:r>
            <a:r>
              <a:rPr lang="en-US" sz="2000" b="1" dirty="0"/>
              <a:t> </a:t>
            </a:r>
            <a:r>
              <a:rPr lang="en-US" sz="2000" b="1" dirty="0" err="1"/>
              <a:t>fa'aleagaga</a:t>
            </a:r>
            <a:r>
              <a:rPr lang="en-US" sz="2000" b="1" dirty="0"/>
              <a:t>.</a:t>
            </a:r>
            <a:endParaRPr lang="es-ES" sz="2000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545491"/>
            <a:ext cx="5124612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BEA60B"/>
                </a:solidFill>
              </a:rPr>
              <a:t>Ioane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it-IT" sz="2000" b="1" dirty="0">
                <a:solidFill>
                  <a:prstClr val="black"/>
                </a:solidFill>
              </a:rPr>
              <a:t>Na fa‘aaogā e Iesu ni fa‘atusa e fa‘amatala ai lana lava misiona, e pei o le malamalama, le vine, le leoleo mamoe lelei…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309150"/>
            <a:ext cx="5124612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CC0000"/>
                </a:solidFill>
              </a:rPr>
              <a:t>Faaaliga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it-IT" sz="2000" b="1" dirty="0">
                <a:solidFill>
                  <a:prstClr val="black"/>
                </a:solidFill>
              </a:rPr>
              <a:t>Tanielu ma Faaaliga e faaaogā ai faailoga (manu fe’ai, nifo, …) e faaata mai ai mea moni na tutupu i le talafaasolopito.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339933"/>
                </a:solidFill>
              </a:rPr>
              <a:t>Mat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Sa tele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fa'aaoga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fa'ata'oto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a'oa'o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fa'aleagaga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1111835"/>
            <a:ext cx="90442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“O le Tusi Paia e </a:t>
            </a:r>
            <a:r>
              <a:rPr lang="en-US" sz="2400" b="1" dirty="0" err="1">
                <a:latin typeface="Constantia" panose="02030602050306030303" pitchFamily="18" charset="0"/>
              </a:rPr>
              <a:t>fa’aalia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mai</a:t>
            </a:r>
            <a:r>
              <a:rPr lang="en-US" sz="2400" b="1" dirty="0"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latin typeface="Constantia" panose="02030602050306030303" pitchFamily="18" charset="0"/>
              </a:rPr>
              <a:t>upu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se ala </a:t>
            </a:r>
            <a:r>
              <a:rPr lang="en-US" sz="2400" b="1" dirty="0" err="1">
                <a:latin typeface="Constantia" panose="02030602050306030303" pitchFamily="18" charset="0"/>
              </a:rPr>
              <a:t>faigofie</a:t>
            </a:r>
            <a:r>
              <a:rPr lang="en-US" sz="2400" b="1" dirty="0">
                <a:latin typeface="Constantia" panose="02030602050306030303" pitchFamily="18" charset="0"/>
              </a:rPr>
              <a:t> ma se </a:t>
            </a:r>
            <a:r>
              <a:rPr lang="en-US" sz="2400" b="1" dirty="0" err="1">
                <a:latin typeface="Constantia" panose="02030602050306030303" pitchFamily="18" charset="0"/>
              </a:rPr>
              <a:t>fetu’una’iga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atoatoa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mana’oga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faanaunauga</a:t>
            </a:r>
            <a:r>
              <a:rPr lang="en-US" sz="2400" b="1" dirty="0"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latin typeface="Constantia" panose="02030602050306030303" pitchFamily="18" charset="0"/>
              </a:rPr>
              <a:t>loto</a:t>
            </a:r>
            <a:r>
              <a:rPr lang="en-US" sz="2400" b="1" dirty="0"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latin typeface="Constantia" panose="02030602050306030303" pitchFamily="18" charset="0"/>
              </a:rPr>
              <a:t>tagata</a:t>
            </a:r>
            <a:r>
              <a:rPr lang="en-US" sz="2400" b="1" dirty="0">
                <a:latin typeface="Constantia" panose="02030602050306030303" pitchFamily="18" charset="0"/>
              </a:rPr>
              <a:t>, lea </a:t>
            </a:r>
            <a:r>
              <a:rPr lang="en-US" sz="2400" b="1" dirty="0" err="1">
                <a:latin typeface="Constantia" panose="02030602050306030303" pitchFamily="18" charset="0"/>
              </a:rPr>
              <a:t>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ofo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tosina</a:t>
            </a:r>
            <a:r>
              <a:rPr lang="en-US" sz="2400" b="1" dirty="0">
                <a:latin typeface="Constantia" panose="02030602050306030303" pitchFamily="18" charset="0"/>
              </a:rPr>
              <a:t> ai </a:t>
            </a:r>
            <a:r>
              <a:rPr lang="en-US" sz="2400" b="1" dirty="0" err="1">
                <a:latin typeface="Constantia" panose="02030602050306030303" pitchFamily="18" charset="0"/>
              </a:rPr>
              <a:t>mafaufau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sili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atamamai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a’o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mafai</a:t>
            </a:r>
            <a:r>
              <a:rPr lang="en-US" sz="2400" b="1" dirty="0">
                <a:latin typeface="Constantia" panose="02030602050306030303" pitchFamily="18" charset="0"/>
              </a:rPr>
              <a:t> ai </a:t>
            </a:r>
            <a:r>
              <a:rPr lang="en-US" sz="2400" b="1" dirty="0" err="1">
                <a:latin typeface="Constantia" panose="02030602050306030303" pitchFamily="18" charset="0"/>
              </a:rPr>
              <a:t>foi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latou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sili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lotomaulalo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le’i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a’oa’oina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iloa</a:t>
            </a:r>
            <a:r>
              <a:rPr lang="en-US" sz="2400" b="1" dirty="0">
                <a:latin typeface="Constantia" panose="02030602050306030303" pitchFamily="18" charset="0"/>
              </a:rPr>
              <a:t> le ala o le </a:t>
            </a:r>
            <a:r>
              <a:rPr lang="en-US" sz="2400" b="1" dirty="0" err="1">
                <a:latin typeface="Constantia" panose="02030602050306030303" pitchFamily="18" charset="0"/>
              </a:rPr>
              <a:t>fa’aolataga</a:t>
            </a:r>
            <a:r>
              <a:rPr lang="en-US" sz="2400" b="1" dirty="0">
                <a:latin typeface="Constantia" panose="02030602050306030303" pitchFamily="18" charset="0"/>
              </a:rPr>
              <a:t>. […] O lea </a:t>
            </a:r>
            <a:r>
              <a:rPr lang="en-US" sz="2400" b="1" dirty="0" err="1">
                <a:latin typeface="Constantia" panose="02030602050306030303" pitchFamily="18" charset="0"/>
              </a:rPr>
              <a:t>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fa’aalia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mai</a:t>
            </a:r>
            <a:r>
              <a:rPr lang="en-US" sz="2400" b="1" dirty="0">
                <a:latin typeface="Constantia" panose="02030602050306030303" pitchFamily="18" charset="0"/>
              </a:rPr>
              <a:t> ai le </a:t>
            </a:r>
            <a:r>
              <a:rPr lang="en-US" sz="2400" b="1" dirty="0" err="1">
                <a:latin typeface="Constantia" panose="02030602050306030303" pitchFamily="18" charset="0"/>
              </a:rPr>
              <a:t>fuafuaga</a:t>
            </a:r>
            <a:r>
              <a:rPr lang="en-US" sz="2400" b="1" dirty="0"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latin typeface="Constantia" panose="02030602050306030303" pitchFamily="18" charset="0"/>
              </a:rPr>
              <a:t>togiola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tatou, </a:t>
            </a:r>
            <a:r>
              <a:rPr lang="en-US" sz="2400" b="1" dirty="0" err="1">
                <a:latin typeface="Constantia" panose="02030602050306030303" pitchFamily="18" charset="0"/>
              </a:rPr>
              <a:t>ina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mafai</a:t>
            </a:r>
            <a:r>
              <a:rPr lang="en-US" sz="2400" b="1" dirty="0">
                <a:latin typeface="Constantia" panose="02030602050306030303" pitchFamily="18" charset="0"/>
              </a:rPr>
              <a:t> ai e </a:t>
            </a:r>
            <a:r>
              <a:rPr lang="en-US" sz="2400" b="1" dirty="0" err="1">
                <a:latin typeface="Constantia" panose="02030602050306030303" pitchFamily="18" charset="0"/>
              </a:rPr>
              <a:t>tagata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iloa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la’asaga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tatau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latin typeface="Constantia" panose="02030602050306030303" pitchFamily="18" charset="0"/>
              </a:rPr>
              <a:t>salamo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le Atua ma le </a:t>
            </a:r>
            <a:r>
              <a:rPr lang="en-US" sz="2400" b="1" dirty="0" err="1">
                <a:latin typeface="Constantia" panose="02030602050306030303" pitchFamily="18" charset="0"/>
              </a:rPr>
              <a:t>fa’atuatua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lo tatou Ali’i o </a:t>
            </a:r>
            <a:r>
              <a:rPr lang="en-US" sz="2400" b="1" dirty="0" err="1">
                <a:latin typeface="Constantia" panose="02030602050306030303" pitchFamily="18" charset="0"/>
              </a:rPr>
              <a:t>Iesu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Keriso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ina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fa’aolaina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le ala </a:t>
            </a:r>
            <a:r>
              <a:rPr lang="en-US" sz="2400" b="1" dirty="0" err="1">
                <a:latin typeface="Constantia" panose="02030602050306030303" pitchFamily="18" charset="0"/>
              </a:rPr>
              <a:t>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tofia</a:t>
            </a:r>
            <a:r>
              <a:rPr lang="en-US" sz="2400" b="1" dirty="0">
                <a:latin typeface="Constantia" panose="02030602050306030303" pitchFamily="18" charset="0"/>
              </a:rPr>
              <a:t> e le Atua. […] O le tele [</a:t>
            </a:r>
            <a:r>
              <a:rPr lang="en-US" sz="2400" b="1" dirty="0" err="1">
                <a:latin typeface="Constantia" panose="02030602050306030303" pitchFamily="18" charset="0"/>
              </a:rPr>
              <a:t>itulau</a:t>
            </a:r>
            <a:r>
              <a:rPr lang="en-US" sz="2400" b="1" dirty="0">
                <a:latin typeface="Constantia" panose="02030602050306030303" pitchFamily="18" charset="0"/>
              </a:rPr>
              <a:t> 108] o le </a:t>
            </a:r>
            <a:r>
              <a:rPr lang="en-US" sz="2400" b="1" dirty="0" err="1">
                <a:latin typeface="Constantia" panose="02030602050306030303" pitchFamily="18" charset="0"/>
              </a:rPr>
              <a:t>su’esu’eina</a:t>
            </a:r>
            <a:r>
              <a:rPr lang="en-US" sz="2400" b="1" dirty="0">
                <a:latin typeface="Constantia" panose="02030602050306030303" pitchFamily="18" charset="0"/>
              </a:rPr>
              <a:t> o le Tusi Paia, o le </a:t>
            </a:r>
            <a:r>
              <a:rPr lang="en-US" sz="2400" b="1" dirty="0" err="1">
                <a:latin typeface="Constantia" panose="02030602050306030303" pitchFamily="18" charset="0"/>
              </a:rPr>
              <a:t>loloto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fo’i</a:t>
            </a:r>
            <a:r>
              <a:rPr lang="en-US" sz="2400" b="1" dirty="0">
                <a:latin typeface="Constantia" panose="02030602050306030303" pitchFamily="18" charset="0"/>
              </a:rPr>
              <a:t> lea o le </a:t>
            </a:r>
            <a:r>
              <a:rPr lang="en-US" sz="2400" b="1" dirty="0" err="1">
                <a:latin typeface="Constantia" panose="02030602050306030303" pitchFamily="18" charset="0"/>
              </a:rPr>
              <a:t>talitonuina</a:t>
            </a:r>
            <a:r>
              <a:rPr lang="en-US" sz="2400" b="1" dirty="0"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latin typeface="Constantia" panose="02030602050306030303" pitchFamily="18" charset="0"/>
              </a:rPr>
              <a:t>afioga</a:t>
            </a:r>
            <a:r>
              <a:rPr lang="en-US" sz="2400" b="1" dirty="0">
                <a:latin typeface="Constantia" panose="02030602050306030303" pitchFamily="18" charset="0"/>
              </a:rPr>
              <a:t> a le Atua </a:t>
            </a:r>
            <a:r>
              <a:rPr lang="en-US" sz="2400" b="1" dirty="0" err="1">
                <a:latin typeface="Constantia" panose="02030602050306030303" pitchFamily="18" charset="0"/>
              </a:rPr>
              <a:t>soifua</a:t>
            </a:r>
            <a:r>
              <a:rPr lang="en-US" sz="2400" b="1" dirty="0">
                <a:latin typeface="Constantia" panose="02030602050306030303" pitchFamily="18" charset="0"/>
              </a:rPr>
              <a:t>, ma </a:t>
            </a:r>
            <a:r>
              <a:rPr lang="en-US" sz="2400" b="1" dirty="0" err="1">
                <a:latin typeface="Constantia" panose="02030602050306030303" pitchFamily="18" charset="0"/>
              </a:rPr>
              <a:t>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ifo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atu</a:t>
            </a:r>
            <a:r>
              <a:rPr lang="en-US" sz="2400" b="1" dirty="0"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latin typeface="Constantia" panose="02030602050306030303" pitchFamily="18" charset="0"/>
              </a:rPr>
              <a:t>mafaufau</a:t>
            </a:r>
            <a:r>
              <a:rPr lang="en-US" sz="2400" b="1" dirty="0"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latin typeface="Constantia" panose="02030602050306030303" pitchFamily="18" charset="0"/>
              </a:rPr>
              <a:t>tagata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latin typeface="Constantia" panose="02030602050306030303" pitchFamily="18" charset="0"/>
              </a:rPr>
              <a:t>mamalu</a:t>
            </a:r>
            <a:r>
              <a:rPr lang="en-US" sz="2400" b="1" dirty="0">
                <a:latin typeface="Constantia" panose="02030602050306030303" pitchFamily="18" charset="0"/>
              </a:rPr>
              <a:t> o </a:t>
            </a:r>
            <a:r>
              <a:rPr lang="en-US" sz="2400" b="1" dirty="0" err="1">
                <a:latin typeface="Constantia" panose="02030602050306030303" pitchFamily="18" charset="0"/>
              </a:rPr>
              <a:t>fa’aaliga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paia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150159" y="5724773"/>
            <a:ext cx="3482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/>
              <a:t>EGW (Laasaga </a:t>
            </a:r>
            <a:r>
              <a:rPr lang="en-US" sz="1600" b="1" dirty="0" err="1"/>
              <a:t>ia</a:t>
            </a:r>
            <a:r>
              <a:rPr lang="en-US" sz="1600" b="1" dirty="0"/>
              <a:t> </a:t>
            </a:r>
            <a:r>
              <a:rPr lang="en-US" sz="1600" b="1" dirty="0" err="1"/>
              <a:t>Keriso</a:t>
            </a:r>
            <a:r>
              <a:rPr lang="en-US" sz="1600" b="1" dirty="0"/>
              <a:t>, </a:t>
            </a:r>
            <a:r>
              <a:rPr lang="en-US" sz="1600" b="1" dirty="0" err="1"/>
              <a:t>itulau</a:t>
            </a:r>
            <a:r>
              <a:rPr lang="en-US" sz="1600" b="1" dirty="0"/>
              <a:t>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34638" y="4319079"/>
            <a:ext cx="51653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faailoa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e </a:t>
            </a:r>
            <a:r>
              <a:rPr lang="en-US" sz="2000" b="1" dirty="0" err="1"/>
              <a:t>leo</a:t>
            </a:r>
            <a:r>
              <a:rPr lang="en-US" sz="2000" b="1" dirty="0"/>
              <a:t> ana </a:t>
            </a:r>
            <a:r>
              <a:rPr lang="en-US" sz="2000" b="1" dirty="0" err="1"/>
              <a:t>tusitusiga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osofia</a:t>
            </a:r>
            <a:r>
              <a:rPr lang="en-US" sz="2000" b="1" dirty="0"/>
              <a:t> </a:t>
            </a:r>
            <a:r>
              <a:rPr lang="en-US" sz="2000" b="1" dirty="0" err="1"/>
              <a:t>faaleagaga</a:t>
            </a:r>
            <a:r>
              <a:rPr lang="en-US" sz="2000" b="1" dirty="0"/>
              <a:t>. E </a:t>
            </a:r>
            <a:r>
              <a:rPr lang="en-US" sz="2000" b="1" dirty="0" err="1"/>
              <a:t>taua</a:t>
            </a:r>
            <a:r>
              <a:rPr lang="en-US" sz="2000" b="1" dirty="0"/>
              <a:t> lo tatou </a:t>
            </a:r>
            <a:r>
              <a:rPr lang="en-US" sz="2000" b="1" dirty="0" err="1"/>
              <a:t>iloa</a:t>
            </a:r>
            <a:r>
              <a:rPr lang="en-US" sz="2000" b="1" dirty="0"/>
              <a:t> o lea </a:t>
            </a:r>
            <a:r>
              <a:rPr lang="en-US" sz="2000" b="1" dirty="0" err="1"/>
              <a:t>manatu</a:t>
            </a:r>
            <a:r>
              <a:rPr lang="en-US" sz="2000" b="1" dirty="0"/>
              <a:t> </a:t>
            </a:r>
            <a:r>
              <a:rPr lang="en-US" sz="2000" b="1" dirty="0" err="1"/>
              <a:t>ao</a:t>
            </a:r>
            <a:r>
              <a:rPr lang="en-US" sz="2000" b="1" dirty="0"/>
              <a:t> tatou </a:t>
            </a:r>
            <a:r>
              <a:rPr lang="en-US" sz="2000" b="1" dirty="0" err="1"/>
              <a:t>faitau</a:t>
            </a:r>
            <a:r>
              <a:rPr lang="en-US" sz="2000" b="1" dirty="0"/>
              <a:t> ma </a:t>
            </a:r>
            <a:r>
              <a:rPr lang="en-US" sz="2000" b="1" dirty="0" err="1"/>
              <a:t>mafaufau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ana </a:t>
            </a:r>
            <a:r>
              <a:rPr lang="en-US" sz="2000" b="1" dirty="0" err="1"/>
              <a:t>tusitusiga</a:t>
            </a:r>
            <a:r>
              <a:rPr lang="en-US" sz="2000" b="1" dirty="0"/>
              <a:t> ma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soifuaga</a:t>
            </a:r>
            <a:r>
              <a:rPr lang="en-US" sz="2000" b="1" dirty="0"/>
              <a:t>, ae </a:t>
            </a:r>
            <a:r>
              <a:rPr lang="en-US" sz="2000" b="1" dirty="0" err="1"/>
              <a:t>maise</a:t>
            </a:r>
            <a:r>
              <a:rPr lang="en-US" sz="2000" b="1" dirty="0"/>
              <a:t> lava ana </a:t>
            </a:r>
            <a:r>
              <a:rPr lang="en-US" sz="2000" b="1" dirty="0" err="1"/>
              <a:t>tusi</a:t>
            </a:r>
            <a:r>
              <a:rPr lang="en-US" sz="2000" b="1" dirty="0"/>
              <a:t> </a:t>
            </a:r>
            <a:r>
              <a:rPr lang="en-US" sz="2000" b="1" dirty="0" err="1"/>
              <a:t>feaveai</a:t>
            </a:r>
            <a:r>
              <a:rPr lang="en-US" sz="2000" b="1" dirty="0"/>
              <a:t> (correspondence) ma </a:t>
            </a:r>
            <a:r>
              <a:rPr lang="en-US" sz="2000" b="1" dirty="0" err="1"/>
              <a:t>faamaumauga</a:t>
            </a:r>
            <a:r>
              <a:rPr lang="en-US" sz="2000" b="1" dirty="0"/>
              <a:t> o </a:t>
            </a:r>
            <a:r>
              <a:rPr lang="en-US" sz="2000" b="1" dirty="0" err="1"/>
              <a:t>asofaisoo</a:t>
            </a:r>
            <a:r>
              <a:rPr lang="en-US" sz="2000" b="1" dirty="0"/>
              <a:t> (dairies).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30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FAAOPOPOGA:</a:t>
            </a:r>
            <a:r>
              <a:rPr lang="es-ES" sz="3000" dirty="0"/>
              <a:t> </a:t>
            </a:r>
            <a:r>
              <a:rPr lang="en-US" sz="3000" dirty="0"/>
              <a:t>FAAALIGA MA OSOFIAGA FAALEAGAGA A ELENA UAITA</a:t>
            </a:r>
            <a:endParaRPr lang="es-ES" sz="30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8154" y="2424660"/>
            <a:ext cx="804637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iloa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faagasologa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osofia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faaleagaga</a:t>
            </a:r>
            <a:r>
              <a:rPr lang="en-US" sz="2000" b="1" dirty="0">
                <a:solidFill>
                  <a:prstClr val="black"/>
                </a:solidFill>
              </a:rPr>
              <a:t> (inspiration) e </a:t>
            </a:r>
            <a:r>
              <a:rPr lang="en-US" sz="2000" b="1" dirty="0" err="1">
                <a:solidFill>
                  <a:prstClr val="black"/>
                </a:solidFill>
              </a:rPr>
              <a:t>aofia</a:t>
            </a:r>
            <a:r>
              <a:rPr lang="en-US" sz="2000" b="1" dirty="0">
                <a:solidFill>
                  <a:prstClr val="black"/>
                </a:solidFill>
              </a:rPr>
              <a:t> ai se </a:t>
            </a:r>
            <a:r>
              <a:rPr lang="en-US" sz="2000" b="1" dirty="0" err="1">
                <a:solidFill>
                  <a:prstClr val="black"/>
                </a:solidFill>
              </a:rPr>
              <a:t>fegalegaleaiga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va</a:t>
            </a:r>
            <a:r>
              <a:rPr lang="en-US" sz="2000" b="1" dirty="0">
                <a:solidFill>
                  <a:prstClr val="black"/>
                </a:solidFill>
              </a:rPr>
              <a:t> o le Atua ma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. E </a:t>
            </a:r>
            <a:r>
              <a:rPr lang="en-US" sz="2000" b="1" dirty="0" err="1">
                <a:solidFill>
                  <a:prstClr val="black"/>
                </a:solidFill>
              </a:rPr>
              <a:t>tuuina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e le Atua ana </a:t>
            </a:r>
            <a:r>
              <a:rPr lang="en-US" sz="2000" b="1" dirty="0" err="1">
                <a:solidFill>
                  <a:prstClr val="black"/>
                </a:solidFill>
              </a:rPr>
              <a:t>feau</a:t>
            </a:r>
            <a:r>
              <a:rPr lang="en-US" sz="2000" b="1" dirty="0">
                <a:solidFill>
                  <a:prstClr val="black"/>
                </a:solidFill>
              </a:rPr>
              <a:t>, ae </a:t>
            </a:r>
            <a:r>
              <a:rPr lang="en-US" sz="2000" b="1" dirty="0" err="1">
                <a:solidFill>
                  <a:prstClr val="black"/>
                </a:solidFill>
              </a:rPr>
              <a:t>faasoa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e ala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faaaogaina</a:t>
            </a:r>
            <a:r>
              <a:rPr lang="en-US" sz="2000" b="1" dirty="0">
                <a:solidFill>
                  <a:prstClr val="black"/>
                </a:solidFill>
              </a:rPr>
              <a:t> o ana lava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. Sa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manino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osofia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faaleagaga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mafaufau</a:t>
            </a:r>
            <a:r>
              <a:rPr lang="en-US" sz="2000" b="1" dirty="0">
                <a:solidFill>
                  <a:prstClr val="black"/>
                </a:solidFill>
              </a:rPr>
              <a:t>, o se </a:t>
            </a:r>
            <a:r>
              <a:rPr lang="en-US" sz="2000" b="1" dirty="0" err="1">
                <a:solidFill>
                  <a:prstClr val="black"/>
                </a:solidFill>
              </a:rPr>
              <a:t>tuufaatasia</a:t>
            </a:r>
            <a:r>
              <a:rPr lang="en-US" sz="2000" b="1" dirty="0">
                <a:solidFill>
                  <a:prstClr val="black"/>
                </a:solidFill>
              </a:rPr>
              <a:t> lea o </a:t>
            </a:r>
            <a:r>
              <a:rPr lang="en-US" sz="2000" b="1" dirty="0" err="1">
                <a:solidFill>
                  <a:prstClr val="black"/>
                </a:solidFill>
              </a:rPr>
              <a:t>faaaliga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Atua ma le </a:t>
            </a:r>
            <a:r>
              <a:rPr lang="en-US" sz="2000" b="1" dirty="0" err="1">
                <a:solidFill>
                  <a:prstClr val="black"/>
                </a:solidFill>
              </a:rPr>
              <a:t>aafiaga</a:t>
            </a:r>
            <a:r>
              <a:rPr lang="en-US" sz="2000" b="1" dirty="0">
                <a:solidFill>
                  <a:prstClr val="black"/>
                </a:solidFill>
              </a:rPr>
              <a:t>  </a:t>
            </a:r>
            <a:r>
              <a:rPr lang="en-US" sz="2000" b="1" dirty="0" err="1">
                <a:solidFill>
                  <a:prstClr val="black"/>
                </a:solidFill>
              </a:rPr>
              <a:t>faaletagata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Sa ia Elena Uaita musumusuga mai le Atua. O ana tusitusiga, olaga, ma lana auaunaga, e atagia mai ai uiga o se perofeta moni. Sa musuia faaleagaga e pei lava o perofeta o le Tusi Pa‘ia, ae e lei manatu o ana tusitusiga e tutusa ma Tusitusiga Pa‘ia. O lona manatu i le Tusi Pa‘ia o le faaaliga mai le Atua e iai le pule atoatoa ma e lē mafai ona sese.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2184</TotalTime>
  <Words>2131</Words>
  <Application>Microsoft Office PowerPoint</Application>
  <PresentationFormat>Panorámica</PresentationFormat>
  <Paragraphs>79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Aptos Display</vt:lpstr>
      <vt:lpstr>Comic Sans MS</vt:lpstr>
      <vt:lpstr>Aptos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79</cp:revision>
  <dcterms:created xsi:type="dcterms:W3CDTF">2026-10-10T16:05:30Z</dcterms:created>
  <dcterms:modified xsi:type="dcterms:W3CDTF">2026-10-27T07:17:34Z</dcterms:modified>
</cp:coreProperties>
</file>