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Vakatenda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mudzidziso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yaJesu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Vaiva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nechipo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vakaporesa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varwere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Vaiva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nezvinhu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zvose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zvakafanana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Vakagovana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zvavaiva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nazvo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nevanoshayiwa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Vaiva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nemisangano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yavose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Vaiva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nemisangano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mudzimba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umo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vaiva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Chidyo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Chatenzi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Vairarama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nemufaro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nemoyo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wakapfava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Vairumbidza Mwari</a:t>
          </a: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Vakatenda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mudzidziso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yaJesu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Vaiva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nechipo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vakaporesa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varwere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Vaiva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nezvinhu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zvose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zvakafanana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Vakagovana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zvavaiva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nazvo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nevanoshayiwa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Vaiva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nemisangano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yavose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Vaiva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nemisangano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mudzimba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umo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vaiva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Chidyo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Chatenzi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Vairarama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nemufaro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nemoyo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wakapfava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Vairumbidza Mwari</a:t>
          </a: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458704"/>
            <a:ext cx="5055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NYAYA IRI PANHONGONYA:</a:t>
            </a:r>
            <a:endParaRPr lang="en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-49329" y="3640216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RUDO KANA CHINDINI?</a:t>
            </a:r>
            <a:endParaRPr lang="en" sz="54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Chidzidzo 2 cha Kubvumbi 13, 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BATSIRAI VANOSHAIWA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ʋakateŋgesa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fuma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yaʋo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nenhumbi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ʋakagoʋana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naʋose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mumŋe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nomumŋe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paakashaiwa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napo</a:t>
            </a:r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(Mabasa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Evhangeri</a:t>
            </a:r>
            <a:r>
              <a:rPr lang="en-US" sz="2000" b="1" dirty="0"/>
              <a:t> </a:t>
            </a:r>
            <a:r>
              <a:rPr lang="en-US" sz="2000" b="1" dirty="0" err="1"/>
              <a:t>yakaitei</a:t>
            </a:r>
            <a:r>
              <a:rPr lang="en-US" sz="2000" b="1" dirty="0"/>
              <a:t> </a:t>
            </a:r>
            <a:r>
              <a:rPr lang="en-US" sz="2000" b="1" dirty="0" err="1"/>
              <a:t>pamaKristu</a:t>
            </a:r>
            <a:r>
              <a:rPr lang="en-US" sz="2000" b="1" dirty="0"/>
              <a:t> </a:t>
            </a:r>
            <a:r>
              <a:rPr lang="en-US" sz="2000" b="1" dirty="0" err="1"/>
              <a:t>okutanga</a:t>
            </a:r>
            <a:r>
              <a:rPr lang="en-US" sz="2000" b="1" dirty="0"/>
              <a:t> (Mabasa </a:t>
            </a:r>
            <a:r>
              <a:rPr lang="en" sz="2000" b="1" dirty="0"/>
              <a:t>2:42-47)?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394761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Sevamiririri</a:t>
            </a:r>
            <a:r>
              <a:rPr lang="en-US" sz="2000" b="1" dirty="0"/>
              <a:t> </a:t>
            </a:r>
            <a:r>
              <a:rPr lang="en-US" sz="2000" b="1" dirty="0" err="1"/>
              <a:t>vaKristu</a:t>
            </a:r>
            <a:r>
              <a:rPr lang="en-US" sz="2000" b="1" dirty="0"/>
              <a:t>, </a:t>
            </a:r>
            <a:r>
              <a:rPr lang="en-US" sz="2000" b="1" dirty="0" err="1"/>
              <a:t>vakatevedzera</a:t>
            </a:r>
            <a:r>
              <a:rPr lang="en-US" sz="2000" b="1" dirty="0"/>
              <a:t> Jesu. </a:t>
            </a:r>
            <a:r>
              <a:rPr lang="en-US" sz="2000" b="1" dirty="0" err="1"/>
              <a:t>Kuburikidza</a:t>
            </a:r>
            <a:r>
              <a:rPr lang="en-US" sz="2000" b="1" dirty="0"/>
              <a:t> </a:t>
            </a:r>
            <a:r>
              <a:rPr lang="en-US" sz="2000" b="1" dirty="0" err="1"/>
              <a:t>nokutarisira</a:t>
            </a:r>
            <a:r>
              <a:rPr lang="en-US" sz="2000" b="1" dirty="0"/>
              <a:t> </a:t>
            </a:r>
            <a:r>
              <a:rPr lang="en-US" sz="2000" b="1" dirty="0" err="1"/>
              <a:t>zvinodikanwa</a:t>
            </a:r>
            <a:r>
              <a:rPr lang="en-US" sz="2000" b="1" dirty="0"/>
              <a:t> </a:t>
            </a:r>
            <a:r>
              <a:rPr lang="en-US" sz="2000" b="1" dirty="0" err="1"/>
              <a:t>zvaavo</a:t>
            </a:r>
            <a:r>
              <a:rPr lang="en-US" sz="2000" b="1" dirty="0"/>
              <a:t> </a:t>
            </a:r>
            <a:r>
              <a:rPr lang="en-US" sz="2000" b="1" dirty="0" err="1"/>
              <a:t>vakavapoteredza</a:t>
            </a:r>
            <a:r>
              <a:rPr lang="en-US" sz="2000" b="1" dirty="0"/>
              <a:t>, </a:t>
            </a:r>
            <a:r>
              <a:rPr lang="en-US" sz="2000" b="1" dirty="0" err="1"/>
              <a:t>vakawana</a:t>
            </a:r>
            <a:r>
              <a:rPr lang="en-US" sz="2000" b="1" dirty="0"/>
              <a:t> </a:t>
            </a:r>
            <a:r>
              <a:rPr lang="en-US" sz="2000" b="1" dirty="0" err="1"/>
              <a:t>tsigiro</a:t>
            </a:r>
            <a:r>
              <a:rPr lang="en-US" sz="2000" b="1" dirty="0"/>
              <a:t> </a:t>
            </a:r>
            <a:r>
              <a:rPr lang="en-US" sz="2000" b="1" dirty="0" err="1"/>
              <a:t>yeguta</a:t>
            </a:r>
            <a:r>
              <a:rPr lang="en-US" sz="2000" b="1" dirty="0"/>
              <a:t> rose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Senguva</a:t>
            </a:r>
            <a:r>
              <a:rPr lang="en-US" sz="2000" b="1" dirty="0"/>
              <a:t> iyoyo, </a:t>
            </a:r>
            <a:r>
              <a:rPr lang="en-US" sz="2000" b="1" dirty="0" err="1"/>
              <a:t>Sangano</a:t>
            </a:r>
            <a:r>
              <a:rPr lang="en-US" sz="2000" b="1" dirty="0"/>
              <a:t> </a:t>
            </a:r>
            <a:r>
              <a:rPr lang="en-US" sz="2000" b="1" dirty="0" err="1"/>
              <a:t>rinofanira</a:t>
            </a:r>
            <a:r>
              <a:rPr lang="en-US" sz="2000" b="1" dirty="0"/>
              <a:t> </a:t>
            </a:r>
            <a:r>
              <a:rPr lang="en-US" sz="2000" b="1" dirty="0" err="1"/>
              <a:t>kuonekwa</a:t>
            </a:r>
            <a:r>
              <a:rPr lang="en-US" sz="2000" b="1" dirty="0"/>
              <a:t> </a:t>
            </a:r>
            <a:r>
              <a:rPr lang="en-US" sz="2000" b="1" dirty="0" err="1"/>
              <a:t>nerudo</a:t>
            </a:r>
            <a:r>
              <a:rPr lang="en-US" sz="2000" b="1" dirty="0"/>
              <a:t> </a:t>
            </a:r>
            <a:r>
              <a:rPr lang="en-US" sz="2000" b="1" dirty="0" err="1"/>
              <a:t>rwemaKristu</a:t>
            </a:r>
            <a:r>
              <a:rPr lang="en-US" sz="2000" b="1" dirty="0"/>
              <a:t> kune mumwe </a:t>
            </a:r>
            <a:r>
              <a:rPr lang="en-US" sz="2000" b="1" dirty="0" err="1"/>
              <a:t>nemumwe</a:t>
            </a:r>
            <a:r>
              <a:rPr lang="en-US" sz="2000" b="1" dirty="0"/>
              <a:t>, uye </a:t>
            </a:r>
            <a:r>
              <a:rPr lang="en-US" sz="2000" b="1" dirty="0" err="1"/>
              <a:t>nehanya</a:t>
            </a:r>
            <a:r>
              <a:rPr lang="en-US" sz="2000" b="1" dirty="0"/>
              <a:t> </a:t>
            </a:r>
            <a:r>
              <a:rPr lang="en-US" sz="2000" b="1" dirty="0" err="1"/>
              <a:t>nenharaunda</a:t>
            </a:r>
            <a:r>
              <a:rPr lang="en-US" sz="2000" b="1" dirty="0"/>
              <a:t> </a:t>
            </a:r>
            <a:r>
              <a:rPr lang="en-US" sz="2000" b="1" dirty="0" err="1"/>
              <a:t>yavo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RUDO,CHIRATIDZO CHEDU CHEKUZIVIKANWA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Ʋose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ʋacaziʋa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naiɀoɀi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kuti muri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ʋadzidzi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ʋaŋgu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kana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munoruɗo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pakati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penyu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(Johani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164455" y="2142677"/>
            <a:ext cx="7018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Rimwe</a:t>
            </a:r>
            <a:r>
              <a:rPr lang="en-US" sz="2000" b="1" dirty="0"/>
              <a:t> </a:t>
            </a:r>
            <a:r>
              <a:rPr lang="en-US" sz="2000" b="1" dirty="0" err="1"/>
              <a:t>nerimwe</a:t>
            </a:r>
            <a:r>
              <a:rPr lang="en-US" sz="2000" b="1" dirty="0"/>
              <a:t> </a:t>
            </a:r>
            <a:r>
              <a:rPr lang="en-US" sz="2000" b="1" dirty="0" err="1"/>
              <a:t>remapato</a:t>
            </a:r>
            <a:r>
              <a:rPr lang="en-US" sz="2000" b="1" dirty="0"/>
              <a:t> </a:t>
            </a:r>
            <a:r>
              <a:rPr lang="en-US" sz="2000" b="1" dirty="0" err="1"/>
              <a:t>ari</a:t>
            </a:r>
            <a:r>
              <a:rPr lang="en-US" sz="2000" b="1" dirty="0"/>
              <a:t> </a:t>
            </a:r>
            <a:r>
              <a:rPr lang="en-US" sz="2000" b="1" dirty="0" err="1"/>
              <a:t>mukurwisana</a:t>
            </a:r>
            <a:r>
              <a:rPr lang="en-US" sz="2000" b="1" dirty="0"/>
              <a:t> </a:t>
            </a:r>
            <a:r>
              <a:rPr lang="en-US" sz="2000" b="1" dirty="0" err="1"/>
              <a:t>kwemuchadenga</a:t>
            </a:r>
            <a:r>
              <a:rPr lang="en-US" sz="2000" b="1" dirty="0"/>
              <a:t> </a:t>
            </a:r>
            <a:r>
              <a:rPr lang="en-US" sz="2000" b="1" dirty="0" err="1"/>
              <a:t>nepasi</a:t>
            </a:r>
            <a:r>
              <a:rPr lang="en-US" sz="2000" b="1" dirty="0"/>
              <a:t> </a:t>
            </a:r>
            <a:r>
              <a:rPr lang="en-US" sz="2000" b="1" dirty="0" err="1"/>
              <a:t>rine</a:t>
            </a:r>
            <a:r>
              <a:rPr lang="en-US" sz="2000" b="1" dirty="0"/>
              <a:t> </a:t>
            </a:r>
            <a:r>
              <a:rPr lang="en-US" sz="2000" b="1" dirty="0" err="1"/>
              <a:t>maitiro</a:t>
            </a:r>
            <a:r>
              <a:rPr lang="en-US" sz="2000" b="1" dirty="0"/>
              <a:t> aro: </a:t>
            </a:r>
            <a:r>
              <a:rPr lang="en-US" sz="2000" b="1" dirty="0" err="1"/>
              <a:t>Satani</a:t>
            </a:r>
            <a:r>
              <a:rPr lang="en-US" sz="2000" b="1" dirty="0"/>
              <a:t> </a:t>
            </a:r>
            <a:r>
              <a:rPr lang="en-US" sz="2000" b="1" dirty="0" err="1"/>
              <a:t>anovenga</a:t>
            </a:r>
            <a:r>
              <a:rPr lang="en-US" sz="2000" b="1" dirty="0"/>
              <a:t> uye </a:t>
            </a:r>
            <a:r>
              <a:rPr lang="en-US" sz="2000" b="1" dirty="0" err="1"/>
              <a:t>anoparadza</a:t>
            </a:r>
            <a:r>
              <a:rPr lang="en-US" sz="2000" b="1" dirty="0"/>
              <a:t>; Mwari </a:t>
            </a:r>
            <a:r>
              <a:rPr lang="en-US" sz="2000" b="1" dirty="0" err="1"/>
              <a:t>anoda</a:t>
            </a:r>
            <a:r>
              <a:rPr lang="en-US" sz="2000" b="1" dirty="0"/>
              <a:t> uye </a:t>
            </a:r>
            <a:r>
              <a:rPr lang="en-US" sz="2000" b="1" dirty="0" err="1"/>
              <a:t>anodzoredzera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164454" y="5466664"/>
            <a:ext cx="7018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Vakazvipa</a:t>
            </a:r>
            <a:r>
              <a:rPr lang="en-US" sz="2000" b="1" dirty="0"/>
              <a:t> </a:t>
            </a:r>
            <a:r>
              <a:rPr lang="en-US" sz="2000" b="1" dirty="0" err="1"/>
              <a:t>nokuda</a:t>
            </a:r>
            <a:r>
              <a:rPr lang="en-US" sz="2000" b="1" dirty="0"/>
              <a:t> </a:t>
            </a:r>
            <a:r>
              <a:rPr lang="en-US" sz="2000" b="1" dirty="0" err="1"/>
              <a:t>kworudo</a:t>
            </a:r>
            <a:r>
              <a:rPr lang="en-US" sz="2000" b="1" dirty="0"/>
              <a:t>, uye </a:t>
            </a:r>
            <a:r>
              <a:rPr lang="en-US" sz="2000" b="1" dirty="0" err="1"/>
              <a:t>vakabetsera</a:t>
            </a:r>
            <a:r>
              <a:rPr lang="en-US" sz="2000" b="1" dirty="0"/>
              <a:t> </a:t>
            </a:r>
            <a:r>
              <a:rPr lang="en-US" sz="2000" b="1" dirty="0" err="1"/>
              <a:t>mamiriyoni</a:t>
            </a:r>
            <a:r>
              <a:rPr lang="en-US" sz="2000" b="1" dirty="0"/>
              <a:t> </a:t>
            </a:r>
            <a:r>
              <a:rPr lang="en-US" sz="2000" b="1" dirty="0" err="1"/>
              <a:t>avanhu</a:t>
            </a:r>
            <a:r>
              <a:rPr lang="en-US" sz="2000" b="1" dirty="0"/>
              <a:t>. Asi </a:t>
            </a:r>
            <a:r>
              <a:rPr lang="en-US" sz="2000" b="1" dirty="0" err="1"/>
              <a:t>havana</a:t>
            </a:r>
            <a:r>
              <a:rPr lang="en-US" sz="2000" b="1" dirty="0"/>
              <a:t> kuita kuti </a:t>
            </a:r>
            <a:r>
              <a:rPr lang="en-US" sz="2000" b="1" dirty="0" err="1"/>
              <a:t>vapihwe</a:t>
            </a:r>
            <a:r>
              <a:rPr lang="en-US" sz="2000" b="1" dirty="0"/>
              <a:t> </a:t>
            </a:r>
            <a:r>
              <a:rPr lang="en-US" sz="2000" b="1" dirty="0" err="1"/>
              <a:t>mbiri</a:t>
            </a:r>
            <a:r>
              <a:rPr lang="en-US" sz="2000" b="1" dirty="0"/>
              <a:t> </a:t>
            </a:r>
            <a:r>
              <a:rPr lang="en-US" sz="2000" b="1" dirty="0" err="1"/>
              <a:t>ivo</a:t>
            </a:r>
            <a:r>
              <a:rPr lang="en-US" sz="2000" b="1" dirty="0"/>
              <a:t>, </a:t>
            </a:r>
            <a:r>
              <a:rPr lang="en-US" sz="2000" b="1" dirty="0" err="1"/>
              <a:t>asi</a:t>
            </a:r>
            <a:r>
              <a:rPr lang="en-US" sz="2000" b="1" dirty="0"/>
              <a:t> </a:t>
            </a:r>
            <a:r>
              <a:rPr lang="en-US" sz="2000" b="1" dirty="0" err="1"/>
              <a:t>kuna</a:t>
            </a:r>
            <a:r>
              <a:rPr lang="en-US" sz="2000" b="1" dirty="0"/>
              <a:t> iye </a:t>
            </a:r>
            <a:r>
              <a:rPr lang="en-US" sz="2000" b="1" dirty="0" err="1"/>
              <a:t>wavakanga</a:t>
            </a:r>
            <a:r>
              <a:rPr lang="en-US" sz="2000" b="1" dirty="0"/>
              <a:t> </a:t>
            </a:r>
            <a:r>
              <a:rPr lang="en-US" sz="2000" b="1" dirty="0" err="1"/>
              <a:t>vachida</a:t>
            </a:r>
            <a:r>
              <a:rPr lang="en-US" sz="2000" b="1" dirty="0"/>
              <a:t> </a:t>
            </a:r>
            <a:r>
              <a:rPr lang="en-US" sz="2000" b="1" dirty="0" err="1"/>
              <a:t>kupa</a:t>
            </a:r>
            <a:r>
              <a:rPr lang="en-US" sz="2000" b="1" dirty="0"/>
              <a:t> </a:t>
            </a:r>
            <a:r>
              <a:rPr lang="en-US" sz="2000" b="1" dirty="0" err="1"/>
              <a:t>upenyu</a:t>
            </a:r>
            <a:r>
              <a:rPr lang="en-US" sz="2000" b="1" dirty="0"/>
              <a:t> </a:t>
            </a:r>
            <a:r>
              <a:rPr lang="en-US" sz="2000" b="1" dirty="0" err="1"/>
              <a:t>hwavo</a:t>
            </a:r>
            <a:r>
              <a:rPr lang="en-US" sz="2000" b="1" dirty="0"/>
              <a:t> </a:t>
            </a:r>
            <a:r>
              <a:rPr lang="en-US" sz="2000" b="1" dirty="0" err="1"/>
              <a:t>nokuda</a:t>
            </a:r>
            <a:r>
              <a:rPr lang="en-US" sz="2000" b="1" dirty="0"/>
              <a:t> </a:t>
            </a:r>
            <a:r>
              <a:rPr lang="en-US" sz="2000" b="1" dirty="0" err="1"/>
              <a:t>kwake</a:t>
            </a:r>
            <a:r>
              <a:rPr lang="en-US" sz="2000" b="1" dirty="0"/>
              <a:t>, </a:t>
            </a:r>
            <a:r>
              <a:rPr lang="en-US" sz="2000" b="1" dirty="0" err="1"/>
              <a:t>Muponesi</a:t>
            </a:r>
            <a:r>
              <a:rPr lang="en-US" sz="2000" b="1" dirty="0"/>
              <a:t> </a:t>
            </a:r>
            <a:r>
              <a:rPr lang="en-US" sz="2000" b="1" dirty="0" err="1"/>
              <a:t>wavo</a:t>
            </a:r>
            <a:r>
              <a:rPr lang="en-US" sz="2000" b="1" dirty="0"/>
              <a:t>: Jesu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164210" y="4158613"/>
            <a:ext cx="71579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MaKristu</a:t>
            </a:r>
            <a:r>
              <a:rPr lang="en-US" sz="1900" b="1" dirty="0"/>
              <a:t> </a:t>
            </a:r>
            <a:r>
              <a:rPr lang="en-US" sz="1900" b="1" dirty="0" err="1"/>
              <a:t>vomuzana</a:t>
            </a:r>
            <a:r>
              <a:rPr lang="en-US" sz="1900" b="1" dirty="0"/>
              <a:t> </a:t>
            </a:r>
            <a:r>
              <a:rPr lang="en-US" sz="1900" b="1" dirty="0" err="1"/>
              <a:t>remakore</a:t>
            </a:r>
            <a:r>
              <a:rPr lang="en-US" sz="1900" b="1" dirty="0"/>
              <a:t> </a:t>
            </a:r>
            <a:r>
              <a:rPr lang="en-US" sz="1900" b="1" dirty="0" err="1"/>
              <a:t>rechipiri</a:t>
            </a:r>
            <a:r>
              <a:rPr lang="en-US" sz="1900" b="1" dirty="0"/>
              <a:t> </a:t>
            </a:r>
            <a:r>
              <a:rPr lang="en-US" sz="1900" b="1" dirty="0" err="1"/>
              <a:t>nerechitatu</a:t>
            </a:r>
            <a:r>
              <a:rPr lang="en-US" sz="1900" b="1" dirty="0"/>
              <a:t> </a:t>
            </a:r>
            <a:r>
              <a:rPr lang="en-US" sz="1900" b="1" dirty="0" err="1"/>
              <a:t>vakashandisa</a:t>
            </a:r>
            <a:r>
              <a:rPr lang="en-US" sz="1900" b="1" dirty="0"/>
              <a:t> </a:t>
            </a:r>
            <a:r>
              <a:rPr lang="en-US" sz="1900" b="1" dirty="0" err="1"/>
              <a:t>rudo</a:t>
            </a:r>
            <a:r>
              <a:rPr lang="en-US" sz="1900" b="1" dirty="0"/>
              <a:t> </a:t>
            </a:r>
            <a:r>
              <a:rPr lang="en-US" sz="1900" b="1" dirty="0" err="1"/>
              <a:t>rusina</a:t>
            </a:r>
            <a:r>
              <a:rPr lang="en-US" sz="1900" b="1" dirty="0"/>
              <a:t> </a:t>
            </a:r>
            <a:r>
              <a:rPr lang="en-US" sz="1900" b="1" dirty="0" err="1"/>
              <a:t>udyire</a:t>
            </a:r>
            <a:r>
              <a:rPr lang="en-US" sz="1900" b="1" dirty="0"/>
              <a:t>. </a:t>
            </a:r>
            <a:r>
              <a:rPr lang="en-US" sz="1900" b="1" dirty="0" err="1"/>
              <a:t>Mukati</a:t>
            </a:r>
            <a:r>
              <a:rPr lang="en-US" sz="1900" b="1" dirty="0"/>
              <a:t> </a:t>
            </a:r>
            <a:r>
              <a:rPr lang="en-US" sz="1900" b="1" dirty="0" err="1"/>
              <a:t>mehosha</a:t>
            </a:r>
            <a:r>
              <a:rPr lang="en-US" sz="1900" b="1" dirty="0"/>
              <a:t> </a:t>
            </a:r>
            <a:r>
              <a:rPr lang="en-US" sz="1900" b="1" dirty="0" err="1"/>
              <a:t>mbiri</a:t>
            </a:r>
            <a:r>
              <a:rPr lang="en-US" sz="1900" b="1" dirty="0"/>
              <a:t> </a:t>
            </a:r>
            <a:r>
              <a:rPr lang="en-US" sz="1900" b="1" dirty="0" err="1"/>
              <a:t>huru</a:t>
            </a:r>
            <a:r>
              <a:rPr lang="en-US" sz="1900" b="1" dirty="0"/>
              <a:t> (</a:t>
            </a:r>
            <a:r>
              <a:rPr lang="en-US" sz="1900" b="1" dirty="0" err="1"/>
              <a:t>mumakore</a:t>
            </a:r>
            <a:r>
              <a:rPr lang="en-US" sz="1900" b="1" dirty="0"/>
              <a:t> 160 ne265), </a:t>
            </a:r>
            <a:r>
              <a:rPr lang="en-US" sz="1900" b="1" dirty="0" err="1"/>
              <a:t>vakazvitsaurira</a:t>
            </a:r>
            <a:r>
              <a:rPr lang="en-US" sz="1900" b="1" dirty="0"/>
              <a:t> </a:t>
            </a:r>
            <a:r>
              <a:rPr lang="en-US" sz="1900" b="1" dirty="0" err="1"/>
              <a:t>vamene</a:t>
            </a:r>
            <a:r>
              <a:rPr lang="en-US" sz="1900" b="1" dirty="0"/>
              <a:t> </a:t>
            </a:r>
            <a:r>
              <a:rPr lang="en-US" sz="1900" b="1" dirty="0" err="1"/>
              <a:t>kutarisira</a:t>
            </a:r>
            <a:r>
              <a:rPr lang="en-US" sz="1900" b="1" dirty="0"/>
              <a:t> avo </a:t>
            </a:r>
            <a:r>
              <a:rPr lang="en-US" sz="1900" b="1" dirty="0" err="1"/>
              <a:t>vakanga</a:t>
            </a:r>
            <a:r>
              <a:rPr lang="en-US" sz="1900" b="1" dirty="0"/>
              <a:t> </a:t>
            </a:r>
            <a:r>
              <a:rPr lang="en-US" sz="1900" b="1" dirty="0" err="1"/>
              <a:t>vawirwa</a:t>
            </a:r>
            <a:r>
              <a:rPr lang="en-US" sz="1900" b="1" dirty="0"/>
              <a:t>, pasina </a:t>
            </a:r>
            <a:r>
              <a:rPr lang="en-US" sz="1900" b="1" dirty="0" err="1"/>
              <a:t>kurangarira</a:t>
            </a:r>
            <a:r>
              <a:rPr lang="en-US" sz="1900" b="1" dirty="0"/>
              <a:t> </a:t>
            </a:r>
            <a:r>
              <a:rPr lang="en-US" sz="1900" b="1" dirty="0" err="1"/>
              <a:t>chengeteko</a:t>
            </a:r>
            <a:r>
              <a:rPr lang="en-US" sz="1900" b="1" dirty="0"/>
              <a:t> </a:t>
            </a:r>
            <a:r>
              <a:rPr lang="en-US" sz="1900" b="1" dirty="0" err="1"/>
              <a:t>yavo</a:t>
            </a:r>
            <a:r>
              <a:rPr lang="en-US" sz="1900" b="1" dirty="0"/>
              <a:t> </a:t>
            </a:r>
            <a:r>
              <a:rPr lang="en-US" sz="1900" b="1" dirty="0" err="1"/>
              <a:t>vamene</a:t>
            </a:r>
            <a:r>
              <a:rPr lang="en" sz="19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164453" y="3142952"/>
            <a:ext cx="7018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Vateveri</a:t>
            </a:r>
            <a:r>
              <a:rPr lang="en-US" sz="2000" b="1" dirty="0"/>
              <a:t> </a:t>
            </a:r>
            <a:r>
              <a:rPr lang="en-US" sz="2000" b="1" dirty="0" err="1"/>
              <a:t>vebato</a:t>
            </a:r>
            <a:r>
              <a:rPr lang="en-US" sz="2000" b="1" dirty="0"/>
              <a:t> </a:t>
            </a:r>
            <a:r>
              <a:rPr lang="en-US" sz="2000" b="1" dirty="0" err="1"/>
              <a:t>rimwe</a:t>
            </a:r>
            <a:r>
              <a:rPr lang="en-US" sz="2000" b="1" dirty="0"/>
              <a:t> kana </a:t>
            </a:r>
            <a:r>
              <a:rPr lang="en-US" sz="2000" b="1" dirty="0" err="1"/>
              <a:t>rimwe</a:t>
            </a:r>
            <a:r>
              <a:rPr lang="en-US" sz="2000" b="1" dirty="0"/>
              <a:t> </a:t>
            </a:r>
            <a:r>
              <a:rPr lang="en-US" sz="2000" b="1" dirty="0" err="1"/>
              <a:t>vanoita</a:t>
            </a:r>
            <a:r>
              <a:rPr lang="en-US" sz="2000" b="1" dirty="0"/>
              <a:t> </a:t>
            </a:r>
            <a:r>
              <a:rPr lang="en-US" sz="2000" b="1" dirty="0" err="1"/>
              <a:t>zvinoenderana</a:t>
            </a:r>
            <a:r>
              <a:rPr lang="en-US" sz="2000" b="1" dirty="0"/>
              <a:t> </a:t>
            </a:r>
            <a:r>
              <a:rPr lang="en-US" sz="2000" b="1" dirty="0" err="1"/>
              <a:t>nemaitiro</a:t>
            </a:r>
            <a:r>
              <a:rPr lang="en-US" sz="2000" b="1" dirty="0"/>
              <a:t> </a:t>
            </a:r>
            <a:r>
              <a:rPr lang="en-US" sz="2000" b="1" dirty="0" err="1"/>
              <a:t>aya</a:t>
            </a:r>
            <a:r>
              <a:rPr lang="en-US" sz="2000" b="1" dirty="0"/>
              <a:t>. Kana </a:t>
            </a:r>
            <a:r>
              <a:rPr lang="en-US" sz="2000" b="1" dirty="0" err="1"/>
              <a:t>tikatevera</a:t>
            </a:r>
            <a:r>
              <a:rPr lang="en-US" sz="2000" b="1" dirty="0"/>
              <a:t> Mwari, </a:t>
            </a:r>
            <a:r>
              <a:rPr lang="en-US" sz="2000" b="1" dirty="0" err="1"/>
              <a:t>tichazviratidza</a:t>
            </a:r>
            <a:r>
              <a:rPr lang="en-US" sz="2000" b="1" dirty="0"/>
              <a:t> </a:t>
            </a:r>
            <a:r>
              <a:rPr lang="en-US" sz="2000" b="1" dirty="0" err="1"/>
              <a:t>norudo</a:t>
            </a:r>
            <a:r>
              <a:rPr lang="en-US" sz="2000" b="1" dirty="0"/>
              <a:t> </a:t>
            </a:r>
            <a:r>
              <a:rPr lang="en-US" sz="2000" b="1" dirty="0" err="1"/>
              <a:t>runoratidzwa</a:t>
            </a:r>
            <a:r>
              <a:rPr lang="en-US" sz="2000" b="1" dirty="0"/>
              <a:t> vamwe</a:t>
            </a:r>
            <a:r>
              <a:rPr lang="en" sz="2000" b="1" dirty="0"/>
              <a:t>(1Jn. 4:20-21).</a:t>
            </a:r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409139" y="1141958"/>
            <a:ext cx="98017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Mukana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wemweya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kuve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mugero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mupenyu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uyo</a:t>
            </a:r>
            <a:r>
              <a:rPr lang="en-US" sz="2800" b="1" dirty="0">
                <a:latin typeface="Constantia" panose="02030602050306030303" pitchFamily="18" charset="0"/>
              </a:rPr>
              <a:t> ​​Mwari </a:t>
            </a:r>
            <a:r>
              <a:rPr lang="en-US" sz="2800" b="1" dirty="0" err="1">
                <a:latin typeface="Constantia" panose="02030602050306030303" pitchFamily="18" charset="0"/>
              </a:rPr>
              <a:t>anogona</a:t>
            </a:r>
            <a:r>
              <a:rPr lang="en-US" sz="2800" b="1" dirty="0">
                <a:latin typeface="Constantia" panose="02030602050306030303" pitchFamily="18" charset="0"/>
              </a:rPr>
              <a:t> kutaura </a:t>
            </a:r>
            <a:r>
              <a:rPr lang="en-US" sz="2800" b="1" dirty="0" err="1">
                <a:latin typeface="Constantia" panose="02030602050306030303" pitchFamily="18" charset="0"/>
              </a:rPr>
              <a:t>nawo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kunyika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pfuma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yenyasha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Dzake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upfumi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husinganzverwi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hwaKristu</a:t>
            </a:r>
            <a:r>
              <a:rPr lang="en-US" sz="2800" b="1" dirty="0">
                <a:latin typeface="Constantia" panose="02030602050306030303" pitchFamily="18" charset="0"/>
              </a:rPr>
              <a:t>. Hapana </a:t>
            </a:r>
            <a:r>
              <a:rPr lang="en-US" sz="2800" b="1" dirty="0" err="1">
                <a:latin typeface="Constantia" panose="02030602050306030303" pitchFamily="18" charset="0"/>
              </a:rPr>
              <a:t>chinhu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chinodiwa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naKristu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zvakanyanya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sevamiririri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vanozomiririra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kunyika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Mweya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nehunhu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Hwake</a:t>
            </a:r>
            <a:r>
              <a:rPr lang="en-US" sz="2800" b="1" dirty="0">
                <a:latin typeface="Constantia" panose="02030602050306030303" pitchFamily="18" charset="0"/>
              </a:rPr>
              <a:t>. Hapana </a:t>
            </a:r>
            <a:r>
              <a:rPr lang="en-US" sz="2800" b="1" dirty="0" err="1">
                <a:latin typeface="Constantia" panose="02030602050306030303" pitchFamily="18" charset="0"/>
              </a:rPr>
              <a:t>chinhu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chinodiwa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nenyika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sekuratidzwa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kuburikidza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muvanhu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rwaMuponesi</a:t>
            </a:r>
            <a:r>
              <a:rPr lang="en-US" sz="2800" b="1" dirty="0">
                <a:latin typeface="Constantia" panose="02030602050306030303" pitchFamily="18" charset="0"/>
              </a:rPr>
              <a:t>. Denga rose </a:t>
            </a:r>
            <a:r>
              <a:rPr lang="en-US" sz="2800" b="1" dirty="0" err="1">
                <a:latin typeface="Constantia" panose="02030602050306030303" pitchFamily="18" charset="0"/>
              </a:rPr>
              <a:t>rakamirira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migero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inogona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kudururwa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mafuta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matsvene</a:t>
            </a:r>
            <a:r>
              <a:rPr lang="en-US" sz="2800" b="1" dirty="0">
                <a:latin typeface="Constantia" panose="02030602050306030303" pitchFamily="18" charset="0"/>
              </a:rPr>
              <a:t> kuti </a:t>
            </a:r>
            <a:r>
              <a:rPr lang="en-US" sz="2800" b="1" dirty="0" err="1">
                <a:latin typeface="Constantia" panose="02030602050306030303" pitchFamily="18" charset="0"/>
              </a:rPr>
              <a:t>ave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mufaro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nechikomborero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kumwoyo</a:t>
            </a:r>
            <a:r>
              <a:rPr lang="en-US" sz="2800" b="1" dirty="0">
                <a:latin typeface="Constantia" panose="02030602050306030303" pitchFamily="18" charset="0"/>
              </a:rPr>
              <a:t> yevanhu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  <a:r>
              <a:rPr lang="en-US" sz="2800" b="1" dirty="0">
                <a:latin typeface="Constantia" panose="02030602050306030303" pitchFamily="18" charset="0"/>
              </a:rPr>
              <a:t> -Non Official Translation by Gift Mawoyo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563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EGW (God's Amazing Grace - Unsearchable Riches, June 28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135468"/>
            <a:ext cx="6096000" cy="1708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Usatya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nokuti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ndinewe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usavunduka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nokuti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ndiri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Mŋari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wako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ndicakusimbisa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ɀ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irokwaɀo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ndicakuɓatsira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ɀ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irokwaɀo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ndicakutsigira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noruʋoko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rwaŋgu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rworudyi</a:t>
            </a:r>
            <a:r>
              <a:rPr lang="en-U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rwokururama</a:t>
            </a:r>
            <a:r>
              <a:rPr lang="es-E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 (</a:t>
            </a:r>
            <a:r>
              <a:rPr lang="es-ES" sz="21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Isaya</a:t>
            </a:r>
            <a:r>
              <a:rPr lang="es-ES" sz="21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41:10)</a:t>
            </a: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Zvidzidzo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kubva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pakuparadzwa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kweJerusarema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Kurambwa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kwerudo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rwaMwari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Hanya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yaMwari kuvanhu vake.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Zvidzidzo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kubva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kumaKristu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ekutanga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Kutendeka pakutambudzwa.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Batsirai avo vanoshaiwa.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Rudo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chiratidzo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chedu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chekuzivikanwa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1" y="210325"/>
            <a:ext cx="668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Isiraeri</a:t>
            </a:r>
            <a:r>
              <a:rPr lang="en-US" sz="2000" b="1" dirty="0"/>
              <a:t> </a:t>
            </a:r>
            <a:r>
              <a:rPr lang="en-US" sz="2000" b="1" dirty="0" err="1"/>
              <a:t>yakaguma</a:t>
            </a:r>
            <a:r>
              <a:rPr lang="en-US" sz="2000" b="1" dirty="0"/>
              <a:t> </a:t>
            </a:r>
            <a:r>
              <a:rPr lang="en-US" sz="2000" b="1" dirty="0" err="1"/>
              <a:t>sorudzi</a:t>
            </a:r>
            <a:r>
              <a:rPr lang="en-US" sz="2000" b="1" dirty="0"/>
              <a:t> </a:t>
            </a:r>
            <a:r>
              <a:rPr lang="en-US" sz="2000" b="1" dirty="0" err="1"/>
              <a:t>mugore</a:t>
            </a:r>
            <a:r>
              <a:rPr lang="en-US" sz="2000" b="1" dirty="0"/>
              <a:t> rechi70. </a:t>
            </a:r>
            <a:r>
              <a:rPr lang="en-US" sz="2000" b="1" dirty="0" err="1"/>
              <a:t>Kunyange</a:t>
            </a:r>
            <a:r>
              <a:rPr lang="en-US" sz="2000" b="1" dirty="0"/>
              <a:t> </a:t>
            </a:r>
            <a:r>
              <a:rPr lang="en-US" sz="2000" b="1" dirty="0" err="1"/>
              <a:t>zvazvo</a:t>
            </a:r>
            <a:r>
              <a:rPr lang="en-US" sz="2000" b="1" dirty="0"/>
              <a:t> </a:t>
            </a:r>
            <a:r>
              <a:rPr lang="en-US" sz="2000" b="1" dirty="0" err="1"/>
              <a:t>yaiva</a:t>
            </a:r>
            <a:r>
              <a:rPr lang="en-US" sz="2000" b="1" dirty="0"/>
              <a:t> Roma </a:t>
            </a:r>
            <a:r>
              <a:rPr lang="en-US" sz="2000" b="1" dirty="0" err="1"/>
              <a:t>yakaparadza</a:t>
            </a:r>
            <a:r>
              <a:rPr lang="en-US" sz="2000" b="1" dirty="0"/>
              <a:t> </a:t>
            </a:r>
            <a:r>
              <a:rPr lang="en-US" sz="2000" b="1" dirty="0" err="1"/>
              <a:t>Jerusarema</a:t>
            </a:r>
            <a:r>
              <a:rPr lang="en-US" sz="2000" b="1" dirty="0"/>
              <a:t> </a:t>
            </a:r>
            <a:r>
              <a:rPr lang="en-US" sz="2000" b="1" dirty="0" err="1"/>
              <a:t>neTemberi</a:t>
            </a:r>
            <a:r>
              <a:rPr lang="en-US" sz="2000" b="1" dirty="0"/>
              <a:t>, mamwe </a:t>
            </a:r>
            <a:r>
              <a:rPr lang="en-US" sz="2000" b="1" dirty="0" err="1"/>
              <a:t>masimba</a:t>
            </a:r>
            <a:r>
              <a:rPr lang="en-US" sz="2000" b="1" dirty="0"/>
              <a:t> </a:t>
            </a:r>
            <a:r>
              <a:rPr lang="en-US" sz="2000" b="1" dirty="0" err="1"/>
              <a:t>akabatanidzwa</a:t>
            </a:r>
            <a:r>
              <a:rPr lang="en-US" sz="2000" b="1" dirty="0"/>
              <a:t> </a:t>
            </a:r>
            <a:r>
              <a:rPr lang="en-US" sz="2000" b="1" dirty="0" err="1"/>
              <a:t>muhondo</a:t>
            </a:r>
            <a:r>
              <a:rPr lang="en-US" sz="2000" b="1" dirty="0"/>
              <a:t> iyoyo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643" y="4095268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0" y="1918485"/>
            <a:ext cx="66876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Ukuwo</a:t>
            </a:r>
            <a:r>
              <a:rPr lang="en-US" sz="2000" b="1" dirty="0"/>
              <a:t>, Mwari </a:t>
            </a:r>
            <a:r>
              <a:rPr lang="en-US" sz="2000" b="1" dirty="0" err="1"/>
              <a:t>akanyevera</a:t>
            </a:r>
            <a:r>
              <a:rPr lang="en-US" sz="2000" b="1" dirty="0"/>
              <a:t> </a:t>
            </a:r>
            <a:r>
              <a:rPr lang="en-US" sz="2000" b="1" dirty="0" err="1"/>
              <a:t>anyevera</a:t>
            </a:r>
            <a:r>
              <a:rPr lang="en-US" sz="2000" b="1" dirty="0"/>
              <a:t> </a:t>
            </a:r>
            <a:r>
              <a:rPr lang="en-US" sz="2000" b="1" dirty="0" err="1"/>
              <a:t>anyeverazve</a:t>
            </a:r>
            <a:r>
              <a:rPr lang="en-US" sz="2000" b="1" dirty="0"/>
              <a:t> </a:t>
            </a:r>
            <a:r>
              <a:rPr lang="en-US" sz="2000" b="1" dirty="0" err="1"/>
              <a:t>nezvemigumisiro</a:t>
            </a:r>
            <a:r>
              <a:rPr lang="en-US" sz="2000" b="1" dirty="0"/>
              <a:t> </a:t>
            </a:r>
            <a:r>
              <a:rPr lang="en-US" sz="2000" b="1" dirty="0" err="1"/>
              <a:t>yokumuramba</a:t>
            </a:r>
            <a:r>
              <a:rPr lang="en-US" sz="2000" b="1" dirty="0"/>
              <a:t>; </a:t>
            </a:r>
            <a:r>
              <a:rPr lang="en-US" sz="2000" b="1" dirty="0" err="1"/>
              <a:t>akanonotsa</a:t>
            </a:r>
            <a:r>
              <a:rPr lang="en-US" sz="2000" b="1" dirty="0"/>
              <a:t> </a:t>
            </a:r>
            <a:r>
              <a:rPr lang="en-US" sz="2000" b="1" dirty="0" err="1"/>
              <a:t>kuitwa</a:t>
            </a:r>
            <a:r>
              <a:rPr lang="en-US" sz="2000" b="1" dirty="0"/>
              <a:t> </a:t>
            </a:r>
            <a:r>
              <a:rPr lang="en-US" sz="2000" b="1" dirty="0" err="1"/>
              <a:t>kwemutongo</a:t>
            </a:r>
            <a:r>
              <a:rPr lang="en-US" sz="2000" b="1" dirty="0"/>
              <a:t>; uye </a:t>
            </a:r>
            <a:r>
              <a:rPr lang="en-US" sz="2000" b="1" dirty="0" err="1"/>
              <a:t>akagadzirira</a:t>
            </a:r>
            <a:r>
              <a:rPr lang="en-US" sz="2000" b="1" dirty="0"/>
              <a:t> vanhu, </a:t>
            </a:r>
            <a:r>
              <a:rPr lang="en-US" sz="2000" b="1" dirty="0" err="1"/>
              <a:t>Sangano</a:t>
            </a:r>
            <a:r>
              <a:rPr lang="en-US" sz="2000" b="1" dirty="0"/>
              <a:t>, kuti </a:t>
            </a:r>
            <a:r>
              <a:rPr lang="en-US" sz="2000" b="1" dirty="0" err="1"/>
              <a:t>vatore</a:t>
            </a:r>
            <a:r>
              <a:rPr lang="en-US" sz="2000" b="1" dirty="0"/>
              <a:t> </a:t>
            </a:r>
            <a:r>
              <a:rPr lang="en-US" sz="2000" b="1" dirty="0" err="1"/>
              <a:t>mwenje</a:t>
            </a:r>
            <a:r>
              <a:rPr lang="en-US" sz="2000" b="1" dirty="0"/>
              <a:t> </a:t>
            </a:r>
            <a:r>
              <a:rPr lang="en-US" sz="2000" b="1" dirty="0" err="1"/>
              <a:t>wezvokwadi</a:t>
            </a:r>
            <a:r>
              <a:rPr lang="en-US" sz="2000" b="1" dirty="0"/>
              <a:t> uye </a:t>
            </a:r>
            <a:r>
              <a:rPr lang="en-US" sz="2000" b="1" dirty="0" err="1"/>
              <a:t>vavhenekere</a:t>
            </a:r>
            <a:r>
              <a:rPr lang="en-US" sz="2000" b="1" dirty="0"/>
              <a:t> </a:t>
            </a:r>
            <a:r>
              <a:rPr lang="en-US" sz="2000" b="1" dirty="0" err="1"/>
              <a:t>nyika</a:t>
            </a:r>
            <a:r>
              <a:rPr lang="en-US" sz="2000" b="1" dirty="0"/>
              <a:t> </a:t>
            </a:r>
            <a:r>
              <a:rPr lang="en-US" sz="2000" b="1" dirty="0" err="1"/>
              <a:t>neshoko</a:t>
            </a:r>
            <a:r>
              <a:rPr lang="en-US" sz="2000" b="1" dirty="0"/>
              <a:t> </a:t>
            </a:r>
            <a:r>
              <a:rPr lang="en-US" sz="2000" b="1" dirty="0" err="1"/>
              <a:t>rerudo</a:t>
            </a:r>
            <a:r>
              <a:rPr lang="en-US" sz="2000" b="1" dirty="0"/>
              <a:t> </a:t>
            </a:r>
            <a:r>
              <a:rPr lang="en-US" sz="2000" b="1" dirty="0" err="1"/>
              <a:t>rwaMwari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221070"/>
            <a:ext cx="6687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Kune </a:t>
            </a:r>
            <a:r>
              <a:rPr lang="en-US" b="1" dirty="0" err="1"/>
              <a:t>rumwe</a:t>
            </a:r>
            <a:r>
              <a:rPr lang="en-US" b="1" dirty="0"/>
              <a:t> </a:t>
            </a:r>
            <a:r>
              <a:rPr lang="en-US" b="1" dirty="0" err="1"/>
              <a:t>rutivi</a:t>
            </a:r>
            <a:r>
              <a:rPr lang="en-US" b="1" dirty="0"/>
              <a:t>, </a:t>
            </a:r>
            <a:r>
              <a:rPr lang="en-US" b="1" dirty="0" err="1"/>
              <a:t>Satani</a:t>
            </a:r>
            <a:r>
              <a:rPr lang="en-US" b="1" dirty="0"/>
              <a:t> </a:t>
            </a:r>
            <a:r>
              <a:rPr lang="en-US" b="1" dirty="0" err="1"/>
              <a:t>akafurira</a:t>
            </a:r>
            <a:r>
              <a:rPr lang="en-US" b="1" dirty="0"/>
              <a:t> </a:t>
            </a:r>
            <a:r>
              <a:rPr lang="en-US" b="1" dirty="0" err="1"/>
              <a:t>vaIsiraeri</a:t>
            </a:r>
            <a:r>
              <a:rPr lang="en-US" b="1" dirty="0"/>
              <a:t> kuti </a:t>
            </a:r>
            <a:r>
              <a:rPr lang="en-US" b="1" dirty="0" err="1"/>
              <a:t>varambe</a:t>
            </a:r>
            <a:r>
              <a:rPr lang="en-US" b="1" dirty="0"/>
              <a:t> </a:t>
            </a:r>
            <a:r>
              <a:rPr lang="en-US" b="1" dirty="0" err="1"/>
              <a:t>Mesiya</a:t>
            </a:r>
            <a:r>
              <a:rPr lang="en-US" b="1" dirty="0"/>
              <a:t>, </a:t>
            </a:r>
            <a:r>
              <a:rPr lang="en-US" b="1" dirty="0" err="1"/>
              <a:t>zvaizopa</a:t>
            </a:r>
            <a:r>
              <a:rPr lang="en-US" b="1" dirty="0"/>
              <a:t> </a:t>
            </a:r>
            <a:r>
              <a:rPr lang="en-US" b="1" dirty="0" err="1"/>
              <a:t>maruramiro</a:t>
            </a:r>
            <a:r>
              <a:rPr lang="en-US" b="1" dirty="0"/>
              <a:t> </a:t>
            </a:r>
            <a:r>
              <a:rPr lang="en-US" b="1" dirty="0" err="1"/>
              <a:t>ake</a:t>
            </a:r>
            <a:r>
              <a:rPr lang="en-US" b="1" dirty="0"/>
              <a:t> </a:t>
            </a:r>
            <a:r>
              <a:rPr lang="en-US" b="1" dirty="0" err="1"/>
              <a:t>okuparadza</a:t>
            </a:r>
            <a:r>
              <a:rPr lang="en-US" b="1" dirty="0"/>
              <a:t> </a:t>
            </a:r>
            <a:r>
              <a:rPr lang="en-US" b="1" dirty="0" err="1"/>
              <a:t>rudzi</a:t>
            </a:r>
            <a:r>
              <a:rPr lang="en-US" b="1" dirty="0"/>
              <a:t> </a:t>
            </a:r>
            <a:r>
              <a:rPr lang="en-US" b="1" dirty="0" err="1"/>
              <a:t>rwacho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ZVIDZIDZO KUBVA PAKUPARADZWA KWEJERUSAREMA</a:t>
            </a: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KURAMBWA KWERUDO RWAMWARI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287863" y="587969"/>
            <a:ext cx="8907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Jerusarema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Jerusarema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 iwe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unoʋuraya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ʋaprofita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nokutaka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namabge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aʋo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ʋakatumŋa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kwauri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Ndakaŋga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ndiciɗa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kazhinji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sei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kuʋuŋganidza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ʋana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ʋako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semhambo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inoʋuŋganidza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hukwana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dzayo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munyasi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mamapapiro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ayo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mukaramba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(Mateo 23:37)</a:t>
            </a:r>
            <a:endParaRPr lang="es-ES" sz="1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663645" y="1510989"/>
            <a:ext cx="856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akachema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paakanga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ava kusvika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kuJerusarema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19:41-44 ).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Aiziva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kuti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vaizotambura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zvaiva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zvakafanira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nokuda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kwokuramba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kwavo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uye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vakasindimara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pakudanwa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kworudo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rwaMwari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(Mat. 23:37).</a:t>
            </a: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7228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Nhoroondo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inotiudza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kuti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vaJudha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vakapanduka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mugore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ra66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pakubatwa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zvisina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kufanira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navaRoma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Mapoka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akasiyana-siyana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echiJudha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akarwisana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apo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vaRoma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vakakomba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racho.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Mugore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ra70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zvinhu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zvose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zvakapera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Tito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akaparadza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Jerusarema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neTemberi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MaJuda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miriyoni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imwe chete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akaparara</a:t>
            </a:r>
            <a:endParaRPr lang="en-US" sz="19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663645" y="2526033"/>
            <a:ext cx="8485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Akachema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nekuti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njodzi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yacho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yaigona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kunzvengwa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Nokuti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Mwari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anotida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zvikuru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zvokuti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kuti mumwe munhu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kuti munhu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noupenyu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husingaperi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(Jn. 5:39-40; Izik. 18:31-32).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8" y="5171675"/>
            <a:ext cx="72257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nhoroondo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haitiudzi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kuti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akakurudzira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vaJudha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kuti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vapanduke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uye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vaRoma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kuti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vatsive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Kuparadzwa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kweJerusarema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rakanga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radhiabhorosi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Kubudikidza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nokutsauka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patsime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roupenyu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Isiraeri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yakanga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isisina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dziviriro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kumuvengi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anotsvaka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bedzi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ruparadziko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norufu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HANYA YAMWARI KUVANHU VAKE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179293" y="645476"/>
            <a:ext cx="1164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Usatya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ndinewe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usavunduka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ndiri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wako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ndicakusimbisa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ɀ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irokwaɀo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ndicakuɓatsira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ɀ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irokwaɀo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ndicakutsigira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noruʋoko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rwaŋgu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rworudyi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rwokururama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(Isaya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291807"/>
            <a:ext cx="8233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Murudo</a:t>
            </a:r>
            <a:r>
              <a:rPr lang="en-US" sz="2000" b="1" dirty="0"/>
              <a:t> </a:t>
            </a:r>
            <a:r>
              <a:rPr lang="en-US" sz="2000" b="1" dirty="0" err="1"/>
              <a:t>rwake</a:t>
            </a:r>
            <a:r>
              <a:rPr lang="en-US" sz="2000" b="1" dirty="0"/>
              <a:t>, Mwari </a:t>
            </a:r>
            <a:r>
              <a:rPr lang="en-US" sz="2000" b="1" dirty="0" err="1"/>
              <a:t>akapa</a:t>
            </a:r>
            <a:r>
              <a:rPr lang="en-US" sz="2000" b="1" dirty="0"/>
              <a:t> </a:t>
            </a:r>
            <a:r>
              <a:rPr lang="en-US" sz="2000" b="1" dirty="0" err="1"/>
              <a:t>mukana</a:t>
            </a:r>
            <a:r>
              <a:rPr lang="en-US" sz="2000" b="1" dirty="0"/>
              <a:t> </a:t>
            </a:r>
            <a:r>
              <a:rPr lang="en-US" sz="2000" b="1" dirty="0" err="1"/>
              <a:t>kumunhu</a:t>
            </a:r>
            <a:r>
              <a:rPr lang="en-US" sz="2000" b="1" dirty="0"/>
              <a:t> </a:t>
            </a:r>
            <a:r>
              <a:rPr lang="en-US" sz="2000" b="1" dirty="0" err="1"/>
              <a:t>wose</a:t>
            </a:r>
            <a:r>
              <a:rPr lang="en-US" sz="2000" b="1" dirty="0"/>
              <a:t> aida </a:t>
            </a:r>
            <a:r>
              <a:rPr lang="en-US" sz="2000" b="1" dirty="0" err="1"/>
              <a:t>kupukunyuka</a:t>
            </a:r>
            <a:r>
              <a:rPr lang="en-US" sz="2000" b="1" dirty="0"/>
              <a:t> </a:t>
            </a:r>
            <a:r>
              <a:rPr lang="en-US" sz="2000" b="1" dirty="0" err="1"/>
              <a:t>ruparadziko</a:t>
            </a:r>
            <a:r>
              <a:rPr lang="en-US" sz="2000" b="1" dirty="0"/>
              <a:t>. </a:t>
            </a:r>
            <a:r>
              <a:rPr lang="en-US" sz="2000" b="1" dirty="0" err="1"/>
              <a:t>Akapa</a:t>
            </a:r>
            <a:r>
              <a:rPr lang="en-US" sz="2000" b="1" dirty="0"/>
              <a:t> </a:t>
            </a:r>
            <a:r>
              <a:rPr lang="en-US" sz="2000" b="1" dirty="0" err="1"/>
              <a:t>chiratidzo</a:t>
            </a:r>
            <a:r>
              <a:rPr lang="en-US" sz="2000" b="1" dirty="0"/>
              <a:t>: </a:t>
            </a:r>
            <a:r>
              <a:rPr lang="en-US" sz="2000" b="1" dirty="0" err="1"/>
              <a:t>Jerusarema</a:t>
            </a:r>
            <a:r>
              <a:rPr lang="en-US" sz="2000" b="1" dirty="0"/>
              <a:t> </a:t>
            </a:r>
            <a:r>
              <a:rPr lang="en-US" sz="2000" b="1" dirty="0" err="1"/>
              <a:t>rakakombwa</a:t>
            </a:r>
            <a:r>
              <a:rPr lang="en-US" sz="2000" b="1" dirty="0"/>
              <a:t> </a:t>
            </a:r>
            <a:r>
              <a:rPr lang="en-US" sz="2000" b="1" dirty="0" err="1"/>
              <a:t>nemauto</a:t>
            </a:r>
            <a:r>
              <a:rPr lang="en-US" sz="2000" b="1" dirty="0"/>
              <a:t> (</a:t>
            </a:r>
            <a:r>
              <a:rPr lang="en-US" sz="2000" b="1" dirty="0" err="1"/>
              <a:t>Ruka</a:t>
            </a:r>
            <a:r>
              <a:rPr lang="en-US" sz="2000" b="1" dirty="0"/>
              <a:t> </a:t>
            </a:r>
            <a:r>
              <a:rPr lang="en" sz="2000" b="1" dirty="0"/>
              <a:t>21:20).</a:t>
            </a:r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75029" y="3958920"/>
            <a:ext cx="1854858" cy="2473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439" y="3958921"/>
            <a:ext cx="2933991" cy="2485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4" y="3249993"/>
            <a:ext cx="82331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Munhu </a:t>
            </a:r>
            <a:r>
              <a:rPr lang="en-US" b="1" dirty="0" err="1"/>
              <a:t>wose</a:t>
            </a:r>
            <a:r>
              <a:rPr lang="en-US" b="1" dirty="0"/>
              <a:t> </a:t>
            </a:r>
            <a:r>
              <a:rPr lang="en-US" b="1" dirty="0" err="1"/>
              <a:t>aitenda</a:t>
            </a:r>
            <a:r>
              <a:rPr lang="en-US" b="1" dirty="0"/>
              <a:t> </a:t>
            </a:r>
            <a:r>
              <a:rPr lang="en-US" b="1" dirty="0" err="1"/>
              <a:t>mashoko</a:t>
            </a:r>
            <a:r>
              <a:rPr lang="en-US" b="1" dirty="0"/>
              <a:t> </a:t>
            </a:r>
            <a:r>
              <a:rPr lang="en-US" b="1" dirty="0" err="1"/>
              <a:t>aJesu</a:t>
            </a:r>
            <a:r>
              <a:rPr lang="en-US" b="1" dirty="0"/>
              <a:t> </a:t>
            </a:r>
            <a:r>
              <a:rPr lang="en-US" b="1" dirty="0" err="1"/>
              <a:t>akashandisa</a:t>
            </a:r>
            <a:r>
              <a:rPr lang="en-US" b="1" dirty="0"/>
              <a:t> nguva iyoyo </a:t>
            </a:r>
            <a:r>
              <a:rPr lang="en-US" b="1" dirty="0" err="1"/>
              <a:t>kutiza</a:t>
            </a:r>
            <a:r>
              <a:rPr lang="en-US" b="1" dirty="0"/>
              <a:t> apo </a:t>
            </a:r>
            <a:r>
              <a:rPr lang="en-US" b="1" dirty="0" err="1"/>
              <a:t>Jerusarema</a:t>
            </a:r>
            <a:r>
              <a:rPr lang="en-US" b="1" dirty="0"/>
              <a:t> </a:t>
            </a:r>
            <a:r>
              <a:rPr lang="en-US" b="1" dirty="0" err="1"/>
              <a:t>rakasiyiwa</a:t>
            </a:r>
            <a:r>
              <a:rPr lang="en-US" b="1" dirty="0"/>
              <a:t> </a:t>
            </a:r>
            <a:r>
              <a:rPr lang="en-US" b="1" dirty="0" err="1"/>
              <a:t>risina</a:t>
            </a:r>
            <a:r>
              <a:rPr lang="en-US" b="1" dirty="0"/>
              <a:t> </a:t>
            </a:r>
            <a:r>
              <a:rPr lang="en-US" b="1" dirty="0" err="1"/>
              <a:t>kurindwa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852261"/>
            <a:ext cx="684383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Mwari </a:t>
            </a:r>
            <a:r>
              <a:rPr lang="en-US" sz="1900" b="1" dirty="0" err="1"/>
              <a:t>anogona</a:t>
            </a:r>
            <a:r>
              <a:rPr lang="en-US" sz="1900" b="1" dirty="0"/>
              <a:t> uye </a:t>
            </a:r>
            <a:r>
              <a:rPr lang="en-US" sz="1900" b="1" dirty="0" err="1"/>
              <a:t>anoda</a:t>
            </a:r>
            <a:r>
              <a:rPr lang="en-US" sz="1900" b="1" dirty="0"/>
              <a:t> </a:t>
            </a:r>
            <a:r>
              <a:rPr lang="en-US" sz="1900" b="1" dirty="0" err="1"/>
              <a:t>kudzivirira</a:t>
            </a:r>
            <a:r>
              <a:rPr lang="en-US" sz="1900" b="1" dirty="0"/>
              <a:t> </a:t>
            </a:r>
            <a:r>
              <a:rPr lang="en-US" sz="1900" b="1" dirty="0" err="1"/>
              <a:t>vana</a:t>
            </a:r>
            <a:r>
              <a:rPr lang="en-US" sz="1900" b="1" dirty="0"/>
              <a:t> </a:t>
            </a:r>
            <a:r>
              <a:rPr lang="en-US" sz="1900" b="1" dirty="0" err="1"/>
              <a:t>vake</a:t>
            </a:r>
            <a:r>
              <a:rPr lang="en-US" sz="1900" b="1" dirty="0"/>
              <a:t>, </a:t>
            </a:r>
            <a:r>
              <a:rPr lang="en-US" sz="1900" b="1" dirty="0" err="1"/>
              <a:t>kunyange</a:t>
            </a:r>
            <a:r>
              <a:rPr lang="en-US" sz="1900" b="1" dirty="0"/>
              <a:t> </a:t>
            </a:r>
            <a:r>
              <a:rPr lang="en-US" sz="1900" b="1" dirty="0" err="1"/>
              <a:t>munguva</a:t>
            </a:r>
            <a:r>
              <a:rPr lang="en-US" sz="1900" b="1" dirty="0"/>
              <a:t> </a:t>
            </a:r>
            <a:r>
              <a:rPr lang="en-US" sz="1900" b="1" dirty="0" err="1"/>
              <a:t>dzakaoma</a:t>
            </a:r>
            <a:r>
              <a:rPr lang="en-US" sz="1900" b="1" dirty="0"/>
              <a:t> </a:t>
            </a:r>
            <a:r>
              <a:rPr lang="en-US" sz="1900" b="1" dirty="0" err="1"/>
              <a:t>zvikuru</a:t>
            </a:r>
            <a:r>
              <a:rPr lang="en-US" sz="1900" b="1" dirty="0"/>
              <a:t> (</a:t>
            </a:r>
            <a:r>
              <a:rPr lang="en-US" sz="1900" b="1" dirty="0" err="1"/>
              <a:t>Mapis</a:t>
            </a:r>
            <a:r>
              <a:rPr lang="en-US" sz="1900" b="1" dirty="0"/>
              <a:t>. 46:1; Is. 41:10 ). </a:t>
            </a:r>
            <a:r>
              <a:rPr lang="en-US" sz="1900" b="1" dirty="0" err="1"/>
              <a:t>Zvisinei</a:t>
            </a:r>
            <a:r>
              <a:rPr lang="en-US" sz="1900" b="1" dirty="0"/>
              <a:t>, </a:t>
            </a:r>
            <a:r>
              <a:rPr lang="en-US" sz="1900" b="1" dirty="0" err="1"/>
              <a:t>vakawanda</a:t>
            </a:r>
            <a:r>
              <a:rPr lang="en-US" sz="1900" b="1" dirty="0"/>
              <a:t> </a:t>
            </a:r>
            <a:r>
              <a:rPr lang="en-US" sz="1900" b="1" dirty="0" err="1"/>
              <a:t>vakarasikirwa</a:t>
            </a:r>
            <a:r>
              <a:rPr lang="en-US" sz="1900" b="1" dirty="0"/>
              <a:t> </a:t>
            </a:r>
            <a:r>
              <a:rPr lang="en-US" sz="1900" b="1" dirty="0" err="1"/>
              <a:t>noupenyu</a:t>
            </a:r>
            <a:r>
              <a:rPr lang="en-US" sz="1900" b="1" dirty="0"/>
              <a:t> </a:t>
            </a:r>
            <a:r>
              <a:rPr lang="en-US" sz="1900" b="1" dirty="0" err="1"/>
              <a:t>hwavo</a:t>
            </a:r>
            <a:r>
              <a:rPr lang="en-US" sz="1900" b="1" dirty="0"/>
              <a:t> </a:t>
            </a:r>
            <a:r>
              <a:rPr lang="en-US" sz="1900" b="1" dirty="0" err="1"/>
              <a:t>nemhaka</a:t>
            </a:r>
            <a:r>
              <a:rPr lang="en-US" sz="1900" b="1" dirty="0"/>
              <a:t> </a:t>
            </a:r>
            <a:r>
              <a:rPr lang="en-US" sz="1900" b="1" dirty="0" err="1"/>
              <a:t>yokutendeka</a:t>
            </a:r>
            <a:r>
              <a:rPr lang="en-US" sz="1900" b="1" dirty="0"/>
              <a:t> </a:t>
            </a:r>
            <a:r>
              <a:rPr lang="en-US" sz="1900" b="1" dirty="0" err="1"/>
              <a:t>kwavo</a:t>
            </a:r>
            <a:r>
              <a:rPr lang="en-US" sz="1900" b="1" dirty="0"/>
              <a:t> </a:t>
            </a:r>
            <a:r>
              <a:rPr lang="en-US" sz="1900" b="1" dirty="0" err="1"/>
              <a:t>kuna</a:t>
            </a:r>
            <a:r>
              <a:rPr lang="en-US" sz="1900" b="1" dirty="0"/>
              <a:t> Mwari</a:t>
            </a:r>
            <a:r>
              <a:rPr lang="en" sz="1900" b="1" dirty="0"/>
              <a:t>(VaHeb. 11:35-38).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89487"/>
            <a:ext cx="66210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Mushure</a:t>
            </a:r>
            <a:r>
              <a:rPr lang="en-US" b="1" dirty="0"/>
              <a:t> </a:t>
            </a:r>
            <a:r>
              <a:rPr lang="en-US" b="1" dirty="0" err="1"/>
              <a:t>memwedzi</a:t>
            </a:r>
            <a:r>
              <a:rPr lang="en-US" b="1" dirty="0"/>
              <a:t> </a:t>
            </a:r>
            <a:r>
              <a:rPr lang="en-US" b="1" dirty="0" err="1"/>
              <a:t>mishomanana</a:t>
            </a:r>
            <a:r>
              <a:rPr lang="en-US" b="1" dirty="0"/>
              <a:t> </a:t>
            </a:r>
            <a:r>
              <a:rPr lang="en-US" b="1" dirty="0" err="1"/>
              <a:t>yakateera</a:t>
            </a:r>
            <a:r>
              <a:rPr lang="en-US" b="1" dirty="0"/>
              <a:t>, Nero </a:t>
            </a:r>
            <a:r>
              <a:rPr lang="en-US" b="1" dirty="0" err="1"/>
              <a:t>akatuma</a:t>
            </a:r>
            <a:r>
              <a:rPr lang="en-US" b="1" dirty="0"/>
              <a:t> Vespasian kuti </a:t>
            </a:r>
            <a:r>
              <a:rPr lang="en-US" b="1" dirty="0" err="1"/>
              <a:t>anomisa</a:t>
            </a:r>
            <a:r>
              <a:rPr lang="en-US" b="1" dirty="0"/>
              <a:t> </a:t>
            </a:r>
            <a:r>
              <a:rPr lang="en-US" b="1" dirty="0" err="1"/>
              <a:t>kupandukira</a:t>
            </a:r>
            <a:r>
              <a:rPr lang="en-US" b="1" dirty="0"/>
              <a:t> uku. </a:t>
            </a:r>
            <a:r>
              <a:rPr lang="en-US" b="1" dirty="0" err="1"/>
              <a:t>Kubva</a:t>
            </a:r>
            <a:r>
              <a:rPr lang="en-US" b="1" dirty="0"/>
              <a:t> </a:t>
            </a:r>
            <a:r>
              <a:rPr lang="en-US" b="1" dirty="0" err="1"/>
              <a:t>mugore</a:t>
            </a:r>
            <a:r>
              <a:rPr lang="en-US" b="1" dirty="0"/>
              <a:t> ra67 kusvika ku70, </a:t>
            </a:r>
            <a:r>
              <a:rPr lang="en-US" b="1" dirty="0" err="1"/>
              <a:t>kukomba</a:t>
            </a:r>
            <a:r>
              <a:rPr lang="en-US" b="1" dirty="0"/>
              <a:t> </a:t>
            </a:r>
            <a:r>
              <a:rPr lang="en-US" b="1" dirty="0" err="1"/>
              <a:t>kwacho</a:t>
            </a:r>
            <a:r>
              <a:rPr lang="en-US" b="1" dirty="0"/>
              <a:t> </a:t>
            </a:r>
            <a:r>
              <a:rPr lang="en-US" b="1" dirty="0" err="1"/>
              <a:t>kwaiva</a:t>
            </a:r>
            <a:r>
              <a:rPr lang="en-US" b="1" dirty="0"/>
              <a:t> </a:t>
            </a:r>
            <a:r>
              <a:rPr lang="en-US" b="1" dirty="0" err="1"/>
              <a:t>kwechigarire</a:t>
            </a:r>
            <a:r>
              <a:rPr lang="en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2331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Gaius </a:t>
            </a:r>
            <a:r>
              <a:rPr lang="en-US" b="1" dirty="0" err="1"/>
              <a:t>Cestius</a:t>
            </a:r>
            <a:r>
              <a:rPr lang="en-US" b="1" dirty="0"/>
              <a:t> Gallus </a:t>
            </a:r>
            <a:r>
              <a:rPr lang="en-US" b="1" dirty="0" err="1"/>
              <a:t>akazadzika</a:t>
            </a:r>
            <a:r>
              <a:rPr lang="en-US" b="1" dirty="0"/>
              <a:t> </a:t>
            </a:r>
            <a:r>
              <a:rPr lang="en-US" b="1" dirty="0" err="1"/>
              <a:t>chiratidzo</a:t>
            </a:r>
            <a:r>
              <a:rPr lang="en-US" b="1" dirty="0"/>
              <a:t> </a:t>
            </a:r>
            <a:r>
              <a:rPr lang="en-US" b="1" dirty="0" err="1"/>
              <a:t>ichocho</a:t>
            </a:r>
            <a:r>
              <a:rPr lang="en-US" b="1" dirty="0"/>
              <a:t> </a:t>
            </a:r>
            <a:r>
              <a:rPr lang="en-US" b="1" dirty="0" err="1"/>
              <a:t>mugore</a:t>
            </a:r>
            <a:r>
              <a:rPr lang="en-US" b="1" dirty="0"/>
              <a:t> ra66. </a:t>
            </a:r>
            <a:r>
              <a:rPr lang="en-US" b="1" dirty="0" err="1"/>
              <a:t>Kukomba</a:t>
            </a:r>
            <a:r>
              <a:rPr lang="en-US" b="1" dirty="0"/>
              <a:t> </a:t>
            </a:r>
            <a:r>
              <a:rPr lang="en-US" b="1" dirty="0" err="1"/>
              <a:t>kwakabviswa</a:t>
            </a:r>
            <a:r>
              <a:rPr lang="en-US" b="1" dirty="0"/>
              <a:t>, uye </a:t>
            </a:r>
            <a:r>
              <a:rPr lang="en-US" b="1" dirty="0" err="1"/>
              <a:t>mutungamiriri</a:t>
            </a:r>
            <a:r>
              <a:rPr lang="en-US" b="1" dirty="0"/>
              <a:t> </a:t>
            </a:r>
            <a:r>
              <a:rPr lang="en-US" b="1" dirty="0" err="1"/>
              <a:t>weZealot</a:t>
            </a:r>
            <a:r>
              <a:rPr lang="en-US" b="1" dirty="0"/>
              <a:t>(</a:t>
            </a:r>
            <a:r>
              <a:rPr lang="en-US" b="1" dirty="0" err="1"/>
              <a:t>boka</a:t>
            </a:r>
            <a:r>
              <a:rPr lang="en-US" b="1" dirty="0"/>
              <a:t> </a:t>
            </a:r>
            <a:r>
              <a:rPr lang="en-US" b="1" dirty="0" err="1"/>
              <a:t>remaJudha</a:t>
            </a:r>
            <a:r>
              <a:rPr lang="en-US" b="1" dirty="0"/>
              <a:t> </a:t>
            </a:r>
            <a:r>
              <a:rPr lang="en-US" b="1" dirty="0" err="1"/>
              <a:t>rairwisa</a:t>
            </a:r>
            <a:r>
              <a:rPr lang="en-US" b="1" dirty="0"/>
              <a:t> </a:t>
            </a:r>
            <a:r>
              <a:rPr lang="en-US" b="1" dirty="0" err="1"/>
              <a:t>hutongi</a:t>
            </a:r>
            <a:r>
              <a:rPr lang="en-US" b="1" dirty="0"/>
              <a:t> </a:t>
            </a:r>
            <a:r>
              <a:rPr lang="en-US" b="1" dirty="0" err="1"/>
              <a:t>hwemaRoma</a:t>
            </a:r>
            <a:r>
              <a:rPr lang="en-US" b="1" dirty="0"/>
              <a:t>) </a:t>
            </a:r>
            <a:r>
              <a:rPr lang="en-US" b="1" dirty="0" err="1"/>
              <a:t>anonzi</a:t>
            </a:r>
            <a:r>
              <a:rPr lang="en-US" b="1" dirty="0"/>
              <a:t> Eleazar ben Simon </a:t>
            </a:r>
            <a:r>
              <a:rPr lang="en-US" b="1" dirty="0" err="1"/>
              <a:t>akadzingirira</a:t>
            </a:r>
            <a:r>
              <a:rPr lang="en-US" b="1" dirty="0"/>
              <a:t> </a:t>
            </a:r>
            <a:r>
              <a:rPr lang="en-US" b="1" dirty="0" err="1"/>
              <a:t>vaRoma</a:t>
            </a:r>
            <a:r>
              <a:rPr lang="en-US" b="1" dirty="0"/>
              <a:t> </a:t>
            </a:r>
            <a:r>
              <a:rPr lang="en-US" b="1" dirty="0" err="1"/>
              <a:t>ndokuvakunda</a:t>
            </a:r>
            <a:r>
              <a:rPr lang="en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6175700"/>
            <a:ext cx="6321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Ngenyi</a:t>
            </a:r>
            <a:r>
              <a:rPr lang="en-US" sz="2000" b="1" dirty="0"/>
              <a:t> vamwe </a:t>
            </a:r>
            <a:r>
              <a:rPr lang="en-US" sz="2000" b="1" dirty="0" err="1"/>
              <a:t>vachidzivirirwa</a:t>
            </a:r>
            <a:r>
              <a:rPr lang="en-US" sz="2000" b="1" dirty="0"/>
              <a:t> uye vamwe, </a:t>
            </a:r>
            <a:r>
              <a:rPr lang="en-US" sz="2000" b="1" dirty="0" err="1"/>
              <a:t>sezviri</a:t>
            </a:r>
            <a:r>
              <a:rPr lang="en-US" sz="2000" b="1" dirty="0"/>
              <a:t> </a:t>
            </a:r>
            <a:r>
              <a:rPr lang="en-US" sz="2000" b="1" dirty="0" err="1"/>
              <a:t>pachena</a:t>
            </a:r>
            <a:r>
              <a:rPr lang="en-US" sz="2000" b="1" dirty="0"/>
              <a:t>, </a:t>
            </a:r>
            <a:r>
              <a:rPr lang="en-US" sz="2000" b="1" dirty="0" err="1"/>
              <a:t>vachiraswa</a:t>
            </a:r>
            <a:r>
              <a:rPr lang="en-US" sz="2000" b="1" dirty="0"/>
              <a:t> </a:t>
            </a:r>
            <a:r>
              <a:rPr lang="en-US" sz="2000" b="1" dirty="0" err="1"/>
              <a:t>naMwari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272247" y="797510"/>
            <a:ext cx="1164750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Hanya </a:t>
            </a:r>
            <a:r>
              <a:rPr lang="en-US" sz="2800" b="1" dirty="0" err="1">
                <a:latin typeface="Constantia" panose="02030602050306030303" pitchFamily="18" charset="0"/>
              </a:rPr>
              <a:t>dzaMwari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dzisinganzwisisike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dzinobvumira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vakarurama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kutambudzwa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newakaipa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dzange</a:t>
            </a:r>
            <a:r>
              <a:rPr lang="en-US" sz="2800" b="1" dirty="0">
                <a:latin typeface="Constantia" panose="02030602050306030303" pitchFamily="18" charset="0"/>
              </a:rPr>
              <a:t> dziri </a:t>
            </a:r>
            <a:r>
              <a:rPr lang="en-US" sz="2800" b="1" dirty="0" err="1">
                <a:latin typeface="Constantia" panose="02030602050306030303" pitchFamily="18" charset="0"/>
              </a:rPr>
              <a:t>chisakiso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chekusanzwisisa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kukuru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kuvazhinji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vasina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mukutenda</a:t>
            </a:r>
            <a:r>
              <a:rPr lang="en-US" sz="2800" b="1" dirty="0">
                <a:latin typeface="Constantia" panose="02030602050306030303" pitchFamily="18" charset="0"/>
              </a:rPr>
              <a:t>. Vamwe </a:t>
            </a:r>
            <a:r>
              <a:rPr lang="en-US" sz="2800" b="1" dirty="0" err="1">
                <a:latin typeface="Constantia" panose="02030602050306030303" pitchFamily="18" charset="0"/>
              </a:rPr>
              <a:t>vakatogadzirira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kurasa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chivimbo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chavo</a:t>
            </a:r>
            <a:r>
              <a:rPr lang="en-US" sz="2800" b="1" dirty="0">
                <a:latin typeface="Constantia" panose="02030602050306030303" pitchFamily="18" charset="0"/>
              </a:rPr>
              <a:t> muna Mwari </a:t>
            </a:r>
            <a:r>
              <a:rPr lang="en-US" sz="2800" b="1" dirty="0" err="1">
                <a:latin typeface="Constantia" panose="02030602050306030303" pitchFamily="18" charset="0"/>
              </a:rPr>
              <a:t>nokuti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anotendera</a:t>
            </a:r>
            <a:r>
              <a:rPr lang="en-US" sz="2800" b="1" dirty="0">
                <a:latin typeface="Constantia" panose="02030602050306030303" pitchFamily="18" charset="0"/>
              </a:rPr>
              <a:t> vanhu </a:t>
            </a:r>
            <a:r>
              <a:rPr lang="en-US" sz="2800" b="1" dirty="0" err="1">
                <a:latin typeface="Constantia" panose="02030602050306030303" pitchFamily="18" charset="0"/>
              </a:rPr>
              <a:t>vakaderera</a:t>
            </a:r>
            <a:r>
              <a:rPr lang="en-US" sz="2800" b="1" dirty="0">
                <a:latin typeface="Constantia" panose="02030602050306030303" pitchFamily="18" charset="0"/>
              </a:rPr>
              <a:t> kuti </a:t>
            </a:r>
            <a:r>
              <a:rPr lang="en-US" sz="2800" b="1" dirty="0" err="1">
                <a:latin typeface="Constantia" panose="02030602050306030303" pitchFamily="18" charset="0"/>
              </a:rPr>
              <a:t>vabudirire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vakanaka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nevakachena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vanotambudzwa</a:t>
            </a:r>
            <a:r>
              <a:rPr lang="en-US" sz="2800" b="1" dirty="0">
                <a:latin typeface="Constantia" panose="02030602050306030303" pitchFamily="18" charset="0"/>
              </a:rPr>
              <a:t> uye </a:t>
            </a:r>
            <a:r>
              <a:rPr lang="en-US" sz="2800" b="1" dirty="0" err="1">
                <a:latin typeface="Constantia" panose="02030602050306030303" pitchFamily="18" charset="0"/>
              </a:rPr>
              <a:t>vachitambudzwa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nesimba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ravo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routsinye</a:t>
            </a:r>
            <a:r>
              <a:rPr lang="en-US" sz="2800" b="1" dirty="0">
                <a:latin typeface="Constantia" panose="02030602050306030303" pitchFamily="18" charset="0"/>
              </a:rPr>
              <a:t>. Ko, </a:t>
            </a:r>
            <a:r>
              <a:rPr lang="en-US" sz="2800" b="1" dirty="0" err="1">
                <a:latin typeface="Constantia" panose="02030602050306030303" pitchFamily="18" charset="0"/>
              </a:rPr>
              <a:t>kunobvunzwa,Uyo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akarurama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neane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ngoni</a:t>
            </a:r>
            <a:r>
              <a:rPr lang="en-US" sz="2800" b="1" dirty="0">
                <a:latin typeface="Constantia" panose="02030602050306030303" pitchFamily="18" charset="0"/>
              </a:rPr>
              <a:t>, uye </a:t>
            </a:r>
            <a:r>
              <a:rPr lang="en-US" sz="2800" b="1" dirty="0" err="1">
                <a:latin typeface="Constantia" panose="02030602050306030303" pitchFamily="18" charset="0"/>
              </a:rPr>
              <a:t>ane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risingaperi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anogona</a:t>
            </a:r>
            <a:r>
              <a:rPr lang="en-US" sz="2800" b="1" dirty="0">
                <a:latin typeface="Constantia" panose="02030602050306030303" pitchFamily="18" charset="0"/>
              </a:rPr>
              <a:t> sei </a:t>
            </a:r>
            <a:r>
              <a:rPr lang="en-US" sz="2800" b="1" dirty="0" err="1">
                <a:latin typeface="Constantia" panose="02030602050306030303" pitchFamily="18" charset="0"/>
              </a:rPr>
              <a:t>kushivirira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kusaruramisira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kwakadaro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nokudzvinyirira</a:t>
            </a:r>
            <a:r>
              <a:rPr lang="en-US" sz="2800" b="1" dirty="0">
                <a:latin typeface="Constantia" panose="02030602050306030303" pitchFamily="18" charset="0"/>
              </a:rPr>
              <a:t>? </a:t>
            </a:r>
            <a:r>
              <a:rPr lang="en-US" sz="2800" b="1" dirty="0" err="1">
                <a:latin typeface="Constantia" panose="02030602050306030303" pitchFamily="18" charset="0"/>
              </a:rPr>
              <a:t>Uyu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mubvunzo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watisina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chekuita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nawo</a:t>
            </a:r>
            <a:r>
              <a:rPr lang="en-US" sz="2800" b="1" dirty="0">
                <a:latin typeface="Constantia" panose="02030602050306030303" pitchFamily="18" charset="0"/>
              </a:rPr>
              <a:t>. Mwari </a:t>
            </a:r>
            <a:r>
              <a:rPr lang="en-US" sz="2800" b="1" dirty="0" err="1">
                <a:latin typeface="Constantia" panose="02030602050306030303" pitchFamily="18" charset="0"/>
              </a:rPr>
              <a:t>akatipa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humbowo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hwakakwana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hwerudo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Rwake</a:t>
            </a:r>
            <a:r>
              <a:rPr lang="en-US" sz="2800" b="1" dirty="0">
                <a:latin typeface="Constantia" panose="02030602050306030303" pitchFamily="18" charset="0"/>
              </a:rPr>
              <a:t>, uye </a:t>
            </a:r>
            <a:r>
              <a:rPr lang="en-US" sz="2800" b="1" dirty="0" err="1">
                <a:latin typeface="Constantia" panose="02030602050306030303" pitchFamily="18" charset="0"/>
              </a:rPr>
              <a:t>hatifanirwe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kupokana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kunaka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Kwake</a:t>
            </a:r>
            <a:r>
              <a:rPr lang="en-US" sz="2800" b="1" dirty="0">
                <a:latin typeface="Constantia" panose="02030602050306030303" pitchFamily="18" charset="0"/>
              </a:rPr>
              <a:t> nekuti </a:t>
            </a:r>
            <a:r>
              <a:rPr lang="en-US" sz="2800" b="1" dirty="0" err="1">
                <a:latin typeface="Constantia" panose="02030602050306030303" pitchFamily="18" charset="0"/>
              </a:rPr>
              <a:t>hatigone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kunzwisisa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kushanda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kwehanya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dzake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  <a:r>
              <a:rPr lang="en-US" sz="2800" b="1" dirty="0">
                <a:latin typeface="Constantia" panose="02030602050306030303" pitchFamily="18" charset="0"/>
              </a:rPr>
              <a:t> -Non Official Translation by Gift Mawoyo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(The Great Controversy, pg.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5986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ZVIDZIDZO KUBVA KUMAKRISTU EKUTANGA</a:t>
            </a: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KUTENDEKA PAKUTAMBUDZWA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8470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Sauro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akaparadza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kereke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acipinda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mudzimba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dzose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acikakata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ʋarume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naʋakadzi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nokuʋaisa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mutoroŋgo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(Mabasa 8:3)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Mavambo</a:t>
            </a:r>
            <a:r>
              <a:rPr lang="en-US" sz="2000" b="1" dirty="0"/>
              <a:t> </a:t>
            </a:r>
            <a:r>
              <a:rPr lang="en-US" sz="2000" b="1" dirty="0" err="1"/>
              <a:t>aiva</a:t>
            </a:r>
            <a:r>
              <a:rPr lang="en-US" sz="2000" b="1" dirty="0"/>
              <a:t> </a:t>
            </a:r>
            <a:r>
              <a:rPr lang="en-US" sz="2000" b="1" dirty="0" err="1"/>
              <a:t>netariro</a:t>
            </a:r>
            <a:r>
              <a:rPr lang="en-US" sz="2000" b="1" dirty="0"/>
              <a:t> </a:t>
            </a:r>
            <a:r>
              <a:rPr lang="en-US" sz="2000" b="1" dirty="0" err="1"/>
              <a:t>zvechokwadi</a:t>
            </a:r>
            <a:r>
              <a:rPr lang="en-US" sz="2000" b="1" dirty="0"/>
              <a:t>: </a:t>
            </a:r>
            <a:r>
              <a:rPr lang="en-US" sz="2000" b="1" dirty="0" err="1"/>
              <a:t>kutendeuka</a:t>
            </a:r>
            <a:r>
              <a:rPr lang="en-US" sz="2000" b="1" dirty="0"/>
              <a:t> </a:t>
            </a:r>
            <a:r>
              <a:rPr lang="en-US" sz="2000" b="1" dirty="0" err="1"/>
              <a:t>kwaisvika</a:t>
            </a:r>
            <a:r>
              <a:rPr lang="en-US" sz="2000" b="1" dirty="0"/>
              <a:t> </a:t>
            </a:r>
            <a:r>
              <a:rPr lang="en-US" sz="2000" b="1" dirty="0" err="1"/>
              <a:t>zviuru</a:t>
            </a:r>
            <a:r>
              <a:rPr lang="en-US" sz="2000" b="1" dirty="0"/>
              <a:t> ( Mabasa 2:41; 4:4 ); </a:t>
            </a:r>
            <a:r>
              <a:rPr lang="en-US" sz="2000" b="1" dirty="0" err="1"/>
              <a:t>vatendi</a:t>
            </a:r>
            <a:r>
              <a:rPr lang="en-US" sz="2000" b="1" dirty="0"/>
              <a:t> </a:t>
            </a:r>
            <a:r>
              <a:rPr lang="en-US" sz="2000" b="1" dirty="0" err="1"/>
              <a:t>vakaparidza</a:t>
            </a:r>
            <a:r>
              <a:rPr lang="en-US" sz="2000" b="1" dirty="0"/>
              <a:t> </a:t>
            </a:r>
            <a:r>
              <a:rPr lang="en-US" sz="2000" b="1" dirty="0" err="1"/>
              <a:t>nesimba</a:t>
            </a:r>
            <a:r>
              <a:rPr lang="en-US" sz="2000" b="1" dirty="0"/>
              <a:t> (Mabasa </a:t>
            </a:r>
            <a:r>
              <a:rPr lang="en" sz="2000" b="1" dirty="0"/>
              <a:t>4:31; 5:42).</a:t>
            </a: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Nokuda</a:t>
            </a:r>
            <a:r>
              <a:rPr lang="en-US" sz="2000" b="1" dirty="0"/>
              <a:t> </a:t>
            </a:r>
            <a:r>
              <a:rPr lang="en-US" sz="2000" b="1" dirty="0" err="1"/>
              <a:t>kwekutambudzwa</a:t>
            </a:r>
            <a:r>
              <a:rPr lang="en-US" sz="2000" b="1" dirty="0"/>
              <a:t> </a:t>
            </a:r>
            <a:r>
              <a:rPr lang="en-US" sz="2000" b="1" dirty="0" err="1"/>
              <a:t>kwakamutswa</a:t>
            </a:r>
            <a:r>
              <a:rPr lang="en-US" sz="2000" b="1" dirty="0"/>
              <a:t> </a:t>
            </a:r>
            <a:r>
              <a:rPr lang="en-US" sz="2000" b="1" dirty="0" err="1"/>
              <a:t>naSauro</a:t>
            </a:r>
            <a:r>
              <a:rPr lang="en-US" sz="2000" b="1" dirty="0"/>
              <a:t>, </a:t>
            </a:r>
            <a:r>
              <a:rPr lang="en-US" sz="2000" b="1" dirty="0" err="1"/>
              <a:t>vadzidzi</a:t>
            </a:r>
            <a:r>
              <a:rPr lang="en-US" sz="2000" b="1" dirty="0"/>
              <a:t> </a:t>
            </a:r>
            <a:r>
              <a:rPr lang="en-US" sz="2000" b="1" dirty="0" err="1"/>
              <a:t>vakapararira</a:t>
            </a:r>
            <a:r>
              <a:rPr lang="en-US" sz="2000" b="1" dirty="0"/>
              <a:t> (Mabasa 8:1). Asi, </a:t>
            </a:r>
            <a:r>
              <a:rPr lang="en-US" sz="2000" b="1" dirty="0" err="1"/>
              <a:t>kure</a:t>
            </a:r>
            <a:r>
              <a:rPr lang="en-US" sz="2000" b="1" dirty="0"/>
              <a:t> </a:t>
            </a:r>
            <a:r>
              <a:rPr lang="en-US" sz="2000" b="1" dirty="0" err="1"/>
              <a:t>nokudzima</a:t>
            </a:r>
            <a:r>
              <a:rPr lang="en-US" sz="2000" b="1" dirty="0"/>
              <a:t> </a:t>
            </a:r>
            <a:r>
              <a:rPr lang="en-US" sz="2000" b="1" dirty="0" err="1"/>
              <a:t>kwechiedza</a:t>
            </a:r>
            <a:r>
              <a:rPr lang="en-US" sz="2000" b="1" dirty="0"/>
              <a:t>, </a:t>
            </a:r>
            <a:r>
              <a:rPr lang="en-US" sz="2000" b="1" dirty="0" err="1"/>
              <a:t>nemhaka</a:t>
            </a:r>
            <a:r>
              <a:rPr lang="en-US" sz="2000" b="1" dirty="0"/>
              <a:t> </a:t>
            </a:r>
            <a:r>
              <a:rPr lang="en-US" sz="2000" b="1" dirty="0" err="1"/>
              <a:t>yokutendeka</a:t>
            </a:r>
            <a:r>
              <a:rPr lang="en-US" sz="2000" b="1" dirty="0"/>
              <a:t> </a:t>
            </a:r>
            <a:r>
              <a:rPr lang="en-US" sz="2000" b="1" dirty="0" err="1"/>
              <a:t>kwevatendi</a:t>
            </a:r>
            <a:r>
              <a:rPr lang="en-US" sz="2000" b="1" dirty="0"/>
              <a:t>, </a:t>
            </a:r>
            <a:r>
              <a:rPr lang="en-US" sz="2000" b="1" dirty="0" err="1"/>
              <a:t>chakapenya</a:t>
            </a:r>
            <a:r>
              <a:rPr lang="en-US" sz="2000" b="1" dirty="0"/>
              <a:t> </a:t>
            </a:r>
            <a:r>
              <a:rPr lang="en-US" sz="2000" b="1" dirty="0" err="1"/>
              <a:t>nokupenya</a:t>
            </a:r>
            <a:r>
              <a:rPr lang="en-US" sz="2000" b="1" dirty="0"/>
              <a:t> </a:t>
            </a:r>
            <a:r>
              <a:rPr lang="en-US" sz="2000" b="1" dirty="0" err="1"/>
              <a:t>kukuru</a:t>
            </a:r>
            <a:r>
              <a:rPr lang="en-US" sz="2000" b="1" dirty="0"/>
              <a:t> </a:t>
            </a:r>
            <a:r>
              <a:rPr lang="en-US" sz="2000" b="1" dirty="0" err="1"/>
              <a:t>zvikuru</a:t>
            </a:r>
            <a:r>
              <a:rPr lang="en-US" sz="2000" b="1" dirty="0"/>
              <a:t> </a:t>
            </a:r>
            <a:r>
              <a:rPr lang="en-US" sz="2000" b="1" dirty="0" err="1"/>
              <a:t>munyika</a:t>
            </a:r>
            <a:r>
              <a:rPr lang="en-US" sz="2000" b="1" dirty="0"/>
              <a:t> yose </a:t>
            </a:r>
            <a:r>
              <a:rPr lang="en-US" sz="2000" b="1" dirty="0" err="1"/>
              <a:t>yaizivikanwa</a:t>
            </a:r>
            <a:r>
              <a:rPr lang="en-US" sz="2000" b="1" dirty="0"/>
              <a:t> ( Mabasa 8:4; 11:19-21; </a:t>
            </a:r>
            <a:r>
              <a:rPr lang="en-US" sz="2000" b="1" dirty="0" err="1"/>
              <a:t>VaRoma</a:t>
            </a:r>
            <a:r>
              <a:rPr lang="en-US" sz="2000" b="1" dirty="0"/>
              <a:t> 15:19; </a:t>
            </a:r>
            <a:r>
              <a:rPr lang="en-US" sz="2000" b="1" dirty="0" err="1"/>
              <a:t>VaKorose</a:t>
            </a:r>
            <a:r>
              <a:rPr lang="en" sz="2000" b="1" dirty="0"/>
              <a:t> 1:23).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Asi </a:t>
            </a:r>
            <a:r>
              <a:rPr lang="en-US" b="1" dirty="0" err="1"/>
              <a:t>muvengi</a:t>
            </a:r>
            <a:r>
              <a:rPr lang="en-US" b="1" dirty="0"/>
              <a:t> </a:t>
            </a:r>
            <a:r>
              <a:rPr lang="en-US" b="1" dirty="0" err="1"/>
              <a:t>akanga</a:t>
            </a:r>
            <a:r>
              <a:rPr lang="en-US" b="1" dirty="0"/>
              <a:t> </a:t>
            </a:r>
            <a:r>
              <a:rPr lang="en-US" b="1" dirty="0" err="1"/>
              <a:t>asina</a:t>
            </a:r>
            <a:r>
              <a:rPr lang="en-US" b="1" dirty="0"/>
              <a:t> </a:t>
            </a:r>
            <a:r>
              <a:rPr lang="en-US" b="1" dirty="0" err="1"/>
              <a:t>kugadzikana</a:t>
            </a:r>
            <a:r>
              <a:rPr lang="en-US" b="1" dirty="0"/>
              <a:t>. </a:t>
            </a:r>
            <a:r>
              <a:rPr lang="en-US" b="1" dirty="0" err="1"/>
              <a:t>Akatanga</a:t>
            </a:r>
            <a:r>
              <a:rPr lang="en-US" b="1" dirty="0"/>
              <a:t> </a:t>
            </a:r>
            <a:r>
              <a:rPr lang="en-US" b="1" dirty="0" err="1"/>
              <a:t>nekutyisidzira</a:t>
            </a:r>
            <a:r>
              <a:rPr lang="en-US" b="1" dirty="0"/>
              <a:t>( Mabasa 4:17-18 ); </a:t>
            </a:r>
            <a:r>
              <a:rPr lang="en-US" b="1" dirty="0" err="1"/>
              <a:t>ndokutevera</a:t>
            </a:r>
            <a:r>
              <a:rPr lang="en-US" b="1" dirty="0"/>
              <a:t>, </a:t>
            </a:r>
            <a:r>
              <a:rPr lang="en-US" b="1" dirty="0" err="1"/>
              <a:t>zvirango</a:t>
            </a:r>
            <a:r>
              <a:rPr lang="en-US" b="1" dirty="0"/>
              <a:t> ( Mabasa 5:40 ); </a:t>
            </a:r>
            <a:r>
              <a:rPr lang="en-US" b="1" dirty="0" err="1"/>
              <a:t>pakupedzisira</a:t>
            </a:r>
            <a:r>
              <a:rPr lang="en-US" b="1" dirty="0"/>
              <a:t>, </a:t>
            </a:r>
            <a:r>
              <a:rPr lang="en-US" b="1" dirty="0" err="1"/>
              <a:t>rufu</a:t>
            </a:r>
            <a:r>
              <a:rPr lang="en-US" b="1" dirty="0"/>
              <a:t> (Mabasa </a:t>
            </a:r>
            <a:r>
              <a:rPr lang="en" b="1" dirty="0"/>
              <a:t>7:59).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Jesu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apa</a:t>
            </a:r>
            <a:r>
              <a:rPr lang="en-US" sz="2000" b="1" dirty="0"/>
              <a:t> </a:t>
            </a:r>
            <a:r>
              <a:rPr lang="en-US" sz="2000" b="1" dirty="0" err="1"/>
              <a:t>Sangano</a:t>
            </a:r>
            <a:r>
              <a:rPr lang="en-US" sz="2000" b="1" dirty="0"/>
              <a:t> Rake </a:t>
            </a:r>
            <a:r>
              <a:rPr lang="en-US" sz="2000" b="1" dirty="0" err="1"/>
              <a:t>basa</a:t>
            </a:r>
            <a:r>
              <a:rPr lang="en-US" sz="2000" b="1" dirty="0"/>
              <a:t> </a:t>
            </a:r>
            <a:r>
              <a:rPr lang="en-US" sz="2000" b="1" dirty="0" err="1"/>
              <a:t>nesimba</a:t>
            </a:r>
            <a:r>
              <a:rPr lang="en-US" sz="2000" b="1" dirty="0"/>
              <a:t> </a:t>
            </a:r>
            <a:r>
              <a:rPr lang="en-US" sz="2000" b="1" dirty="0" err="1"/>
              <a:t>rokuriendesa</a:t>
            </a:r>
            <a:r>
              <a:rPr lang="en-US" sz="2000" b="1" dirty="0"/>
              <a:t> mberi (Mabasa 1:8). Hapana </a:t>
            </a:r>
            <a:r>
              <a:rPr lang="en-US" sz="2000" b="1" dirty="0" err="1"/>
              <a:t>simba</a:t>
            </a:r>
            <a:r>
              <a:rPr lang="en-US" sz="2000" b="1" dirty="0"/>
              <a:t>, </a:t>
            </a:r>
            <a:r>
              <a:rPr lang="en-US" sz="2000" b="1" dirty="0" err="1"/>
              <a:t>renyama</a:t>
            </a:r>
            <a:r>
              <a:rPr lang="en-US" sz="2000" b="1" dirty="0"/>
              <a:t> kana </a:t>
            </a:r>
            <a:r>
              <a:rPr lang="en-US" sz="2000" b="1" dirty="0" err="1"/>
              <a:t>remweya</a:t>
            </a:r>
            <a:r>
              <a:rPr lang="en-US" sz="2000" b="1" dirty="0"/>
              <a:t>, </a:t>
            </a:r>
            <a:r>
              <a:rPr lang="en-US" sz="2000" b="1" dirty="0" err="1"/>
              <a:t>rinogona</a:t>
            </a:r>
            <a:r>
              <a:rPr lang="en-US" sz="2000" b="1" dirty="0"/>
              <a:t> </a:t>
            </a:r>
            <a:r>
              <a:rPr lang="en-US" sz="2000" b="1" dirty="0" err="1"/>
              <a:t>kumisa</a:t>
            </a:r>
            <a:r>
              <a:rPr lang="en-US" sz="2000" b="1" dirty="0"/>
              <a:t> </a:t>
            </a:r>
            <a:r>
              <a:rPr lang="en-US" sz="2000" b="1" dirty="0" err="1"/>
              <a:t>kufambira</a:t>
            </a:r>
            <a:r>
              <a:rPr lang="en-US" sz="2000" b="1" dirty="0"/>
              <a:t> mberi </a:t>
            </a:r>
            <a:r>
              <a:rPr lang="en-US" sz="2000" b="1" dirty="0" err="1"/>
              <a:t>kwevhangeri</a:t>
            </a:r>
            <a:r>
              <a:rPr lang="en" sz="2000" b="1" dirty="0"/>
              <a:t>(Matt. 16:18). “</a:t>
            </a:r>
            <a:r>
              <a:rPr lang="en-US" sz="2000" b="1" dirty="0"/>
              <a:t>Kana </a:t>
            </a:r>
            <a:r>
              <a:rPr lang="en-US" sz="2000" b="1" dirty="0" err="1"/>
              <a:t>Mŋari</a:t>
            </a:r>
            <a:r>
              <a:rPr lang="en-US" sz="2000" b="1" dirty="0"/>
              <a:t> </a:t>
            </a:r>
            <a:r>
              <a:rPr lang="en-US" sz="2000" b="1" dirty="0" err="1"/>
              <a:t>acitirwira</a:t>
            </a:r>
            <a:r>
              <a:rPr lang="en-US" sz="2000" b="1" dirty="0"/>
              <a:t>, </a:t>
            </a:r>
            <a:r>
              <a:rPr lang="en-US" sz="2000" b="1" dirty="0" err="1"/>
              <a:t>ndianiko</a:t>
            </a:r>
            <a:r>
              <a:rPr lang="en-US" sz="2000" b="1" dirty="0"/>
              <a:t> </a:t>
            </a:r>
            <a:r>
              <a:rPr lang="en-US" sz="2000" b="1" dirty="0" err="1"/>
              <a:t>ucatirwisa</a:t>
            </a:r>
            <a:r>
              <a:rPr lang="en" sz="2000" b="1" dirty="0"/>
              <a:t>!” (VaRoma 8:31)</a:t>
            </a:r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1077</Words>
  <Application>Microsoft Office PowerPoint</Application>
  <PresentationFormat>Panorámica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2024-03-30T09:19:10Z</dcterms:created>
  <dcterms:modified xsi:type="dcterms:W3CDTF">2024-04-07T19:14:53Z</dcterms:modified>
</cp:coreProperties>
</file>