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3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Anobhabhatidzwa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naJohani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kwete kuti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abhabhatidzwe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naiye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Anotungamirirwa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neMweya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(Marko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Anofanira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naMwari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Anoedzwa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nadhiabhorosi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Anosangana nenjodzi dzinokuvadza muviri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Ngirozi dzinomushumira              (Marko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Shoko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rokutanga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raJesu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raitaura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zvitatu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ʋushe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bgaMŋari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bgasweɗera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tendeʋukai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Evaŋgeri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Ŋguʋa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yazadziswa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Anobhabhatidzwa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naJohani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kwete kuti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abhabhatidzwe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naiye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Anotungamirirwa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neMweya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(Marko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Anofanira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naMwari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Anoedzwa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nadhiabhorosi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Anosangana nenjodzi dzinokuvadza muviri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Ngirozi dzinomushumira              (Marko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Shoko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rokutanga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raJesu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raitaura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zvitatu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Ŋguʋa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yazadziswa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ʋushe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bgaMŋari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bgasweɗera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tendeʋukai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Evaŋgeri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KUTANGA KWEVHANGERI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8640641" y="6423025"/>
            <a:ext cx="3449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Chidzidzo 1 cha Chikunguru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36378" y="797510"/>
            <a:ext cx="9392981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«</a:t>
            </a:r>
            <a:r>
              <a:rPr lang="en-US" dirty="0" err="1"/>
              <a:t>Kubwinya</a:t>
            </a:r>
            <a:r>
              <a:rPr lang="en-US" dirty="0"/>
              <a:t> </a:t>
            </a:r>
            <a:r>
              <a:rPr lang="en-US" dirty="0" err="1"/>
              <a:t>kwakazorora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</a:t>
            </a:r>
            <a:r>
              <a:rPr lang="en-US" dirty="0" err="1"/>
              <a:t>Kristu</a:t>
            </a:r>
            <a:r>
              <a:rPr lang="en-US" dirty="0"/>
              <a:t> </a:t>
            </a:r>
            <a:r>
              <a:rPr lang="en-US" dirty="0" err="1"/>
              <a:t>chitsidzo</a:t>
            </a:r>
            <a:r>
              <a:rPr lang="en-US" dirty="0"/>
              <a:t> </a:t>
            </a:r>
            <a:r>
              <a:rPr lang="en-US" dirty="0" err="1"/>
              <a:t>cherudo</a:t>
            </a:r>
            <a:r>
              <a:rPr lang="en-US" dirty="0"/>
              <a:t> </a:t>
            </a:r>
            <a:r>
              <a:rPr lang="en-US" dirty="0" err="1"/>
              <a:t>rwaMwari</a:t>
            </a:r>
            <a:r>
              <a:rPr lang="en-US" dirty="0"/>
              <a:t> </a:t>
            </a:r>
            <a:r>
              <a:rPr lang="en-US" dirty="0" err="1"/>
              <a:t>kwatiri</a:t>
            </a:r>
            <a:r>
              <a:rPr lang="en-US" dirty="0"/>
              <a:t>. </a:t>
            </a:r>
            <a:r>
              <a:rPr lang="en-US" dirty="0" err="1"/>
              <a:t>Kunotiudza</a:t>
            </a:r>
            <a:r>
              <a:rPr lang="en-US" dirty="0"/>
              <a:t> </a:t>
            </a:r>
            <a:r>
              <a:rPr lang="en-US" dirty="0" err="1"/>
              <a:t>nezvesimba</a:t>
            </a:r>
            <a:r>
              <a:rPr lang="en-US" dirty="0"/>
              <a:t> </a:t>
            </a:r>
            <a:r>
              <a:rPr lang="en-US" dirty="0" err="1"/>
              <a:t>remunamato</a:t>
            </a:r>
            <a:r>
              <a:rPr lang="en-US" dirty="0"/>
              <a:t>-kuti </a:t>
            </a:r>
            <a:r>
              <a:rPr lang="en-US" dirty="0" err="1"/>
              <a:t>izwi</a:t>
            </a:r>
            <a:r>
              <a:rPr lang="en-US" dirty="0"/>
              <a:t> </a:t>
            </a:r>
            <a:r>
              <a:rPr lang="en-US" dirty="0" err="1"/>
              <a:t>remunhu</a:t>
            </a:r>
            <a:r>
              <a:rPr lang="en-US" dirty="0"/>
              <a:t> </a:t>
            </a:r>
            <a:r>
              <a:rPr lang="en-US" dirty="0" err="1"/>
              <a:t>ringasvikire</a:t>
            </a:r>
            <a:r>
              <a:rPr lang="en-US" dirty="0"/>
              <a:t> sei </a:t>
            </a:r>
            <a:r>
              <a:rPr lang="en-US" dirty="0" err="1"/>
              <a:t>nzeve</a:t>
            </a:r>
            <a:r>
              <a:rPr lang="en-US" dirty="0"/>
              <a:t> </a:t>
            </a:r>
            <a:r>
              <a:rPr lang="en-US" dirty="0" err="1"/>
              <a:t>yaMwari</a:t>
            </a:r>
            <a:r>
              <a:rPr lang="en-US" dirty="0"/>
              <a:t> uye </a:t>
            </a:r>
            <a:r>
              <a:rPr lang="en-US" dirty="0" err="1"/>
              <a:t>zvikumbiro</a:t>
            </a:r>
            <a:r>
              <a:rPr lang="en-US" dirty="0"/>
              <a:t> </a:t>
            </a:r>
            <a:r>
              <a:rPr lang="en-US" dirty="0" err="1"/>
              <a:t>zvedu</a:t>
            </a:r>
            <a:r>
              <a:rPr lang="en-US" dirty="0"/>
              <a:t> </a:t>
            </a:r>
            <a:r>
              <a:rPr lang="en-US" dirty="0" err="1"/>
              <a:t>zvigamuchirwe</a:t>
            </a:r>
            <a:r>
              <a:rPr lang="en-US" dirty="0"/>
              <a:t> </a:t>
            </a:r>
            <a:r>
              <a:rPr lang="en-US" dirty="0" err="1"/>
              <a:t>muvazhe</a:t>
            </a:r>
            <a:r>
              <a:rPr lang="en-US" dirty="0"/>
              <a:t> </a:t>
            </a:r>
            <a:r>
              <a:rPr lang="en-US" dirty="0" err="1"/>
              <a:t>dzedenga</a:t>
            </a:r>
            <a:r>
              <a:rPr lang="en-US" dirty="0"/>
              <a:t>.... </a:t>
            </a:r>
            <a:r>
              <a:rPr lang="en-US" dirty="0" err="1"/>
              <a:t>Chiedza</a:t>
            </a:r>
            <a:r>
              <a:rPr lang="en-US" dirty="0"/>
              <a:t> </a:t>
            </a:r>
            <a:r>
              <a:rPr lang="en-US" dirty="0" err="1"/>
              <a:t>chakadonha</a:t>
            </a:r>
            <a:r>
              <a:rPr lang="en-US" dirty="0"/>
              <a:t> </a:t>
            </a:r>
            <a:r>
              <a:rPr lang="en-US" dirty="0" err="1"/>
              <a:t>kubva</a:t>
            </a:r>
            <a:r>
              <a:rPr lang="en-US" dirty="0"/>
              <a:t> </a:t>
            </a:r>
            <a:r>
              <a:rPr lang="en-US" dirty="0" err="1"/>
              <a:t>pamasuwo</a:t>
            </a:r>
            <a:r>
              <a:rPr lang="en-US" dirty="0"/>
              <a:t> </a:t>
            </a:r>
            <a:r>
              <a:rPr lang="en-US" dirty="0" err="1"/>
              <a:t>akazaruka</a:t>
            </a:r>
            <a:r>
              <a:rPr lang="en-US" dirty="0"/>
              <a:t> pamusoro </a:t>
            </a:r>
            <a:r>
              <a:rPr lang="en-US" dirty="0" err="1"/>
              <a:t>weMuponesi</a:t>
            </a:r>
            <a:r>
              <a:rPr lang="en-US" dirty="0"/>
              <a:t> </a:t>
            </a:r>
            <a:r>
              <a:rPr lang="en-US" dirty="0" err="1"/>
              <a:t>wedu</a:t>
            </a:r>
            <a:r>
              <a:rPr lang="en-US" dirty="0"/>
              <a:t> </a:t>
            </a:r>
            <a:r>
              <a:rPr lang="en-US" dirty="0" err="1"/>
              <a:t>chichawira</a:t>
            </a:r>
            <a:r>
              <a:rPr lang="en-US" dirty="0"/>
              <a:t> pamusoro </a:t>
            </a:r>
            <a:r>
              <a:rPr lang="en-US" dirty="0" err="1"/>
              <a:t>wedu</a:t>
            </a:r>
            <a:r>
              <a:rPr lang="en-US" dirty="0"/>
              <a:t> </a:t>
            </a:r>
            <a:r>
              <a:rPr lang="en-US" dirty="0" err="1"/>
              <a:t>patinenge</a:t>
            </a:r>
            <a:r>
              <a:rPr lang="en-US" dirty="0"/>
              <a:t> </a:t>
            </a:r>
            <a:r>
              <a:rPr lang="en-US" dirty="0" err="1"/>
              <a:t>tichinyengeterera</a:t>
            </a:r>
            <a:r>
              <a:rPr lang="en-US" dirty="0"/>
              <a:t> </a:t>
            </a:r>
            <a:r>
              <a:rPr lang="en-US" dirty="0" err="1"/>
              <a:t>kubatsirwa</a:t>
            </a:r>
            <a:r>
              <a:rPr lang="en-US" dirty="0"/>
              <a:t> kuti </a:t>
            </a:r>
            <a:r>
              <a:rPr lang="en-US" dirty="0" err="1"/>
              <a:t>tikunde</a:t>
            </a:r>
            <a:r>
              <a:rPr lang="en-US" dirty="0"/>
              <a:t> </a:t>
            </a:r>
            <a:r>
              <a:rPr lang="en-US" dirty="0" err="1"/>
              <a:t>muedzo</a:t>
            </a:r>
            <a:r>
              <a:rPr lang="en-US" dirty="0"/>
              <a:t>. </a:t>
            </a:r>
            <a:r>
              <a:rPr lang="en-US" dirty="0" err="1"/>
              <a:t>Inzwi</a:t>
            </a:r>
            <a:r>
              <a:rPr lang="en-US" dirty="0"/>
              <a:t> </a:t>
            </a:r>
            <a:r>
              <a:rPr lang="en-US" dirty="0" err="1"/>
              <a:t>rakataura</a:t>
            </a:r>
            <a:r>
              <a:rPr lang="en-US" dirty="0"/>
              <a:t> </a:t>
            </a:r>
            <a:r>
              <a:rPr lang="en-US" dirty="0" err="1"/>
              <a:t>kuna</a:t>
            </a:r>
            <a:r>
              <a:rPr lang="en-US" dirty="0"/>
              <a:t> Jesu </a:t>
            </a:r>
            <a:r>
              <a:rPr lang="en-US" dirty="0" err="1"/>
              <a:t>rinoti</a:t>
            </a:r>
            <a:r>
              <a:rPr lang="en-US" dirty="0"/>
              <a:t> </a:t>
            </a:r>
            <a:r>
              <a:rPr lang="en-US" dirty="0" err="1"/>
              <a:t>kumweya</a:t>
            </a:r>
            <a:r>
              <a:rPr lang="en-US" dirty="0"/>
              <a:t> </a:t>
            </a:r>
            <a:r>
              <a:rPr lang="en-US" dirty="0" err="1"/>
              <a:t>wose</a:t>
            </a:r>
            <a:r>
              <a:rPr lang="en-US" dirty="0"/>
              <a:t> </a:t>
            </a:r>
            <a:r>
              <a:rPr lang="en-US" dirty="0" err="1"/>
              <a:t>unotenda</a:t>
            </a:r>
            <a:r>
              <a:rPr lang="en-US" dirty="0"/>
              <a:t>, “</a:t>
            </a:r>
            <a:r>
              <a:rPr lang="en-US" dirty="0" err="1"/>
              <a:t>Uyu</a:t>
            </a:r>
            <a:r>
              <a:rPr lang="en-US" dirty="0"/>
              <a:t> </a:t>
            </a:r>
            <a:r>
              <a:rPr lang="en-US" dirty="0" err="1"/>
              <a:t>ndiye</a:t>
            </a:r>
            <a:r>
              <a:rPr lang="en-US" dirty="0"/>
              <a:t> </a:t>
            </a:r>
            <a:r>
              <a:rPr lang="en-US" dirty="0" err="1"/>
              <a:t>Mŋanakomana</a:t>
            </a:r>
            <a:r>
              <a:rPr lang="en-US" dirty="0"/>
              <a:t> </a:t>
            </a:r>
            <a:r>
              <a:rPr lang="en-US" dirty="0" err="1"/>
              <a:t>waŋgu</a:t>
            </a:r>
            <a:r>
              <a:rPr lang="en-US" dirty="0"/>
              <a:t> </a:t>
            </a:r>
            <a:r>
              <a:rPr lang="en-US" dirty="0" err="1"/>
              <a:t>unoɗikanwa</a:t>
            </a:r>
            <a:r>
              <a:rPr lang="en-US" dirty="0"/>
              <a:t>, </a:t>
            </a:r>
            <a:r>
              <a:rPr lang="en-US" dirty="0" err="1"/>
              <a:t>wandinofarira</a:t>
            </a:r>
            <a:r>
              <a:rPr lang="en" dirty="0"/>
              <a:t>.”»</a:t>
            </a:r>
            <a:r>
              <a:rPr lang="en-US" dirty="0"/>
              <a:t> -Non Official Translation by Gift Mawoyo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SHOKO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Johane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wakati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asuŋgwa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Jesu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akaȿika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Garirea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aciparidza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Evaŋgeri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yaMŋari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(Marko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937728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164561" y="3071793"/>
            <a:ext cx="3921165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Kunongedzerwa</a:t>
            </a:r>
            <a:r>
              <a:rPr lang="en-US" sz="2000" b="1" dirty="0"/>
              <a:t> </a:t>
            </a:r>
            <a:r>
              <a:rPr lang="en-US" sz="2000" b="1" dirty="0" err="1"/>
              <a:t>kuuprofita</a:t>
            </a:r>
            <a:r>
              <a:rPr lang="en-US" sz="2000" b="1" dirty="0"/>
              <a:t> </a:t>
            </a:r>
            <a:r>
              <a:rPr lang="en-US" sz="2000" b="1" dirty="0" err="1"/>
              <a:t>hwemavhiki</a:t>
            </a:r>
            <a:r>
              <a:rPr lang="en-US" sz="2000" b="1" dirty="0"/>
              <a:t> 70</a:t>
            </a:r>
            <a:r>
              <a:rPr lang="en" sz="2000" b="1" dirty="0"/>
              <a:t>(Dan . 9:24).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Kubva</a:t>
            </a:r>
            <a:r>
              <a:rPr lang="en-US" sz="2000" b="1" dirty="0"/>
              <a:t> </a:t>
            </a:r>
            <a:r>
              <a:rPr lang="en-US" sz="2000" b="1" dirty="0" err="1"/>
              <a:t>pachirevo</a:t>
            </a:r>
            <a:r>
              <a:rPr lang="en-US" sz="2000" b="1" dirty="0"/>
              <a:t> </a:t>
            </a:r>
            <a:r>
              <a:rPr lang="en-US" sz="2000" b="1" dirty="0" err="1"/>
              <a:t>chaAtashasta</a:t>
            </a:r>
            <a:r>
              <a:rPr lang="en-US" sz="2000" b="1" dirty="0"/>
              <a:t>, gore ra457 BC, kusvika </a:t>
            </a:r>
            <a:r>
              <a:rPr lang="en-US" sz="2000" b="1" dirty="0" err="1"/>
              <a:t>pakuzodzwa</a:t>
            </a:r>
            <a:r>
              <a:rPr lang="en-US" sz="2000" b="1" dirty="0"/>
              <a:t> </a:t>
            </a:r>
            <a:r>
              <a:rPr lang="en-US" sz="2000" b="1" dirty="0" err="1"/>
              <a:t>kwaMesiya</a:t>
            </a:r>
            <a:r>
              <a:rPr lang="en-US" sz="2000" b="1" dirty="0"/>
              <a:t>, </a:t>
            </a:r>
            <a:r>
              <a:rPr lang="en-US" sz="2000" b="1" dirty="0" err="1"/>
              <a:t>mavhiki</a:t>
            </a:r>
            <a:r>
              <a:rPr lang="en-US" sz="2000" b="1" dirty="0"/>
              <a:t> 69 </a:t>
            </a:r>
            <a:r>
              <a:rPr lang="en-US" sz="2000" b="1" dirty="0" err="1"/>
              <a:t>aizopera</a:t>
            </a:r>
            <a:r>
              <a:rPr lang="en" sz="2000" b="1" dirty="0"/>
              <a:t>(v. 25).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Izvi </a:t>
            </a:r>
            <a:r>
              <a:rPr lang="en-US" sz="2000" b="1" dirty="0" err="1"/>
              <a:t>zvakazadziswa</a:t>
            </a:r>
            <a:r>
              <a:rPr lang="en-US" sz="2000" b="1" dirty="0"/>
              <a:t> </a:t>
            </a:r>
            <a:r>
              <a:rPr lang="en-US" sz="2000" b="1" dirty="0" err="1"/>
              <a:t>pakubhabhatidzwa</a:t>
            </a:r>
            <a:r>
              <a:rPr lang="en-US" sz="2000" b="1" dirty="0"/>
              <a:t> </a:t>
            </a:r>
            <a:r>
              <a:rPr lang="en-US" sz="2000" b="1" dirty="0" err="1"/>
              <a:t>kwaJesu</a:t>
            </a:r>
            <a:r>
              <a:rPr lang="en-US" sz="2000" b="1" dirty="0"/>
              <a:t>, AD 27. </a:t>
            </a:r>
            <a:r>
              <a:rPr lang="en-US" sz="2000" b="1" dirty="0" err="1"/>
              <a:t>Mushure</a:t>
            </a:r>
            <a:r>
              <a:rPr lang="en-US" sz="2000" b="1" dirty="0"/>
              <a:t> </a:t>
            </a:r>
            <a:r>
              <a:rPr lang="en-US" sz="2000" b="1" dirty="0" err="1"/>
              <a:t>mehafu</a:t>
            </a:r>
            <a:r>
              <a:rPr lang="en-US" sz="2000" b="1" dirty="0"/>
              <a:t> </a:t>
            </a:r>
            <a:r>
              <a:rPr lang="en-US" sz="2000" b="1" dirty="0" err="1"/>
              <a:t>revhiki</a:t>
            </a:r>
            <a:r>
              <a:rPr lang="en-US" sz="2000" b="1" dirty="0"/>
              <a:t> </a:t>
            </a:r>
            <a:r>
              <a:rPr lang="en-US" sz="2000" b="1" dirty="0" err="1"/>
              <a:t>rakateera</a:t>
            </a:r>
            <a:r>
              <a:rPr lang="en-US" sz="2000" b="1" dirty="0"/>
              <a:t>, AD 31, Jesu </a:t>
            </a:r>
            <a:r>
              <a:rPr lang="en-US" sz="2000" b="1" dirty="0" err="1"/>
              <a:t>akafa</a:t>
            </a:r>
            <a:r>
              <a:rPr lang="en" sz="2000" b="1" dirty="0"/>
              <a:t>(v.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Chitsidzo</a:t>
            </a:r>
            <a:r>
              <a:rPr lang="en-US" sz="2000" b="1" dirty="0"/>
              <a:t> </a:t>
            </a:r>
            <a:r>
              <a:rPr lang="en-US" sz="2000" b="1" dirty="0" err="1"/>
              <a:t>chekuti</a:t>
            </a:r>
            <a:r>
              <a:rPr lang="en-US" sz="2000" b="1" dirty="0"/>
              <a:t> </a:t>
            </a:r>
            <a:r>
              <a:rPr lang="en-US" sz="2000" b="1" dirty="0" err="1"/>
              <a:t>sungano</a:t>
            </a:r>
            <a:r>
              <a:rPr lang="en-US" sz="2000" b="1" dirty="0"/>
              <a:t> </a:t>
            </a:r>
            <a:r>
              <a:rPr lang="en-US" sz="2000" b="1" dirty="0" err="1"/>
              <a:t>yeruponeso</a:t>
            </a:r>
            <a:r>
              <a:rPr lang="en-US" sz="2000" b="1" dirty="0"/>
              <a:t> </a:t>
            </a:r>
            <a:r>
              <a:rPr lang="en-US" sz="2000" b="1" dirty="0" err="1"/>
              <a:t>yakanga</a:t>
            </a:r>
            <a:r>
              <a:rPr lang="en-US" sz="2000" b="1" dirty="0"/>
              <a:t> </a:t>
            </a:r>
            <a:r>
              <a:rPr lang="en-US" sz="2000" b="1" dirty="0" err="1"/>
              <a:t>yava</a:t>
            </a:r>
            <a:r>
              <a:rPr lang="en-US" sz="2000" b="1" dirty="0"/>
              <a:t> kutanga </a:t>
            </a:r>
            <a:r>
              <a:rPr lang="en-US" sz="2000" b="1" dirty="0" err="1"/>
              <a:t>kuzadzikiswa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Rukoko</a:t>
            </a:r>
            <a:r>
              <a:rPr lang="en-US" b="1" dirty="0"/>
              <a:t> </a:t>
            </a:r>
            <a:r>
              <a:rPr lang="en-US" b="1" dirty="0" err="1"/>
              <a:t>rwekutora</a:t>
            </a:r>
            <a:r>
              <a:rPr lang="en-US" b="1" dirty="0"/>
              <a:t> </a:t>
            </a:r>
            <a:r>
              <a:rPr lang="en-US" b="1" dirty="0" err="1"/>
              <a:t>chikamu</a:t>
            </a:r>
            <a:r>
              <a:rPr lang="en-US" b="1" dirty="0"/>
              <a:t> </a:t>
            </a:r>
            <a:r>
              <a:rPr lang="en-US" b="1" dirty="0" err="1"/>
              <a:t>musungano</a:t>
            </a:r>
            <a:r>
              <a:rPr lang="en-US" b="1" dirty="0"/>
              <a:t>, </a:t>
            </a:r>
            <a:r>
              <a:rPr lang="en-US" b="1" dirty="0" err="1"/>
              <a:t>nekugamuchira</a:t>
            </a:r>
            <a:r>
              <a:rPr lang="en-US" b="1" dirty="0"/>
              <a:t> </a:t>
            </a:r>
            <a:r>
              <a:rPr lang="en-US" b="1" dirty="0" err="1"/>
              <a:t>ruregerero</a:t>
            </a:r>
            <a:r>
              <a:rPr lang="en-US" b="1" dirty="0"/>
              <a:t> </a:t>
            </a:r>
            <a:r>
              <a:rPr lang="en-US" b="1" dirty="0" err="1"/>
              <a:t>kuburikidza</a:t>
            </a:r>
            <a:r>
              <a:rPr lang="en-US" b="1" dirty="0"/>
              <a:t> </a:t>
            </a:r>
            <a:r>
              <a:rPr lang="en-US" b="1" dirty="0" err="1"/>
              <a:t>nekutenda</a:t>
            </a:r>
            <a:r>
              <a:rPr lang="en-US" b="1" dirty="0"/>
              <a:t> muna Jesu</a:t>
            </a:r>
            <a:r>
              <a:rPr lang="en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620003" y="4503521"/>
            <a:ext cx="3415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Shoko </a:t>
            </a:r>
            <a:r>
              <a:rPr lang="en-US" sz="2000" b="1" dirty="0" err="1"/>
              <a:t>redu</a:t>
            </a:r>
            <a:r>
              <a:rPr lang="en-US" sz="2000" b="1" dirty="0"/>
              <a:t> </a:t>
            </a:r>
            <a:r>
              <a:rPr lang="en-US" sz="2000" b="1" dirty="0" err="1"/>
              <a:t>razvino</a:t>
            </a:r>
            <a:r>
              <a:rPr lang="en-US" sz="2000" b="1" dirty="0"/>
              <a:t> uno </a:t>
            </a:r>
            <a:r>
              <a:rPr lang="en-US" sz="2000" b="1" dirty="0" err="1"/>
              <a:t>rinobatanidzawo</a:t>
            </a:r>
            <a:r>
              <a:rPr lang="en-US" sz="2000" b="1" dirty="0"/>
              <a:t> </a:t>
            </a:r>
            <a:r>
              <a:rPr lang="en-US" sz="2000" b="1" dirty="0" err="1"/>
              <a:t>zvitatu</a:t>
            </a:r>
            <a:r>
              <a:rPr lang="en-US" sz="2000" b="1" dirty="0"/>
              <a:t> izvi: Nguva </a:t>
            </a:r>
            <a:r>
              <a:rPr lang="en-US" sz="2000" b="1" dirty="0" err="1"/>
              <a:t>yazadzikiswa</a:t>
            </a:r>
            <a:r>
              <a:rPr lang="en-US" sz="2000" b="1" dirty="0"/>
              <a:t>; Jesu </a:t>
            </a:r>
            <a:r>
              <a:rPr lang="en-US" sz="2000" b="1" dirty="0" err="1"/>
              <a:t>ari</a:t>
            </a:r>
            <a:r>
              <a:rPr lang="en-US" sz="2000" b="1" dirty="0"/>
              <a:t> kuuya; uye </a:t>
            </a:r>
            <a:r>
              <a:rPr lang="en-US" sz="2000" b="1" dirty="0" err="1"/>
              <a:t>tinofanira</a:t>
            </a:r>
            <a:r>
              <a:rPr lang="en-US" sz="2000" b="1" dirty="0"/>
              <a:t> </a:t>
            </a:r>
            <a:r>
              <a:rPr lang="en-US" sz="2000" b="1" dirty="0" err="1"/>
              <a:t>kutendeuka</a:t>
            </a:r>
            <a:r>
              <a:rPr lang="en-US" sz="2000" b="1" dirty="0"/>
              <a:t> uye </a:t>
            </a:r>
            <a:r>
              <a:rPr lang="en-US" sz="2000" b="1" dirty="0" err="1"/>
              <a:t>totenda</a:t>
            </a:r>
            <a:r>
              <a:rPr lang="en-US" sz="2000" b="1" dirty="0"/>
              <a:t> kuti </a:t>
            </a:r>
            <a:r>
              <a:rPr lang="en-US" sz="2000" b="1" dirty="0" err="1"/>
              <a:t>tigoenda</a:t>
            </a:r>
            <a:r>
              <a:rPr lang="en-US" sz="2000" b="1" dirty="0"/>
              <a:t> Naye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845" y="4503521"/>
            <a:ext cx="4169735" cy="2252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9090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“</a:t>
            </a:r>
            <a:r>
              <a:rPr lang="en-US" dirty="0" err="1"/>
              <a:t>Mutoro</a:t>
            </a:r>
            <a:r>
              <a:rPr lang="en-US" dirty="0"/>
              <a:t> </a:t>
            </a:r>
            <a:r>
              <a:rPr lang="en-US" dirty="0" err="1"/>
              <a:t>wekuparidza</a:t>
            </a:r>
            <a:r>
              <a:rPr lang="en-US" dirty="0"/>
              <a:t> </a:t>
            </a:r>
            <a:r>
              <a:rPr lang="en-US" dirty="0" err="1"/>
              <a:t>kwaKristu</a:t>
            </a:r>
            <a:r>
              <a:rPr lang="en-US" dirty="0"/>
              <a:t> waive, “</a:t>
            </a:r>
            <a:r>
              <a:rPr lang="en-US" dirty="0" err="1"/>
              <a:t>Ŋguʋa</a:t>
            </a:r>
            <a:r>
              <a:rPr lang="en-US" dirty="0"/>
              <a:t> </a:t>
            </a:r>
            <a:r>
              <a:rPr lang="en-US" dirty="0" err="1"/>
              <a:t>yazad</a:t>
            </a:r>
            <a:r>
              <a:rPr lang="en-US" dirty="0"/>
              <a:t> </a:t>
            </a:r>
            <a:r>
              <a:rPr lang="en-US" dirty="0" err="1"/>
              <a:t>ziswa</a:t>
            </a:r>
            <a:r>
              <a:rPr lang="en-US" dirty="0"/>
              <a:t>, </a:t>
            </a:r>
            <a:r>
              <a:rPr lang="en-US" dirty="0" err="1"/>
              <a:t>ʋushe</a:t>
            </a:r>
            <a:r>
              <a:rPr lang="en-US" dirty="0"/>
              <a:t> </a:t>
            </a:r>
            <a:r>
              <a:rPr lang="en-US" dirty="0" err="1"/>
              <a:t>bgaMŋari</a:t>
            </a:r>
            <a:r>
              <a:rPr lang="en-US" dirty="0"/>
              <a:t> </a:t>
            </a:r>
            <a:r>
              <a:rPr lang="en-US" dirty="0" err="1"/>
              <a:t>bgasweɗera</a:t>
            </a:r>
            <a:r>
              <a:rPr lang="en-US" dirty="0"/>
              <a:t> </a:t>
            </a:r>
            <a:r>
              <a:rPr lang="en-US" dirty="0" err="1"/>
              <a:t>pedyo</a:t>
            </a:r>
            <a:r>
              <a:rPr lang="en-US" dirty="0"/>
              <a:t>; </a:t>
            </a:r>
            <a:r>
              <a:rPr lang="en-US" dirty="0" err="1"/>
              <a:t>tendeʋukai</a:t>
            </a:r>
            <a:r>
              <a:rPr lang="en-US" dirty="0"/>
              <a:t>, </a:t>
            </a:r>
            <a:r>
              <a:rPr lang="en-US" dirty="0" err="1"/>
              <a:t>mutende</a:t>
            </a:r>
            <a:r>
              <a:rPr lang="en-US" dirty="0"/>
              <a:t> </a:t>
            </a:r>
            <a:r>
              <a:rPr lang="en-US" dirty="0" err="1"/>
              <a:t>Evaŋgeri</a:t>
            </a:r>
            <a:r>
              <a:rPr lang="en-US" dirty="0"/>
              <a:t>.” </a:t>
            </a:r>
            <a:r>
              <a:rPr lang="en-US" dirty="0" err="1"/>
              <a:t>Nokudaro</a:t>
            </a:r>
            <a:r>
              <a:rPr lang="en-US" dirty="0"/>
              <a:t> </a:t>
            </a:r>
            <a:r>
              <a:rPr lang="en-US" dirty="0" err="1"/>
              <a:t>shoko</a:t>
            </a:r>
            <a:r>
              <a:rPr lang="en-US" dirty="0"/>
              <a:t> </a:t>
            </a:r>
            <a:r>
              <a:rPr lang="en-US" dirty="0" err="1"/>
              <a:t>revhangeri</a:t>
            </a:r>
            <a:r>
              <a:rPr lang="en-US" dirty="0"/>
              <a:t>, </a:t>
            </a:r>
            <a:r>
              <a:rPr lang="en-US" dirty="0" err="1"/>
              <a:t>sekupiwa</a:t>
            </a:r>
            <a:r>
              <a:rPr lang="en-US" dirty="0"/>
              <a:t> </a:t>
            </a:r>
            <a:r>
              <a:rPr lang="en-US" dirty="0" err="1"/>
              <a:t>kwaro</a:t>
            </a:r>
            <a:r>
              <a:rPr lang="en-US" dirty="0"/>
              <a:t> </a:t>
            </a:r>
            <a:r>
              <a:rPr lang="en-US" dirty="0" err="1"/>
              <a:t>neMuponesi</a:t>
            </a:r>
            <a:r>
              <a:rPr lang="en-US" dirty="0"/>
              <a:t> </a:t>
            </a:r>
            <a:r>
              <a:rPr lang="en-US" dirty="0" err="1"/>
              <a:t>pachake</a:t>
            </a:r>
            <a:r>
              <a:rPr lang="en-US" dirty="0"/>
              <a:t>, </a:t>
            </a:r>
            <a:r>
              <a:rPr lang="en-US" dirty="0" err="1"/>
              <a:t>rakanga</a:t>
            </a:r>
            <a:r>
              <a:rPr lang="en-US" dirty="0"/>
              <a:t> </a:t>
            </a:r>
            <a:r>
              <a:rPr lang="en-US" dirty="0" err="1"/>
              <a:t>rakavakirwa</a:t>
            </a:r>
            <a:r>
              <a:rPr lang="en-US" dirty="0"/>
              <a:t> </a:t>
            </a:r>
            <a:r>
              <a:rPr lang="en-US" dirty="0" err="1"/>
              <a:t>pazviporofita</a:t>
            </a:r>
            <a:r>
              <a:rPr lang="en-US" dirty="0"/>
              <a:t>. “</a:t>
            </a:r>
            <a:r>
              <a:rPr lang="en-US" dirty="0" err="1"/>
              <a:t>Ŋguʋa</a:t>
            </a:r>
            <a:r>
              <a:rPr lang="en-US" dirty="0"/>
              <a:t>” </a:t>
            </a:r>
            <a:r>
              <a:rPr lang="en-US" dirty="0" err="1"/>
              <a:t>iyo</a:t>
            </a:r>
            <a:r>
              <a:rPr lang="en-US" dirty="0"/>
              <a:t> </a:t>
            </a:r>
            <a:r>
              <a:rPr lang="en-US" dirty="0" err="1"/>
              <a:t>yaakazivisa</a:t>
            </a:r>
            <a:r>
              <a:rPr lang="en-US" dirty="0"/>
              <a:t> kuti </a:t>
            </a:r>
            <a:r>
              <a:rPr lang="en-US" dirty="0" err="1"/>
              <a:t>ichazadzikiswa</a:t>
            </a:r>
            <a:r>
              <a:rPr lang="en-US" dirty="0"/>
              <a:t> ndiyo nguva </a:t>
            </a:r>
            <a:r>
              <a:rPr lang="en-US" dirty="0" err="1"/>
              <a:t>yakaziviswa</a:t>
            </a:r>
            <a:r>
              <a:rPr lang="en-US" dirty="0"/>
              <a:t> </a:t>
            </a:r>
            <a:r>
              <a:rPr lang="en-US" dirty="0" err="1"/>
              <a:t>Dhanieri</a:t>
            </a:r>
            <a:r>
              <a:rPr lang="en-US" dirty="0"/>
              <a:t> </a:t>
            </a:r>
            <a:r>
              <a:rPr lang="en-US" dirty="0" err="1"/>
              <a:t>nomutumwa</a:t>
            </a:r>
            <a:r>
              <a:rPr lang="en-US" dirty="0"/>
              <a:t> </a:t>
            </a:r>
            <a:r>
              <a:rPr lang="en-US" dirty="0" err="1"/>
              <a:t>Gabrieri</a:t>
            </a:r>
            <a:r>
              <a:rPr lang="en" dirty="0"/>
              <a:t>…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Sezvo</a:t>
            </a:r>
            <a:r>
              <a:rPr lang="en-US" dirty="0"/>
              <a:t> </a:t>
            </a:r>
            <a:r>
              <a:rPr lang="en-US" dirty="0" err="1"/>
              <a:t>shoko</a:t>
            </a:r>
            <a:r>
              <a:rPr lang="en-US" dirty="0"/>
              <a:t> </a:t>
            </a:r>
            <a:r>
              <a:rPr lang="en-US" dirty="0" err="1"/>
              <a:t>rokuuya</a:t>
            </a:r>
            <a:r>
              <a:rPr lang="en-US" dirty="0"/>
              <a:t> </a:t>
            </a:r>
            <a:r>
              <a:rPr lang="en-US" dirty="0" err="1"/>
              <a:t>kwokutanga</a:t>
            </a:r>
            <a:r>
              <a:rPr lang="en-US" dirty="0"/>
              <a:t> </a:t>
            </a:r>
            <a:r>
              <a:rPr lang="en-US" dirty="0" err="1"/>
              <a:t>kwaKristu</a:t>
            </a:r>
            <a:r>
              <a:rPr lang="en-US" dirty="0"/>
              <a:t> </a:t>
            </a:r>
            <a:r>
              <a:rPr lang="en-US" dirty="0" err="1"/>
              <a:t>rakazivisa</a:t>
            </a:r>
            <a:r>
              <a:rPr lang="en-US" dirty="0"/>
              <a:t> </a:t>
            </a:r>
            <a:r>
              <a:rPr lang="en-US" dirty="0" err="1"/>
              <a:t>humambo</a:t>
            </a:r>
            <a:r>
              <a:rPr lang="en-US" dirty="0"/>
              <a:t> </a:t>
            </a:r>
            <a:r>
              <a:rPr lang="en-US" dirty="0" err="1"/>
              <a:t>hwenyasha</a:t>
            </a:r>
            <a:r>
              <a:rPr lang="en-US" dirty="0"/>
              <a:t> </a:t>
            </a:r>
            <a:r>
              <a:rPr lang="en-US" dirty="0" err="1"/>
              <a:t>dzake</a:t>
            </a:r>
            <a:r>
              <a:rPr lang="en-US" dirty="0"/>
              <a:t>, </a:t>
            </a:r>
            <a:r>
              <a:rPr lang="en-US" dirty="0" err="1"/>
              <a:t>naizvozvo</a:t>
            </a:r>
            <a:r>
              <a:rPr lang="en-US" dirty="0"/>
              <a:t> </a:t>
            </a:r>
            <a:r>
              <a:rPr lang="en-US" dirty="0" err="1"/>
              <a:t>shoko</a:t>
            </a:r>
            <a:r>
              <a:rPr lang="en-US" dirty="0"/>
              <a:t> </a:t>
            </a:r>
            <a:r>
              <a:rPr lang="en-US" dirty="0" err="1"/>
              <a:t>rokuuya</a:t>
            </a:r>
            <a:r>
              <a:rPr lang="en-US" dirty="0"/>
              <a:t> </a:t>
            </a:r>
            <a:r>
              <a:rPr lang="en-US" dirty="0" err="1"/>
              <a:t>kwake</a:t>
            </a:r>
            <a:r>
              <a:rPr lang="en-US" dirty="0"/>
              <a:t> </a:t>
            </a:r>
            <a:r>
              <a:rPr lang="en-US" dirty="0" err="1"/>
              <a:t>kwechipiri</a:t>
            </a:r>
            <a:r>
              <a:rPr lang="en-US" dirty="0"/>
              <a:t> </a:t>
            </a:r>
            <a:r>
              <a:rPr lang="en-US" dirty="0" err="1"/>
              <a:t>rinozivisa</a:t>
            </a:r>
            <a:r>
              <a:rPr lang="en-US" dirty="0"/>
              <a:t> </a:t>
            </a:r>
            <a:r>
              <a:rPr lang="en-US" dirty="0" err="1"/>
              <a:t>humambo</a:t>
            </a:r>
            <a:r>
              <a:rPr lang="en-US" dirty="0"/>
              <a:t> </a:t>
            </a:r>
            <a:r>
              <a:rPr lang="en-US" dirty="0" err="1"/>
              <a:t>hwokubwinya</a:t>
            </a:r>
            <a:r>
              <a:rPr lang="en-US" dirty="0"/>
              <a:t> </a:t>
            </a:r>
            <a:r>
              <a:rPr lang="en-US" dirty="0" err="1"/>
              <a:t>kwake</a:t>
            </a:r>
            <a:r>
              <a:rPr lang="en-US" dirty="0"/>
              <a:t>. Uye </a:t>
            </a:r>
            <a:r>
              <a:rPr lang="en-US" dirty="0" err="1"/>
              <a:t>shoko</a:t>
            </a:r>
            <a:r>
              <a:rPr lang="en-US" dirty="0"/>
              <a:t> </a:t>
            </a:r>
            <a:r>
              <a:rPr lang="en-US" dirty="0" err="1"/>
              <a:t>rechipiri</a:t>
            </a:r>
            <a:r>
              <a:rPr lang="en-US" dirty="0"/>
              <a:t>, </a:t>
            </a:r>
            <a:r>
              <a:rPr lang="en-US" dirty="0" err="1"/>
              <a:t>serokutanga</a:t>
            </a:r>
            <a:r>
              <a:rPr lang="en-US" dirty="0"/>
              <a:t>, </a:t>
            </a:r>
            <a:r>
              <a:rPr lang="en-US" dirty="0" err="1"/>
              <a:t>rinobva</a:t>
            </a:r>
            <a:r>
              <a:rPr lang="en-US" dirty="0"/>
              <a:t> </a:t>
            </a:r>
            <a:r>
              <a:rPr lang="en-US" dirty="0" err="1"/>
              <a:t>pazviporofita</a:t>
            </a:r>
            <a:r>
              <a:rPr lang="en" dirty="0"/>
              <a:t>."</a:t>
            </a:r>
            <a:r>
              <a:rPr lang="en-US" dirty="0"/>
              <a:t>-Non Official Translation by Gift Mawoyo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486674" y="6401719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Johane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wakati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asuŋgwa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Jesu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akaȿika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Garirea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aciparidza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Evaŋgeri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yaMŋari,aciti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Ŋguʋa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yazad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ziswa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ʋushe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bgaMŋari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bgasweɗera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pedyo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tendeʋukai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mutende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Evaŋgeri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AD4758"/>
                </a:solidFill>
              </a:rPr>
              <a:t>Munyori</a:t>
            </a:r>
            <a:r>
              <a:rPr lang="en-US" sz="2000" b="1" dirty="0">
                <a:solidFill>
                  <a:srgbClr val="AD4758"/>
                </a:solidFill>
              </a:rPr>
              <a:t> </a:t>
            </a:r>
            <a:r>
              <a:rPr lang="en-US" sz="2000" b="1" dirty="0" err="1">
                <a:solidFill>
                  <a:srgbClr val="AD4758"/>
                </a:solidFill>
              </a:rPr>
              <a:t>wevhangeri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Mumishinari akakoniwa.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Kubatsira pabasa.</a:t>
            </a:r>
          </a:p>
          <a:p>
            <a:pPr>
              <a:spcBef>
                <a:spcPts val="2400"/>
              </a:spcBef>
            </a:pPr>
            <a:r>
              <a:rPr lang="en-US" sz="2000" b="1" dirty="0">
                <a:solidFill>
                  <a:srgbClr val="C52C9D"/>
                </a:solidFill>
              </a:rPr>
              <a:t>Kutanga </a:t>
            </a:r>
            <a:r>
              <a:rPr lang="en-US" sz="2000" b="1" dirty="0" err="1">
                <a:solidFill>
                  <a:srgbClr val="C52C9D"/>
                </a:solidFill>
              </a:rPr>
              <a:t>kwevhangeri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Kugadzirira</a:t>
            </a:r>
            <a:r>
              <a:rPr lang="en" sz="2000" b="1" dirty="0"/>
              <a:t>. Marko 1:1-8.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Rubhabhatidzo</a:t>
            </a:r>
            <a:r>
              <a:rPr lang="en" sz="2000" b="1" dirty="0"/>
              <a:t>. Marko 1:9-13.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Shoko. Marko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Vhangeri</a:t>
            </a:r>
            <a:r>
              <a:rPr lang="en-US" sz="2000" b="1" dirty="0"/>
              <a:t> </a:t>
            </a:r>
            <a:r>
              <a:rPr lang="en-US" sz="2000" b="1" dirty="0" err="1"/>
              <a:t>raMako</a:t>
            </a:r>
            <a:r>
              <a:rPr lang="en-US" sz="2000" b="1" dirty="0"/>
              <a:t> </a:t>
            </a:r>
            <a:r>
              <a:rPr lang="en-US" sz="2000" b="1" dirty="0" err="1"/>
              <a:t>ndiro</a:t>
            </a:r>
            <a:r>
              <a:rPr lang="en-US" sz="2000" b="1" dirty="0"/>
              <a:t> </a:t>
            </a:r>
            <a:r>
              <a:rPr lang="en-US" sz="2000" b="1" dirty="0" err="1"/>
              <a:t>ripfupipfupi</a:t>
            </a:r>
            <a:r>
              <a:rPr lang="en-US" sz="2000" b="1" dirty="0"/>
              <a:t> </a:t>
            </a:r>
            <a:r>
              <a:rPr lang="en-US" sz="2000" b="1" dirty="0" err="1"/>
              <a:t>pamavhangeri</a:t>
            </a:r>
            <a:r>
              <a:rPr lang="en-US" sz="2000" b="1" dirty="0"/>
              <a:t> mana </a:t>
            </a:r>
            <a:r>
              <a:rPr lang="en-US" sz="2000" b="1" dirty="0" err="1"/>
              <a:t>anorondedzera</a:t>
            </a:r>
            <a:r>
              <a:rPr lang="en-US" sz="2000" b="1" dirty="0"/>
              <a:t> </a:t>
            </a:r>
            <a:r>
              <a:rPr lang="en-US" sz="2000" b="1" dirty="0" err="1"/>
              <a:t>hupenyu</a:t>
            </a:r>
            <a:r>
              <a:rPr lang="en-US" sz="2000" b="1" dirty="0"/>
              <a:t> </a:t>
            </a:r>
            <a:r>
              <a:rPr lang="en-US" sz="2000" b="1" dirty="0" err="1"/>
              <a:t>hwaJesu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Muchidimbu</a:t>
            </a:r>
            <a:r>
              <a:rPr lang="en-US" sz="2000" b="1" dirty="0"/>
              <a:t>, Mako ndiyo </a:t>
            </a:r>
            <a:r>
              <a:rPr lang="en-US" sz="2000" b="1" dirty="0" err="1"/>
              <a:t>vhangeri</a:t>
            </a:r>
            <a:r>
              <a:rPr lang="en-US" sz="2000" b="1" dirty="0"/>
              <a:t> </a:t>
            </a:r>
            <a:r>
              <a:rPr lang="en-US" sz="2000" b="1" dirty="0" err="1"/>
              <a:t>yezana</a:t>
            </a:r>
            <a:r>
              <a:rPr lang="en-US" sz="2000" b="1" dirty="0"/>
              <a:t> </a:t>
            </a:r>
            <a:r>
              <a:rPr lang="en-US" sz="2000" b="1" dirty="0" err="1"/>
              <a:t>remakore</a:t>
            </a:r>
            <a:r>
              <a:rPr lang="en-US" sz="2000" b="1" dirty="0"/>
              <a:t> rechi21, apo </a:t>
            </a:r>
            <a:r>
              <a:rPr lang="en-US" sz="2000" b="1" dirty="0" err="1"/>
              <a:t>zvinhu</a:t>
            </a:r>
            <a:r>
              <a:rPr lang="en-US" sz="2000" b="1" dirty="0"/>
              <a:t> </a:t>
            </a:r>
            <a:r>
              <a:rPr lang="en-US" sz="2000" b="1" dirty="0" err="1"/>
              <a:t>zvose</a:t>
            </a:r>
            <a:r>
              <a:rPr lang="en-US" sz="2000" b="1" dirty="0"/>
              <a:t> </a:t>
            </a:r>
            <a:r>
              <a:rPr lang="en-US" sz="2000" b="1" dirty="0" err="1"/>
              <a:t>zvinoitika</a:t>
            </a:r>
            <a:r>
              <a:rPr lang="en-US" sz="2000" b="1" dirty="0"/>
              <a:t> </a:t>
            </a:r>
            <a:r>
              <a:rPr lang="en-US" sz="2000" b="1" dirty="0" err="1"/>
              <a:t>nokukurumidza</a:t>
            </a:r>
            <a:r>
              <a:rPr lang="en-US" sz="2000" b="1" dirty="0"/>
              <a:t>, uye vanhu </a:t>
            </a:r>
            <a:r>
              <a:rPr lang="en-US" sz="2000" b="1" dirty="0" err="1"/>
              <a:t>vasina</a:t>
            </a:r>
            <a:r>
              <a:rPr lang="en-US" sz="2000" b="1" dirty="0"/>
              <a:t> nguva. </a:t>
            </a:r>
            <a:r>
              <a:rPr lang="en-US" sz="2000" b="1" dirty="0" err="1"/>
              <a:t>Ngatishandise</a:t>
            </a:r>
            <a:r>
              <a:rPr lang="en-US" sz="2000" b="1" dirty="0"/>
              <a:t> nguva iyoyo </a:t>
            </a:r>
            <a:r>
              <a:rPr lang="en-US" sz="2000" b="1" dirty="0" err="1"/>
              <a:t>kudzidza</a:t>
            </a:r>
            <a:r>
              <a:rPr lang="en-US" sz="2000" b="1" dirty="0"/>
              <a:t> </a:t>
            </a:r>
            <a:r>
              <a:rPr lang="en-US" sz="2000" b="1" dirty="0" err="1"/>
              <a:t>chinhu</a:t>
            </a:r>
            <a:r>
              <a:rPr lang="en-US" sz="2000" b="1" dirty="0"/>
              <a:t> </a:t>
            </a:r>
            <a:r>
              <a:rPr lang="en-US" sz="2000" b="1" dirty="0" err="1"/>
              <a:t>chinokosha</a:t>
            </a:r>
            <a:r>
              <a:rPr lang="en-US" sz="2000" b="1" dirty="0"/>
              <a:t> </a:t>
            </a:r>
            <a:r>
              <a:rPr lang="en-US" sz="2000" b="1" dirty="0" err="1"/>
              <a:t>zvikuru</a:t>
            </a:r>
            <a:r>
              <a:rPr lang="en" sz="2000" b="1" dirty="0"/>
              <a:t>: “</a:t>
            </a:r>
            <a:r>
              <a:rPr lang="en-US" sz="2000" b="1" dirty="0" err="1"/>
              <a:t>Kutaŋga</a:t>
            </a:r>
            <a:r>
              <a:rPr lang="en-US" sz="2000" b="1" dirty="0"/>
              <a:t> </a:t>
            </a:r>
            <a:r>
              <a:rPr lang="en-US" sz="2000" b="1" dirty="0" err="1"/>
              <a:t>kweEvaŋgeri</a:t>
            </a:r>
            <a:r>
              <a:rPr lang="en-US" sz="2000" b="1" dirty="0"/>
              <a:t> </a:t>
            </a:r>
            <a:r>
              <a:rPr lang="en-US" sz="2000" b="1" dirty="0" err="1"/>
              <a:t>yaJesu</a:t>
            </a:r>
            <a:r>
              <a:rPr lang="en-US" sz="2000" b="1" dirty="0"/>
              <a:t> </a:t>
            </a:r>
            <a:r>
              <a:rPr lang="en-US" sz="2000" b="1" dirty="0" err="1"/>
              <a:t>Kristu</a:t>
            </a:r>
            <a:r>
              <a:rPr lang="en-US" sz="2000" b="1" dirty="0"/>
              <a:t>, </a:t>
            </a:r>
            <a:r>
              <a:rPr lang="en-US" sz="2000" b="1" dirty="0" err="1"/>
              <a:t>Mŋanakomana</a:t>
            </a:r>
            <a:r>
              <a:rPr lang="en-US" sz="2000" b="1" dirty="0"/>
              <a:t> </a:t>
            </a:r>
            <a:r>
              <a:rPr lang="en-US" sz="2000" b="1" dirty="0" err="1"/>
              <a:t>waMŋari</a:t>
            </a:r>
            <a:r>
              <a:rPr lang="en" sz="2000" b="1" dirty="0"/>
              <a:t>” (Marko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Inyaya</a:t>
            </a:r>
            <a:r>
              <a:rPr lang="en-US" sz="2000" b="1" dirty="0"/>
              <a:t> </a:t>
            </a:r>
            <a:r>
              <a:rPr lang="en-US" sz="2000" b="1" dirty="0" err="1"/>
              <a:t>inokurumidza</a:t>
            </a:r>
            <a:r>
              <a:rPr lang="en-US" sz="2000" b="1" dirty="0"/>
              <a:t>, </a:t>
            </a:r>
            <a:r>
              <a:rPr lang="en-US" sz="2000" b="1" dirty="0" err="1"/>
              <a:t>inomhanya</a:t>
            </a:r>
            <a:r>
              <a:rPr lang="en-US" sz="2000" b="1" dirty="0"/>
              <a:t>, </a:t>
            </a:r>
            <a:r>
              <a:rPr lang="en-US" sz="2000" b="1" dirty="0" err="1"/>
              <a:t>ine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, </a:t>
            </a:r>
            <a:r>
              <a:rPr lang="en-US" sz="2000" b="1" dirty="0" err="1"/>
              <a:t>yakapfupikiswa</a:t>
            </a:r>
            <a:r>
              <a:rPr lang="en-US" sz="2000" b="1" dirty="0"/>
              <a:t>. </a:t>
            </a:r>
            <a:r>
              <a:rPr lang="en-US" sz="2000" b="1" dirty="0" err="1"/>
              <a:t>Zviono</a:t>
            </a:r>
            <a:r>
              <a:rPr lang="en-US" sz="2000" b="1" dirty="0"/>
              <a:t> </a:t>
            </a:r>
            <a:r>
              <a:rPr lang="en-US" sz="2000" b="1" dirty="0" err="1"/>
              <a:t>zvinopenya</a:t>
            </a:r>
            <a:r>
              <a:rPr lang="en-US" sz="2000" b="1" dirty="0"/>
              <a:t> </a:t>
            </a:r>
            <a:r>
              <a:rPr lang="en-US" sz="2000" b="1" dirty="0" err="1"/>
              <a:t>pamberi</a:t>
            </a:r>
            <a:r>
              <a:rPr lang="en-US" sz="2000" b="1" dirty="0"/>
              <a:t> </a:t>
            </a:r>
            <a:r>
              <a:rPr lang="en-US" sz="2000" b="1" dirty="0" err="1"/>
              <a:t>pameso</a:t>
            </a:r>
            <a:r>
              <a:rPr lang="en-US" sz="2000" b="1" dirty="0"/>
              <a:t> </a:t>
            </a:r>
            <a:r>
              <a:rPr lang="en-US" sz="2000" b="1" dirty="0" err="1"/>
              <a:t>edu</a:t>
            </a:r>
            <a:r>
              <a:rPr lang="en-US" sz="2000" b="1" dirty="0"/>
              <a:t>. Hapana </a:t>
            </a:r>
            <a:r>
              <a:rPr lang="en-US" sz="2000" b="1" dirty="0" err="1"/>
              <a:t>chaungapotse</a:t>
            </a:r>
            <a:r>
              <a:rPr lang="en-US" sz="2000" b="1" dirty="0"/>
              <a:t>, </a:t>
            </a:r>
            <a:r>
              <a:rPr lang="en-US" sz="2000" b="1" dirty="0" err="1"/>
              <a:t>sezvo</a:t>
            </a:r>
            <a:r>
              <a:rPr lang="en-US" sz="2000" b="1" dirty="0"/>
              <a:t> </a:t>
            </a:r>
            <a:r>
              <a:rPr lang="en-US" sz="2000" b="1" dirty="0" err="1"/>
              <a:t>zvakanyanyokosha</a:t>
            </a:r>
            <a:r>
              <a:rPr lang="en-US" sz="2000" b="1" dirty="0"/>
              <a:t> zviri izvo </a:t>
            </a:r>
            <a:r>
              <a:rPr lang="en-US" sz="2000" b="1" dirty="0" err="1"/>
              <a:t>zvirimo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MUNYORI WEVHANGERI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MUMISHINARI AKAKONIWA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Barnabasi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naSauro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ʋakati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ʋapedzisa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ɓasa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raʋo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ʋakadzokera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Jerusarema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ʋakaenda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naJohane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wainzi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Marko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(Mabasa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Kufanana</a:t>
            </a:r>
            <a:r>
              <a:rPr lang="en-US" sz="2000" b="1" dirty="0"/>
              <a:t> </a:t>
            </a:r>
            <a:r>
              <a:rPr lang="en-US" sz="2000" b="1" dirty="0" err="1"/>
              <a:t>nevamwe</a:t>
            </a:r>
            <a:r>
              <a:rPr lang="en-US" sz="2000" b="1" dirty="0"/>
              <a:t> </a:t>
            </a:r>
            <a:r>
              <a:rPr lang="en-US" sz="2000" b="1" dirty="0" err="1"/>
              <a:t>vaevhangeri</a:t>
            </a:r>
            <a:r>
              <a:rPr lang="en-US" sz="2000" b="1" dirty="0"/>
              <a:t> </a:t>
            </a:r>
            <a:r>
              <a:rPr lang="en-US" sz="2000" b="1" dirty="0" err="1"/>
              <a:t>vose</a:t>
            </a:r>
            <a:r>
              <a:rPr lang="en-US" sz="2000" b="1" dirty="0"/>
              <a:t>, Marko </a:t>
            </a:r>
            <a:r>
              <a:rPr lang="en-US" sz="2000" b="1" dirty="0" err="1"/>
              <a:t>haazvidudzi</a:t>
            </a:r>
            <a:r>
              <a:rPr lang="en-US" sz="2000" b="1" dirty="0"/>
              <a:t> </a:t>
            </a:r>
            <a:r>
              <a:rPr lang="en-US" sz="2000" b="1" dirty="0" err="1"/>
              <a:t>nezita</a:t>
            </a:r>
            <a:r>
              <a:rPr lang="en-US" sz="2000" b="1" dirty="0"/>
              <a:t>. </a:t>
            </a:r>
            <a:r>
              <a:rPr lang="en-US" sz="2000" b="1" dirty="0" err="1"/>
              <a:t>Aiva</a:t>
            </a:r>
            <a:r>
              <a:rPr lang="en-US" sz="2000" b="1" dirty="0"/>
              <a:t> </a:t>
            </a:r>
            <a:r>
              <a:rPr lang="en-US" sz="2000" b="1" dirty="0" err="1"/>
              <a:t>mukomana</a:t>
            </a:r>
            <a:r>
              <a:rPr lang="en-US" sz="2000" b="1" dirty="0"/>
              <a:t> </a:t>
            </a:r>
            <a:r>
              <a:rPr lang="en-US" sz="2000" b="1" dirty="0" err="1"/>
              <a:t>pakaitika</a:t>
            </a:r>
            <a:r>
              <a:rPr lang="en-US" sz="2000" b="1" dirty="0"/>
              <a:t> </a:t>
            </a:r>
            <a:r>
              <a:rPr lang="en-US" sz="2000" b="1" dirty="0" err="1"/>
              <a:t>zvinhu</a:t>
            </a:r>
            <a:r>
              <a:rPr lang="en-US" sz="2000" b="1" dirty="0"/>
              <a:t> </a:t>
            </a:r>
            <a:r>
              <a:rPr lang="en-US" sz="2000" b="1" dirty="0" err="1"/>
              <a:t>zvaanorondedzera</a:t>
            </a:r>
            <a:r>
              <a:rPr lang="en-US" sz="2000" b="1" dirty="0"/>
              <a:t>, izvo zvimwe </a:t>
            </a:r>
            <a:r>
              <a:rPr lang="en-US" sz="2000" b="1" dirty="0" err="1"/>
              <a:t>akadzidza</a:t>
            </a:r>
            <a:r>
              <a:rPr lang="en-US" sz="2000" b="1" dirty="0"/>
              <a:t> </a:t>
            </a:r>
            <a:r>
              <a:rPr lang="en-US" sz="2000" b="1" dirty="0" err="1"/>
              <a:t>nezvazvo</a:t>
            </a:r>
            <a:r>
              <a:rPr lang="en-US" sz="2000" b="1" dirty="0"/>
              <a:t> </a:t>
            </a: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noukama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</a:t>
            </a:r>
            <a:r>
              <a:rPr lang="en-US" sz="2000" b="1" dirty="0" err="1"/>
              <a:t>hwepedyo</a:t>
            </a:r>
            <a:r>
              <a:rPr lang="en-US" sz="2000" b="1" dirty="0"/>
              <a:t> </a:t>
            </a:r>
            <a:r>
              <a:rPr lang="en-US" sz="2000" b="1" dirty="0" err="1"/>
              <a:t>nomuapostora</a:t>
            </a:r>
            <a:r>
              <a:rPr lang="en-US" sz="2000" b="1" dirty="0"/>
              <a:t> Petro</a:t>
            </a:r>
            <a:r>
              <a:rPr lang="en" sz="2000" b="1" dirty="0"/>
              <a:t>(1 Pet.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347836"/>
            <a:ext cx="6131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Nguva </a:t>
            </a:r>
            <a:r>
              <a:rPr lang="en-US" b="1" dirty="0" err="1"/>
              <a:t>pfupi</a:t>
            </a:r>
            <a:r>
              <a:rPr lang="en-US" b="1" dirty="0"/>
              <a:t> </a:t>
            </a:r>
            <a:r>
              <a:rPr lang="en-US" b="1" dirty="0" err="1"/>
              <a:t>pashure</a:t>
            </a:r>
            <a:r>
              <a:rPr lang="en-US" b="1" dirty="0"/>
              <a:t> </a:t>
            </a:r>
            <a:r>
              <a:rPr lang="en-US" b="1" dirty="0" err="1"/>
              <a:t>pacho</a:t>
            </a:r>
            <a:r>
              <a:rPr lang="en-US" b="1" dirty="0"/>
              <a:t>, </a:t>
            </a:r>
            <a:r>
              <a:rPr lang="en-US" b="1" dirty="0" err="1"/>
              <a:t>Bhanabhasi</a:t>
            </a:r>
            <a:r>
              <a:rPr lang="en-US" b="1" dirty="0"/>
              <a:t> </a:t>
            </a:r>
            <a:r>
              <a:rPr lang="en-US" b="1" dirty="0" err="1"/>
              <a:t>naSauro</a:t>
            </a:r>
            <a:r>
              <a:rPr lang="en-US" b="1" dirty="0"/>
              <a:t> (</a:t>
            </a:r>
            <a:r>
              <a:rPr lang="en-US" b="1" dirty="0" err="1"/>
              <a:t>vakanga</a:t>
            </a:r>
            <a:r>
              <a:rPr lang="en-US" b="1" dirty="0"/>
              <a:t> </a:t>
            </a:r>
            <a:r>
              <a:rPr lang="en-US" b="1" dirty="0" err="1"/>
              <a:t>vaenda</a:t>
            </a:r>
            <a:r>
              <a:rPr lang="en-US" b="1" dirty="0"/>
              <a:t> </a:t>
            </a:r>
            <a:r>
              <a:rPr lang="en-US" b="1" dirty="0" err="1"/>
              <a:t>kuJerusarema</a:t>
            </a:r>
            <a:r>
              <a:rPr lang="en-US" b="1" dirty="0"/>
              <a:t> </a:t>
            </a:r>
            <a:r>
              <a:rPr lang="en-US" b="1" dirty="0" err="1"/>
              <a:t>kunopa</a:t>
            </a:r>
            <a:r>
              <a:rPr lang="en-US" b="1" dirty="0"/>
              <a:t> </a:t>
            </a:r>
            <a:r>
              <a:rPr lang="en-US" b="1" dirty="0" err="1"/>
              <a:t>chipo</a:t>
            </a:r>
            <a:r>
              <a:rPr lang="en-US" b="1" dirty="0"/>
              <a:t>) </a:t>
            </a:r>
            <a:r>
              <a:rPr lang="en-US" b="1" dirty="0" err="1"/>
              <a:t>vakatora</a:t>
            </a:r>
            <a:r>
              <a:rPr lang="en-US" b="1" dirty="0"/>
              <a:t> </a:t>
            </a:r>
            <a:r>
              <a:rPr lang="en-US" b="1" dirty="0" err="1"/>
              <a:t>Johani</a:t>
            </a:r>
            <a:r>
              <a:rPr lang="en-US" b="1" dirty="0"/>
              <a:t> Mako </a:t>
            </a:r>
            <a:r>
              <a:rPr lang="en-US" b="1" dirty="0" err="1"/>
              <a:t>vakaenda</a:t>
            </a:r>
            <a:r>
              <a:rPr lang="en-US" b="1" dirty="0"/>
              <a:t> naye </a:t>
            </a:r>
            <a:r>
              <a:rPr lang="en-US" b="1" dirty="0" err="1"/>
              <a:t>kuAntiokia</a:t>
            </a:r>
            <a:r>
              <a:rPr lang="en-US" b="1" dirty="0"/>
              <a:t> (Mabasa</a:t>
            </a:r>
            <a:r>
              <a:rPr lang="en" b="1" dirty="0"/>
              <a:t>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MuAntiokia</a:t>
            </a:r>
            <a:r>
              <a:rPr lang="en-US" sz="1900" b="1" dirty="0"/>
              <a:t>, </a:t>
            </a:r>
            <a:r>
              <a:rPr lang="en-US" sz="1900" b="1" dirty="0" err="1"/>
              <a:t>Mweya</a:t>
            </a:r>
            <a:r>
              <a:rPr lang="en-US" sz="1900" b="1" dirty="0"/>
              <a:t> </a:t>
            </a:r>
            <a:r>
              <a:rPr lang="en-US" sz="1900" b="1" dirty="0" err="1"/>
              <a:t>Mutsvene</a:t>
            </a:r>
            <a:r>
              <a:rPr lang="en-US" sz="1900" b="1" dirty="0"/>
              <a:t> </a:t>
            </a:r>
            <a:r>
              <a:rPr lang="en-US" sz="1900" b="1" dirty="0" err="1"/>
              <a:t>pawakadana</a:t>
            </a:r>
            <a:r>
              <a:rPr lang="en-US" sz="1900" b="1" dirty="0"/>
              <a:t> </a:t>
            </a:r>
            <a:r>
              <a:rPr lang="en-US" sz="1900" b="1" dirty="0" err="1"/>
              <a:t>Bhanabhasi</a:t>
            </a:r>
            <a:r>
              <a:rPr lang="en-US" sz="1900" b="1" dirty="0"/>
              <a:t> </a:t>
            </a:r>
            <a:r>
              <a:rPr lang="en-US" sz="1900" b="1" dirty="0" err="1"/>
              <a:t>naSauro</a:t>
            </a:r>
            <a:r>
              <a:rPr lang="en-US" sz="1900" b="1" dirty="0"/>
              <a:t> kuti </a:t>
            </a:r>
            <a:r>
              <a:rPr lang="en-US" sz="1900" b="1" dirty="0" err="1"/>
              <a:t>vave</a:t>
            </a:r>
            <a:r>
              <a:rPr lang="en-US" sz="1900" b="1" dirty="0"/>
              <a:t> </a:t>
            </a:r>
            <a:r>
              <a:rPr lang="en-US" sz="1900" b="1" dirty="0" err="1"/>
              <a:t>mamishinari</a:t>
            </a:r>
            <a:r>
              <a:rPr lang="en-US" sz="1900" b="1" dirty="0"/>
              <a:t> </a:t>
            </a:r>
            <a:r>
              <a:rPr lang="en-US" sz="1900" b="1" dirty="0" err="1"/>
              <a:t>pakati</a:t>
            </a:r>
            <a:r>
              <a:rPr lang="en-US" sz="1900" b="1" dirty="0"/>
              <a:t> </a:t>
            </a:r>
            <a:r>
              <a:rPr lang="en-US" sz="1900" b="1" dirty="0" err="1"/>
              <a:t>pevaHedheni</a:t>
            </a:r>
            <a:r>
              <a:rPr lang="en-US" sz="1900" b="1" dirty="0"/>
              <a:t>, </a:t>
            </a:r>
            <a:r>
              <a:rPr lang="en-US" sz="1900" b="1" dirty="0" err="1"/>
              <a:t>vakatora</a:t>
            </a:r>
            <a:r>
              <a:rPr lang="en-US" sz="1900" b="1" dirty="0"/>
              <a:t> </a:t>
            </a:r>
            <a:r>
              <a:rPr lang="en-US" sz="1900" b="1" dirty="0" err="1"/>
              <a:t>Johani</a:t>
            </a:r>
            <a:r>
              <a:rPr lang="en-US" sz="1900" b="1" dirty="0"/>
              <a:t> Mako </a:t>
            </a:r>
            <a:r>
              <a:rPr lang="en-US" sz="1900" b="1" dirty="0" err="1"/>
              <a:t>semubatsiri</a:t>
            </a:r>
            <a:r>
              <a:rPr lang="en-US" sz="1900" b="1" dirty="0"/>
              <a:t> </a:t>
            </a:r>
            <a:r>
              <a:rPr lang="en-US" sz="1900" b="1" dirty="0" err="1"/>
              <a:t>wavo</a:t>
            </a:r>
            <a:r>
              <a:rPr lang="en-US" sz="1900" b="1" dirty="0"/>
              <a:t> (Mabasa </a:t>
            </a:r>
            <a:r>
              <a:rPr lang="en" sz="1900" b="1" dirty="0"/>
              <a:t>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7" y="2659925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Mai </a:t>
            </a:r>
            <a:r>
              <a:rPr lang="en-US" sz="2000" b="1" dirty="0" err="1"/>
              <a:t>vaJohani</a:t>
            </a:r>
            <a:r>
              <a:rPr lang="en-US" sz="2000" b="1" dirty="0"/>
              <a:t> Marko </a:t>
            </a:r>
            <a:r>
              <a:rPr lang="en-US" sz="2000" b="1" dirty="0" err="1"/>
              <a:t>ndivo</a:t>
            </a:r>
            <a:r>
              <a:rPr lang="en-US" sz="2000" b="1" dirty="0"/>
              <a:t> </a:t>
            </a:r>
            <a:r>
              <a:rPr lang="en-US" sz="2000" b="1" dirty="0" err="1"/>
              <a:t>vaive</a:t>
            </a:r>
            <a:r>
              <a:rPr lang="en-US" sz="2000" b="1" dirty="0"/>
              <a:t> </a:t>
            </a:r>
            <a:r>
              <a:rPr lang="en-US" sz="2000" b="1" dirty="0" err="1"/>
              <a:t>muridzi</a:t>
            </a:r>
            <a:r>
              <a:rPr lang="en-US" sz="2000" b="1" dirty="0"/>
              <a:t> </a:t>
            </a:r>
            <a:r>
              <a:rPr lang="en-US" sz="2000" b="1" dirty="0" err="1"/>
              <a:t>wenzvimbo</a:t>
            </a:r>
            <a:r>
              <a:rPr lang="en-US" sz="2000" b="1" dirty="0"/>
              <a:t> </a:t>
            </a:r>
            <a:r>
              <a:rPr lang="en-US" sz="2000" b="1" dirty="0" err="1"/>
              <a:t>muJerusarema</a:t>
            </a:r>
            <a:r>
              <a:rPr lang="en-US" sz="2000" b="1" dirty="0"/>
              <a:t> </a:t>
            </a:r>
            <a:r>
              <a:rPr lang="en-US" sz="2000" b="1" dirty="0" err="1"/>
              <a:t>paiungana</a:t>
            </a:r>
            <a:r>
              <a:rPr lang="en-US" sz="2000" b="1" dirty="0"/>
              <a:t> </a:t>
            </a:r>
            <a:r>
              <a:rPr lang="en-US" sz="2000" b="1" dirty="0" err="1"/>
              <a:t>kereke</a:t>
            </a:r>
            <a:r>
              <a:rPr lang="en-US" sz="2000" b="1" dirty="0"/>
              <a:t> kuti </a:t>
            </a:r>
            <a:r>
              <a:rPr lang="en-US" sz="2000" b="1" dirty="0" err="1"/>
              <a:t>inamate</a:t>
            </a:r>
            <a:r>
              <a:rPr lang="en-US" sz="2000" b="1" dirty="0"/>
              <a:t> </a:t>
            </a:r>
            <a:r>
              <a:rPr lang="en-US" sz="2000" b="1" dirty="0" err="1"/>
              <a:t>panguva</a:t>
            </a:r>
            <a:r>
              <a:rPr lang="en-US" sz="2000" b="1" dirty="0"/>
              <a:t> </a:t>
            </a:r>
            <a:r>
              <a:rPr lang="en-US" sz="2000" b="1" dirty="0" err="1"/>
              <a:t>yekusungwa</a:t>
            </a:r>
            <a:r>
              <a:rPr lang="en-US" sz="2000" b="1" dirty="0"/>
              <a:t> </a:t>
            </a:r>
            <a:r>
              <a:rPr lang="en-US" sz="2000" b="1" dirty="0" err="1"/>
              <a:t>kwaPetro</a:t>
            </a:r>
            <a:r>
              <a:rPr lang="en-US" sz="2000" b="1" dirty="0"/>
              <a:t> (Mabasa</a:t>
            </a:r>
            <a:r>
              <a:rPr lang="en" sz="2000" b="1" dirty="0"/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556631"/>
            <a:ext cx="5651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</a:t>
            </a:r>
            <a:r>
              <a:rPr lang="en-US" sz="2000" b="1" dirty="0" err="1"/>
              <a:t>upenyu</a:t>
            </a:r>
            <a:r>
              <a:rPr lang="en-US" sz="2000" b="1" dirty="0"/>
              <a:t> </a:t>
            </a:r>
            <a:r>
              <a:rPr lang="en-US" sz="2000" b="1" dirty="0" err="1"/>
              <a:t>hwoumishinari</a:t>
            </a:r>
            <a:r>
              <a:rPr lang="en-US" sz="2000" b="1" dirty="0"/>
              <a:t> </a:t>
            </a:r>
            <a:r>
              <a:rPr lang="en-US" sz="2000" b="1" dirty="0" err="1"/>
              <a:t>hwakaratidza</a:t>
            </a:r>
            <a:r>
              <a:rPr lang="en-US" sz="2000" b="1" dirty="0"/>
              <a:t> </a:t>
            </a:r>
            <a:r>
              <a:rPr lang="en-US" sz="2000" b="1" dirty="0" err="1"/>
              <a:t>kuva</a:t>
            </a:r>
            <a:r>
              <a:rPr lang="en-US" sz="2000" b="1" dirty="0"/>
              <a:t> </a:t>
            </a:r>
            <a:r>
              <a:rPr lang="en-US" sz="2000" b="1" dirty="0" err="1"/>
              <a:t>hwakaoma</a:t>
            </a:r>
            <a:r>
              <a:rPr lang="en-US" sz="2000" b="1" dirty="0"/>
              <a:t> </a:t>
            </a:r>
            <a:r>
              <a:rPr lang="en-US" sz="2000" b="1" dirty="0" err="1"/>
              <a:t>zvikuru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Marko </a:t>
            </a:r>
            <a:r>
              <a:rPr lang="en-US" sz="2000" b="1" dirty="0" err="1"/>
              <a:t>aiva</a:t>
            </a:r>
            <a:r>
              <a:rPr lang="en-US" sz="2000" b="1" dirty="0"/>
              <a:t> </a:t>
            </a:r>
            <a:r>
              <a:rPr lang="en-US" sz="2000" b="1" dirty="0" err="1"/>
              <a:t>achiri</a:t>
            </a:r>
            <a:r>
              <a:rPr lang="en-US" sz="2000" b="1" dirty="0"/>
              <a:t> </a:t>
            </a:r>
            <a:r>
              <a:rPr lang="en-US" sz="2000" b="1" dirty="0" err="1"/>
              <a:t>muduku</a:t>
            </a:r>
            <a:r>
              <a:rPr lang="en-US" sz="2000" b="1" dirty="0"/>
              <a:t>, uyo </a:t>
            </a:r>
            <a:r>
              <a:rPr lang="en-US" sz="2000" b="1" dirty="0" err="1"/>
              <a:t>akasarudza</a:t>
            </a:r>
            <a:r>
              <a:rPr lang="en-US" sz="2000" b="1" dirty="0"/>
              <a:t> </a:t>
            </a:r>
            <a:r>
              <a:rPr lang="en-US" sz="2000" b="1" dirty="0" err="1"/>
              <a:t>kudzokera</a:t>
            </a:r>
            <a:r>
              <a:rPr lang="en-US" sz="2000" b="1" dirty="0"/>
              <a:t> </a:t>
            </a:r>
            <a:r>
              <a:rPr lang="en-US" sz="2000" b="1" dirty="0" err="1"/>
              <a:t>kuJerusarema</a:t>
            </a:r>
            <a:r>
              <a:rPr lang="en-US" sz="2000" b="1" dirty="0"/>
              <a:t> (Mabasa </a:t>
            </a:r>
            <a:r>
              <a:rPr lang="en" sz="2000" b="1" dirty="0"/>
              <a:t>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3" y="2319955"/>
            <a:ext cx="6643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Zvisinei</a:t>
            </a:r>
            <a:r>
              <a:rPr lang="en-US" b="1" dirty="0"/>
              <a:t>, </a:t>
            </a:r>
            <a:r>
              <a:rPr lang="en-US" b="1" dirty="0" err="1"/>
              <a:t>Bhanabhasi</a:t>
            </a:r>
            <a:r>
              <a:rPr lang="en-US" b="1" dirty="0"/>
              <a:t> </a:t>
            </a:r>
            <a:r>
              <a:rPr lang="en-US" b="1" dirty="0" err="1"/>
              <a:t>aiva</a:t>
            </a:r>
            <a:r>
              <a:rPr lang="en-US" b="1" dirty="0"/>
              <a:t> </a:t>
            </a:r>
            <a:r>
              <a:rPr lang="en-US" b="1" dirty="0" err="1"/>
              <a:t>nechokwadi</a:t>
            </a:r>
            <a:r>
              <a:rPr lang="en-US" b="1" dirty="0"/>
              <a:t> </a:t>
            </a:r>
            <a:r>
              <a:rPr lang="en-US" b="1" dirty="0" err="1"/>
              <a:t>chokuti</a:t>
            </a:r>
            <a:r>
              <a:rPr lang="en-US" b="1" dirty="0"/>
              <a:t> </a:t>
            </a:r>
            <a:r>
              <a:rPr lang="en-US" b="1" dirty="0" err="1"/>
              <a:t>muzukuru</a:t>
            </a:r>
            <a:r>
              <a:rPr lang="en-US" b="1" dirty="0"/>
              <a:t> wake Marko, </a:t>
            </a:r>
            <a:r>
              <a:rPr lang="en-US" b="1" dirty="0" err="1"/>
              <a:t>akanga</a:t>
            </a:r>
            <a:r>
              <a:rPr lang="en-US" b="1" dirty="0"/>
              <a:t>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mukana</a:t>
            </a:r>
            <a:r>
              <a:rPr lang="en-US" b="1" dirty="0"/>
              <a:t> </a:t>
            </a:r>
            <a:r>
              <a:rPr lang="en-US" b="1" dirty="0" err="1"/>
              <a:t>wakakwana</a:t>
            </a:r>
            <a:r>
              <a:rPr lang="en-US" b="1" dirty="0"/>
              <a:t> </a:t>
            </a:r>
            <a:r>
              <a:rPr lang="en-US" b="1" dirty="0" err="1"/>
              <a:t>wokuva</a:t>
            </a:r>
            <a:r>
              <a:rPr lang="en-US" b="1" dirty="0"/>
              <a:t> </a:t>
            </a:r>
            <a:r>
              <a:rPr lang="en-US" b="1" dirty="0" err="1"/>
              <a:t>mumishinari</a:t>
            </a:r>
            <a:r>
              <a:rPr lang="en-US" b="1" dirty="0"/>
              <a:t> akanaka. Saka </a:t>
            </a:r>
            <a:r>
              <a:rPr lang="en-US" b="1" dirty="0" err="1"/>
              <a:t>akatora</a:t>
            </a:r>
            <a:r>
              <a:rPr lang="en-US" b="1" dirty="0"/>
              <a:t> Marko </a:t>
            </a:r>
            <a:r>
              <a:rPr lang="en-US" b="1" dirty="0" err="1"/>
              <a:t>akaenda</a:t>
            </a:r>
            <a:r>
              <a:rPr lang="en-US" b="1" dirty="0"/>
              <a:t> naye </a:t>
            </a:r>
            <a:r>
              <a:rPr lang="en-US" b="1" dirty="0" err="1"/>
              <a:t>kuKupro</a:t>
            </a:r>
            <a:r>
              <a:rPr lang="en-US" b="1" dirty="0"/>
              <a:t>,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naSirasi</a:t>
            </a:r>
            <a:r>
              <a:rPr lang="en-US" b="1" dirty="0"/>
              <a:t> </a:t>
            </a:r>
            <a:r>
              <a:rPr lang="en-US" b="1" dirty="0" err="1"/>
              <a:t>vakananga</a:t>
            </a:r>
            <a:r>
              <a:rPr lang="en-US" b="1" dirty="0"/>
              <a:t> </a:t>
            </a:r>
            <a:r>
              <a:rPr lang="en-US" b="1" dirty="0" err="1"/>
              <a:t>kuAsia</a:t>
            </a:r>
            <a:r>
              <a:rPr lang="en-US" b="1" dirty="0"/>
              <a:t> (Mabasa</a:t>
            </a:r>
            <a:r>
              <a:rPr lang="en" b="1" dirty="0"/>
              <a:t> 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KUBATSIRA PABASA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“R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oga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uneni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Tora Marko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uʋuye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naye,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unondiɓatsira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kwaɀo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paɓasa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Timotio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Pauro</a:t>
            </a:r>
            <a:r>
              <a:rPr lang="en-US" sz="2000" b="1" dirty="0"/>
              <a:t> </a:t>
            </a:r>
            <a:r>
              <a:rPr lang="en-US" sz="2000" b="1" dirty="0" err="1"/>
              <a:t>paakaronga</a:t>
            </a:r>
            <a:r>
              <a:rPr lang="en-US" sz="2000" b="1" dirty="0"/>
              <a:t> </a:t>
            </a:r>
            <a:r>
              <a:rPr lang="en-US" sz="2000" b="1" dirty="0" err="1"/>
              <a:t>rwendo</a:t>
            </a:r>
            <a:r>
              <a:rPr lang="en-US" sz="2000" b="1" dirty="0"/>
              <a:t> </a:t>
            </a:r>
            <a:r>
              <a:rPr lang="en-US" sz="2000" b="1" dirty="0" err="1"/>
              <a:t>rwechipiri</a:t>
            </a:r>
            <a:r>
              <a:rPr lang="en-US" sz="2000" b="1" dirty="0"/>
              <a:t> </a:t>
            </a:r>
            <a:r>
              <a:rPr lang="en-US" sz="2000" b="1" dirty="0" err="1"/>
              <a:t>rweumishinari</a:t>
            </a:r>
            <a:r>
              <a:rPr lang="en-US" sz="2000" b="1" dirty="0"/>
              <a:t>, </a:t>
            </a:r>
            <a:r>
              <a:rPr lang="en-US" sz="2000" b="1" dirty="0" err="1"/>
              <a:t>akaramba</a:t>
            </a:r>
            <a:r>
              <a:rPr lang="en-US" sz="2000" b="1" dirty="0"/>
              <a:t> </a:t>
            </a:r>
            <a:r>
              <a:rPr lang="en-US" sz="2000" b="1" dirty="0" err="1"/>
              <a:t>kugamuchira</a:t>
            </a:r>
            <a:r>
              <a:rPr lang="en-US" sz="2000" b="1" dirty="0"/>
              <a:t> Mako </a:t>
            </a:r>
            <a:r>
              <a:rPr lang="en-US" sz="2000" b="1" dirty="0" err="1"/>
              <a:t>somubatsiri</a:t>
            </a:r>
            <a:r>
              <a:rPr lang="en-US" sz="2000" b="1" dirty="0"/>
              <a:t> (Mabasa 15:36-38). </a:t>
            </a:r>
            <a:r>
              <a:rPr lang="en-US" sz="2000" b="1" dirty="0" err="1"/>
              <a:t>Pauro</a:t>
            </a:r>
            <a:r>
              <a:rPr lang="en-US" sz="2000" b="1" dirty="0"/>
              <a:t> aida </a:t>
            </a:r>
            <a:r>
              <a:rPr lang="en-US" sz="2000" b="1" dirty="0" err="1"/>
              <a:t>vabatsiri</a:t>
            </a:r>
            <a:r>
              <a:rPr lang="en-US" sz="2000" b="1" dirty="0"/>
              <a:t> </a:t>
            </a:r>
            <a:r>
              <a:rPr lang="en-US" sz="2000" b="1" dirty="0" err="1"/>
              <a:t>vakasimba</a:t>
            </a:r>
            <a:r>
              <a:rPr lang="en-US" sz="2000" b="1" dirty="0"/>
              <a:t>, </a:t>
            </a:r>
            <a:r>
              <a:rPr lang="en-US" sz="2000" b="1" dirty="0" err="1"/>
              <a:t>vaizova</a:t>
            </a:r>
            <a:r>
              <a:rPr lang="en-US" sz="2000" b="1" dirty="0"/>
              <a:t> </a:t>
            </a:r>
            <a:r>
              <a:rPr lang="en-US" sz="2000" b="1" dirty="0" err="1"/>
              <a:t>tsigiro</a:t>
            </a:r>
            <a:r>
              <a:rPr lang="en-US" sz="2000" b="1" dirty="0"/>
              <a:t>, kwete </a:t>
            </a:r>
            <a:r>
              <a:rPr lang="en-US" sz="2000" b="1" dirty="0" err="1"/>
              <a:t>mutoro</a:t>
            </a:r>
            <a:r>
              <a:rPr lang="en-US" sz="2000" b="1" dirty="0"/>
              <a:t>. Marko </a:t>
            </a:r>
            <a:r>
              <a:rPr lang="en-US" sz="2000" b="1" dirty="0" err="1"/>
              <a:t>haana</a:t>
            </a:r>
            <a:r>
              <a:rPr lang="en-US" sz="2000" b="1" dirty="0"/>
              <a:t> </a:t>
            </a:r>
            <a:r>
              <a:rPr lang="en-US" sz="2000" b="1" dirty="0" err="1"/>
              <a:t>kukwana</a:t>
            </a:r>
            <a:r>
              <a:rPr lang="en-US" sz="2000" b="1" dirty="0"/>
              <a:t> </a:t>
            </a:r>
            <a:r>
              <a:rPr lang="en-US" sz="2000" b="1" dirty="0" err="1"/>
              <a:t>muchimiro</a:t>
            </a:r>
            <a:r>
              <a:rPr lang="en-US" sz="2000" b="1" dirty="0"/>
              <a:t> </a:t>
            </a:r>
            <a:r>
              <a:rPr lang="en-US" sz="2000" b="1" dirty="0" err="1"/>
              <a:t>ichi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493" y="1516048"/>
            <a:ext cx="2382987" cy="167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Hatizivi</a:t>
            </a:r>
            <a:r>
              <a:rPr lang="en-US" sz="2000" b="1" dirty="0"/>
              <a:t> </a:t>
            </a:r>
            <a:r>
              <a:rPr lang="en-US" sz="2000" b="1" dirty="0" err="1"/>
              <a:t>zvakazoitika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tinoziva</a:t>
            </a:r>
            <a:r>
              <a:rPr lang="en-US" sz="2000" b="1" dirty="0"/>
              <a:t> kuti </a:t>
            </a:r>
            <a:r>
              <a:rPr lang="en-US" sz="2000" b="1" dirty="0" err="1"/>
              <a:t>Bhanabhasi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ataura</a:t>
            </a:r>
            <a:r>
              <a:rPr lang="en-US" sz="2000" b="1" dirty="0"/>
              <a:t> </a:t>
            </a:r>
            <a:r>
              <a:rPr lang="en-US" sz="2000" b="1" dirty="0" err="1"/>
              <a:t>zvirizvo</a:t>
            </a:r>
            <a:r>
              <a:rPr lang="en-US" sz="2000" b="1" dirty="0"/>
              <a:t>. </a:t>
            </a:r>
            <a:r>
              <a:rPr lang="en-US" sz="2000" b="1" dirty="0" err="1"/>
              <a:t>Nokutaura</a:t>
            </a:r>
            <a:r>
              <a:rPr lang="en-US" sz="2000" b="1" dirty="0"/>
              <a:t> </a:t>
            </a:r>
            <a:r>
              <a:rPr lang="en-US" sz="2000" b="1" dirty="0" err="1"/>
              <a:t>katatu</a:t>
            </a:r>
            <a:r>
              <a:rPr lang="en-US" sz="2000" b="1" dirty="0"/>
              <a:t> </a:t>
            </a:r>
            <a:r>
              <a:rPr lang="en-US" sz="2000" b="1" dirty="0" err="1"/>
              <a:t>nezvake</a:t>
            </a:r>
            <a:r>
              <a:rPr lang="en-US" sz="2000" b="1" dirty="0"/>
              <a:t> </a:t>
            </a:r>
            <a:r>
              <a:rPr lang="en-US" sz="2000" b="1" dirty="0" err="1"/>
              <a:t>mutsamba</a:t>
            </a:r>
            <a:r>
              <a:rPr lang="en-US" sz="2000" b="1" dirty="0"/>
              <a:t> </a:t>
            </a:r>
            <a:r>
              <a:rPr lang="en-US" sz="2000" b="1" dirty="0" err="1"/>
              <a:t>dzake</a:t>
            </a:r>
            <a:r>
              <a:rPr lang="en-US" sz="2000" b="1" dirty="0"/>
              <a:t>, </a:t>
            </a:r>
            <a:r>
              <a:rPr lang="en-US" sz="2000" b="1" dirty="0" err="1"/>
              <a:t>Pauro</a:t>
            </a:r>
            <a:r>
              <a:rPr lang="en-US" sz="2000" b="1" dirty="0"/>
              <a:t> </a:t>
            </a:r>
            <a:r>
              <a:rPr lang="en-US" sz="2000" b="1" dirty="0" err="1"/>
              <a:t>akasvika</a:t>
            </a:r>
            <a:r>
              <a:rPr lang="en-US" sz="2000" b="1" dirty="0"/>
              <a:t> </a:t>
            </a:r>
            <a:r>
              <a:rPr lang="en-US" sz="2000" b="1" dirty="0" err="1"/>
              <a:t>pakurangarira</a:t>
            </a:r>
            <a:r>
              <a:rPr lang="en-US" sz="2000" b="1" dirty="0"/>
              <a:t> Marko </a:t>
            </a:r>
            <a:r>
              <a:rPr lang="en" sz="2000" b="1" dirty="0"/>
              <a:t>se“</a:t>
            </a:r>
            <a:r>
              <a:rPr lang="en-US" sz="2000" b="1" dirty="0" err="1"/>
              <a:t>unoɓatsira</a:t>
            </a:r>
            <a:r>
              <a:rPr lang="en-US" sz="2000" b="1" dirty="0"/>
              <a:t> </a:t>
            </a:r>
            <a:r>
              <a:rPr lang="en-US" sz="2000" b="1" dirty="0" err="1"/>
              <a:t>kwaɀo</a:t>
            </a:r>
            <a:r>
              <a:rPr lang="en-US" sz="2000" b="1" dirty="0"/>
              <a:t> </a:t>
            </a:r>
            <a:r>
              <a:rPr lang="en-US" sz="2000" b="1" dirty="0" err="1"/>
              <a:t>paɓasa</a:t>
            </a:r>
            <a:r>
              <a:rPr lang="en" sz="2000" b="1" dirty="0"/>
              <a:t>,” mubatsiri kwaye (VaKorose. 4:10; Firimoni. 24;2 Tim.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Nekuda</a:t>
            </a:r>
            <a:r>
              <a:rPr lang="en-US" sz="2000" b="1" dirty="0"/>
              <a:t> </a:t>
            </a:r>
            <a:r>
              <a:rPr lang="en-US" sz="2000" b="1" dirty="0" err="1"/>
              <a:t>kwemukana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wechipiri</a:t>
            </a:r>
            <a:r>
              <a:rPr lang="en-US" sz="2000" b="1" dirty="0"/>
              <a:t>, nhasi tinogona </a:t>
            </a:r>
            <a:r>
              <a:rPr lang="en-US" sz="2000" b="1" dirty="0" err="1"/>
              <a:t>kunakidzwa</a:t>
            </a:r>
            <a:r>
              <a:rPr lang="en-US" sz="2000" b="1" dirty="0"/>
              <a:t> nenyaya </a:t>
            </a:r>
            <a:r>
              <a:rPr lang="en-US" sz="2000" b="1" dirty="0" err="1"/>
              <a:t>inofadza</a:t>
            </a:r>
            <a:r>
              <a:rPr lang="en-US" sz="2000" b="1" dirty="0"/>
              <a:t> </a:t>
            </a:r>
            <a:r>
              <a:rPr lang="en-US" sz="2000" b="1" dirty="0" err="1"/>
              <a:t>yevhangeri</a:t>
            </a:r>
            <a:r>
              <a:rPr lang="en-US" sz="2000" b="1" dirty="0"/>
              <a:t> </a:t>
            </a:r>
            <a:r>
              <a:rPr lang="en-US" sz="2000" b="1" dirty="0" err="1"/>
              <a:t>yaMarko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KUTANGA KWEVHANGERI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KUGADZIRIRA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Akaparidza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aciti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“Shure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kwaŋgu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kunoʋuya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unesimba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kupfuʋureni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wandisino‐kufanira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kukotama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ndisunuŋgure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rukanda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rweshaŋgu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dzake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-1022" y="1809823"/>
            <a:ext cx="73726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Marko </a:t>
            </a:r>
            <a:r>
              <a:rPr lang="en-US" sz="1900" b="1" dirty="0" err="1"/>
              <a:t>anotanga</a:t>
            </a:r>
            <a:r>
              <a:rPr lang="en-US" sz="1900" b="1" dirty="0"/>
              <a:t> </a:t>
            </a:r>
            <a:r>
              <a:rPr lang="en-US" sz="1900" b="1" dirty="0" err="1"/>
              <a:t>nekutisuma</a:t>
            </a:r>
            <a:r>
              <a:rPr lang="en-US" sz="1900" b="1" dirty="0"/>
              <a:t> </a:t>
            </a:r>
            <a:r>
              <a:rPr lang="en-US" sz="1900" b="1" dirty="0" err="1"/>
              <a:t>kuna</a:t>
            </a:r>
            <a:r>
              <a:rPr lang="en-US" sz="1900" b="1" dirty="0"/>
              <a:t> Mwari </a:t>
            </a:r>
            <a:r>
              <a:rPr lang="en-US" sz="1900" b="1" dirty="0" err="1"/>
              <a:t>achigadzirira</a:t>
            </a:r>
            <a:r>
              <a:rPr lang="en-US" sz="1900" b="1" dirty="0"/>
              <a:t> </a:t>
            </a:r>
            <a:r>
              <a:rPr lang="en-US" sz="1900" b="1" dirty="0" err="1"/>
              <a:t>rwendo</a:t>
            </a:r>
            <a:r>
              <a:rPr lang="en-US" sz="1900" b="1" dirty="0"/>
              <a:t> </a:t>
            </a:r>
            <a:r>
              <a:rPr lang="en-US" sz="1900" b="1" dirty="0" err="1"/>
              <a:t>rweMwanakomana</a:t>
            </a:r>
            <a:r>
              <a:rPr lang="en-US" sz="1900" b="1" dirty="0"/>
              <a:t> wake ( Marko 1:1-2; </a:t>
            </a:r>
            <a:r>
              <a:rPr lang="en-US" sz="1900" b="1" dirty="0" err="1"/>
              <a:t>Maraki</a:t>
            </a:r>
            <a:r>
              <a:rPr lang="en-US" sz="1900" b="1" dirty="0"/>
              <a:t> 3:1 ). </a:t>
            </a:r>
            <a:r>
              <a:rPr lang="en-US" sz="1900" b="1" dirty="0" err="1"/>
              <a:t>Rwendo</a:t>
            </a:r>
            <a:r>
              <a:rPr lang="en-US" sz="1900" b="1" dirty="0"/>
              <a:t> </a:t>
            </a:r>
            <a:r>
              <a:rPr lang="en-US" sz="1900" b="1" dirty="0" err="1"/>
              <a:t>rwunotanga</a:t>
            </a:r>
            <a:r>
              <a:rPr lang="en-US" sz="1900" b="1" dirty="0"/>
              <a:t> </a:t>
            </a:r>
            <a:r>
              <a:rPr lang="en-US" sz="1900" b="1" dirty="0" err="1"/>
              <a:t>mumatare</a:t>
            </a:r>
            <a:r>
              <a:rPr lang="en-US" sz="1900" b="1" dirty="0"/>
              <a:t> </a:t>
            </a:r>
            <a:r>
              <a:rPr lang="en-US" sz="1900" b="1" dirty="0" err="1"/>
              <a:t>ekudenga</a:t>
            </a:r>
            <a:r>
              <a:rPr lang="en-US" sz="1900" b="1" dirty="0"/>
              <a:t>, uye </a:t>
            </a:r>
            <a:r>
              <a:rPr lang="en-US" sz="1900" b="1" dirty="0" err="1"/>
              <a:t>rwuchatora</a:t>
            </a:r>
            <a:r>
              <a:rPr lang="en-US" sz="1900" b="1" dirty="0"/>
              <a:t> Jesu </a:t>
            </a:r>
            <a:r>
              <a:rPr lang="en-US" sz="1900" b="1" dirty="0" err="1"/>
              <a:t>Kristu</a:t>
            </a:r>
            <a:r>
              <a:rPr lang="en-US" sz="1900" b="1" dirty="0"/>
              <a:t> </a:t>
            </a:r>
            <a:r>
              <a:rPr lang="en-US" sz="1900" b="1" dirty="0" err="1"/>
              <a:t>pamuchinjikwa</a:t>
            </a:r>
            <a:r>
              <a:rPr lang="en-US" sz="1900" b="1" dirty="0"/>
              <a:t>, kuti </a:t>
            </a:r>
            <a:r>
              <a:rPr lang="en-US" sz="1900" b="1" dirty="0" err="1"/>
              <a:t>agamuchirwe</a:t>
            </a:r>
            <a:r>
              <a:rPr lang="en-US" sz="1900" b="1" dirty="0"/>
              <a:t> zvakare </a:t>
            </a:r>
            <a:r>
              <a:rPr lang="en-US" sz="1900" b="1" dirty="0" err="1"/>
              <a:t>Kudenga</a:t>
            </a:r>
            <a:r>
              <a:rPr lang="en-US" sz="1900" b="1" dirty="0"/>
              <a:t> (Marko</a:t>
            </a:r>
            <a:r>
              <a:rPr lang="en" sz="1900" b="1" dirty="0"/>
              <a:t>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asati</a:t>
            </a:r>
            <a:r>
              <a:rPr lang="en-US" sz="2000" b="1" dirty="0"/>
              <a:t> </a:t>
            </a:r>
            <a:r>
              <a:rPr lang="en-US" sz="2000" b="1" dirty="0" err="1"/>
              <a:t>atanga</a:t>
            </a:r>
            <a:r>
              <a:rPr lang="en-US" sz="2000" b="1" dirty="0"/>
              <a:t> </a:t>
            </a:r>
            <a:r>
              <a:rPr lang="en-US" sz="2000" b="1" dirty="0" err="1"/>
              <a:t>rwendo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-US" sz="2000" b="1" dirty="0"/>
              <a:t> </a:t>
            </a:r>
            <a:r>
              <a:rPr lang="en-US" sz="2000" b="1" dirty="0" err="1"/>
              <a:t>rwokutipira</a:t>
            </a:r>
            <a:r>
              <a:rPr lang="en-US" sz="2000" b="1" dirty="0"/>
              <a:t> </a:t>
            </a:r>
            <a:r>
              <a:rPr lang="en-US" sz="2000" b="1" dirty="0" err="1"/>
              <a:t>upenyu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, </a:t>
            </a:r>
            <a:r>
              <a:rPr lang="en-US" sz="2000" b="1" dirty="0" err="1"/>
              <a:t>Johani</a:t>
            </a:r>
            <a:r>
              <a:rPr lang="en-US" sz="2000" b="1" dirty="0"/>
              <a:t> </a:t>
            </a:r>
            <a:r>
              <a:rPr lang="en-US" sz="2000" b="1" dirty="0" err="1"/>
              <a:t>akagadzirira</a:t>
            </a:r>
            <a:r>
              <a:rPr lang="en-US" sz="2000" b="1" dirty="0"/>
              <a:t> </a:t>
            </a:r>
            <a:r>
              <a:rPr lang="en-US" sz="2000" b="1" dirty="0" err="1"/>
              <a:t>mwoyo</a:t>
            </a:r>
            <a:r>
              <a:rPr lang="en-US" sz="2000" b="1" dirty="0"/>
              <a:t> yevanhu </a:t>
            </a:r>
            <a:r>
              <a:rPr lang="en-US" sz="2000" b="1" dirty="0" err="1"/>
              <a:t>nokuvatungamirira</a:t>
            </a:r>
            <a:r>
              <a:rPr lang="en-US" sz="2000" b="1" dirty="0"/>
              <a:t> kuti </a:t>
            </a:r>
            <a:r>
              <a:rPr lang="en-US" sz="2000" b="1" dirty="0" err="1"/>
              <a:t>vatendeuke</a:t>
            </a:r>
            <a:r>
              <a:rPr lang="en-US" sz="2000" b="1" dirty="0"/>
              <a:t> uye </a:t>
            </a:r>
            <a:r>
              <a:rPr lang="en-US" sz="2000" b="1" dirty="0" err="1"/>
              <a:t>achivakoka</a:t>
            </a:r>
            <a:r>
              <a:rPr lang="en-US" sz="2000" b="1" dirty="0"/>
              <a:t> kuti </a:t>
            </a:r>
            <a:r>
              <a:rPr lang="en-US" sz="2000" b="1" dirty="0" err="1"/>
              <a:t>vabhabhatidzwe</a:t>
            </a:r>
            <a:r>
              <a:rPr lang="en" sz="2000" b="1" dirty="0"/>
              <a:t>(Marko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Kugadzirira</a:t>
            </a:r>
            <a:r>
              <a:rPr lang="en-US" sz="2000" b="1" dirty="0"/>
              <a:t> </a:t>
            </a:r>
            <a:r>
              <a:rPr lang="en-US" sz="2000" b="1" dirty="0" err="1"/>
              <a:t>nzira</a:t>
            </a:r>
            <a:r>
              <a:rPr lang="en-US" sz="2000" b="1" dirty="0"/>
              <a:t> iyi, Mwari </a:t>
            </a:r>
            <a:r>
              <a:rPr lang="en-US" sz="2000" b="1" dirty="0" err="1"/>
              <a:t>anosarudza</a:t>
            </a:r>
            <a:r>
              <a:rPr lang="en-US" sz="2000" b="1" dirty="0"/>
              <a:t> </a:t>
            </a:r>
            <a:r>
              <a:rPr lang="en-US" sz="2000" b="1" dirty="0" err="1"/>
              <a:t>Johani</a:t>
            </a:r>
            <a:r>
              <a:rPr lang="en-US" sz="2000" b="1" dirty="0"/>
              <a:t> </a:t>
            </a:r>
            <a:r>
              <a:rPr lang="en-US" sz="2000" b="1" dirty="0" err="1"/>
              <a:t>Mubapatidzi</a:t>
            </a:r>
            <a:r>
              <a:rPr lang="en-US" sz="2000" b="1" dirty="0"/>
              <a:t> </a:t>
            </a:r>
            <a:r>
              <a:rPr lang="en" sz="2000" b="1" dirty="0"/>
              <a:t>“</a:t>
            </a:r>
            <a:r>
              <a:rPr lang="en-US" sz="2000" b="1" dirty="0" err="1"/>
              <a:t>Inzwi</a:t>
            </a:r>
            <a:r>
              <a:rPr lang="en-US" sz="2000" b="1" dirty="0"/>
              <a:t> </a:t>
            </a:r>
            <a:r>
              <a:rPr lang="en-US" sz="2000" b="1" dirty="0" err="1"/>
              <a:t>rounoɗana</a:t>
            </a:r>
            <a:r>
              <a:rPr lang="en-US" sz="2000" b="1" dirty="0"/>
              <a:t> </a:t>
            </a:r>
            <a:r>
              <a:rPr lang="en-US" sz="2000" b="1" dirty="0" err="1"/>
              <a:t>murenje</a:t>
            </a:r>
            <a:r>
              <a:rPr lang="en" sz="2000" b="1" dirty="0"/>
              <a:t>” (Mk. 1:3; Is.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Akavagadzirira</a:t>
            </a:r>
            <a:r>
              <a:rPr lang="en-US" sz="1900" b="1" dirty="0"/>
              <a:t> </a:t>
            </a:r>
            <a:r>
              <a:rPr lang="en-US" sz="1900" b="1" dirty="0" err="1"/>
              <a:t>kugamuchira</a:t>
            </a:r>
            <a:r>
              <a:rPr lang="en-US" sz="1900" b="1" dirty="0"/>
              <a:t> </a:t>
            </a:r>
            <a:r>
              <a:rPr lang="en-US" sz="1900" b="1" dirty="0" err="1"/>
              <a:t>Mwanakomana</a:t>
            </a:r>
            <a:r>
              <a:rPr lang="en-US" sz="1900" b="1" dirty="0"/>
              <a:t> </a:t>
            </a:r>
            <a:r>
              <a:rPr lang="en-US" sz="1900" b="1" dirty="0" err="1"/>
              <a:t>waMwari</a:t>
            </a:r>
            <a:r>
              <a:rPr lang="en-US" sz="1900" b="1" dirty="0"/>
              <a:t>: </a:t>
            </a:r>
            <a:r>
              <a:rPr lang="en-US" sz="1900" b="1" dirty="0" err="1"/>
              <a:t>ane</a:t>
            </a:r>
            <a:r>
              <a:rPr lang="en-US" sz="1900" b="1" dirty="0"/>
              <a:t> </a:t>
            </a:r>
            <a:r>
              <a:rPr lang="en-US" sz="1900" b="1" dirty="0" err="1"/>
              <a:t>simba</a:t>
            </a:r>
            <a:r>
              <a:rPr lang="en-US" sz="1900" b="1" dirty="0"/>
              <a:t> </a:t>
            </a:r>
            <a:r>
              <a:rPr lang="en-US" sz="1900" b="1" dirty="0" err="1"/>
              <a:t>kupfuura</a:t>
            </a:r>
            <a:r>
              <a:rPr lang="en-US" sz="1900" b="1" dirty="0"/>
              <a:t> </a:t>
            </a:r>
            <a:r>
              <a:rPr lang="en-US" sz="1900" b="1" dirty="0" err="1"/>
              <a:t>Johani</a:t>
            </a:r>
            <a:r>
              <a:rPr lang="en-US" sz="1900" b="1" dirty="0"/>
              <a:t> </a:t>
            </a:r>
            <a:r>
              <a:rPr lang="en-US" sz="1900" b="1" dirty="0" err="1"/>
              <a:t>pachake</a:t>
            </a:r>
            <a:r>
              <a:rPr lang="en-US" sz="1900" b="1" dirty="0"/>
              <a:t>; </a:t>
            </a:r>
            <a:r>
              <a:rPr lang="en-US" sz="1900" b="1" dirty="0" err="1"/>
              <a:t>akanyanya</a:t>
            </a:r>
            <a:r>
              <a:rPr lang="en-US" sz="1900" b="1" dirty="0"/>
              <a:t> </a:t>
            </a:r>
            <a:r>
              <a:rPr lang="en-US" sz="1900" b="1" dirty="0" err="1"/>
              <a:t>kufanira</a:t>
            </a:r>
            <a:r>
              <a:rPr lang="en-US" sz="1900" b="1" dirty="0"/>
              <a:t>; uye kuti </a:t>
            </a:r>
            <a:r>
              <a:rPr lang="en-US" sz="1900" b="1" dirty="0" err="1"/>
              <a:t>achabhabhatidza</a:t>
            </a:r>
            <a:r>
              <a:rPr lang="en-US" sz="1900" b="1" dirty="0"/>
              <a:t> </a:t>
            </a:r>
            <a:r>
              <a:rPr lang="en-US" sz="1900" b="1" dirty="0" err="1"/>
              <a:t>norubhabhatidzo</a:t>
            </a:r>
            <a:r>
              <a:rPr lang="en-US" sz="1900" b="1" dirty="0"/>
              <a:t> </a:t>
            </a:r>
            <a:r>
              <a:rPr lang="en-US" sz="1900" b="1" dirty="0" err="1"/>
              <a:t>runoshanda</a:t>
            </a:r>
            <a:r>
              <a:rPr lang="en-US" sz="1900" b="1" dirty="0"/>
              <a:t> </a:t>
            </a:r>
            <a:r>
              <a:rPr lang="en-US" sz="1900" b="1" dirty="0" err="1"/>
              <a:t>zvikuru</a:t>
            </a:r>
            <a:r>
              <a:rPr lang="en" sz="1900" b="1" dirty="0"/>
              <a:t>(Marko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RUBHABHATIDZO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Namazuʋa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iwayo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Jesu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wakabva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muGarirea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akabapatidzwa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naJohane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muJordani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(Marko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376679"/>
            <a:ext cx="767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anotanga</a:t>
            </a:r>
            <a:r>
              <a:rPr lang="en-US" sz="2000" b="1" dirty="0"/>
              <a:t> </a:t>
            </a:r>
            <a:r>
              <a:rPr lang="en-US" sz="2000" b="1" dirty="0" err="1"/>
              <a:t>rwendo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-US" sz="2000" b="1" dirty="0"/>
              <a:t> </a:t>
            </a:r>
            <a:r>
              <a:rPr lang="en-US" sz="2000" b="1" dirty="0" err="1"/>
              <a:t>nenzira</a:t>
            </a:r>
            <a:r>
              <a:rPr lang="en-US" sz="2000" b="1" dirty="0"/>
              <a:t> </a:t>
            </a:r>
            <a:r>
              <a:rPr lang="en-US" sz="2000" b="1" dirty="0" err="1"/>
              <a:t>inoshamisa</a:t>
            </a:r>
            <a:r>
              <a:rPr lang="en-US" sz="2000" b="1" dirty="0"/>
              <a:t>: Mwari Baba </a:t>
            </a:r>
            <a:r>
              <a:rPr lang="en-US" sz="2000" b="1" dirty="0" err="1"/>
              <a:t>vanomuratidza</a:t>
            </a:r>
            <a:r>
              <a:rPr lang="en-US" sz="2000" b="1" dirty="0"/>
              <a:t> </a:t>
            </a:r>
            <a:r>
              <a:rPr lang="en-US" sz="2000" b="1" dirty="0" err="1"/>
              <a:t>seMwanakomana</a:t>
            </a:r>
            <a:r>
              <a:rPr lang="en-US" sz="2000" b="1" dirty="0"/>
              <a:t> wake, uye </a:t>
            </a:r>
            <a:r>
              <a:rPr lang="en-US" sz="2000" b="1" dirty="0" err="1"/>
              <a:t>Mweya</a:t>
            </a:r>
            <a:r>
              <a:rPr lang="en-US" sz="2000" b="1" dirty="0"/>
              <a:t> </a:t>
            </a:r>
            <a:r>
              <a:rPr lang="en-US" sz="2000" b="1" dirty="0" err="1"/>
              <a:t>Mutsvene</a:t>
            </a:r>
            <a:r>
              <a:rPr lang="en-US" sz="2000" b="1" dirty="0"/>
              <a:t> </a:t>
            </a:r>
            <a:r>
              <a:rPr lang="en-US" sz="2000" b="1" dirty="0" err="1"/>
              <a:t>anoratidza</a:t>
            </a:r>
            <a:r>
              <a:rPr lang="en-US" sz="2000" b="1" dirty="0"/>
              <a:t> </a:t>
            </a:r>
            <a:r>
              <a:rPr lang="en-US" sz="2000" b="1" dirty="0" err="1"/>
              <a:t>huvepo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</a:t>
            </a:r>
            <a:r>
              <a:rPr lang="en-US" sz="2000" b="1" dirty="0" err="1"/>
              <a:t>muchimiro</a:t>
            </a:r>
            <a:r>
              <a:rPr lang="en-US" sz="2000" b="1" dirty="0"/>
              <a:t> </a:t>
            </a:r>
            <a:r>
              <a:rPr lang="en-US" sz="2000" b="1" dirty="0" err="1"/>
              <a:t>chemuviri</a:t>
            </a:r>
            <a:r>
              <a:rPr lang="en-US" sz="2000" b="1" dirty="0"/>
              <a:t> ( Marko 1: 10-11 ). </a:t>
            </a:r>
            <a:r>
              <a:rPr lang="en-US" sz="2000" b="1" dirty="0" err="1"/>
              <a:t>Kubvira</a:t>
            </a:r>
            <a:r>
              <a:rPr lang="en-US" sz="2000" b="1" dirty="0"/>
              <a:t> </a:t>
            </a:r>
            <a:r>
              <a:rPr lang="en-US" sz="2000" b="1" dirty="0" err="1"/>
              <a:t>pamavambo</a:t>
            </a:r>
            <a:r>
              <a:rPr lang="en-US" sz="2000" b="1" dirty="0"/>
              <a:t> </a:t>
            </a:r>
            <a:r>
              <a:rPr lang="en-US" sz="2000" b="1" dirty="0" err="1"/>
              <a:t>chaipo</a:t>
            </a:r>
            <a:r>
              <a:rPr lang="en-US" sz="2000" b="1" dirty="0"/>
              <a:t>, Jesu </a:t>
            </a:r>
            <a:r>
              <a:rPr lang="en-US" sz="2000" b="1" dirty="0" err="1"/>
              <a:t>anoratidzwa</a:t>
            </a:r>
            <a:r>
              <a:rPr lang="en-US" sz="2000" b="1" dirty="0"/>
              <a:t> </a:t>
            </a:r>
            <a:r>
              <a:rPr lang="en-US" sz="2000" b="1" dirty="0" err="1"/>
              <a:t>somunhu</a:t>
            </a:r>
            <a:r>
              <a:rPr lang="en-US" sz="2000" b="1" dirty="0"/>
              <a:t> </a:t>
            </a:r>
            <a:r>
              <a:rPr lang="en-US" sz="2000" b="1" dirty="0" err="1"/>
              <a:t>woumwari</a:t>
            </a:r>
            <a:r>
              <a:rPr lang="en-US" sz="2000" b="1" dirty="0"/>
              <a:t>, </a:t>
            </a:r>
            <a:r>
              <a:rPr lang="en-US" sz="2000" b="1" dirty="0" err="1"/>
              <a:t>Mwanakomana</a:t>
            </a:r>
            <a:r>
              <a:rPr lang="en-US" sz="2000" b="1" dirty="0"/>
              <a:t> </a:t>
            </a:r>
            <a:r>
              <a:rPr lang="en-US" sz="2000" b="1" dirty="0" err="1"/>
              <a:t>waMwari</a:t>
            </a:r>
            <a:r>
              <a:rPr lang="en-US" sz="2000" b="1" dirty="0"/>
              <a:t>. Asi </a:t>
            </a:r>
            <a:r>
              <a:rPr lang="en-US" sz="2000" b="1" dirty="0" err="1"/>
              <a:t>anoratidzwawo</a:t>
            </a:r>
            <a:r>
              <a:rPr lang="en-US" sz="2000" b="1" dirty="0"/>
              <a:t> </a:t>
            </a:r>
            <a:r>
              <a:rPr lang="en-US" sz="2000" b="1" dirty="0" err="1"/>
              <a:t>somunhu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671995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Aya ndiwo </a:t>
            </a:r>
            <a:r>
              <a:rPr lang="en-US" b="1" dirty="0" err="1"/>
              <a:t>mataurirwo</a:t>
            </a:r>
            <a:r>
              <a:rPr lang="en-US" b="1" dirty="0"/>
              <a:t> </a:t>
            </a:r>
            <a:r>
              <a:rPr lang="en-US" b="1" dirty="0" err="1"/>
              <a:t>anoitwa</a:t>
            </a:r>
            <a:r>
              <a:rPr lang="en-US" b="1" dirty="0"/>
              <a:t> Jesu </a:t>
            </a:r>
            <a:r>
              <a:rPr lang="en-US" b="1" dirty="0" err="1"/>
              <a:t>kwatiri</a:t>
            </a:r>
            <a:r>
              <a:rPr lang="en-US" b="1" dirty="0"/>
              <a:t>: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humwari</a:t>
            </a:r>
            <a:r>
              <a:rPr lang="en-US" b="1" dirty="0"/>
              <a:t> </a:t>
            </a:r>
            <a:r>
              <a:rPr lang="en-US" b="1" dirty="0" err="1"/>
              <a:t>zvizere</a:t>
            </a:r>
            <a:r>
              <a:rPr lang="en-US" b="1" dirty="0"/>
              <a:t> uye </a:t>
            </a:r>
            <a:r>
              <a:rPr lang="en-US" b="1" dirty="0" err="1"/>
              <a:t>ari</a:t>
            </a:r>
            <a:r>
              <a:rPr lang="en-US" b="1" dirty="0"/>
              <a:t> munhu </a:t>
            </a:r>
            <a:r>
              <a:rPr lang="en-US" b="1" dirty="0" err="1"/>
              <a:t>akazara</a:t>
            </a:r>
            <a:r>
              <a:rPr lang="en-US" b="1" dirty="0"/>
              <a:t>. </a:t>
            </a:r>
            <a:r>
              <a:rPr lang="en-US" b="1" dirty="0" err="1"/>
              <a:t>Ndiye</a:t>
            </a:r>
            <a:r>
              <a:rPr lang="en-US" b="1" dirty="0"/>
              <a:t> </a:t>
            </a:r>
            <a:r>
              <a:rPr lang="en-US" b="1" dirty="0" err="1"/>
              <a:t>zvose</a:t>
            </a:r>
            <a:r>
              <a:rPr lang="en-US" b="1" dirty="0"/>
              <a:t> </a:t>
            </a:r>
            <a:r>
              <a:rPr lang="en-US" b="1" dirty="0" err="1"/>
              <a:t>Muponesi</a:t>
            </a:r>
            <a:r>
              <a:rPr lang="en-US" b="1" dirty="0"/>
              <a:t> uye Hama, </a:t>
            </a:r>
            <a:r>
              <a:rPr lang="en-US" b="1" dirty="0" err="1"/>
              <a:t>Ishe</a:t>
            </a:r>
            <a:r>
              <a:rPr lang="en-US" b="1" dirty="0"/>
              <a:t> uye </a:t>
            </a:r>
            <a:r>
              <a:rPr lang="en-US" b="1" dirty="0" err="1"/>
              <a:t>Muenzaniso</a:t>
            </a:r>
            <a:r>
              <a:rPr lang="en-US" b="1" dirty="0"/>
              <a:t>. Ndiko </a:t>
            </a:r>
            <a:r>
              <a:rPr lang="en-US" b="1" dirty="0" err="1"/>
              <a:t>kuratidzwa</a:t>
            </a:r>
            <a:r>
              <a:rPr lang="en-US" b="1" dirty="0"/>
              <a:t> </a:t>
            </a:r>
            <a:r>
              <a:rPr lang="en-US" b="1" dirty="0" err="1"/>
              <a:t>kuzere</a:t>
            </a:r>
            <a:r>
              <a:rPr lang="en-US" b="1" dirty="0"/>
              <a:t> </a:t>
            </a:r>
            <a:r>
              <a:rPr lang="en-US" b="1" dirty="0" err="1"/>
              <a:t>kwerudo</a:t>
            </a:r>
            <a:r>
              <a:rPr lang="en-US" b="1" dirty="0"/>
              <a:t> </a:t>
            </a:r>
            <a:r>
              <a:rPr lang="en-US" b="1" dirty="0" err="1"/>
              <a:t>rwaMwari</a:t>
            </a:r>
            <a:r>
              <a:rPr lang="en-US" b="1" dirty="0"/>
              <a:t> kuvanhu</a:t>
            </a:r>
            <a:r>
              <a:rPr lang="en" b="1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1058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97</cp:revision>
  <dcterms:created xsi:type="dcterms:W3CDTF">2024-06-02T07:04:45Z</dcterms:created>
  <dcterms:modified xsi:type="dcterms:W3CDTF">2024-06-26T06:44:36Z</dcterms:modified>
</cp:coreProperties>
</file>