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4" r:id="rId4"/>
    <p:sldId id="257" r:id="rId5"/>
    <p:sldId id="258" r:id="rId6"/>
    <p:sldId id="259" r:id="rId7"/>
    <p:sldId id="301" r:id="rId8"/>
    <p:sldId id="261" r:id="rId9"/>
    <p:sldId id="262" r:id="rId10"/>
    <p:sldId id="302" r:id="rId11"/>
    <p:sldId id="264" r:id="rId12"/>
    <p:sldId id="303" r:id="rId13"/>
    <p:sldId id="300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111"/>
    <a:srgbClr val="7B0AEC"/>
    <a:srgbClr val="B88D14"/>
    <a:srgbClr val="29870C"/>
    <a:srgbClr val="E6B320"/>
    <a:srgbClr val="8C21F6"/>
    <a:srgbClr val="501DD6"/>
    <a:srgbClr val="2C9889"/>
    <a:srgbClr val="E85EA3"/>
    <a:srgbClr val="37B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60" y="12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AF122-64F6-4AA6-B57E-66365BC9AFE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9E4AA2-BDC9-4579-ADD1-ABF36C08CD31}">
      <dgm:prSet/>
      <dgm:spPr>
        <a:solidFill>
          <a:schemeClr val="accent1">
            <a:lumMod val="20000"/>
            <a:lumOff val="80000"/>
          </a:schemeClr>
        </a:solidFill>
        <a:ln w="2222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n-US" b="1" dirty="0" err="1">
              <a:effectLst/>
            </a:rPr>
            <a:t>Musangano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maiva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nedhimoni</a:t>
          </a:r>
          <a:r>
            <a:rPr lang="en-US" b="1" dirty="0">
              <a:effectLst/>
            </a:rPr>
            <a:t>. Kune “</a:t>
          </a:r>
          <a:r>
            <a:rPr lang="en-US" b="1" dirty="0" err="1">
              <a:effectLst/>
            </a:rPr>
            <a:t>mashawi</a:t>
          </a:r>
          <a:r>
            <a:rPr lang="en-US" b="1" dirty="0">
              <a:effectLst/>
            </a:rPr>
            <a:t>” </a:t>
          </a:r>
          <a:r>
            <a:rPr lang="en-US" b="1" dirty="0" err="1">
              <a:effectLst/>
            </a:rPr>
            <a:t>musangano</a:t>
          </a:r>
          <a:r>
            <a:rPr lang="en-US" b="1" dirty="0">
              <a:effectLst/>
            </a:rPr>
            <a:t>, uye </a:t>
          </a:r>
          <a:r>
            <a:rPr lang="en-US" b="1" dirty="0" err="1">
              <a:effectLst/>
            </a:rPr>
            <a:t>hatigoni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kuasiyanisa</a:t>
          </a:r>
          <a:r>
            <a:rPr lang="en" b="1" dirty="0">
              <a:effectLst/>
            </a:rPr>
            <a:t>(Mt. 13:24-30).</a:t>
          </a:r>
          <a:endParaRPr lang="es-ES" dirty="0">
            <a:effectLst/>
          </a:endParaRPr>
        </a:p>
      </dgm:t>
    </dgm:pt>
    <dgm:pt modelId="{96A87BFB-8675-44C2-850D-F0D00E8AE7E8}" type="par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D384525B-4938-4C49-842D-598633E2059A}" type="sib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C358C0D5-AB2B-4B6A-8E96-0AD3D3C7C313}">
      <dgm:prSet/>
      <dgm:spPr>
        <a:solidFill>
          <a:schemeClr val="accent5">
            <a:lumMod val="20000"/>
            <a:lumOff val="80000"/>
          </a:schemeClr>
        </a:solidFill>
        <a:ln w="222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n-US" b="1" dirty="0" err="1">
              <a:effectLst/>
            </a:rPr>
            <a:t>Dhimoni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raiziva</a:t>
          </a:r>
          <a:r>
            <a:rPr lang="en-US" b="1" dirty="0">
              <a:effectLst/>
            </a:rPr>
            <a:t> kuti Jesu </a:t>
          </a:r>
          <a:r>
            <a:rPr lang="en-US" b="1" dirty="0" err="1">
              <a:effectLst/>
            </a:rPr>
            <a:t>aive</a:t>
          </a:r>
          <a:r>
            <a:rPr lang="en-US" b="1" dirty="0">
              <a:effectLst/>
            </a:rPr>
            <a:t> ani, uye </a:t>
          </a:r>
          <a:r>
            <a:rPr lang="en-US" b="1" dirty="0" err="1">
              <a:effectLst/>
            </a:rPr>
            <a:t>rakatsvaga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nzira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yekupedza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kurunzira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kwake</a:t>
          </a:r>
          <a:r>
            <a:rPr lang="en" b="1" dirty="0">
              <a:effectLst/>
            </a:rPr>
            <a:t>.</a:t>
          </a:r>
          <a:endParaRPr lang="es-ES" dirty="0">
            <a:effectLst/>
          </a:endParaRPr>
        </a:p>
      </dgm:t>
    </dgm:pt>
    <dgm:pt modelId="{90A279C4-824E-46B0-A048-384333943345}" type="par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10FB9275-7519-44AB-AF28-FD83C1FA365D}" type="sib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720BD687-E950-49D7-80A8-2183535B8BD6}">
      <dgm:prSet/>
      <dgm:spPr>
        <a:solidFill>
          <a:schemeClr val="accent6">
            <a:lumMod val="20000"/>
            <a:lumOff val="80000"/>
          </a:schemeClr>
        </a:solidFill>
        <a:ln w="22225"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n-US" b="1" dirty="0">
              <a:effectLst/>
            </a:rPr>
            <a:t>Jesu </a:t>
          </a:r>
          <a:r>
            <a:rPr lang="en-US" b="1" dirty="0" err="1">
              <a:effectLst/>
            </a:rPr>
            <a:t>akamurayira</a:t>
          </a:r>
          <a:r>
            <a:rPr lang="en-US" b="1" dirty="0">
              <a:effectLst/>
            </a:rPr>
            <a:t> kuti </a:t>
          </a:r>
          <a:r>
            <a:rPr lang="en-US" b="1" dirty="0" err="1">
              <a:effectLst/>
            </a:rPr>
            <a:t>anyarare</a:t>
          </a:r>
          <a:r>
            <a:rPr lang="en-US" b="1" dirty="0">
              <a:effectLst/>
            </a:rPr>
            <a:t>. </a:t>
          </a:r>
          <a:r>
            <a:rPr lang="en-US" b="1" dirty="0" err="1">
              <a:effectLst/>
            </a:rPr>
            <a:t>Yakanga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isati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yava</a:t>
          </a:r>
          <a:r>
            <a:rPr lang="en-US" b="1" dirty="0">
              <a:effectLst/>
            </a:rPr>
            <a:t> nguva </a:t>
          </a:r>
          <a:r>
            <a:rPr lang="en-US" b="1" dirty="0" err="1">
              <a:effectLst/>
            </a:rPr>
            <a:t>yokuzvizivisa</a:t>
          </a:r>
          <a:r>
            <a:rPr lang="en-US" b="1" dirty="0">
              <a:effectLst/>
            </a:rPr>
            <a:t> amene </a:t>
          </a:r>
          <a:r>
            <a:rPr lang="en-US" b="1" dirty="0" err="1">
              <a:effectLst/>
            </a:rPr>
            <a:t>pachena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saMesiya</a:t>
          </a:r>
          <a:r>
            <a:rPr lang="en" b="1" dirty="0">
              <a:effectLst/>
            </a:rPr>
            <a:t>.</a:t>
          </a:r>
          <a:endParaRPr lang="es-ES" dirty="0">
            <a:effectLst/>
          </a:endParaRPr>
        </a:p>
      </dgm:t>
    </dgm:pt>
    <dgm:pt modelId="{4B023D06-8D5A-4F79-917E-1729CEF85679}" type="par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ABA7B8FB-1D0C-4CD3-8376-218E8E1A72BA}" type="sib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81A33138-2BFB-42D6-8A70-AC3D0A4A3161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579ED5C9-FC7A-4B79-8267-91220B10C9F6}" type="par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8577CCC3-CFA1-4B19-A545-F400D8D28F05}" type="sib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F96918FA-2E7E-4CEF-894D-E921372EF11B}">
      <dgm:prSet custT="1"/>
      <dgm:spPr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A4DDFE0-FA71-4279-AD09-39479FACDCF4}" type="par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A930D3A8-114D-4CC5-84CA-65BD4B0E62A2}" type="sib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C00F7D04-8684-49A5-89FF-83963A227F0D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4C920BFE-7617-49C3-8060-AD3FA4C262FD}" type="par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FBE40009-C86E-4F65-824A-05FC477F569C}" type="sib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1584896C-0A93-4C29-B216-DB894B79D406}" type="pres">
      <dgm:prSet presAssocID="{157AF122-64F6-4AA6-B57E-66365BC9AFEF}" presName="linearFlow" presStyleCnt="0">
        <dgm:presLayoutVars>
          <dgm:dir/>
          <dgm:animLvl val="lvl"/>
          <dgm:resizeHandles val="exact"/>
        </dgm:presLayoutVars>
      </dgm:prSet>
      <dgm:spPr/>
    </dgm:pt>
    <dgm:pt modelId="{628ADBF9-3148-41DE-BA5A-F34BC5B6EFFB}" type="pres">
      <dgm:prSet presAssocID="{81A33138-2BFB-42D6-8A70-AC3D0A4A3161}" presName="composite" presStyleCnt="0"/>
      <dgm:spPr/>
    </dgm:pt>
    <dgm:pt modelId="{78E2A81B-2DB6-4EA6-BFA5-CECBC545C4AD}" type="pres">
      <dgm:prSet presAssocID="{81A33138-2BFB-42D6-8A70-AC3D0A4A31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1B129A-2439-447A-96BB-D71F763F95D4}" type="pres">
      <dgm:prSet presAssocID="{81A33138-2BFB-42D6-8A70-AC3D0A4A3161}" presName="descendantText" presStyleLbl="alignAcc1" presStyleIdx="0" presStyleCnt="3">
        <dgm:presLayoutVars>
          <dgm:bulletEnabled val="1"/>
        </dgm:presLayoutVars>
      </dgm:prSet>
      <dgm:spPr/>
    </dgm:pt>
    <dgm:pt modelId="{8A5848A6-B5C3-4CAA-9E22-41C0B1C986C9}" type="pres">
      <dgm:prSet presAssocID="{8577CCC3-CFA1-4B19-A545-F400D8D28F05}" presName="sp" presStyleCnt="0"/>
      <dgm:spPr/>
    </dgm:pt>
    <dgm:pt modelId="{5049F084-1082-43AF-B5BE-316E3D4E7222}" type="pres">
      <dgm:prSet presAssocID="{F96918FA-2E7E-4CEF-894D-E921372EF11B}" presName="composite" presStyleCnt="0"/>
      <dgm:spPr/>
    </dgm:pt>
    <dgm:pt modelId="{348BA8F0-75E9-46E8-9DDA-F69576D26EBF}" type="pres">
      <dgm:prSet presAssocID="{F96918FA-2E7E-4CEF-894D-E921372EF11B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28846" y="774655"/>
          <a:ext cx="858978" cy="601284"/>
        </a:xfrm>
        <a:prstGeom prst="chevron">
          <a:avLst/>
        </a:prstGeom>
      </dgm:spPr>
    </dgm:pt>
    <dgm:pt modelId="{05BAB352-7CE5-4613-9F54-717DF064B952}" type="pres">
      <dgm:prSet presAssocID="{F96918FA-2E7E-4CEF-894D-E921372EF11B}" presName="descendantText" presStyleLbl="alignAcc1" presStyleIdx="1" presStyleCnt="3">
        <dgm:presLayoutVars>
          <dgm:bulletEnabled val="1"/>
        </dgm:presLayoutVars>
      </dgm:prSet>
      <dgm:spPr/>
    </dgm:pt>
    <dgm:pt modelId="{86DF4256-E457-475B-AC83-A36A79B4A6E1}" type="pres">
      <dgm:prSet presAssocID="{A930D3A8-114D-4CC5-84CA-65BD4B0E62A2}" presName="sp" presStyleCnt="0"/>
      <dgm:spPr/>
    </dgm:pt>
    <dgm:pt modelId="{B09078A3-CCCF-40A0-8957-7CA67B2E71BF}" type="pres">
      <dgm:prSet presAssocID="{C00F7D04-8684-49A5-89FF-83963A227F0D}" presName="composite" presStyleCnt="0"/>
      <dgm:spPr/>
    </dgm:pt>
    <dgm:pt modelId="{6FF5312E-9F45-469A-AF3A-453531A07A51}" type="pres">
      <dgm:prSet presAssocID="{C00F7D04-8684-49A5-89FF-83963A227F0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F7C7F0F-F87D-4A5C-BC55-BD9DC0A725C8}" type="pres">
      <dgm:prSet presAssocID="{C00F7D04-8684-49A5-89FF-83963A227F0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A0F5A19-B2A2-4DC2-8138-02923FC6B7CF}" srcId="{157AF122-64F6-4AA6-B57E-66365BC9AFEF}" destId="{C00F7D04-8684-49A5-89FF-83963A227F0D}" srcOrd="2" destOrd="0" parTransId="{4C920BFE-7617-49C3-8060-AD3FA4C262FD}" sibTransId="{FBE40009-C86E-4F65-824A-05FC477F569C}"/>
    <dgm:cxn modelId="{AAB66C1B-1B26-411E-9613-7B63D5FF11B6}" type="presOf" srcId="{D49E4AA2-BDC9-4579-ADD1-ABF36C08CD31}" destId="{1F1B129A-2439-447A-96BB-D71F763F95D4}" srcOrd="0" destOrd="0" presId="urn:microsoft.com/office/officeart/2005/8/layout/chevron2"/>
    <dgm:cxn modelId="{AC9D3532-A3B9-4B14-99A4-5D696462F254}" srcId="{C00F7D04-8684-49A5-89FF-83963A227F0D}" destId="{720BD687-E950-49D7-80A8-2183535B8BD6}" srcOrd="0" destOrd="0" parTransId="{4B023D06-8D5A-4F79-917E-1729CEF85679}" sibTransId="{ABA7B8FB-1D0C-4CD3-8376-218E8E1A72BA}"/>
    <dgm:cxn modelId="{0A300E3F-8816-456E-8BE9-E3D7DC2D76C7}" type="presOf" srcId="{F96918FA-2E7E-4CEF-894D-E921372EF11B}" destId="{348BA8F0-75E9-46E8-9DDA-F69576D26EBF}" srcOrd="0" destOrd="0" presId="urn:microsoft.com/office/officeart/2005/8/layout/chevron2"/>
    <dgm:cxn modelId="{DB5DF95C-E8DB-4D2E-ABCF-EDF21798FAAB}" srcId="{157AF122-64F6-4AA6-B57E-66365BC9AFEF}" destId="{F96918FA-2E7E-4CEF-894D-E921372EF11B}" srcOrd="1" destOrd="0" parTransId="{3A4DDFE0-FA71-4279-AD09-39479FACDCF4}" sibTransId="{A930D3A8-114D-4CC5-84CA-65BD4B0E62A2}"/>
    <dgm:cxn modelId="{5788BA6A-ED07-4190-86B9-53004E547E3B}" type="presOf" srcId="{81A33138-2BFB-42D6-8A70-AC3D0A4A3161}" destId="{78E2A81B-2DB6-4EA6-BFA5-CECBC545C4AD}" srcOrd="0" destOrd="0" presId="urn:microsoft.com/office/officeart/2005/8/layout/chevron2"/>
    <dgm:cxn modelId="{BD7AD07E-D792-4D11-8338-F9181A02B440}" type="presOf" srcId="{C00F7D04-8684-49A5-89FF-83963A227F0D}" destId="{6FF5312E-9F45-469A-AF3A-453531A07A51}" srcOrd="0" destOrd="0" presId="urn:microsoft.com/office/officeart/2005/8/layout/chevron2"/>
    <dgm:cxn modelId="{0B086C8C-8CD3-4FB8-9260-F64192B5FEC8}" type="presOf" srcId="{C358C0D5-AB2B-4B6A-8E96-0AD3D3C7C313}" destId="{05BAB352-7CE5-4613-9F54-717DF064B952}" srcOrd="0" destOrd="0" presId="urn:microsoft.com/office/officeart/2005/8/layout/chevron2"/>
    <dgm:cxn modelId="{E734E4CC-C551-413A-BB01-8944FDDC844B}" type="presOf" srcId="{720BD687-E950-49D7-80A8-2183535B8BD6}" destId="{BF7C7F0F-F87D-4A5C-BC55-BD9DC0A725C8}" srcOrd="0" destOrd="0" presId="urn:microsoft.com/office/officeart/2005/8/layout/chevron2"/>
    <dgm:cxn modelId="{B30E8CD1-2CE1-4522-BF9F-967BA32E91C7}" srcId="{157AF122-64F6-4AA6-B57E-66365BC9AFEF}" destId="{81A33138-2BFB-42D6-8A70-AC3D0A4A3161}" srcOrd="0" destOrd="0" parTransId="{579ED5C9-FC7A-4B79-8267-91220B10C9F6}" sibTransId="{8577CCC3-CFA1-4B19-A545-F400D8D28F05}"/>
    <dgm:cxn modelId="{FCA821D5-4832-465F-AD9B-18E6A0512EA9}" type="presOf" srcId="{157AF122-64F6-4AA6-B57E-66365BC9AFEF}" destId="{1584896C-0A93-4C29-B216-DB894B79D406}" srcOrd="0" destOrd="0" presId="urn:microsoft.com/office/officeart/2005/8/layout/chevron2"/>
    <dgm:cxn modelId="{18705EDA-BD42-4BD8-8D39-16B04A1CE033}" srcId="{F96918FA-2E7E-4CEF-894D-E921372EF11B}" destId="{C358C0D5-AB2B-4B6A-8E96-0AD3D3C7C313}" srcOrd="0" destOrd="0" parTransId="{90A279C4-824E-46B0-A048-384333943345}" sibTransId="{10FB9275-7519-44AB-AF28-FD83C1FA365D}"/>
    <dgm:cxn modelId="{3DFAFAFA-D259-440B-90C5-539FF0EB8149}" srcId="{81A33138-2BFB-42D6-8A70-AC3D0A4A3161}" destId="{D49E4AA2-BDC9-4579-ADD1-ABF36C08CD31}" srcOrd="0" destOrd="0" parTransId="{96A87BFB-8675-44C2-850D-F0D00E8AE7E8}" sibTransId="{D384525B-4938-4C49-842D-598633E2059A}"/>
    <dgm:cxn modelId="{F97BFCEE-3DEC-4082-8D29-307DEF615737}" type="presParOf" srcId="{1584896C-0A93-4C29-B216-DB894B79D406}" destId="{628ADBF9-3148-41DE-BA5A-F34BC5B6EFFB}" srcOrd="0" destOrd="0" presId="urn:microsoft.com/office/officeart/2005/8/layout/chevron2"/>
    <dgm:cxn modelId="{78E46BE2-6D3F-4104-AD10-99E0D96AC13B}" type="presParOf" srcId="{628ADBF9-3148-41DE-BA5A-F34BC5B6EFFB}" destId="{78E2A81B-2DB6-4EA6-BFA5-CECBC545C4AD}" srcOrd="0" destOrd="0" presId="urn:microsoft.com/office/officeart/2005/8/layout/chevron2"/>
    <dgm:cxn modelId="{F74261C8-1EEF-4355-BFA1-40ADAE065417}" type="presParOf" srcId="{628ADBF9-3148-41DE-BA5A-F34BC5B6EFFB}" destId="{1F1B129A-2439-447A-96BB-D71F763F95D4}" srcOrd="1" destOrd="0" presId="urn:microsoft.com/office/officeart/2005/8/layout/chevron2"/>
    <dgm:cxn modelId="{09FA4EB6-F12C-4070-ACC2-0725099A606F}" type="presParOf" srcId="{1584896C-0A93-4C29-B216-DB894B79D406}" destId="{8A5848A6-B5C3-4CAA-9E22-41C0B1C986C9}" srcOrd="1" destOrd="0" presId="urn:microsoft.com/office/officeart/2005/8/layout/chevron2"/>
    <dgm:cxn modelId="{1B957544-D228-4C8B-AA68-44EF723AB407}" type="presParOf" srcId="{1584896C-0A93-4C29-B216-DB894B79D406}" destId="{5049F084-1082-43AF-B5BE-316E3D4E7222}" srcOrd="2" destOrd="0" presId="urn:microsoft.com/office/officeart/2005/8/layout/chevron2"/>
    <dgm:cxn modelId="{1D72708F-4076-4C91-BBB2-EA02539134E6}" type="presParOf" srcId="{5049F084-1082-43AF-B5BE-316E3D4E7222}" destId="{348BA8F0-75E9-46E8-9DDA-F69576D26EBF}" srcOrd="0" destOrd="0" presId="urn:microsoft.com/office/officeart/2005/8/layout/chevron2"/>
    <dgm:cxn modelId="{6B3B4981-1CCD-425F-B248-F086FAA4495B}" type="presParOf" srcId="{5049F084-1082-43AF-B5BE-316E3D4E7222}" destId="{05BAB352-7CE5-4613-9F54-717DF064B952}" srcOrd="1" destOrd="0" presId="urn:microsoft.com/office/officeart/2005/8/layout/chevron2"/>
    <dgm:cxn modelId="{2A95578B-DFB0-4FC8-ACD5-CC31D5E89EC7}" type="presParOf" srcId="{1584896C-0A93-4C29-B216-DB894B79D406}" destId="{86DF4256-E457-475B-AC83-A36A79B4A6E1}" srcOrd="3" destOrd="0" presId="urn:microsoft.com/office/officeart/2005/8/layout/chevron2"/>
    <dgm:cxn modelId="{E164360F-71EB-4EB9-A930-FA7EAC4FF594}" type="presParOf" srcId="{1584896C-0A93-4C29-B216-DB894B79D406}" destId="{B09078A3-CCCF-40A0-8957-7CA67B2E71BF}" srcOrd="4" destOrd="0" presId="urn:microsoft.com/office/officeart/2005/8/layout/chevron2"/>
    <dgm:cxn modelId="{2E78792B-5BB2-4D96-ABD2-6F66E8AE4D63}" type="presParOf" srcId="{B09078A3-CCCF-40A0-8957-7CA67B2E71BF}" destId="{6FF5312E-9F45-469A-AF3A-453531A07A51}" srcOrd="0" destOrd="0" presId="urn:microsoft.com/office/officeart/2005/8/layout/chevron2"/>
    <dgm:cxn modelId="{88244737-21E4-456C-8FA5-27BBD64E0A92}" type="presParOf" srcId="{B09078A3-CCCF-40A0-8957-7CA67B2E71BF}" destId="{BF7C7F0F-F87D-4A5C-BC55-BD9DC0A725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3FEF0-6287-4AD7-BAB4-B1AFB7101690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56B04E-EB89-4C03-9889-14733B5222B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Mushure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mokumuporesa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akapa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mirairo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miviri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nechinangwa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chakapetwa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kaviri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(Mk. 1:44)</a:t>
          </a:r>
        </a:p>
      </dgm:t>
    </dgm:pt>
    <dgm:pt modelId="{D81039D8-1D03-4B3E-A25B-5BAEA8B55F92}" type="par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794CB-3D70-4C2A-AC0A-1012CE52A98E}" type="sib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E9DC2-2D94-4650-A0A1-2FA1421BC0C4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Zviratidze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kuvaprista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DE19E-0A96-4996-B4EB-5E3126E9CF06}" type="parTrans" cxnId="{9C1AA9EC-B983-4D82-91DA-A2C87EB9DB0A}">
      <dgm:prSet custT="1"/>
      <dgm:spPr>
        <a:ln w="3810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7626D-C62F-41A8-A1B5-DA3E27E27EE5}" type="sibTrans" cxnId="{9C1AA9EC-B983-4D82-91DA-A2C87EB9DB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2D0A-EE89-465C-83EE-54F03CBA480D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Akaratidza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kuremekedza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mutemo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EB783-8E72-473B-8247-FE44492654EB}" type="parTrans" cxnId="{3D44AC01-BEA1-45EF-B7E8-C0FACBDE077D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F8919-A008-4528-B8D7-3327D6FE7EC3}" type="sibTrans" cxnId="{3D44AC01-BEA1-45EF-B7E8-C0FACBDE077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0A4BD-3B3B-423B-AF71-5A05603F3719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Zvakapa vapristi mukana wokumugamuchira saMesiya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1C5CE9A1-E69E-44F6-82E3-42BC20736926}" type="parTrans" cxnId="{2C45B120-D728-4639-BB95-41104D95A8CC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185A9-C5D2-4F08-85E7-7B374431DDB2}" type="sibTrans" cxnId="{2C45B120-D728-4639-BB95-41104D95A8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70621-557C-4A3F-B730-EA31137EEAC9}">
      <dgm:prSet phldrT="[Texto]" custT="1"/>
      <dgm:spPr>
        <a:solidFill>
          <a:srgbClr val="DAA600"/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Kunyarararidza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D4DEE-9522-43C0-82E6-CC63667F93A9}" type="parTrans" cxnId="{F6E80CA7-8460-486C-8E2E-1C244B9CC855}">
      <dgm:prSet custT="1"/>
      <dgm:spPr>
        <a:ln w="38100">
          <a:solidFill>
            <a:srgbClr val="DAA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3767C-B494-4D3E-9CF8-FF2D80989F48}" type="sibTrans" cxnId="{F6E80CA7-8460-486C-8E2E-1C244B9CC85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6D408-0CC6-4A4F-B52D-607159A9D1BC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Akaita kuti vapristi vasafungira munhu aiva nemaperembudzi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ACA20-2A00-4E37-A43F-84DF850217CD}" type="parTrans" cxnId="{6EBA5926-298D-4E91-A330-C424A7E62515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C9C28-B302-43AA-8C41-2E21E9A441C4}" type="sibTrans" cxnId="{6EBA5926-298D-4E91-A330-C424A7E6251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3562F-B3AC-43A7-9C69-17B47129BADF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Akadzivisa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kumutsa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kariro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youmesiya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mumhomho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1B4B7-79F4-4915-9CBE-8588F5903560}" type="parTrans" cxnId="{3C54A98D-13EE-4526-A75B-DE86CC2520EF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02AD0-381B-4674-AE08-12D10672BEBE}" type="sibTrans" cxnId="{3C54A98D-13EE-4526-A75B-DE86CC2520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28580-CB92-49B6-BEBD-413B0F601D9C}" type="pres">
      <dgm:prSet presAssocID="{B083FEF0-6287-4AD7-BAB4-B1AFB71016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5753C3-FFB7-44BC-97D8-ADC037C26AAD}" type="pres">
      <dgm:prSet presAssocID="{F356B04E-EB89-4C03-9889-14733B5222B6}" presName="root1" presStyleCnt="0"/>
      <dgm:spPr/>
    </dgm:pt>
    <dgm:pt modelId="{FE9F0718-86AD-4144-94E0-888551AD0C6D}" type="pres">
      <dgm:prSet presAssocID="{F356B04E-EB89-4C03-9889-14733B5222B6}" presName="LevelOneTextNode" presStyleLbl="node0" presStyleIdx="0" presStyleCnt="1" custScaleX="179618" custScaleY="405726">
        <dgm:presLayoutVars>
          <dgm:chPref val="3"/>
        </dgm:presLayoutVars>
      </dgm:prSet>
      <dgm:spPr/>
    </dgm:pt>
    <dgm:pt modelId="{1327679C-5449-441A-82A0-EE0F1F4DB528}" type="pres">
      <dgm:prSet presAssocID="{F356B04E-EB89-4C03-9889-14733B5222B6}" presName="level2hierChild" presStyleCnt="0"/>
      <dgm:spPr/>
    </dgm:pt>
    <dgm:pt modelId="{B4EB38D3-D434-42DD-A2E1-C57F19950AAD}" type="pres">
      <dgm:prSet presAssocID="{C13DE19E-0A96-4996-B4EB-5E3126E9CF06}" presName="conn2-1" presStyleLbl="parChTrans1D2" presStyleIdx="0" presStyleCnt="2"/>
      <dgm:spPr/>
    </dgm:pt>
    <dgm:pt modelId="{6CAEB10F-77B9-4474-BBE6-7E00BFF966F2}" type="pres">
      <dgm:prSet presAssocID="{C13DE19E-0A96-4996-B4EB-5E3126E9CF06}" presName="connTx" presStyleLbl="parChTrans1D2" presStyleIdx="0" presStyleCnt="2"/>
      <dgm:spPr/>
    </dgm:pt>
    <dgm:pt modelId="{E45D1931-1B19-48FB-938D-2BC469F0CF87}" type="pres">
      <dgm:prSet presAssocID="{23CE9DC2-2D94-4650-A0A1-2FA1421BC0C4}" presName="root2" presStyleCnt="0"/>
      <dgm:spPr/>
    </dgm:pt>
    <dgm:pt modelId="{3C0011EA-7A4C-4BF2-BF98-C9AE9B8378DB}" type="pres">
      <dgm:prSet presAssocID="{23CE9DC2-2D94-4650-A0A1-2FA1421BC0C4}" presName="LevelTwoTextNode" presStyleLbl="node2" presStyleIdx="0" presStyleCnt="2" custScaleX="237201" custScaleY="137455">
        <dgm:presLayoutVars>
          <dgm:chPref val="3"/>
        </dgm:presLayoutVars>
      </dgm:prSet>
      <dgm:spPr/>
    </dgm:pt>
    <dgm:pt modelId="{63AF0206-2E09-429B-B407-B6A06DB36A5D}" type="pres">
      <dgm:prSet presAssocID="{23CE9DC2-2D94-4650-A0A1-2FA1421BC0C4}" presName="level3hierChild" presStyleCnt="0"/>
      <dgm:spPr/>
    </dgm:pt>
    <dgm:pt modelId="{A1CE3E22-5047-4ABA-84B2-009AC3F5FE6E}" type="pres">
      <dgm:prSet presAssocID="{93AEB783-8E72-473B-8247-FE44492654EB}" presName="conn2-1" presStyleLbl="parChTrans1D3" presStyleIdx="0" presStyleCnt="4"/>
      <dgm:spPr/>
    </dgm:pt>
    <dgm:pt modelId="{F69C1B76-0CD4-47A0-A0C5-56551A690DFA}" type="pres">
      <dgm:prSet presAssocID="{93AEB783-8E72-473B-8247-FE44492654EB}" presName="connTx" presStyleLbl="parChTrans1D3" presStyleIdx="0" presStyleCnt="4"/>
      <dgm:spPr/>
    </dgm:pt>
    <dgm:pt modelId="{2D75069F-3FE4-4FBE-82BC-4A51AF9289DC}" type="pres">
      <dgm:prSet presAssocID="{56912D0A-EE89-465C-83EE-54F03CBA480D}" presName="root2" presStyleCnt="0"/>
      <dgm:spPr/>
    </dgm:pt>
    <dgm:pt modelId="{00175583-3F81-48EA-8A88-0AD113377557}" type="pres">
      <dgm:prSet presAssocID="{56912D0A-EE89-465C-83EE-54F03CBA480D}" presName="LevelTwoTextNode" presStyleLbl="node3" presStyleIdx="0" presStyleCnt="4" custScaleX="542706">
        <dgm:presLayoutVars>
          <dgm:chPref val="3"/>
        </dgm:presLayoutVars>
      </dgm:prSet>
      <dgm:spPr/>
    </dgm:pt>
    <dgm:pt modelId="{8C0F4537-57C4-4C58-8E9E-F26B4ADCE3EC}" type="pres">
      <dgm:prSet presAssocID="{56912D0A-EE89-465C-83EE-54F03CBA480D}" presName="level3hierChild" presStyleCnt="0"/>
      <dgm:spPr/>
    </dgm:pt>
    <dgm:pt modelId="{AAB14C4E-EB3F-4B63-A3E5-8C7FEFE744DE}" type="pres">
      <dgm:prSet presAssocID="{1C5CE9A1-E69E-44F6-82E3-42BC20736926}" presName="conn2-1" presStyleLbl="parChTrans1D3" presStyleIdx="1" presStyleCnt="4"/>
      <dgm:spPr/>
    </dgm:pt>
    <dgm:pt modelId="{1B6E9438-070C-42AA-8F22-4D3FF0623190}" type="pres">
      <dgm:prSet presAssocID="{1C5CE9A1-E69E-44F6-82E3-42BC20736926}" presName="connTx" presStyleLbl="parChTrans1D3" presStyleIdx="1" presStyleCnt="4"/>
      <dgm:spPr/>
    </dgm:pt>
    <dgm:pt modelId="{4A78A445-EA95-429F-AA64-FE41B80FF0B8}" type="pres">
      <dgm:prSet presAssocID="{D280A4BD-3B3B-423B-AF71-5A05603F3719}" presName="root2" presStyleCnt="0"/>
      <dgm:spPr/>
    </dgm:pt>
    <dgm:pt modelId="{818DD2AE-9A1C-483E-A733-B2B033A24460}" type="pres">
      <dgm:prSet presAssocID="{D280A4BD-3B3B-423B-AF71-5A05603F3719}" presName="LevelTwoTextNode" presStyleLbl="node3" presStyleIdx="1" presStyleCnt="4" custScaleX="542706" custScaleY="138809">
        <dgm:presLayoutVars>
          <dgm:chPref val="3"/>
        </dgm:presLayoutVars>
      </dgm:prSet>
      <dgm:spPr/>
    </dgm:pt>
    <dgm:pt modelId="{D70103EB-9441-45D3-916E-D9606D613077}" type="pres">
      <dgm:prSet presAssocID="{D280A4BD-3B3B-423B-AF71-5A05603F3719}" presName="level3hierChild" presStyleCnt="0"/>
      <dgm:spPr/>
    </dgm:pt>
    <dgm:pt modelId="{8EC96310-F468-49E7-87A0-EE785DBACD38}" type="pres">
      <dgm:prSet presAssocID="{AB7D4DEE-9522-43C0-82E6-CC63667F93A9}" presName="conn2-1" presStyleLbl="parChTrans1D2" presStyleIdx="1" presStyleCnt="2"/>
      <dgm:spPr/>
    </dgm:pt>
    <dgm:pt modelId="{0D2646FC-4A4D-4A4D-95D4-B76D524A02B1}" type="pres">
      <dgm:prSet presAssocID="{AB7D4DEE-9522-43C0-82E6-CC63667F93A9}" presName="connTx" presStyleLbl="parChTrans1D2" presStyleIdx="1" presStyleCnt="2"/>
      <dgm:spPr/>
    </dgm:pt>
    <dgm:pt modelId="{7F4A6C46-81C7-4109-ABDB-63D0055F2C6E}" type="pres">
      <dgm:prSet presAssocID="{9F970621-557C-4A3F-B730-EA31137EEAC9}" presName="root2" presStyleCnt="0"/>
      <dgm:spPr/>
    </dgm:pt>
    <dgm:pt modelId="{15DA4E20-7669-4312-A511-02D49C6300C9}" type="pres">
      <dgm:prSet presAssocID="{9F970621-557C-4A3F-B730-EA31137EEAC9}" presName="LevelTwoTextNode" presStyleLbl="node2" presStyleIdx="1" presStyleCnt="2" custScaleX="237201" custScaleY="137455">
        <dgm:presLayoutVars>
          <dgm:chPref val="3"/>
        </dgm:presLayoutVars>
      </dgm:prSet>
      <dgm:spPr/>
    </dgm:pt>
    <dgm:pt modelId="{330EC72A-D7D9-4F93-9E9E-5760F20D9583}" type="pres">
      <dgm:prSet presAssocID="{9F970621-557C-4A3F-B730-EA31137EEAC9}" presName="level3hierChild" presStyleCnt="0"/>
      <dgm:spPr/>
    </dgm:pt>
    <dgm:pt modelId="{FD8E8B9F-AFB5-45E2-BE81-E69F72320E45}" type="pres">
      <dgm:prSet presAssocID="{F36ACA20-2A00-4E37-A43F-84DF850217CD}" presName="conn2-1" presStyleLbl="parChTrans1D3" presStyleIdx="2" presStyleCnt="4"/>
      <dgm:spPr/>
    </dgm:pt>
    <dgm:pt modelId="{981E9410-0EE4-4067-A5AF-320EC2BB8A97}" type="pres">
      <dgm:prSet presAssocID="{F36ACA20-2A00-4E37-A43F-84DF850217CD}" presName="connTx" presStyleLbl="parChTrans1D3" presStyleIdx="2" presStyleCnt="4"/>
      <dgm:spPr/>
    </dgm:pt>
    <dgm:pt modelId="{27E9E86C-23F7-45DF-A674-7F266C9813A5}" type="pres">
      <dgm:prSet presAssocID="{22B6D408-0CC6-4A4F-B52D-607159A9D1BC}" presName="root2" presStyleCnt="0"/>
      <dgm:spPr/>
    </dgm:pt>
    <dgm:pt modelId="{56B951E8-A7F9-4B70-9A57-099C2A28B372}" type="pres">
      <dgm:prSet presAssocID="{22B6D408-0CC6-4A4F-B52D-607159A9D1BC}" presName="LevelTwoTextNode" presStyleLbl="node3" presStyleIdx="2" presStyleCnt="4" custScaleX="542706" custScaleY="117395">
        <dgm:presLayoutVars>
          <dgm:chPref val="3"/>
        </dgm:presLayoutVars>
      </dgm:prSet>
      <dgm:spPr/>
    </dgm:pt>
    <dgm:pt modelId="{7462F792-AC13-4AB2-8903-CD5F22538EE9}" type="pres">
      <dgm:prSet presAssocID="{22B6D408-0CC6-4A4F-B52D-607159A9D1BC}" presName="level3hierChild" presStyleCnt="0"/>
      <dgm:spPr/>
    </dgm:pt>
    <dgm:pt modelId="{8F056144-A1FB-4626-BA89-593032624CAB}" type="pres">
      <dgm:prSet presAssocID="{6081B4B7-79F4-4915-9CBE-8588F5903560}" presName="conn2-1" presStyleLbl="parChTrans1D3" presStyleIdx="3" presStyleCnt="4"/>
      <dgm:spPr/>
    </dgm:pt>
    <dgm:pt modelId="{8A65D415-81E7-4207-B7B0-38A7E497F4FB}" type="pres">
      <dgm:prSet presAssocID="{6081B4B7-79F4-4915-9CBE-8588F5903560}" presName="connTx" presStyleLbl="parChTrans1D3" presStyleIdx="3" presStyleCnt="4"/>
      <dgm:spPr/>
    </dgm:pt>
    <dgm:pt modelId="{495E048D-0061-4E8E-A476-AAE0D09E9643}" type="pres">
      <dgm:prSet presAssocID="{BED3562F-B3AC-43A7-9C69-17B47129BADF}" presName="root2" presStyleCnt="0"/>
      <dgm:spPr/>
    </dgm:pt>
    <dgm:pt modelId="{91B1350E-9213-4139-A308-0BC93E757A3A}" type="pres">
      <dgm:prSet presAssocID="{BED3562F-B3AC-43A7-9C69-17B47129BADF}" presName="LevelTwoTextNode" presStyleLbl="node3" presStyleIdx="3" presStyleCnt="4" custScaleX="542706" custScaleY="136431">
        <dgm:presLayoutVars>
          <dgm:chPref val="3"/>
        </dgm:presLayoutVars>
      </dgm:prSet>
      <dgm:spPr/>
    </dgm:pt>
    <dgm:pt modelId="{825CADB2-10A2-4E6F-8F00-703879894201}" type="pres">
      <dgm:prSet presAssocID="{BED3562F-B3AC-43A7-9C69-17B47129BADF}" presName="level3hierChild" presStyleCnt="0"/>
      <dgm:spPr/>
    </dgm:pt>
  </dgm:ptLst>
  <dgm:cxnLst>
    <dgm:cxn modelId="{99CB1F00-AA57-4D00-BB1E-185E8DA26A0B}" type="presOf" srcId="{AB7D4DEE-9522-43C0-82E6-CC63667F93A9}" destId="{0D2646FC-4A4D-4A4D-95D4-B76D524A02B1}" srcOrd="1" destOrd="0" presId="urn:microsoft.com/office/officeart/2005/8/layout/hierarchy2"/>
    <dgm:cxn modelId="{94299A00-DE24-4DE2-A0EF-F2B5AB132064}" type="presOf" srcId="{9F970621-557C-4A3F-B730-EA31137EEAC9}" destId="{15DA4E20-7669-4312-A511-02D49C6300C9}" srcOrd="0" destOrd="0" presId="urn:microsoft.com/office/officeart/2005/8/layout/hierarchy2"/>
    <dgm:cxn modelId="{3D44AC01-BEA1-45EF-B7E8-C0FACBDE077D}" srcId="{23CE9DC2-2D94-4650-A0A1-2FA1421BC0C4}" destId="{56912D0A-EE89-465C-83EE-54F03CBA480D}" srcOrd="0" destOrd="0" parTransId="{93AEB783-8E72-473B-8247-FE44492654EB}" sibTransId="{8D3F8919-A008-4528-B8D7-3327D6FE7EC3}"/>
    <dgm:cxn modelId="{42ED080E-4DFE-4BFB-9185-44532750D560}" type="presOf" srcId="{B083FEF0-6287-4AD7-BAB4-B1AFB7101690}" destId="{E7428580-CB92-49B6-BEBD-413B0F601D9C}" srcOrd="0" destOrd="0" presId="urn:microsoft.com/office/officeart/2005/8/layout/hierarchy2"/>
    <dgm:cxn modelId="{86873A0F-BC7B-481F-8260-6E052A02B902}" type="presOf" srcId="{F36ACA20-2A00-4E37-A43F-84DF850217CD}" destId="{FD8E8B9F-AFB5-45E2-BE81-E69F72320E45}" srcOrd="0" destOrd="0" presId="urn:microsoft.com/office/officeart/2005/8/layout/hierarchy2"/>
    <dgm:cxn modelId="{392D0A10-00B2-4CBA-99B4-463B4B260791}" type="presOf" srcId="{C13DE19E-0A96-4996-B4EB-5E3126E9CF06}" destId="{6CAEB10F-77B9-4474-BBE6-7E00BFF966F2}" srcOrd="1" destOrd="0" presId="urn:microsoft.com/office/officeart/2005/8/layout/hierarchy2"/>
    <dgm:cxn modelId="{2C45B120-D728-4639-BB95-41104D95A8CC}" srcId="{23CE9DC2-2D94-4650-A0A1-2FA1421BC0C4}" destId="{D280A4BD-3B3B-423B-AF71-5A05603F3719}" srcOrd="1" destOrd="0" parTransId="{1C5CE9A1-E69E-44F6-82E3-42BC20736926}" sibTransId="{F4A185A9-C5D2-4F08-85E7-7B374431DDB2}"/>
    <dgm:cxn modelId="{6EBA5926-298D-4E91-A330-C424A7E62515}" srcId="{9F970621-557C-4A3F-B730-EA31137EEAC9}" destId="{22B6D408-0CC6-4A4F-B52D-607159A9D1BC}" srcOrd="0" destOrd="0" parTransId="{F36ACA20-2A00-4E37-A43F-84DF850217CD}" sibTransId="{43EC9C28-B302-43AA-8C41-2E21E9A441C4}"/>
    <dgm:cxn modelId="{1AB8983B-8AB1-4C26-8CD9-4B5345207CD5}" type="presOf" srcId="{93AEB783-8E72-473B-8247-FE44492654EB}" destId="{A1CE3E22-5047-4ABA-84B2-009AC3F5FE6E}" srcOrd="0" destOrd="0" presId="urn:microsoft.com/office/officeart/2005/8/layout/hierarchy2"/>
    <dgm:cxn modelId="{A4612064-3E36-48B1-8DC9-ABDC89824652}" type="presOf" srcId="{BED3562F-B3AC-43A7-9C69-17B47129BADF}" destId="{91B1350E-9213-4139-A308-0BC93E757A3A}" srcOrd="0" destOrd="0" presId="urn:microsoft.com/office/officeart/2005/8/layout/hierarchy2"/>
    <dgm:cxn modelId="{4F684249-B987-410F-A13D-65D59E6AA5D5}" type="presOf" srcId="{D280A4BD-3B3B-423B-AF71-5A05603F3719}" destId="{818DD2AE-9A1C-483E-A733-B2B033A24460}" srcOrd="0" destOrd="0" presId="urn:microsoft.com/office/officeart/2005/8/layout/hierarchy2"/>
    <dgm:cxn modelId="{B8DA3F4C-0856-4631-95DD-D49318C53FA6}" type="presOf" srcId="{F356B04E-EB89-4C03-9889-14733B5222B6}" destId="{FE9F0718-86AD-4144-94E0-888551AD0C6D}" srcOrd="0" destOrd="0" presId="urn:microsoft.com/office/officeart/2005/8/layout/hierarchy2"/>
    <dgm:cxn modelId="{076E0A74-0058-4937-BA9C-CAB81FB68E08}" type="presOf" srcId="{56912D0A-EE89-465C-83EE-54F03CBA480D}" destId="{00175583-3F81-48EA-8A88-0AD113377557}" srcOrd="0" destOrd="0" presId="urn:microsoft.com/office/officeart/2005/8/layout/hierarchy2"/>
    <dgm:cxn modelId="{43368954-BC95-4A04-A62F-3E10E87CD498}" srcId="{B083FEF0-6287-4AD7-BAB4-B1AFB7101690}" destId="{F356B04E-EB89-4C03-9889-14733B5222B6}" srcOrd="0" destOrd="0" parTransId="{D81039D8-1D03-4B3E-A25B-5BAEA8B55F92}" sibTransId="{9E7794CB-3D70-4C2A-AC0A-1012CE52A98E}"/>
    <dgm:cxn modelId="{3C54A98D-13EE-4526-A75B-DE86CC2520EF}" srcId="{9F970621-557C-4A3F-B730-EA31137EEAC9}" destId="{BED3562F-B3AC-43A7-9C69-17B47129BADF}" srcOrd="1" destOrd="0" parTransId="{6081B4B7-79F4-4915-9CBE-8588F5903560}" sibTransId="{5DA02AD0-381B-4674-AE08-12D10672BEBE}"/>
    <dgm:cxn modelId="{8AE1AF95-A7B8-48AA-BCBC-C01BEFE97A77}" type="presOf" srcId="{1C5CE9A1-E69E-44F6-82E3-42BC20736926}" destId="{1B6E9438-070C-42AA-8F22-4D3FF0623190}" srcOrd="1" destOrd="0" presId="urn:microsoft.com/office/officeart/2005/8/layout/hierarchy2"/>
    <dgm:cxn modelId="{C5BBBF97-76F6-4C0B-9108-0183DB453841}" type="presOf" srcId="{93AEB783-8E72-473B-8247-FE44492654EB}" destId="{F69C1B76-0CD4-47A0-A0C5-56551A690DFA}" srcOrd="1" destOrd="0" presId="urn:microsoft.com/office/officeart/2005/8/layout/hierarchy2"/>
    <dgm:cxn modelId="{B36E869D-991D-4DB9-81B4-71BA4A4F57D8}" type="presOf" srcId="{6081B4B7-79F4-4915-9CBE-8588F5903560}" destId="{8A65D415-81E7-4207-B7B0-38A7E497F4FB}" srcOrd="1" destOrd="0" presId="urn:microsoft.com/office/officeart/2005/8/layout/hierarchy2"/>
    <dgm:cxn modelId="{F6E80CA7-8460-486C-8E2E-1C244B9CC855}" srcId="{F356B04E-EB89-4C03-9889-14733B5222B6}" destId="{9F970621-557C-4A3F-B730-EA31137EEAC9}" srcOrd="1" destOrd="0" parTransId="{AB7D4DEE-9522-43C0-82E6-CC63667F93A9}" sibTransId="{9E43767C-B494-4D3E-9CF8-FF2D80989F48}"/>
    <dgm:cxn modelId="{AA3DDAB5-44E4-48AC-A376-962900B3F76D}" type="presOf" srcId="{22B6D408-0CC6-4A4F-B52D-607159A9D1BC}" destId="{56B951E8-A7F9-4B70-9A57-099C2A28B372}" srcOrd="0" destOrd="0" presId="urn:microsoft.com/office/officeart/2005/8/layout/hierarchy2"/>
    <dgm:cxn modelId="{BD7D70BD-62F4-48D8-85CA-1703C1386031}" type="presOf" srcId="{23CE9DC2-2D94-4650-A0A1-2FA1421BC0C4}" destId="{3C0011EA-7A4C-4BF2-BF98-C9AE9B8378DB}" srcOrd="0" destOrd="0" presId="urn:microsoft.com/office/officeart/2005/8/layout/hierarchy2"/>
    <dgm:cxn modelId="{8CFC2ACC-8F81-44D5-8F8E-74EBBFB695F8}" type="presOf" srcId="{C13DE19E-0A96-4996-B4EB-5E3126E9CF06}" destId="{B4EB38D3-D434-42DD-A2E1-C57F19950AAD}" srcOrd="0" destOrd="0" presId="urn:microsoft.com/office/officeart/2005/8/layout/hierarchy2"/>
    <dgm:cxn modelId="{9E640CCE-C913-4947-B478-A127FF5D2523}" type="presOf" srcId="{F36ACA20-2A00-4E37-A43F-84DF850217CD}" destId="{981E9410-0EE4-4067-A5AF-320EC2BB8A97}" srcOrd="1" destOrd="0" presId="urn:microsoft.com/office/officeart/2005/8/layout/hierarchy2"/>
    <dgm:cxn modelId="{442BD0CE-4389-49DC-ACA2-BC9072880DBA}" type="presOf" srcId="{6081B4B7-79F4-4915-9CBE-8588F5903560}" destId="{8F056144-A1FB-4626-BA89-593032624CAB}" srcOrd="0" destOrd="0" presId="urn:microsoft.com/office/officeart/2005/8/layout/hierarchy2"/>
    <dgm:cxn modelId="{2CC26CD6-A749-45B6-B42B-2332381E9BCD}" type="presOf" srcId="{AB7D4DEE-9522-43C0-82E6-CC63667F93A9}" destId="{8EC96310-F468-49E7-87A0-EE785DBACD38}" srcOrd="0" destOrd="0" presId="urn:microsoft.com/office/officeart/2005/8/layout/hierarchy2"/>
    <dgm:cxn modelId="{2C4F77DD-7514-4E92-845E-9636EA276239}" type="presOf" srcId="{1C5CE9A1-E69E-44F6-82E3-42BC20736926}" destId="{AAB14C4E-EB3F-4B63-A3E5-8C7FEFE744DE}" srcOrd="0" destOrd="0" presId="urn:microsoft.com/office/officeart/2005/8/layout/hierarchy2"/>
    <dgm:cxn modelId="{9C1AA9EC-B983-4D82-91DA-A2C87EB9DB0A}" srcId="{F356B04E-EB89-4C03-9889-14733B5222B6}" destId="{23CE9DC2-2D94-4650-A0A1-2FA1421BC0C4}" srcOrd="0" destOrd="0" parTransId="{C13DE19E-0A96-4996-B4EB-5E3126E9CF06}" sibTransId="{4F77626D-C62F-41A8-A1B5-DA3E27E27EE5}"/>
    <dgm:cxn modelId="{68AB81EE-C87D-4ADC-82DB-8E16A4055AE0}" type="presParOf" srcId="{E7428580-CB92-49B6-BEBD-413B0F601D9C}" destId="{1B5753C3-FFB7-44BC-97D8-ADC037C26AAD}" srcOrd="0" destOrd="0" presId="urn:microsoft.com/office/officeart/2005/8/layout/hierarchy2"/>
    <dgm:cxn modelId="{89204CA9-D7CE-4D31-B3FE-F6F1F954A785}" type="presParOf" srcId="{1B5753C3-FFB7-44BC-97D8-ADC037C26AAD}" destId="{FE9F0718-86AD-4144-94E0-888551AD0C6D}" srcOrd="0" destOrd="0" presId="urn:microsoft.com/office/officeart/2005/8/layout/hierarchy2"/>
    <dgm:cxn modelId="{B178B17B-1457-4106-AF8A-16C45F6D8477}" type="presParOf" srcId="{1B5753C3-FFB7-44BC-97D8-ADC037C26AAD}" destId="{1327679C-5449-441A-82A0-EE0F1F4DB528}" srcOrd="1" destOrd="0" presId="urn:microsoft.com/office/officeart/2005/8/layout/hierarchy2"/>
    <dgm:cxn modelId="{5A01CF47-1D89-4FFA-873C-3C2BD8FEDBF0}" type="presParOf" srcId="{1327679C-5449-441A-82A0-EE0F1F4DB528}" destId="{B4EB38D3-D434-42DD-A2E1-C57F19950AAD}" srcOrd="0" destOrd="0" presId="urn:microsoft.com/office/officeart/2005/8/layout/hierarchy2"/>
    <dgm:cxn modelId="{4936B722-2EC6-48D7-AA72-8637A0D965AF}" type="presParOf" srcId="{B4EB38D3-D434-42DD-A2E1-C57F19950AAD}" destId="{6CAEB10F-77B9-4474-BBE6-7E00BFF966F2}" srcOrd="0" destOrd="0" presId="urn:microsoft.com/office/officeart/2005/8/layout/hierarchy2"/>
    <dgm:cxn modelId="{ECACFD51-A82D-4B86-9F86-949DBD0AB74E}" type="presParOf" srcId="{1327679C-5449-441A-82A0-EE0F1F4DB528}" destId="{E45D1931-1B19-48FB-938D-2BC469F0CF87}" srcOrd="1" destOrd="0" presId="urn:microsoft.com/office/officeart/2005/8/layout/hierarchy2"/>
    <dgm:cxn modelId="{2FA96633-50B2-4931-82FB-684DF1699454}" type="presParOf" srcId="{E45D1931-1B19-48FB-938D-2BC469F0CF87}" destId="{3C0011EA-7A4C-4BF2-BF98-C9AE9B8378DB}" srcOrd="0" destOrd="0" presId="urn:microsoft.com/office/officeart/2005/8/layout/hierarchy2"/>
    <dgm:cxn modelId="{654DF446-0F3E-4904-8AD0-E0015A0625E0}" type="presParOf" srcId="{E45D1931-1B19-48FB-938D-2BC469F0CF87}" destId="{63AF0206-2E09-429B-B407-B6A06DB36A5D}" srcOrd="1" destOrd="0" presId="urn:microsoft.com/office/officeart/2005/8/layout/hierarchy2"/>
    <dgm:cxn modelId="{401CDA3F-FBD3-4578-903F-790E6A6FB248}" type="presParOf" srcId="{63AF0206-2E09-429B-B407-B6A06DB36A5D}" destId="{A1CE3E22-5047-4ABA-84B2-009AC3F5FE6E}" srcOrd="0" destOrd="0" presId="urn:microsoft.com/office/officeart/2005/8/layout/hierarchy2"/>
    <dgm:cxn modelId="{5DE9A76C-3B5C-448A-B0B8-D0353A581010}" type="presParOf" srcId="{A1CE3E22-5047-4ABA-84B2-009AC3F5FE6E}" destId="{F69C1B76-0CD4-47A0-A0C5-56551A690DFA}" srcOrd="0" destOrd="0" presId="urn:microsoft.com/office/officeart/2005/8/layout/hierarchy2"/>
    <dgm:cxn modelId="{D9186E69-C435-463E-BA17-FD24A7A21126}" type="presParOf" srcId="{63AF0206-2E09-429B-B407-B6A06DB36A5D}" destId="{2D75069F-3FE4-4FBE-82BC-4A51AF9289DC}" srcOrd="1" destOrd="0" presId="urn:microsoft.com/office/officeart/2005/8/layout/hierarchy2"/>
    <dgm:cxn modelId="{9B550597-5305-4910-A80C-9C84CE2FF5CC}" type="presParOf" srcId="{2D75069F-3FE4-4FBE-82BC-4A51AF9289DC}" destId="{00175583-3F81-48EA-8A88-0AD113377557}" srcOrd="0" destOrd="0" presId="urn:microsoft.com/office/officeart/2005/8/layout/hierarchy2"/>
    <dgm:cxn modelId="{10FA6FA7-2CF8-4F14-B6F1-86AD5619B7B7}" type="presParOf" srcId="{2D75069F-3FE4-4FBE-82BC-4A51AF9289DC}" destId="{8C0F4537-57C4-4C58-8E9E-F26B4ADCE3EC}" srcOrd="1" destOrd="0" presId="urn:microsoft.com/office/officeart/2005/8/layout/hierarchy2"/>
    <dgm:cxn modelId="{95925B2E-F584-47BF-942C-FA6BB7FA809C}" type="presParOf" srcId="{63AF0206-2E09-429B-B407-B6A06DB36A5D}" destId="{AAB14C4E-EB3F-4B63-A3E5-8C7FEFE744DE}" srcOrd="2" destOrd="0" presId="urn:microsoft.com/office/officeart/2005/8/layout/hierarchy2"/>
    <dgm:cxn modelId="{61EAA397-4FA5-49DE-AC8D-BBCEA61646CD}" type="presParOf" srcId="{AAB14C4E-EB3F-4B63-A3E5-8C7FEFE744DE}" destId="{1B6E9438-070C-42AA-8F22-4D3FF0623190}" srcOrd="0" destOrd="0" presId="urn:microsoft.com/office/officeart/2005/8/layout/hierarchy2"/>
    <dgm:cxn modelId="{9B041F9D-42C8-4508-ABC5-9EFB71CF3BA6}" type="presParOf" srcId="{63AF0206-2E09-429B-B407-B6A06DB36A5D}" destId="{4A78A445-EA95-429F-AA64-FE41B80FF0B8}" srcOrd="3" destOrd="0" presId="urn:microsoft.com/office/officeart/2005/8/layout/hierarchy2"/>
    <dgm:cxn modelId="{C4BA7E3F-7D7E-481F-806D-73A84C120281}" type="presParOf" srcId="{4A78A445-EA95-429F-AA64-FE41B80FF0B8}" destId="{818DD2AE-9A1C-483E-A733-B2B033A24460}" srcOrd="0" destOrd="0" presId="urn:microsoft.com/office/officeart/2005/8/layout/hierarchy2"/>
    <dgm:cxn modelId="{D0711729-ED7B-4CC0-8143-24E9C3EF1BA1}" type="presParOf" srcId="{4A78A445-EA95-429F-AA64-FE41B80FF0B8}" destId="{D70103EB-9441-45D3-916E-D9606D613077}" srcOrd="1" destOrd="0" presId="urn:microsoft.com/office/officeart/2005/8/layout/hierarchy2"/>
    <dgm:cxn modelId="{60023124-7108-44ED-9225-9C9975C6F4AF}" type="presParOf" srcId="{1327679C-5449-441A-82A0-EE0F1F4DB528}" destId="{8EC96310-F468-49E7-87A0-EE785DBACD38}" srcOrd="2" destOrd="0" presId="urn:microsoft.com/office/officeart/2005/8/layout/hierarchy2"/>
    <dgm:cxn modelId="{D5B00906-5E8C-45BC-85E5-9862191733F8}" type="presParOf" srcId="{8EC96310-F468-49E7-87A0-EE785DBACD38}" destId="{0D2646FC-4A4D-4A4D-95D4-B76D524A02B1}" srcOrd="0" destOrd="0" presId="urn:microsoft.com/office/officeart/2005/8/layout/hierarchy2"/>
    <dgm:cxn modelId="{A58661F5-5BA3-47D9-9A09-26F04CA41222}" type="presParOf" srcId="{1327679C-5449-441A-82A0-EE0F1F4DB528}" destId="{7F4A6C46-81C7-4109-ABDB-63D0055F2C6E}" srcOrd="3" destOrd="0" presId="urn:microsoft.com/office/officeart/2005/8/layout/hierarchy2"/>
    <dgm:cxn modelId="{D3E4DD07-B872-4CA1-A3D5-625F99679C35}" type="presParOf" srcId="{7F4A6C46-81C7-4109-ABDB-63D0055F2C6E}" destId="{15DA4E20-7669-4312-A511-02D49C6300C9}" srcOrd="0" destOrd="0" presId="urn:microsoft.com/office/officeart/2005/8/layout/hierarchy2"/>
    <dgm:cxn modelId="{D1F4A021-7AF1-49A9-80BA-33B02CF4A3B7}" type="presParOf" srcId="{7F4A6C46-81C7-4109-ABDB-63D0055F2C6E}" destId="{330EC72A-D7D9-4F93-9E9E-5760F20D9583}" srcOrd="1" destOrd="0" presId="urn:microsoft.com/office/officeart/2005/8/layout/hierarchy2"/>
    <dgm:cxn modelId="{D62C338D-1E74-43D9-818A-156E8D0346C0}" type="presParOf" srcId="{330EC72A-D7D9-4F93-9E9E-5760F20D9583}" destId="{FD8E8B9F-AFB5-45E2-BE81-E69F72320E45}" srcOrd="0" destOrd="0" presId="urn:microsoft.com/office/officeart/2005/8/layout/hierarchy2"/>
    <dgm:cxn modelId="{896004F0-B1E4-46AB-9A3E-A38F6C47E535}" type="presParOf" srcId="{FD8E8B9F-AFB5-45E2-BE81-E69F72320E45}" destId="{981E9410-0EE4-4067-A5AF-320EC2BB8A97}" srcOrd="0" destOrd="0" presId="urn:microsoft.com/office/officeart/2005/8/layout/hierarchy2"/>
    <dgm:cxn modelId="{FBC2C59C-E064-455C-BD95-6CA6BFECAC0F}" type="presParOf" srcId="{330EC72A-D7D9-4F93-9E9E-5760F20D9583}" destId="{27E9E86C-23F7-45DF-A674-7F266C9813A5}" srcOrd="1" destOrd="0" presId="urn:microsoft.com/office/officeart/2005/8/layout/hierarchy2"/>
    <dgm:cxn modelId="{7DE4E32D-FC8C-490C-9B9A-3BB880E270A7}" type="presParOf" srcId="{27E9E86C-23F7-45DF-A674-7F266C9813A5}" destId="{56B951E8-A7F9-4B70-9A57-099C2A28B372}" srcOrd="0" destOrd="0" presId="urn:microsoft.com/office/officeart/2005/8/layout/hierarchy2"/>
    <dgm:cxn modelId="{339DBCC3-A5A2-41A4-9BDA-6C71A2429095}" type="presParOf" srcId="{27E9E86C-23F7-45DF-A674-7F266C9813A5}" destId="{7462F792-AC13-4AB2-8903-CD5F22538EE9}" srcOrd="1" destOrd="0" presId="urn:microsoft.com/office/officeart/2005/8/layout/hierarchy2"/>
    <dgm:cxn modelId="{F66261E8-C068-4BEF-9FD1-12886BCE555F}" type="presParOf" srcId="{330EC72A-D7D9-4F93-9E9E-5760F20D9583}" destId="{8F056144-A1FB-4626-BA89-593032624CAB}" srcOrd="2" destOrd="0" presId="urn:microsoft.com/office/officeart/2005/8/layout/hierarchy2"/>
    <dgm:cxn modelId="{AC4BB509-9C33-4085-8A83-A6E49F6071D3}" type="presParOf" srcId="{8F056144-A1FB-4626-BA89-593032624CAB}" destId="{8A65D415-81E7-4207-B7B0-38A7E497F4FB}" srcOrd="0" destOrd="0" presId="urn:microsoft.com/office/officeart/2005/8/layout/hierarchy2"/>
    <dgm:cxn modelId="{C77DED4F-3BF7-44A9-A657-7809123597AC}" type="presParOf" srcId="{330EC72A-D7D9-4F93-9E9E-5760F20D9583}" destId="{495E048D-0061-4E8E-A476-AAE0D09E9643}" srcOrd="3" destOrd="0" presId="urn:microsoft.com/office/officeart/2005/8/layout/hierarchy2"/>
    <dgm:cxn modelId="{F7D52F87-4465-40E2-840F-40E8F10C9C57}" type="presParOf" srcId="{495E048D-0061-4E8E-A476-AAE0D09E9643}" destId="{91B1350E-9213-4139-A308-0BC93E757A3A}" srcOrd="0" destOrd="0" presId="urn:microsoft.com/office/officeart/2005/8/layout/hierarchy2"/>
    <dgm:cxn modelId="{070C1F61-92C2-47AB-9E09-87CC63A44743}" type="presParOf" srcId="{495E048D-0061-4E8E-A476-AAE0D09E9643}" destId="{825CADB2-10A2-4E6F-8F00-703879894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A81B-2DB6-4EA6-BFA5-CECBC545C4AD}">
      <dsp:nvSpPr>
        <dsp:cNvPr id="0" name=""/>
        <dsp:cNvSpPr/>
      </dsp:nvSpPr>
      <dsp:spPr>
        <a:xfrm rot="5400000">
          <a:off x="-128846" y="129635"/>
          <a:ext cx="858978" cy="60128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301430"/>
        <a:ext cx="601284" cy="257694"/>
      </dsp:txXfrm>
    </dsp:sp>
    <dsp:sp modelId="{1F1B129A-2439-447A-96BB-D71F763F95D4}">
      <dsp:nvSpPr>
        <dsp:cNvPr id="0" name=""/>
        <dsp:cNvSpPr/>
      </dsp:nvSpPr>
      <dsp:spPr>
        <a:xfrm rot="5400000">
          <a:off x="4619496" y="-4017423"/>
          <a:ext cx="558335" cy="859476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n-US" sz="1700" b="1" kern="1200" dirty="0" err="1">
              <a:effectLst/>
            </a:rPr>
            <a:t>Musangano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maiva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nedhimoni</a:t>
          </a:r>
          <a:r>
            <a:rPr lang="en-US" sz="1700" b="1" kern="1200" dirty="0">
              <a:effectLst/>
            </a:rPr>
            <a:t>. Kune “</a:t>
          </a:r>
          <a:r>
            <a:rPr lang="en-US" sz="1700" b="1" kern="1200" dirty="0" err="1">
              <a:effectLst/>
            </a:rPr>
            <a:t>mashawi</a:t>
          </a:r>
          <a:r>
            <a:rPr lang="en-US" sz="1700" b="1" kern="1200" dirty="0">
              <a:effectLst/>
            </a:rPr>
            <a:t>” </a:t>
          </a:r>
          <a:r>
            <a:rPr lang="en-US" sz="1700" b="1" kern="1200" dirty="0" err="1">
              <a:effectLst/>
            </a:rPr>
            <a:t>musangano</a:t>
          </a:r>
          <a:r>
            <a:rPr lang="en-US" sz="1700" b="1" kern="1200" dirty="0">
              <a:effectLst/>
            </a:rPr>
            <a:t>, uye </a:t>
          </a:r>
          <a:r>
            <a:rPr lang="en-US" sz="1700" b="1" kern="1200" dirty="0" err="1">
              <a:effectLst/>
            </a:rPr>
            <a:t>hatigoni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kuasiyanisa</a:t>
          </a:r>
          <a:r>
            <a:rPr lang="en" sz="1700" b="1" kern="1200" dirty="0">
              <a:effectLst/>
            </a:rPr>
            <a:t>(Mt. 13:24-30).</a:t>
          </a:r>
          <a:endParaRPr lang="es-ES" sz="1700" kern="1200" dirty="0">
            <a:effectLst/>
          </a:endParaRPr>
        </a:p>
      </dsp:txBody>
      <dsp:txXfrm rot="-5400000">
        <a:off x="601284" y="28045"/>
        <a:ext cx="8567504" cy="503823"/>
      </dsp:txXfrm>
    </dsp:sp>
    <dsp:sp modelId="{348BA8F0-75E9-46E8-9DDA-F69576D26EBF}">
      <dsp:nvSpPr>
        <dsp:cNvPr id="0" name=""/>
        <dsp:cNvSpPr/>
      </dsp:nvSpPr>
      <dsp:spPr>
        <a:xfrm rot="5400000">
          <a:off x="-128846" y="774655"/>
          <a:ext cx="858978" cy="60128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 rot="-5400000">
        <a:off x="1" y="946450"/>
        <a:ext cx="601284" cy="257694"/>
      </dsp:txXfrm>
    </dsp:sp>
    <dsp:sp modelId="{05BAB352-7CE5-4613-9F54-717DF064B952}">
      <dsp:nvSpPr>
        <dsp:cNvPr id="0" name=""/>
        <dsp:cNvSpPr/>
      </dsp:nvSpPr>
      <dsp:spPr>
        <a:xfrm rot="5400000">
          <a:off x="4619496" y="-3372403"/>
          <a:ext cx="558335" cy="8594760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n-US" sz="1700" b="1" kern="1200" dirty="0" err="1">
              <a:effectLst/>
            </a:rPr>
            <a:t>Dhimoni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raiziva</a:t>
          </a:r>
          <a:r>
            <a:rPr lang="en-US" sz="1700" b="1" kern="1200" dirty="0">
              <a:effectLst/>
            </a:rPr>
            <a:t> kuti Jesu </a:t>
          </a:r>
          <a:r>
            <a:rPr lang="en-US" sz="1700" b="1" kern="1200" dirty="0" err="1">
              <a:effectLst/>
            </a:rPr>
            <a:t>aive</a:t>
          </a:r>
          <a:r>
            <a:rPr lang="en-US" sz="1700" b="1" kern="1200" dirty="0">
              <a:effectLst/>
            </a:rPr>
            <a:t> ani, uye </a:t>
          </a:r>
          <a:r>
            <a:rPr lang="en-US" sz="1700" b="1" kern="1200" dirty="0" err="1">
              <a:effectLst/>
            </a:rPr>
            <a:t>rakatsvaga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nzira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yekupedza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kurunzira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kwake</a:t>
          </a:r>
          <a:r>
            <a:rPr lang="en" sz="1700" b="1" kern="1200" dirty="0">
              <a:effectLst/>
            </a:rPr>
            <a:t>.</a:t>
          </a:r>
          <a:endParaRPr lang="es-ES" sz="1700" kern="1200" dirty="0">
            <a:effectLst/>
          </a:endParaRPr>
        </a:p>
      </dsp:txBody>
      <dsp:txXfrm rot="-5400000">
        <a:off x="601284" y="673065"/>
        <a:ext cx="8567504" cy="503823"/>
      </dsp:txXfrm>
    </dsp:sp>
    <dsp:sp modelId="{6FF5312E-9F45-469A-AF3A-453531A07A51}">
      <dsp:nvSpPr>
        <dsp:cNvPr id="0" name=""/>
        <dsp:cNvSpPr/>
      </dsp:nvSpPr>
      <dsp:spPr>
        <a:xfrm rot="5400000">
          <a:off x="-128846" y="1419675"/>
          <a:ext cx="858978" cy="60128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1591470"/>
        <a:ext cx="601284" cy="257694"/>
      </dsp:txXfrm>
    </dsp:sp>
    <dsp:sp modelId="{BF7C7F0F-F87D-4A5C-BC55-BD9DC0A725C8}">
      <dsp:nvSpPr>
        <dsp:cNvPr id="0" name=""/>
        <dsp:cNvSpPr/>
      </dsp:nvSpPr>
      <dsp:spPr>
        <a:xfrm rot="5400000">
          <a:off x="4619496" y="-2727383"/>
          <a:ext cx="558335" cy="8594760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222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n-US" sz="1700" b="1" kern="1200" dirty="0">
              <a:effectLst/>
            </a:rPr>
            <a:t>Jesu </a:t>
          </a:r>
          <a:r>
            <a:rPr lang="en-US" sz="1700" b="1" kern="1200" dirty="0" err="1">
              <a:effectLst/>
            </a:rPr>
            <a:t>akamurayira</a:t>
          </a:r>
          <a:r>
            <a:rPr lang="en-US" sz="1700" b="1" kern="1200" dirty="0">
              <a:effectLst/>
            </a:rPr>
            <a:t> kuti </a:t>
          </a:r>
          <a:r>
            <a:rPr lang="en-US" sz="1700" b="1" kern="1200" dirty="0" err="1">
              <a:effectLst/>
            </a:rPr>
            <a:t>anyarare</a:t>
          </a:r>
          <a:r>
            <a:rPr lang="en-US" sz="1700" b="1" kern="1200" dirty="0">
              <a:effectLst/>
            </a:rPr>
            <a:t>. </a:t>
          </a:r>
          <a:r>
            <a:rPr lang="en-US" sz="1700" b="1" kern="1200" dirty="0" err="1">
              <a:effectLst/>
            </a:rPr>
            <a:t>Yakanga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isati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yava</a:t>
          </a:r>
          <a:r>
            <a:rPr lang="en-US" sz="1700" b="1" kern="1200" dirty="0">
              <a:effectLst/>
            </a:rPr>
            <a:t> nguva </a:t>
          </a:r>
          <a:r>
            <a:rPr lang="en-US" sz="1700" b="1" kern="1200" dirty="0" err="1">
              <a:effectLst/>
            </a:rPr>
            <a:t>yokuzvizivisa</a:t>
          </a:r>
          <a:r>
            <a:rPr lang="en-US" sz="1700" b="1" kern="1200" dirty="0">
              <a:effectLst/>
            </a:rPr>
            <a:t> amene </a:t>
          </a:r>
          <a:r>
            <a:rPr lang="en-US" sz="1700" b="1" kern="1200" dirty="0" err="1">
              <a:effectLst/>
            </a:rPr>
            <a:t>pachena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saMesiya</a:t>
          </a:r>
          <a:r>
            <a:rPr lang="en" sz="1700" b="1" kern="1200" dirty="0">
              <a:effectLst/>
            </a:rPr>
            <a:t>.</a:t>
          </a:r>
          <a:endParaRPr lang="es-ES" sz="1700" kern="1200" dirty="0">
            <a:effectLst/>
          </a:endParaRPr>
        </a:p>
      </dsp:txBody>
      <dsp:txXfrm rot="-5400000">
        <a:off x="601284" y="1318085"/>
        <a:ext cx="8567504" cy="503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F0718-86AD-4144-94E0-888551AD0C6D}">
      <dsp:nvSpPr>
        <dsp:cNvPr id="0" name=""/>
        <dsp:cNvSpPr/>
      </dsp:nvSpPr>
      <dsp:spPr>
        <a:xfrm>
          <a:off x="75909" y="306263"/>
          <a:ext cx="1752888" cy="197973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Mushure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mokumuporesa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akapa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mirairo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miviri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nechinangwa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chakapetwa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kaviri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(Mk. 1:44)</a:t>
          </a:r>
        </a:p>
      </dsp:txBody>
      <dsp:txXfrm>
        <a:off x="127249" y="357603"/>
        <a:ext cx="1650208" cy="1877056"/>
      </dsp:txXfrm>
    </dsp:sp>
    <dsp:sp modelId="{B4EB38D3-D434-42DD-A2E1-C57F19950AAD}">
      <dsp:nvSpPr>
        <dsp:cNvPr id="0" name=""/>
        <dsp:cNvSpPr/>
      </dsp:nvSpPr>
      <dsp:spPr>
        <a:xfrm rot="18004364">
          <a:off x="1634474" y="942354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939583"/>
        <a:ext cx="38950" cy="38950"/>
      </dsp:txXfrm>
    </dsp:sp>
    <dsp:sp modelId="{3C0011EA-7A4C-4BF2-BF98-C9AE9B8378DB}">
      <dsp:nvSpPr>
        <dsp:cNvPr id="0" name=""/>
        <dsp:cNvSpPr/>
      </dsp:nvSpPr>
      <dsp:spPr>
        <a:xfrm>
          <a:off x="2219157" y="286631"/>
          <a:ext cx="2314839" cy="6707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Zviratidze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kuvaprista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306275"/>
        <a:ext cx="2275551" cy="631422"/>
      </dsp:txXfrm>
    </dsp:sp>
    <dsp:sp modelId="{A1CE3E22-5047-4ABA-84B2-009AC3F5FE6E}">
      <dsp:nvSpPr>
        <dsp:cNvPr id="0" name=""/>
        <dsp:cNvSpPr/>
      </dsp:nvSpPr>
      <dsp:spPr>
        <a:xfrm rot="18967813">
          <a:off x="4458439" y="417654"/>
          <a:ext cx="54147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41476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640" y="420822"/>
        <a:ext cx="27073" cy="27073"/>
      </dsp:txXfrm>
    </dsp:sp>
    <dsp:sp modelId="{00175583-3F81-48EA-8A88-0AD113377557}">
      <dsp:nvSpPr>
        <dsp:cNvPr id="0" name=""/>
        <dsp:cNvSpPr/>
      </dsp:nvSpPr>
      <dsp:spPr>
        <a:xfrm>
          <a:off x="4924356" y="2757"/>
          <a:ext cx="5296257" cy="48794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Akaratidza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kuremekedza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mutemo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8648" y="17049"/>
        <a:ext cx="5267673" cy="459365"/>
      </dsp:txXfrm>
    </dsp:sp>
    <dsp:sp modelId="{AAB14C4E-EB3F-4B63-A3E5-8C7FEFE744DE}">
      <dsp:nvSpPr>
        <dsp:cNvPr id="0" name=""/>
        <dsp:cNvSpPr/>
      </dsp:nvSpPr>
      <dsp:spPr>
        <a:xfrm rot="2142401">
          <a:off x="4488812" y="745567"/>
          <a:ext cx="48072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480728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7159" y="750254"/>
        <a:ext cx="24036" cy="24036"/>
      </dsp:txXfrm>
    </dsp:sp>
    <dsp:sp modelId="{818DD2AE-9A1C-483E-A733-B2B033A24460}">
      <dsp:nvSpPr>
        <dsp:cNvPr id="0" name=""/>
        <dsp:cNvSpPr/>
      </dsp:nvSpPr>
      <dsp:spPr>
        <a:xfrm>
          <a:off x="4924356" y="563899"/>
          <a:ext cx="5296257" cy="67731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Zvakapa vapristi mukana wokumugamuchira saMesiya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>
        <a:off x="4944194" y="583737"/>
        <a:ext cx="5256581" cy="637641"/>
      </dsp:txXfrm>
    </dsp:sp>
    <dsp:sp modelId="{8EC96310-F468-49E7-87A0-EE785DBACD38}">
      <dsp:nvSpPr>
        <dsp:cNvPr id="0" name=""/>
        <dsp:cNvSpPr/>
      </dsp:nvSpPr>
      <dsp:spPr>
        <a:xfrm rot="3595636">
          <a:off x="1634474" y="1616498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rgbClr val="DAA6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1613728"/>
        <a:ext cx="38950" cy="38950"/>
      </dsp:txXfrm>
    </dsp:sp>
    <dsp:sp modelId="{15DA4E20-7669-4312-A511-02D49C6300C9}">
      <dsp:nvSpPr>
        <dsp:cNvPr id="0" name=""/>
        <dsp:cNvSpPr/>
      </dsp:nvSpPr>
      <dsp:spPr>
        <a:xfrm>
          <a:off x="2219157" y="1634920"/>
          <a:ext cx="2314839" cy="670710"/>
        </a:xfrm>
        <a:prstGeom prst="roundRect">
          <a:avLst>
            <a:gd name="adj" fmla="val 10000"/>
          </a:avLst>
        </a:prstGeom>
        <a:solidFill>
          <a:srgbClr val="DAA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Kunyarararidza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1654564"/>
        <a:ext cx="2275551" cy="631422"/>
      </dsp:txXfrm>
    </dsp:sp>
    <dsp:sp modelId="{FD8E8B9F-AFB5-45E2-BE81-E69F72320E45}">
      <dsp:nvSpPr>
        <dsp:cNvPr id="0" name=""/>
        <dsp:cNvSpPr/>
      </dsp:nvSpPr>
      <dsp:spPr>
        <a:xfrm rot="18994565">
          <a:off x="4460441" y="1768844"/>
          <a:ext cx="5374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374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740" y="1772112"/>
        <a:ext cx="26873" cy="26873"/>
      </dsp:txXfrm>
    </dsp:sp>
    <dsp:sp modelId="{56B951E8-A7F9-4B70-9A57-099C2A28B372}">
      <dsp:nvSpPr>
        <dsp:cNvPr id="0" name=""/>
        <dsp:cNvSpPr/>
      </dsp:nvSpPr>
      <dsp:spPr>
        <a:xfrm>
          <a:off x="4924356" y="1314408"/>
          <a:ext cx="5296257" cy="572827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Akaita kuti vapristi vasafungira munhu aiva nemaperembudzi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1134" y="1331186"/>
        <a:ext cx="5262701" cy="539271"/>
      </dsp:txXfrm>
    </dsp:sp>
    <dsp:sp modelId="{8F056144-A1FB-4626-BA89-593032624CAB}">
      <dsp:nvSpPr>
        <dsp:cNvPr id="0" name=""/>
        <dsp:cNvSpPr/>
      </dsp:nvSpPr>
      <dsp:spPr>
        <a:xfrm rot="2376402">
          <a:off x="4475841" y="2115075"/>
          <a:ext cx="5066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066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6510" y="2119113"/>
        <a:ext cx="25333" cy="25333"/>
      </dsp:txXfrm>
    </dsp:sp>
    <dsp:sp modelId="{91B1350E-9213-4139-A308-0BC93E757A3A}">
      <dsp:nvSpPr>
        <dsp:cNvPr id="0" name=""/>
        <dsp:cNvSpPr/>
      </dsp:nvSpPr>
      <dsp:spPr>
        <a:xfrm>
          <a:off x="4924356" y="1960428"/>
          <a:ext cx="5296257" cy="665713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Akadzivisa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kumutsa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kariro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youmesiya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mumhomho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3854" y="1979926"/>
        <a:ext cx="5257261" cy="626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EAAC-A61C-494F-972E-736DF4819AAA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03C5-E108-4969-9DF6-9440DE042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6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8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85E6F-8C2C-6E5B-4CA0-8FB593F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D4228-38C7-09B7-7970-93AED744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07CCA-6A5E-CA2D-F708-A3E09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E62A9-2803-D8B6-9CB7-D8513BE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7FFF0-B059-A36A-9963-92080D5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02E98-3FFA-B178-0D5B-57B5D7F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54D00-CB44-BDAD-544D-25D447C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EA037-972F-56A4-0174-91D17D4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07526-A00A-D9B7-575F-4A6F615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1A25A-1995-09CE-50C1-08AB1BC0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2365D7-D2E8-8E7D-A6AD-CFB3C71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A2D2FF-81EF-6D1C-3C80-DA32FE5C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CBE02-131E-331E-57FA-43F8F3C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23CE0-8710-7AE8-3908-5ACC253D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C4E25-17DB-22BA-5298-BE025AB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7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1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7052-0926-7E98-A78E-6328EFB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9F0D2-C614-E686-1FEF-55FF38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EE611-6FB7-D1D1-216A-053C8C99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E635C4-68C3-6A4D-F3C3-57F3253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27466-0934-A856-40D0-832399B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2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6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51B66-9C40-AFE3-6EBE-4FAD24D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7BB2D-3D99-0BC1-055D-9404C725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77EC2-9625-3140-585D-0F14F299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F29D0-5B53-7226-8D45-777A8EE6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D0ED4-F3AC-49F9-9F86-E89D5C7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3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2D9BA-9F47-CE14-A75E-5701305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FF603-7CD9-8405-1CD2-8DA7C5A2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A10E93-1559-9DFE-9BE6-A9A0F928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98E940-4944-04DD-BC80-1C7C1D5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26E8C0-AF3A-D35C-9A4C-474C1C8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153F43-CC6A-437E-6859-7F9C3194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AC652-F6C2-36B9-B043-53A16CA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912A96-2153-CCBD-C872-30D32E72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EBD9CA-69D2-404A-71CA-A699492E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16375-2F2E-5827-BE25-F86F34AC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EFCF7-A618-C9EC-417E-E5410068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C96C83-BCCE-992D-FA88-1391DD8E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7D5712-8BB0-33A4-288B-B4DBD1E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A950A1-064F-5262-0F6F-6D69DEE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8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F68AB-A895-559A-E643-4CBBA6B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DC8A7-E3B4-8429-4C76-C2434BC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FF7077-EFF0-D897-D7EC-AE936E4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A77CA9-C80C-06F1-B7F1-34BBFA1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61E98E-4B3E-1EE0-D4EE-675F6785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D09E7D-5020-42EF-7C7E-2E5E54BD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75AE4-2690-320D-EA7E-B3BBA02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B23D-19EB-2631-49AF-0E434D1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AF2FA-C615-8C4C-B1C1-337743B8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ECCDB-857A-AD38-E8A0-63321C7F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5FB4A-1C90-EA24-5108-7CF98CF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EE0A0-7217-261D-B9C9-9B59AFA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F0F8E-4A84-6BA8-90A3-E33A46A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69337-4724-BC6B-F96E-54F075C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147754-EF0E-F10B-CC4F-58783AFC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68C08-1758-3E2A-E396-F5E6922C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E8921E-0095-15BA-0E7E-CFBDA4D5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B2F6F3-F286-2431-9A9D-BD024E8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59CD5-4F59-39A4-A7FE-FE401DB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58F36-CB23-8597-E7E1-ED6FD8A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2D0E2A-2051-C563-AC68-E62676C0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4DBE1-935B-4596-0279-124235EF1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35979-8E94-4217-9DE6-DE25763825D7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AF243-0C76-8A51-62FF-C87A191E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08E83-FE47-12CA-AC2C-3B586A14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microsoft.com/office/2007/relationships/hdphoto" Target="../media/hdphoto2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482829-8003-438D-449D-30F39393A1D8}"/>
              </a:ext>
            </a:extLst>
          </p:cNvPr>
          <p:cNvSpPr txBox="1"/>
          <p:nvPr/>
        </p:nvSpPr>
        <p:spPr>
          <a:xfrm>
            <a:off x="0" y="2603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ZUVA MUHUSHUMIRI HWAJESU</a:t>
            </a:r>
            <a:endParaRPr lang="en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F6B5BD-44E6-E137-82D5-225F6AE8D5E2}"/>
              </a:ext>
            </a:extLst>
          </p:cNvPr>
          <p:cNvSpPr txBox="1"/>
          <p:nvPr/>
        </p:nvSpPr>
        <p:spPr>
          <a:xfrm>
            <a:off x="8556485" y="6374045"/>
            <a:ext cx="3558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Chidzidzo 2 cha Chikunguru 13, 2024</a:t>
            </a:r>
          </a:p>
        </p:txBody>
      </p:sp>
    </p:spTree>
    <p:extLst>
      <p:ext uri="{BB962C8B-B14F-4D97-AF65-F5344CB8AC3E}">
        <p14:creationId xmlns:p14="http://schemas.microsoft.com/office/powerpoint/2010/main" val="3521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 par de personas de pie sobre superficie terrosa&#10;&#10;Descripción generada automáticamente con confianza media">
            <a:extLst>
              <a:ext uri="{FF2B5EF4-FFF2-40B4-BE49-F238E27FC236}">
                <a16:creationId xmlns:a16="http://schemas.microsoft.com/office/drawing/2014/main" id="{0AFE1E4E-16B3-405C-45DB-9882ED10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323" y="3566058"/>
            <a:ext cx="2773345" cy="99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ABE36-358E-91A7-9081-CED773589BD6}"/>
              </a:ext>
            </a:extLst>
          </p:cNvPr>
          <p:cNvSpPr txBox="1"/>
          <p:nvPr/>
        </p:nvSpPr>
        <p:spPr>
          <a:xfrm>
            <a:off x="3707842" y="-70336"/>
            <a:ext cx="8484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5875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5">
                      <a:lumMod val="60000"/>
                      <a:lumOff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KUNAMATA NEKUPARIDZA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3C1437-0A93-86C1-F92B-FAE394093D95}"/>
              </a:ext>
            </a:extLst>
          </p:cNvPr>
          <p:cNvSpPr txBox="1"/>
          <p:nvPr/>
        </p:nvSpPr>
        <p:spPr>
          <a:xfrm>
            <a:off x="3707842" y="563023"/>
            <a:ext cx="779111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Maŋgwanani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kucinerima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wakamuka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akaɓuɗa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akaenda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kunɀimbo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murenje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akandonyeŋgetera’po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(Marko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2D6BAE-4424-E26C-54A8-53385FA0DDB9}"/>
              </a:ext>
            </a:extLst>
          </p:cNvPr>
          <p:cNvSpPr txBox="1"/>
          <p:nvPr/>
        </p:nvSpPr>
        <p:spPr>
          <a:xfrm>
            <a:off x="185790" y="1340216"/>
            <a:ext cx="7598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Musi </a:t>
            </a:r>
            <a:r>
              <a:rPr lang="en-US" sz="2000" b="1" dirty="0" err="1"/>
              <a:t>weSvondo</a:t>
            </a:r>
            <a:r>
              <a:rPr lang="en-US" sz="2000" b="1" dirty="0"/>
              <a:t>, </a:t>
            </a:r>
            <a:r>
              <a:rPr lang="en-US" sz="2000" b="1" dirty="0" err="1"/>
              <a:t>vadzidzi</a:t>
            </a:r>
            <a:r>
              <a:rPr lang="en-US" sz="2000" b="1" dirty="0"/>
              <a:t> </a:t>
            </a:r>
            <a:r>
              <a:rPr lang="en-US" sz="2000" b="1" dirty="0" err="1"/>
              <a:t>vakamirira</a:t>
            </a:r>
            <a:r>
              <a:rPr lang="en-US" sz="2000" b="1" dirty="0"/>
              <a:t> Jesu kuti </a:t>
            </a:r>
            <a:r>
              <a:rPr lang="en-US" sz="2000" b="1" dirty="0" err="1"/>
              <a:t>aparidze</a:t>
            </a:r>
            <a:r>
              <a:rPr lang="en-US" sz="2000" b="1" dirty="0"/>
              <a:t> </a:t>
            </a:r>
            <a:r>
              <a:rPr lang="en-US" sz="2000" b="1" dirty="0" err="1"/>
              <a:t>muguta</a:t>
            </a:r>
            <a:r>
              <a:rPr lang="en-US" sz="2000" b="1" dirty="0"/>
              <a:t>. Asi </a:t>
            </a:r>
            <a:r>
              <a:rPr lang="en-US" sz="2000" b="1" dirty="0" err="1"/>
              <a:t>zvirongwa</a:t>
            </a:r>
            <a:r>
              <a:rPr lang="en-US" sz="2000" b="1" dirty="0"/>
              <a:t> </a:t>
            </a:r>
            <a:r>
              <a:rPr lang="en-US" sz="2000" b="1" dirty="0" err="1"/>
              <a:t>zvaJesu</a:t>
            </a:r>
            <a:r>
              <a:rPr lang="en-US" sz="2000" b="1" dirty="0"/>
              <a:t> </a:t>
            </a:r>
            <a:r>
              <a:rPr lang="en-US" sz="2000" b="1" dirty="0" err="1"/>
              <a:t>zvakanga</a:t>
            </a:r>
            <a:r>
              <a:rPr lang="en-US" sz="2000" b="1" dirty="0"/>
              <a:t> zvakasiyana. </a:t>
            </a:r>
            <a:r>
              <a:rPr lang="en-US" sz="2000" b="1" dirty="0" err="1"/>
              <a:t>Aizobatsira</a:t>
            </a:r>
            <a:r>
              <a:rPr lang="en-US" sz="2000" b="1" dirty="0"/>
              <a:t> vamwe </a:t>
            </a:r>
            <a:r>
              <a:rPr lang="en-US" sz="2000" b="1" dirty="0" err="1"/>
              <a:t>vakawanda</a:t>
            </a:r>
            <a:r>
              <a:rPr lang="en-US" sz="2000" b="1" dirty="0"/>
              <a:t> </a:t>
            </a:r>
            <a:r>
              <a:rPr lang="en-US" sz="2000" b="1" dirty="0" err="1"/>
              <a:t>nemashoko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 </a:t>
            </a:r>
            <a:r>
              <a:rPr lang="en-US" sz="2000" b="1" dirty="0" err="1"/>
              <a:t>nezviito</a:t>
            </a:r>
            <a:r>
              <a:rPr lang="en" sz="2000" b="1" dirty="0"/>
              <a:t>(Marko 1:36-39).</a:t>
            </a:r>
          </a:p>
        </p:txBody>
      </p:sp>
      <p:pic>
        <p:nvPicPr>
          <p:cNvPr id="8" name="Imagen 7" descr="Un atardecer en el campo&#10;&#10;Descripción generada automáticamente">
            <a:extLst>
              <a:ext uri="{FF2B5EF4-FFF2-40B4-BE49-F238E27FC236}">
                <a16:creationId xmlns:a16="http://schemas.microsoft.com/office/drawing/2014/main" id="{F4542E14-4AEA-8240-364B-EF6F752E5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4542" y="1740052"/>
            <a:ext cx="3791566" cy="263325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Una persona con un atardecer de fondo&#10;&#10;Descripción generada automáticamente">
            <a:extLst>
              <a:ext uri="{FF2B5EF4-FFF2-40B4-BE49-F238E27FC236}">
                <a16:creationId xmlns:a16="http://schemas.microsoft.com/office/drawing/2014/main" id="{9548161A-2299-E05B-0BCD-58638FAA8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91" y="3765343"/>
            <a:ext cx="3681317" cy="28190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CAF4E11-6B06-5621-12BF-F01384C0A896}"/>
              </a:ext>
            </a:extLst>
          </p:cNvPr>
          <p:cNvSpPr txBox="1"/>
          <p:nvPr/>
        </p:nvSpPr>
        <p:spPr>
          <a:xfrm>
            <a:off x="4431324" y="4564990"/>
            <a:ext cx="7598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Zuva</a:t>
            </a:r>
            <a:r>
              <a:rPr lang="en-US" sz="2000" b="1" dirty="0"/>
              <a:t> </a:t>
            </a:r>
            <a:r>
              <a:rPr lang="en-US" sz="2000" b="1" dirty="0" err="1"/>
              <a:t>nezuva</a:t>
            </a:r>
            <a:r>
              <a:rPr lang="en-US" sz="2000" b="1" dirty="0"/>
              <a:t> Jesu </a:t>
            </a:r>
            <a:r>
              <a:rPr lang="en-US" sz="2000" b="1" dirty="0" err="1"/>
              <a:t>aitsvaka</a:t>
            </a:r>
            <a:r>
              <a:rPr lang="en-US" sz="2000" b="1" dirty="0"/>
              <a:t> Mwari </a:t>
            </a:r>
            <a:r>
              <a:rPr lang="en-US" sz="2000" b="1" dirty="0" err="1"/>
              <a:t>mumunyengetero</a:t>
            </a:r>
            <a:r>
              <a:rPr lang="en-US" sz="2000" b="1" dirty="0"/>
              <a:t>, uye </a:t>
            </a:r>
            <a:r>
              <a:rPr lang="en-US" sz="2000" b="1" dirty="0" err="1"/>
              <a:t>anotikoka</a:t>
            </a:r>
            <a:r>
              <a:rPr lang="en-US" sz="2000" b="1" dirty="0"/>
              <a:t> kuti </a:t>
            </a:r>
            <a:r>
              <a:rPr lang="en-US" sz="2000" b="1" dirty="0" err="1"/>
              <a:t>timutevedzere</a:t>
            </a:r>
            <a:r>
              <a:rPr lang="en-US" sz="2000" b="1" dirty="0"/>
              <a:t> ( Marko 6:46; </a:t>
            </a:r>
            <a:r>
              <a:rPr lang="en-US" sz="2000" b="1" dirty="0" err="1"/>
              <a:t>Ruka</a:t>
            </a:r>
            <a:r>
              <a:rPr lang="en-US" sz="2000" b="1" dirty="0"/>
              <a:t> 3:21; 5:16; 9:18; 11:1; 18:1 ). </a:t>
            </a:r>
            <a:r>
              <a:rPr lang="en-US" sz="2000" b="1" dirty="0" err="1"/>
              <a:t>Mumamiriro</a:t>
            </a:r>
            <a:r>
              <a:rPr lang="en-US" sz="2000" b="1" dirty="0"/>
              <a:t> </a:t>
            </a:r>
            <a:r>
              <a:rPr lang="en-US" sz="2000" b="1" dirty="0" err="1"/>
              <a:t>ezvinhu</a:t>
            </a:r>
            <a:r>
              <a:rPr lang="en-US" sz="2000" b="1" dirty="0"/>
              <a:t> </a:t>
            </a:r>
            <a:r>
              <a:rPr lang="en-US" sz="2000" b="1" dirty="0" err="1"/>
              <a:t>anokosha</a:t>
            </a:r>
            <a:r>
              <a:rPr lang="en-US" sz="2000" b="1" dirty="0"/>
              <a:t>, </a:t>
            </a:r>
            <a:r>
              <a:rPr lang="en-US" sz="2000" b="1" dirty="0" err="1"/>
              <a:t>akatotsaurira</a:t>
            </a:r>
            <a:r>
              <a:rPr lang="en-US" sz="2000" b="1" dirty="0"/>
              <a:t> </a:t>
            </a:r>
            <a:r>
              <a:rPr lang="en-US" sz="2000" b="1" dirty="0" err="1"/>
              <a:t>usiku</a:t>
            </a:r>
            <a:r>
              <a:rPr lang="en-US" sz="2000" b="1" dirty="0"/>
              <a:t> </a:t>
            </a:r>
            <a:r>
              <a:rPr lang="en-US" sz="2000" b="1" dirty="0" err="1"/>
              <a:t>hwose</a:t>
            </a:r>
            <a:r>
              <a:rPr lang="en-US" sz="2000" b="1" dirty="0"/>
              <a:t> </a:t>
            </a:r>
            <a:r>
              <a:rPr lang="en-US" sz="2000" b="1" dirty="0" err="1"/>
              <a:t>kumunyengetero</a:t>
            </a:r>
            <a:r>
              <a:rPr lang="en" sz="2000" b="1" dirty="0"/>
              <a:t>(Rk . 6:12-13; Mt. 14:21-23).</a:t>
            </a:r>
          </a:p>
        </p:txBody>
      </p:sp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7E2FC1E-1641-77EE-4E0C-2655AA03E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6" y="81958"/>
            <a:ext cx="3421567" cy="11508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9AFE0D-08EE-7682-A9BC-C18530A565EC}"/>
              </a:ext>
            </a:extLst>
          </p:cNvPr>
          <p:cNvSpPr txBox="1"/>
          <p:nvPr/>
        </p:nvSpPr>
        <p:spPr>
          <a:xfrm>
            <a:off x="185791" y="2489584"/>
            <a:ext cx="6998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Asi Jesu </a:t>
            </a:r>
            <a:r>
              <a:rPr lang="en-US" sz="2000" b="1" dirty="0" err="1"/>
              <a:t>akanga</a:t>
            </a:r>
            <a:r>
              <a:rPr lang="en-US" sz="2000" b="1" dirty="0"/>
              <a:t> </a:t>
            </a:r>
            <a:r>
              <a:rPr lang="en-US" sz="2000" b="1" dirty="0" err="1"/>
              <a:t>asiri</a:t>
            </a:r>
            <a:r>
              <a:rPr lang="en-US" sz="2000" b="1" dirty="0"/>
              <a:t> kuita </a:t>
            </a:r>
            <a:r>
              <a:rPr lang="en-US" sz="2000" b="1" dirty="0" err="1"/>
              <a:t>zvaanoda</a:t>
            </a:r>
            <a:r>
              <a:rPr lang="en-US" sz="2000" b="1" dirty="0"/>
              <a:t> iye </a:t>
            </a:r>
            <a:r>
              <a:rPr lang="en-US" sz="2000" b="1" dirty="0" err="1"/>
              <a:t>pachake</a:t>
            </a:r>
            <a:r>
              <a:rPr lang="en-US" sz="2000" b="1" dirty="0"/>
              <a:t>. </a:t>
            </a:r>
            <a:r>
              <a:rPr lang="en-US" sz="2000" b="1" dirty="0" err="1"/>
              <a:t>Semazuva</a:t>
            </a:r>
            <a:r>
              <a:rPr lang="en-US" sz="2000" b="1" dirty="0"/>
              <a:t> ese </a:t>
            </a:r>
            <a:r>
              <a:rPr lang="en-US" sz="2000" b="1" dirty="0" err="1"/>
              <a:t>ndiye</a:t>
            </a:r>
            <a:r>
              <a:rPr lang="en-US" sz="2000" b="1" dirty="0"/>
              <a:t> </a:t>
            </a:r>
            <a:r>
              <a:rPr lang="en-US" sz="2000" b="1" dirty="0" err="1"/>
              <a:t>ainge</a:t>
            </a:r>
            <a:r>
              <a:rPr lang="en-US" sz="2000" b="1" dirty="0"/>
              <a:t> </a:t>
            </a:r>
            <a:r>
              <a:rPr lang="en-US" sz="2000" b="1" dirty="0" err="1"/>
              <a:t>atanga</a:t>
            </a:r>
            <a:r>
              <a:rPr lang="en-US" sz="2000" b="1" dirty="0"/>
              <a:t> </a:t>
            </a:r>
            <a:r>
              <a:rPr lang="en-US" sz="2000" b="1" dirty="0" err="1"/>
              <a:t>ataura</a:t>
            </a:r>
            <a:r>
              <a:rPr lang="en-US" sz="2000" b="1" dirty="0"/>
              <a:t> </a:t>
            </a:r>
            <a:r>
              <a:rPr lang="en-US" sz="2000" b="1" dirty="0" err="1"/>
              <a:t>naBaba</a:t>
            </a:r>
            <a:r>
              <a:rPr lang="en-US" sz="2000" b="1" dirty="0"/>
              <a:t> </a:t>
            </a:r>
            <a:r>
              <a:rPr lang="en-US" sz="2000" b="1" dirty="0" err="1"/>
              <a:t>vake</a:t>
            </a:r>
            <a:r>
              <a:rPr lang="en-US" sz="2000" b="1" dirty="0"/>
              <a:t> kuti </a:t>
            </a:r>
            <a:r>
              <a:rPr lang="en-US" sz="2000" b="1" dirty="0" err="1"/>
              <a:t>vamuudze</a:t>
            </a:r>
            <a:r>
              <a:rPr lang="en-US" sz="2000" b="1" dirty="0"/>
              <a:t> </a:t>
            </a:r>
            <a:r>
              <a:rPr lang="en-US" sz="2000" b="1" dirty="0" err="1"/>
              <a:t>zvaaifanira</a:t>
            </a:r>
            <a:r>
              <a:rPr lang="en-US" sz="2000" b="1" dirty="0"/>
              <a:t> kuita </a:t>
            </a:r>
            <a:r>
              <a:rPr lang="en-US" sz="2000" b="1" dirty="0" err="1"/>
              <a:t>musi</a:t>
            </a:r>
            <a:r>
              <a:rPr lang="en-US" sz="2000" b="1" dirty="0"/>
              <a:t> </a:t>
            </a:r>
            <a:r>
              <a:rPr lang="en-US" sz="2000" b="1" dirty="0" err="1"/>
              <a:t>uyu</a:t>
            </a:r>
            <a:r>
              <a:rPr lang="en" sz="2000" b="1" dirty="0"/>
              <a:t>(Mk. 1:35; Jn. 8:28 ).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DA0610-0C72-A2DF-02CE-90CC805B91DB}"/>
              </a:ext>
            </a:extLst>
          </p:cNvPr>
          <p:cNvSpPr txBox="1"/>
          <p:nvPr/>
        </p:nvSpPr>
        <p:spPr>
          <a:xfrm>
            <a:off x="4431323" y="5818406"/>
            <a:ext cx="75987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Hatifaniri</a:t>
            </a:r>
            <a:r>
              <a:rPr lang="en-US" sz="2000" b="1" dirty="0"/>
              <a:t> here, </a:t>
            </a:r>
            <a:r>
              <a:rPr lang="en-US" sz="2000" b="1" dirty="0" err="1"/>
              <a:t>kufanana</a:t>
            </a:r>
            <a:r>
              <a:rPr lang="en-US" sz="2000" b="1" dirty="0"/>
              <a:t> </a:t>
            </a:r>
            <a:r>
              <a:rPr lang="en-US" sz="2000" b="1" dirty="0" err="1"/>
              <a:t>naJesu</a:t>
            </a:r>
            <a:r>
              <a:rPr lang="en-US" sz="2000" b="1" dirty="0"/>
              <a:t>, </a:t>
            </a:r>
            <a:r>
              <a:rPr lang="en-US" sz="2000" b="1" dirty="0" err="1"/>
              <a:t>kutsvaka</a:t>
            </a:r>
            <a:r>
              <a:rPr lang="en-US" sz="2000" b="1" dirty="0"/>
              <a:t> Mwari </a:t>
            </a:r>
            <a:r>
              <a:rPr lang="en-US" sz="2000" b="1" dirty="0" err="1"/>
              <a:t>zuva</a:t>
            </a:r>
            <a:r>
              <a:rPr lang="en-US" sz="2000" b="1" dirty="0"/>
              <a:t> </a:t>
            </a:r>
            <a:r>
              <a:rPr lang="en-US" sz="2000" b="1" dirty="0" err="1"/>
              <a:t>nezuva</a:t>
            </a:r>
            <a:r>
              <a:rPr lang="en-US" sz="2000" b="1" dirty="0"/>
              <a:t> </a:t>
            </a:r>
            <a:r>
              <a:rPr lang="en-US" sz="2000" b="1" dirty="0" err="1"/>
              <a:t>mumunyengetero</a:t>
            </a:r>
            <a:r>
              <a:rPr lang="en-US" sz="2000" b="1" dirty="0"/>
              <a:t> kuti </a:t>
            </a:r>
            <a:r>
              <a:rPr lang="en-US" sz="2000" b="1" dirty="0" err="1"/>
              <a:t>tizive</a:t>
            </a:r>
            <a:r>
              <a:rPr lang="en-US" sz="2000" b="1" dirty="0"/>
              <a:t> </a:t>
            </a:r>
            <a:r>
              <a:rPr lang="en-US" sz="2000" b="1" dirty="0" err="1"/>
              <a:t>kuda</a:t>
            </a:r>
            <a:r>
              <a:rPr lang="en-US" sz="2000" b="1" dirty="0"/>
              <a:t> </a:t>
            </a:r>
            <a:r>
              <a:rPr lang="en-US" sz="2000" b="1" dirty="0" err="1"/>
              <a:t>kwake</a:t>
            </a:r>
            <a:r>
              <a:rPr lang="en-US" sz="2000" b="1" dirty="0"/>
              <a:t>? </a:t>
            </a:r>
            <a:r>
              <a:rPr lang="en-US" sz="2000" b="1" dirty="0" err="1"/>
              <a:t>Mumamiriro</a:t>
            </a:r>
            <a:r>
              <a:rPr lang="en-US" sz="2000" b="1" dirty="0"/>
              <a:t> </a:t>
            </a:r>
            <a:r>
              <a:rPr lang="en-US" sz="2000" b="1" dirty="0" err="1"/>
              <a:t>ezvinhu</a:t>
            </a:r>
            <a:r>
              <a:rPr lang="en-US" sz="2000" b="1" dirty="0"/>
              <a:t> </a:t>
            </a:r>
            <a:r>
              <a:rPr lang="en-US" sz="2000" b="1" dirty="0" err="1"/>
              <a:t>akakosha</a:t>
            </a:r>
            <a:r>
              <a:rPr lang="en-US" sz="2000" b="1" dirty="0"/>
              <a:t>, </a:t>
            </a:r>
            <a:r>
              <a:rPr lang="en-US" sz="2000" b="1" dirty="0" err="1"/>
              <a:t>hatingamutsvage</a:t>
            </a:r>
            <a:r>
              <a:rPr lang="en-US" sz="2000" b="1" dirty="0"/>
              <a:t> here </a:t>
            </a:r>
            <a:r>
              <a:rPr lang="en-US" sz="2000" b="1" dirty="0" err="1"/>
              <a:t>kunyanya</a:t>
            </a:r>
            <a:r>
              <a:rPr lang="en-US" sz="2000" b="1" dirty="0"/>
              <a:t> </a:t>
            </a:r>
            <a:r>
              <a:rPr lang="en-US" sz="2000" b="1" dirty="0" err="1"/>
              <a:t>mumunamato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3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C1CCC5-2FCC-4BDD-3EEB-4CD77A2E7F8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KURAPA UYE KUREMEKEDZA MUTEMO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97EA6D-9AC5-2835-324E-CCEF3A2715E3}"/>
              </a:ext>
            </a:extLst>
          </p:cNvPr>
          <p:cNvSpPr txBox="1"/>
          <p:nvPr/>
        </p:nvSpPr>
        <p:spPr>
          <a:xfrm>
            <a:off x="1185862" y="501313"/>
            <a:ext cx="1047273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Cenjera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kuti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urege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kuʋudza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munhu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cinhu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asi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enda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uɀiratidze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kumuprista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uɓayire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pamsoro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pokunatswa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kwako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akarairwa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naMosesi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ciʋe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capupu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kwaʋari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(Marko 1:44)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1F02A2-EC5C-DE68-D7A4-6354ADD80172}"/>
              </a:ext>
            </a:extLst>
          </p:cNvPr>
          <p:cNvSpPr txBox="1"/>
          <p:nvPr/>
        </p:nvSpPr>
        <p:spPr>
          <a:xfrm>
            <a:off x="4210050" y="1145858"/>
            <a:ext cx="7952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Murume </a:t>
            </a:r>
            <a:r>
              <a:rPr lang="en-US" b="1" dirty="0" err="1"/>
              <a:t>ane</a:t>
            </a:r>
            <a:r>
              <a:rPr lang="en-US" b="1" dirty="0"/>
              <a:t> </a:t>
            </a:r>
            <a:r>
              <a:rPr lang="en-US" b="1" dirty="0" err="1"/>
              <a:t>maperembudzi</a:t>
            </a:r>
            <a:r>
              <a:rPr lang="en-US" b="1" dirty="0"/>
              <a:t>, </a:t>
            </a:r>
            <a:r>
              <a:rPr lang="en-US" b="1" dirty="0" err="1"/>
              <a:t>akanga</a:t>
            </a:r>
            <a:r>
              <a:rPr lang="en-US" b="1" dirty="0"/>
              <a:t> </a:t>
            </a:r>
            <a:r>
              <a:rPr lang="en-US" b="1" dirty="0" err="1"/>
              <a:t>aparadzaniswa</a:t>
            </a:r>
            <a:r>
              <a:rPr lang="en-US" b="1" dirty="0"/>
              <a:t> </a:t>
            </a:r>
            <a:r>
              <a:rPr lang="en-US" b="1" dirty="0" err="1"/>
              <a:t>nomunhu</a:t>
            </a:r>
            <a:r>
              <a:rPr lang="en-US" b="1" dirty="0"/>
              <a:t> </a:t>
            </a:r>
            <a:r>
              <a:rPr lang="en-US" b="1" dirty="0" err="1"/>
              <a:t>wose</a:t>
            </a:r>
            <a:r>
              <a:rPr lang="en-US" b="1" dirty="0"/>
              <a:t> </a:t>
            </a:r>
            <a:r>
              <a:rPr lang="en-US" b="1" dirty="0" err="1"/>
              <a:t>nokuda</a:t>
            </a:r>
            <a:r>
              <a:rPr lang="en-US" b="1" dirty="0"/>
              <a:t> </a:t>
            </a:r>
            <a:r>
              <a:rPr lang="en-US" b="1" dirty="0" err="1"/>
              <a:t>kwourwere</a:t>
            </a:r>
            <a:r>
              <a:rPr lang="en-US" b="1" dirty="0"/>
              <a:t> </a:t>
            </a:r>
            <a:r>
              <a:rPr lang="en-US" b="1" dirty="0" err="1"/>
              <a:t>hwake</a:t>
            </a:r>
            <a:r>
              <a:rPr lang="en-US" b="1" dirty="0"/>
              <a:t>, </a:t>
            </a:r>
            <a:r>
              <a:rPr lang="en-US" b="1" dirty="0" err="1"/>
              <a:t>akapfugama</a:t>
            </a:r>
            <a:r>
              <a:rPr lang="en-US" b="1" dirty="0"/>
              <a:t> </a:t>
            </a:r>
            <a:r>
              <a:rPr lang="en-US" b="1" dirty="0" err="1"/>
              <a:t>pamberi</a:t>
            </a:r>
            <a:r>
              <a:rPr lang="en-US" b="1" dirty="0"/>
              <a:t> </a:t>
            </a:r>
            <a:r>
              <a:rPr lang="en-US" b="1" dirty="0" err="1"/>
              <a:t>paJesu</a:t>
            </a:r>
            <a:r>
              <a:rPr lang="en-US" b="1" dirty="0"/>
              <a:t> </a:t>
            </a:r>
            <a:r>
              <a:rPr lang="en-US" b="1" dirty="0" err="1"/>
              <a:t>achikumbira</a:t>
            </a:r>
            <a:r>
              <a:rPr lang="en-US" b="1" dirty="0"/>
              <a:t> </a:t>
            </a:r>
            <a:r>
              <a:rPr lang="en-US" b="1" dirty="0" err="1"/>
              <a:t>kuporeswa</a:t>
            </a:r>
            <a:r>
              <a:rPr lang="en" b="1" dirty="0"/>
              <a:t>(Rev. 13:45; Marko 1:40).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76C43D-7663-B61D-767B-A2428B762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29977"/>
              </p:ext>
            </p:extLst>
          </p:nvPr>
        </p:nvGraphicFramePr>
        <p:xfrm>
          <a:off x="57151" y="4114801"/>
          <a:ext cx="10296524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29263A6-8684-E3DF-B74D-CD2EB0F44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BD42AF3-C617-3411-06C0-D8F738811F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0" r="6090"/>
          <a:stretch/>
        </p:blipFill>
        <p:spPr>
          <a:xfrm>
            <a:off x="2222786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tabla, hombre, vino&#10;&#10;Descripción generada automáticamente">
            <a:extLst>
              <a:ext uri="{FF2B5EF4-FFF2-40B4-BE49-F238E27FC236}">
                <a16:creationId xmlns:a16="http://schemas.microsoft.com/office/drawing/2014/main" id="{761A042B-B3E0-635A-C62F-02B185C23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208" y="4114801"/>
            <a:ext cx="1555242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FAFD10-DC67-0E53-7360-F03FA11F5EE5}"/>
              </a:ext>
            </a:extLst>
          </p:cNvPr>
          <p:cNvSpPr txBox="1"/>
          <p:nvPr/>
        </p:nvSpPr>
        <p:spPr>
          <a:xfrm>
            <a:off x="4211221" y="3091101"/>
            <a:ext cx="79522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Sezvatinouya</a:t>
            </a:r>
            <a:r>
              <a:rPr lang="en-US" sz="2000" b="1" dirty="0"/>
              <a:t> </a:t>
            </a:r>
            <a:r>
              <a:rPr lang="en-US" sz="2000" b="1" dirty="0" err="1"/>
              <a:t>kuna</a:t>
            </a:r>
            <a:r>
              <a:rPr lang="en-US" sz="2000" b="1" dirty="0"/>
              <a:t> Jesu </a:t>
            </a:r>
            <a:r>
              <a:rPr lang="en-US" sz="2000" b="1" dirty="0" err="1"/>
              <a:t>nezvivi</a:t>
            </a:r>
            <a:r>
              <a:rPr lang="en-US" sz="2000" b="1" dirty="0"/>
              <a:t> </a:t>
            </a:r>
            <a:r>
              <a:rPr lang="en-US" sz="2000" b="1" dirty="0" err="1"/>
              <a:t>zvedu</a:t>
            </a:r>
            <a:r>
              <a:rPr lang="en-US" sz="2000" b="1" dirty="0"/>
              <a:t> </a:t>
            </a:r>
            <a:r>
              <a:rPr lang="en-US" sz="2000" b="1" dirty="0" err="1"/>
              <a:t>netsvina</a:t>
            </a:r>
            <a:r>
              <a:rPr lang="en-US" sz="2000" b="1" dirty="0"/>
              <a:t>, </a:t>
            </a:r>
            <a:r>
              <a:rPr lang="en-US" sz="2000" b="1" dirty="0" err="1"/>
              <a:t>haabvi</a:t>
            </a:r>
            <a:r>
              <a:rPr lang="en-US" sz="2000" b="1" dirty="0"/>
              <a:t> </a:t>
            </a:r>
            <a:r>
              <a:rPr lang="en-US" sz="2000" b="1" dirty="0" err="1"/>
              <a:t>kwatiri</a:t>
            </a:r>
            <a:r>
              <a:rPr lang="en-US" sz="2000" b="1" dirty="0"/>
              <a:t>. </a:t>
            </a:r>
            <a:r>
              <a:rPr lang="en-US" sz="2000" b="1" dirty="0" err="1"/>
              <a:t>Achatipa</a:t>
            </a:r>
            <a:r>
              <a:rPr lang="en-US" sz="2000" b="1" dirty="0"/>
              <a:t> </a:t>
            </a:r>
            <a:r>
              <a:rPr lang="en-US" sz="2000" b="1" dirty="0" err="1"/>
              <a:t>kukanganwirwa</a:t>
            </a:r>
            <a:r>
              <a:rPr lang="en-US" sz="2000" b="1" dirty="0"/>
              <a:t> uye </a:t>
            </a:r>
            <a:r>
              <a:rPr lang="en-US" sz="2000" b="1" dirty="0" err="1"/>
              <a:t>kuporeswa</a:t>
            </a:r>
            <a:r>
              <a:rPr lang="en-US" sz="2000" b="1" dirty="0"/>
              <a:t>, </a:t>
            </a:r>
            <a:r>
              <a:rPr lang="en-US" sz="2000" b="1" dirty="0" err="1"/>
              <a:t>achitiita</a:t>
            </a:r>
            <a:r>
              <a:rPr lang="en-US" sz="2000" b="1" dirty="0"/>
              <a:t> kuti </a:t>
            </a:r>
            <a:r>
              <a:rPr lang="en-US" sz="2000" b="1" dirty="0" err="1"/>
              <a:t>tive</a:t>
            </a:r>
            <a:r>
              <a:rPr lang="en-US" sz="2000" b="1" dirty="0"/>
              <a:t> </a:t>
            </a:r>
            <a:r>
              <a:rPr lang="en-US" sz="2000" b="1" dirty="0" err="1"/>
              <a:t>vakachena</a:t>
            </a:r>
            <a:r>
              <a:rPr lang="en-US" sz="2000" b="1" dirty="0"/>
              <a:t> </a:t>
            </a:r>
            <a:r>
              <a:rPr lang="en-US" sz="2000" b="1" dirty="0" err="1"/>
              <a:t>saIye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3DF14B-6BB8-A3FD-6236-169E3A59CE2A}"/>
              </a:ext>
            </a:extLst>
          </p:cNvPr>
          <p:cNvSpPr txBox="1"/>
          <p:nvPr/>
        </p:nvSpPr>
        <p:spPr>
          <a:xfrm>
            <a:off x="4210050" y="2013451"/>
            <a:ext cx="7981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Pamberi</a:t>
            </a:r>
            <a:r>
              <a:rPr lang="en-US" b="1" dirty="0"/>
              <a:t> </a:t>
            </a:r>
            <a:r>
              <a:rPr lang="en-US" b="1" dirty="0" err="1"/>
              <a:t>peboka</a:t>
            </a:r>
            <a:r>
              <a:rPr lang="en-US" b="1" dirty="0"/>
              <a:t>, Jesu </a:t>
            </a:r>
            <a:r>
              <a:rPr lang="en-US" b="1" dirty="0" err="1"/>
              <a:t>anoita</a:t>
            </a:r>
            <a:r>
              <a:rPr lang="en-US" b="1" dirty="0"/>
              <a:t> </a:t>
            </a:r>
            <a:r>
              <a:rPr lang="en-US" b="1" dirty="0" err="1"/>
              <a:t>chimwe</a:t>
            </a:r>
            <a:r>
              <a:rPr lang="en-US" b="1" dirty="0"/>
              <a:t> </a:t>
            </a:r>
            <a:r>
              <a:rPr lang="en-US" b="1" dirty="0" err="1"/>
              <a:t>chinhu</a:t>
            </a:r>
            <a:r>
              <a:rPr lang="en-US" b="1" dirty="0"/>
              <a:t> </a:t>
            </a:r>
            <a:r>
              <a:rPr lang="en-US" b="1" dirty="0" err="1"/>
              <a:t>chinopesana</a:t>
            </a:r>
            <a:r>
              <a:rPr lang="en-US" b="1" dirty="0"/>
              <a:t> </a:t>
            </a:r>
            <a:r>
              <a:rPr lang="en-US" b="1" dirty="0" err="1"/>
              <a:t>nomutemo</a:t>
            </a:r>
            <a:r>
              <a:rPr lang="en-US" b="1" dirty="0"/>
              <a:t>: </a:t>
            </a:r>
            <a:r>
              <a:rPr lang="en-US" b="1" dirty="0" err="1"/>
              <a:t>anobata</a:t>
            </a:r>
            <a:r>
              <a:rPr lang="en-US" b="1" dirty="0"/>
              <a:t> </a:t>
            </a:r>
            <a:r>
              <a:rPr lang="en-US" b="1" dirty="0" err="1"/>
              <a:t>ane</a:t>
            </a:r>
            <a:r>
              <a:rPr lang="en-US" b="1" dirty="0"/>
              <a:t> </a:t>
            </a:r>
            <a:r>
              <a:rPr lang="en-US" b="1" dirty="0" err="1"/>
              <a:t>maperembudzi</a:t>
            </a:r>
            <a:r>
              <a:rPr lang="en-US" b="1" dirty="0"/>
              <a:t> uye </a:t>
            </a:r>
            <a:r>
              <a:rPr lang="en-US" b="1" dirty="0" err="1"/>
              <a:t>naizvozvo</a:t>
            </a:r>
            <a:r>
              <a:rPr lang="en-US" b="1" dirty="0"/>
              <a:t> </a:t>
            </a:r>
            <a:r>
              <a:rPr lang="en-US" b="1" dirty="0" err="1"/>
              <a:t>anova</a:t>
            </a:r>
            <a:r>
              <a:rPr lang="en-US" b="1" dirty="0"/>
              <a:t> </a:t>
            </a:r>
            <a:r>
              <a:rPr lang="en-US" b="1" dirty="0" err="1"/>
              <a:t>asina</a:t>
            </a:r>
            <a:r>
              <a:rPr lang="en-US" b="1" dirty="0"/>
              <a:t> </a:t>
            </a:r>
            <a:r>
              <a:rPr lang="en-US" b="1" dirty="0" err="1"/>
              <a:t>kuchena</a:t>
            </a:r>
            <a:r>
              <a:rPr lang="en-US" b="1" dirty="0"/>
              <a:t>. Asi, </a:t>
            </a:r>
            <a:r>
              <a:rPr lang="en-US" b="1" dirty="0" err="1"/>
              <a:t>panzvimbo</a:t>
            </a:r>
            <a:r>
              <a:rPr lang="en-US" b="1" dirty="0"/>
              <a:t> </a:t>
            </a:r>
            <a:r>
              <a:rPr lang="en-US" b="1" dirty="0" err="1"/>
              <a:t>pokugamuchira</a:t>
            </a:r>
            <a:r>
              <a:rPr lang="en-US" b="1" dirty="0"/>
              <a:t> </a:t>
            </a:r>
            <a:r>
              <a:rPr lang="en-US" b="1" dirty="0" err="1"/>
              <a:t>kusachena</a:t>
            </a:r>
            <a:r>
              <a:rPr lang="en-US" b="1" dirty="0"/>
              <a:t> </a:t>
            </a:r>
            <a:r>
              <a:rPr lang="en-US" b="1" dirty="0" err="1"/>
              <a:t>kwomunhu</a:t>
            </a:r>
            <a:r>
              <a:rPr lang="en-US" b="1" dirty="0"/>
              <a:t> </a:t>
            </a:r>
            <a:r>
              <a:rPr lang="en-US" b="1" dirty="0" err="1"/>
              <a:t>ane</a:t>
            </a:r>
            <a:r>
              <a:rPr lang="en-US" b="1" dirty="0"/>
              <a:t> </a:t>
            </a:r>
            <a:r>
              <a:rPr lang="en-US" b="1" dirty="0" err="1"/>
              <a:t>maperembudzi</a:t>
            </a:r>
            <a:r>
              <a:rPr lang="en-US" b="1" dirty="0"/>
              <a:t>, </a:t>
            </a:r>
            <a:r>
              <a:rPr lang="en-US" b="1" dirty="0" err="1"/>
              <a:t>ane</a:t>
            </a:r>
            <a:r>
              <a:rPr lang="en-US" b="1" dirty="0"/>
              <a:t> </a:t>
            </a:r>
            <a:r>
              <a:rPr lang="en-US" b="1" dirty="0" err="1"/>
              <a:t>maperembudzi</a:t>
            </a:r>
            <a:r>
              <a:rPr lang="en-US" b="1" dirty="0"/>
              <a:t> </a:t>
            </a:r>
            <a:r>
              <a:rPr lang="en-US" b="1" dirty="0" err="1"/>
              <a:t>akagamuchira</a:t>
            </a:r>
            <a:r>
              <a:rPr lang="en-US" b="1" dirty="0"/>
              <a:t> </a:t>
            </a:r>
            <a:r>
              <a:rPr lang="en-US" b="1" dirty="0" err="1"/>
              <a:t>kuporesa</a:t>
            </a:r>
            <a:r>
              <a:rPr lang="en-US" b="1" dirty="0"/>
              <a:t> </a:t>
            </a:r>
            <a:r>
              <a:rPr lang="en-US" b="1" dirty="0" err="1"/>
              <a:t>kwaJesu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6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52B9C4-E298-CC81-CA22-D53277651CE2}"/>
              </a:ext>
            </a:extLst>
          </p:cNvPr>
          <p:cNvSpPr txBox="1"/>
          <p:nvPr/>
        </p:nvSpPr>
        <p:spPr>
          <a:xfrm>
            <a:off x="1243699" y="366623"/>
            <a:ext cx="970460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Hupenyu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hweMuponesi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panyika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hwakange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husiri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nyore</a:t>
            </a:r>
            <a:r>
              <a:rPr lang="en-US" sz="2800" b="1" dirty="0">
                <a:latin typeface="Constantia" panose="02030602050306030303" pitchFamily="18" charset="0"/>
              </a:rPr>
              <a:t>. Asi </a:t>
            </a:r>
            <a:r>
              <a:rPr lang="en-US" sz="2800" b="1" dirty="0" err="1">
                <a:latin typeface="Constantia" panose="02030602050306030303" pitchFamily="18" charset="0"/>
              </a:rPr>
              <a:t>haana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kumboneta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nekushanda</a:t>
            </a:r>
            <a:r>
              <a:rPr lang="en-US" sz="2800" b="1" dirty="0">
                <a:latin typeface="Constantia" panose="02030602050306030303" pitchFamily="18" charset="0"/>
              </a:rPr>
              <a:t> kuti </a:t>
            </a:r>
            <a:r>
              <a:rPr lang="en-US" sz="2800" b="1" dirty="0" err="1">
                <a:latin typeface="Constantia" panose="02030602050306030303" pitchFamily="18" charset="0"/>
              </a:rPr>
              <a:t>aponese</a:t>
            </a:r>
            <a:r>
              <a:rPr lang="en-US" sz="2800" b="1" dirty="0">
                <a:latin typeface="Constantia" panose="02030602050306030303" pitchFamily="18" charset="0"/>
              </a:rPr>
              <a:t> vanhu </a:t>
            </a:r>
            <a:r>
              <a:rPr lang="en-US" sz="2800" b="1" dirty="0" err="1">
                <a:latin typeface="Constantia" panose="02030602050306030303" pitchFamily="18" charset="0"/>
              </a:rPr>
              <a:t>vakarasika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Akararama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hupenyu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husina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chindini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kubva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pakuzvarwa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kwake</a:t>
            </a:r>
            <a:r>
              <a:rPr lang="en-US" sz="2800" b="1" dirty="0">
                <a:latin typeface="Constantia" panose="02030602050306030303" pitchFamily="18" charset="0"/>
              </a:rPr>
              <a:t> kusvika </a:t>
            </a:r>
            <a:r>
              <a:rPr lang="en-US" sz="2800" b="1" dirty="0" err="1">
                <a:latin typeface="Constantia" panose="02030602050306030303" pitchFamily="18" charset="0"/>
              </a:rPr>
              <a:t>pakufa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kwake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Haana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kuedza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kusununguka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pabasa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rakaoma</a:t>
            </a:r>
            <a:r>
              <a:rPr lang="en-US" sz="2800" b="1" dirty="0">
                <a:latin typeface="Constantia" panose="02030602050306030303" pitchFamily="18" charset="0"/>
              </a:rPr>
              <a:t> uye </a:t>
            </a:r>
            <a:r>
              <a:rPr lang="en-US" sz="2800" b="1" dirty="0" err="1">
                <a:latin typeface="Constantia" panose="02030602050306030303" pitchFamily="18" charset="0"/>
              </a:rPr>
              <a:t>nzendo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dzinonetesa</a:t>
            </a:r>
            <a:r>
              <a:rPr lang="en-US" sz="2800" b="1" dirty="0">
                <a:latin typeface="Constantia" panose="02030602050306030303" pitchFamily="18" charset="0"/>
              </a:rPr>
              <a:t>. Akati </a:t>
            </a:r>
            <a:r>
              <a:rPr lang="en-US" sz="2800" b="1" dirty="0" err="1">
                <a:latin typeface="Constantia" panose="02030602050306030303" pitchFamily="18" charset="0"/>
              </a:rPr>
              <a:t>Mŋanakomana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womunhu</a:t>
            </a:r>
            <a:r>
              <a:rPr lang="en-US" sz="2800" b="1" dirty="0">
                <a:latin typeface="Constantia" panose="02030602050306030303" pitchFamily="18" charset="0"/>
              </a:rPr>
              <a:t> “</a:t>
            </a:r>
            <a:r>
              <a:rPr lang="en-US" sz="2800" b="1" dirty="0" err="1">
                <a:latin typeface="Constantia" panose="02030602050306030303" pitchFamily="18" charset="0"/>
              </a:rPr>
              <a:t>haana‐kuʋuya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kuzoshumirwa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kushumira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nokupa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ʋupenyu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bgake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ruʋe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rudzikinuro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rwaʋazhinji</a:t>
            </a:r>
            <a:r>
              <a:rPr lang="en-US" sz="2800" b="1" dirty="0">
                <a:latin typeface="Constantia" panose="02030602050306030303" pitchFamily="18" charset="0"/>
              </a:rPr>
              <a:t>.” Mateo 20:28. Ichi </a:t>
            </a:r>
            <a:r>
              <a:rPr lang="en-US" sz="2800" b="1" dirty="0" err="1">
                <a:latin typeface="Constantia" panose="02030602050306030303" pitchFamily="18" charset="0"/>
              </a:rPr>
              <a:t>ndicho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chaiva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chinangwa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chikuru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chehupenyu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Hwake</a:t>
            </a:r>
            <a:r>
              <a:rPr lang="en-US" sz="2800" b="1" dirty="0">
                <a:latin typeface="Constantia" panose="02030602050306030303" pitchFamily="18" charset="0"/>
              </a:rPr>
              <a:t>. Zvimwe </a:t>
            </a:r>
            <a:r>
              <a:rPr lang="en-US" sz="2800" b="1" dirty="0" err="1">
                <a:latin typeface="Constantia" panose="02030602050306030303" pitchFamily="18" charset="0"/>
              </a:rPr>
              <a:t>zvose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zvakanga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zvisinganyanyi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kukosha</a:t>
            </a:r>
            <a:r>
              <a:rPr lang="en-US" sz="2800" b="1" dirty="0">
                <a:latin typeface="Constantia" panose="02030602050306030303" pitchFamily="18" charset="0"/>
              </a:rPr>
              <a:t>. Kuita </a:t>
            </a:r>
            <a:r>
              <a:rPr lang="en-US" sz="2800" b="1" dirty="0" err="1">
                <a:latin typeface="Constantia" panose="02030602050306030303" pitchFamily="18" charset="0"/>
              </a:rPr>
              <a:t>kuda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kwaMwari</a:t>
            </a:r>
            <a:r>
              <a:rPr lang="en-US" sz="2800" b="1" dirty="0">
                <a:latin typeface="Constantia" panose="02030602050306030303" pitchFamily="18" charset="0"/>
              </a:rPr>
              <a:t> uye </a:t>
            </a:r>
            <a:r>
              <a:rPr lang="en-US" sz="2800" b="1" dirty="0" err="1">
                <a:latin typeface="Constantia" panose="02030602050306030303" pitchFamily="18" charset="0"/>
              </a:rPr>
              <a:t>kupedza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basa</a:t>
            </a:r>
            <a:r>
              <a:rPr lang="en-US" sz="2800" b="1" dirty="0">
                <a:latin typeface="Constantia" panose="02030602050306030303" pitchFamily="18" charset="0"/>
              </a:rPr>
              <a:t> Rake </a:t>
            </a:r>
            <a:r>
              <a:rPr lang="en-US" sz="2800" b="1" dirty="0" err="1">
                <a:latin typeface="Constantia" panose="02030602050306030303" pitchFamily="18" charset="0"/>
              </a:rPr>
              <a:t>kwakanga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kwakaita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sezvokudya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nezvokunwa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kwaari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Pakanga</a:t>
            </a:r>
            <a:r>
              <a:rPr lang="en-US" sz="2800" b="1" dirty="0">
                <a:latin typeface="Constantia" panose="02030602050306030303" pitchFamily="18" charset="0"/>
              </a:rPr>
              <a:t> pasina </a:t>
            </a:r>
            <a:r>
              <a:rPr lang="en-US" sz="2800" b="1" dirty="0" err="1">
                <a:latin typeface="Constantia" panose="02030602050306030303" pitchFamily="18" charset="0"/>
              </a:rPr>
              <a:t>kuzvifunga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pabasa</a:t>
            </a:r>
            <a:r>
              <a:rPr lang="en-US" sz="2800" b="1" dirty="0">
                <a:latin typeface="Constantia" panose="02030602050306030303" pitchFamily="18" charset="0"/>
              </a:rPr>
              <a:t> Rake</a:t>
            </a:r>
            <a:r>
              <a:rPr lang="en" sz="2800" b="1" dirty="0">
                <a:latin typeface="Constantia" panose="02030602050306030303" pitchFamily="18" charset="0"/>
              </a:rPr>
              <a:t>."</a:t>
            </a:r>
            <a:r>
              <a:rPr lang="en-US" sz="2800" b="1" dirty="0">
                <a:latin typeface="Constantia" panose="02030602050306030303" pitchFamily="18" charset="0"/>
              </a:rPr>
              <a:t>-Non Official Translation by Gift Mawoyo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93C611-51F3-CD44-16A8-1974BD8C0FE1}"/>
              </a:ext>
            </a:extLst>
          </p:cNvPr>
          <p:cNvSpPr txBox="1"/>
          <p:nvPr/>
        </p:nvSpPr>
        <p:spPr>
          <a:xfrm>
            <a:off x="8234195" y="6029325"/>
            <a:ext cx="272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Steps to Christ</a:t>
            </a:r>
            <a:r>
              <a:rPr lang="en" sz="1600" b="1" dirty="0"/>
              <a:t>, pg. 77)</a:t>
            </a:r>
          </a:p>
        </p:txBody>
      </p:sp>
    </p:spTree>
    <p:extLst>
      <p:ext uri="{BB962C8B-B14F-4D97-AF65-F5344CB8AC3E}">
        <p14:creationId xmlns:p14="http://schemas.microsoft.com/office/powerpoint/2010/main" val="3702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Grupo de personas en un barco en el agua&#10;&#10;Descripción generada automáticamente con confianza media">
            <a:extLst>
              <a:ext uri="{FF2B5EF4-FFF2-40B4-BE49-F238E27FC236}">
                <a16:creationId xmlns:a16="http://schemas.microsoft.com/office/drawing/2014/main" id="{C7F58988-BFC1-3BDA-CCD7-5E5D62D48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3FCB9E-661E-1E90-0D6A-00A4B001D3BF}"/>
              </a:ext>
            </a:extLst>
          </p:cNvPr>
          <p:cNvSpPr txBox="1"/>
          <p:nvPr/>
        </p:nvSpPr>
        <p:spPr>
          <a:xfrm>
            <a:off x="76200" y="308113"/>
            <a:ext cx="4693763" cy="5344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Jesu akati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kwaʋari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‘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Nditeʋerei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kuti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ndikuitei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ʋaɓati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ʋaʋanhu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Marko</a:t>
            </a: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1:17)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1453A0"/>
                </a:solidFill>
                <a:prstDash val="solid"/>
              </a:ln>
              <a:pattFill prst="narHorz">
                <a:fgClr>
                  <a:srgbClr val="1453A0"/>
                </a:fgClr>
                <a:bgClr>
                  <a:srgbClr val="D3E4F9"/>
                </a:bgClr>
              </a:pattFill>
              <a:effectLst>
                <a:innerShdw blurRad="177800">
                  <a:srgbClr val="0A294E"/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3000" pressure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3424BD-0019-6BFD-57DB-FD6100A4FC2F}"/>
              </a:ext>
            </a:extLst>
          </p:cNvPr>
          <p:cNvSpPr txBox="1"/>
          <p:nvPr/>
        </p:nvSpPr>
        <p:spPr>
          <a:xfrm>
            <a:off x="6096000" y="3317620"/>
            <a:ext cx="6096000" cy="33855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7B0AEC"/>
                </a:solidFill>
              </a:rPr>
              <a:t>Mabasa </a:t>
            </a:r>
            <a:r>
              <a:rPr lang="en-US" sz="2000" b="1" dirty="0" err="1">
                <a:solidFill>
                  <a:srgbClr val="7B0AEC"/>
                </a:solidFill>
              </a:rPr>
              <a:t>anokosha</a:t>
            </a:r>
            <a:r>
              <a:rPr lang="en" sz="2000" b="1" dirty="0">
                <a:solidFill>
                  <a:srgbClr val="7B0AE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Kudana</a:t>
            </a:r>
            <a:r>
              <a:rPr lang="en-US" sz="2000" b="1" dirty="0"/>
              <a:t> </a:t>
            </a:r>
            <a:r>
              <a:rPr lang="en-US" sz="2000" b="1" dirty="0" err="1"/>
              <a:t>vadzidzi</a:t>
            </a:r>
            <a:r>
              <a:rPr lang="en" sz="2000" b="1" dirty="0"/>
              <a:t>. Marko 1:16-20.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B81111"/>
                </a:solidFill>
              </a:rPr>
              <a:t>Zviito</a:t>
            </a:r>
            <a:r>
              <a:rPr lang="en-US" sz="2000" b="1" dirty="0">
                <a:solidFill>
                  <a:srgbClr val="B81111"/>
                </a:solidFill>
              </a:rPr>
              <a:t> </a:t>
            </a:r>
            <a:r>
              <a:rPr lang="en-US" sz="2000" b="1" dirty="0" err="1">
                <a:solidFill>
                  <a:srgbClr val="B81111"/>
                </a:solidFill>
              </a:rPr>
              <a:t>zveSabata</a:t>
            </a:r>
            <a:r>
              <a:rPr lang="en" sz="2000" b="1" dirty="0">
                <a:solidFill>
                  <a:srgbClr val="B8111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Kuparidza</a:t>
            </a:r>
            <a:r>
              <a:rPr lang="en-US" sz="2000" b="1" dirty="0"/>
              <a:t> </a:t>
            </a:r>
            <a:r>
              <a:rPr lang="en-US" sz="2000" b="1" dirty="0" err="1"/>
              <a:t>musinagogi</a:t>
            </a:r>
            <a:r>
              <a:rPr lang="en" sz="2000" b="1" dirty="0"/>
              <a:t>. Marko 1:21-28.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Kuporesa. Marko 1:29-34.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29870C"/>
                </a:solidFill>
              </a:rPr>
              <a:t>Zviito zvezuvanezuva: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Kunamata nekuparidza. Marko 1:35-39.</a:t>
            </a:r>
          </a:p>
          <a:p>
            <a:pPr lvl="1">
              <a:spcBef>
                <a:spcPts val="600"/>
              </a:spcBef>
            </a:pPr>
            <a:r>
              <a:rPr lang="en-US" sz="1900" b="1" dirty="0" err="1"/>
              <a:t>Kurapa</a:t>
            </a:r>
            <a:r>
              <a:rPr lang="en-US" sz="1900" b="1" dirty="0"/>
              <a:t> uye </a:t>
            </a:r>
            <a:r>
              <a:rPr lang="en-US" sz="1900" b="1" dirty="0" err="1"/>
              <a:t>kuremekedza</a:t>
            </a:r>
            <a:r>
              <a:rPr lang="en-US" sz="1900" b="1" dirty="0"/>
              <a:t> </a:t>
            </a:r>
            <a:r>
              <a:rPr lang="en-US" sz="1900" b="1" dirty="0" err="1"/>
              <a:t>Mutemo</a:t>
            </a:r>
            <a:r>
              <a:rPr lang="en" sz="1900" b="1" dirty="0"/>
              <a:t>. Marko 1:40-45.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2E60F8-E6A2-3EF4-6133-6ECEE6A9592D}"/>
              </a:ext>
            </a:extLst>
          </p:cNvPr>
          <p:cNvSpPr txBox="1"/>
          <p:nvPr/>
        </p:nvSpPr>
        <p:spPr>
          <a:xfrm>
            <a:off x="352425" y="200025"/>
            <a:ext cx="64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Zuva</a:t>
            </a:r>
            <a:r>
              <a:rPr lang="en-US" sz="2000" b="1" dirty="0"/>
              <a:t> </a:t>
            </a:r>
            <a:r>
              <a:rPr lang="en-US" sz="2000" b="1" dirty="0" err="1"/>
              <a:t>muupenyu</a:t>
            </a:r>
            <a:r>
              <a:rPr lang="en-US" sz="2000" b="1" dirty="0"/>
              <a:t> </a:t>
            </a:r>
            <a:r>
              <a:rPr lang="en-US" sz="2000" b="1" dirty="0" err="1"/>
              <a:t>hwaJesu</a:t>
            </a:r>
            <a:r>
              <a:rPr lang="en-US" sz="2000" b="1" dirty="0"/>
              <a:t> </a:t>
            </a:r>
            <a:r>
              <a:rPr lang="en-US" sz="2000" b="1" dirty="0" err="1"/>
              <a:t>raizova</a:t>
            </a:r>
            <a:r>
              <a:rPr lang="en-US" sz="2000" b="1" dirty="0"/>
              <a:t> </a:t>
            </a:r>
            <a:r>
              <a:rPr lang="en-US" sz="2000" b="1" dirty="0" err="1"/>
              <a:t>rakaita</a:t>
            </a:r>
            <a:r>
              <a:rPr lang="en-US" sz="2000" b="1" dirty="0"/>
              <a:t> sei? Ko kana </a:t>
            </a:r>
            <a:r>
              <a:rPr lang="en-US" sz="2000" b="1" dirty="0" err="1"/>
              <a:t>tikange</a:t>
            </a:r>
            <a:r>
              <a:rPr lang="en-US" sz="2000" b="1" dirty="0"/>
              <a:t> </a:t>
            </a:r>
            <a:r>
              <a:rPr lang="en-US" sz="2000" b="1" dirty="0" err="1"/>
              <a:t>tiinaye</a:t>
            </a:r>
            <a:r>
              <a:rPr lang="en-US" sz="2000" b="1" dirty="0"/>
              <a:t> </a:t>
            </a:r>
            <a:r>
              <a:rPr lang="en-US" sz="2000" b="1" dirty="0" err="1"/>
              <a:t>kwevhiki</a:t>
            </a:r>
            <a:r>
              <a:rPr lang="en-US" sz="2000" b="1" dirty="0"/>
              <a:t> rose</a:t>
            </a:r>
            <a:r>
              <a:rPr lang="en" sz="2000" b="1" dirty="0"/>
              <a:t>?</a:t>
            </a:r>
          </a:p>
        </p:txBody>
      </p:sp>
      <p:pic>
        <p:nvPicPr>
          <p:cNvPr id="5" name="Imagen 4" descr="Un grupo de personas en un barco&#10;&#10;Descripción generada automáticamente">
            <a:extLst>
              <a:ext uri="{FF2B5EF4-FFF2-40B4-BE49-F238E27FC236}">
                <a16:creationId xmlns:a16="http://schemas.microsoft.com/office/drawing/2014/main" id="{910644BF-10CD-1617-01AD-424040576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36" y="3024440"/>
            <a:ext cx="2785872" cy="3657600"/>
          </a:xfrm>
          <a:prstGeom prst="rect">
            <a:avLst/>
          </a:prstGeom>
          <a:ln w="38100" cap="sq">
            <a:solidFill>
              <a:srgbClr val="2C98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E2C304-16C7-88DB-FBDF-2753F2F68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502" y="104971"/>
            <a:ext cx="2256621" cy="3009768"/>
          </a:xfrm>
          <a:prstGeom prst="rect">
            <a:avLst/>
          </a:prstGeom>
          <a:ln w="38100" cap="sq">
            <a:solidFill>
              <a:srgbClr val="F094C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 grupo de personas en una playa&#10;&#10;Descripción generada automáticamente">
            <a:extLst>
              <a:ext uri="{FF2B5EF4-FFF2-40B4-BE49-F238E27FC236}">
                <a16:creationId xmlns:a16="http://schemas.microsoft.com/office/drawing/2014/main" id="{96604DCF-120D-F393-5B31-5C1552194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232" y="106639"/>
            <a:ext cx="2382732" cy="3009767"/>
          </a:xfrm>
          <a:prstGeom prst="rect">
            <a:avLst/>
          </a:prstGeom>
          <a:ln w="38100" cap="sq">
            <a:solidFill>
              <a:srgbClr val="E85EA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576275D-36DF-CD81-4713-2FC995A463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399" y="5018086"/>
            <a:ext cx="1905000" cy="1663954"/>
          </a:xfrm>
          <a:prstGeom prst="rect">
            <a:avLst/>
          </a:prstGeom>
          <a:ln w="38100" cap="sq">
            <a:solidFill>
              <a:srgbClr val="69D5C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ersona, libro, texto, hombre&#10;&#10;Descripción generada automáticamente">
            <a:extLst>
              <a:ext uri="{FF2B5EF4-FFF2-40B4-BE49-F238E27FC236}">
                <a16:creationId xmlns:a16="http://schemas.microsoft.com/office/drawing/2014/main" id="{ACD82972-CF2A-4649-324C-59DC5F3058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399" y="3040220"/>
            <a:ext cx="1901488" cy="1808005"/>
          </a:xfrm>
          <a:prstGeom prst="rect">
            <a:avLst/>
          </a:prstGeom>
          <a:ln w="38100" cap="sq">
            <a:solidFill>
              <a:srgbClr val="37BFA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A245D97-E2F3-7849-DED5-E06CEFD84E3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911" y="5557268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dibujo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9C829A6-C43E-539D-2B56-E18EEA82E7E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911" y="3362773"/>
            <a:ext cx="491775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20BB847-6484-DB10-7D39-84FCE6F5771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049" y="4281685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230A086F-BE4E-EDF2-AC13-16E47FE8E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635684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Forma, Círculo&#10;&#10;Descripción generada automáticamente">
            <a:extLst>
              <a:ext uri="{FF2B5EF4-FFF2-40B4-BE49-F238E27FC236}">
                <a16:creationId xmlns:a16="http://schemas.microsoft.com/office/drawing/2014/main" id="{A01EB60F-FCFD-5B20-B7D7-D20AB5DA689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985477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06233D41-D013-9A5B-8460-822BF5BE10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058663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Forma, Círculo&#10;&#10;Descripción generada automáticamente">
            <a:extLst>
              <a:ext uri="{FF2B5EF4-FFF2-40B4-BE49-F238E27FC236}">
                <a16:creationId xmlns:a16="http://schemas.microsoft.com/office/drawing/2014/main" id="{BB37D282-CCE5-18F3-084E-25A17F3E046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466855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D70C66-40D2-1AA1-F87A-DAC085DC684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3759509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37D3C3-707D-91C4-7EA7-A18EC62C6F89}"/>
              </a:ext>
            </a:extLst>
          </p:cNvPr>
          <p:cNvSpPr txBox="1"/>
          <p:nvPr/>
        </p:nvSpPr>
        <p:spPr>
          <a:xfrm>
            <a:off x="352425" y="1605541"/>
            <a:ext cx="64579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Tichaperekedza</a:t>
            </a:r>
            <a:r>
              <a:rPr lang="en-US" sz="2000" b="1" dirty="0"/>
              <a:t> Jesu </a:t>
            </a:r>
            <a:r>
              <a:rPr lang="en-US" sz="2000" b="1" dirty="0" err="1"/>
              <a:t>nokudana</a:t>
            </a:r>
            <a:r>
              <a:rPr lang="en-US" sz="2000" b="1" dirty="0"/>
              <a:t> </a:t>
            </a:r>
            <a:r>
              <a:rPr lang="en-US" sz="2000" b="1" dirty="0" err="1"/>
              <a:t>boka</a:t>
            </a:r>
            <a:r>
              <a:rPr lang="en-US" sz="2000" b="1" dirty="0"/>
              <a:t> </a:t>
            </a:r>
            <a:r>
              <a:rPr lang="en-US" sz="2000" b="1" dirty="0" err="1"/>
              <a:t>revaredzi</a:t>
            </a:r>
            <a:r>
              <a:rPr lang="en-US" sz="2000" b="1" dirty="0"/>
              <a:t> kuti </a:t>
            </a:r>
            <a:r>
              <a:rPr lang="en-US" sz="2000" b="1" dirty="0" err="1"/>
              <a:t>vamutevere</a:t>
            </a:r>
            <a:r>
              <a:rPr lang="en-US" sz="2000" b="1" dirty="0"/>
              <a:t> nguva yose; </a:t>
            </a:r>
            <a:r>
              <a:rPr lang="en-US" sz="2000" b="1" dirty="0" err="1"/>
              <a:t>kunakidzwa</a:t>
            </a:r>
            <a:r>
              <a:rPr lang="en-US" sz="2000" b="1" dirty="0"/>
              <a:t> </a:t>
            </a:r>
            <a:r>
              <a:rPr lang="en-US" sz="2000" b="1" dirty="0" err="1"/>
              <a:t>nezuva</a:t>
            </a:r>
            <a:r>
              <a:rPr lang="en-US" sz="2000" b="1" dirty="0"/>
              <a:t> </a:t>
            </a:r>
            <a:r>
              <a:rPr lang="en-US" sz="2000" b="1" dirty="0" err="1"/>
              <a:t>reSabata</a:t>
            </a:r>
            <a:r>
              <a:rPr lang="en-US" sz="2000" b="1" dirty="0"/>
              <a:t> </a:t>
            </a:r>
            <a:r>
              <a:rPr lang="en-US" sz="2000" b="1" dirty="0" err="1"/>
              <a:t>rakabatikana</a:t>
            </a:r>
            <a:r>
              <a:rPr lang="en-US" sz="2000" b="1" dirty="0"/>
              <a:t>; uye, </a:t>
            </a:r>
            <a:r>
              <a:rPr lang="en-US" sz="2000" b="1" dirty="0" err="1"/>
              <a:t>pakupedzisira</a:t>
            </a:r>
            <a:r>
              <a:rPr lang="en-US" sz="2000" b="1" dirty="0"/>
              <a:t>, </a:t>
            </a:r>
            <a:r>
              <a:rPr lang="en-US" sz="2000" b="1" dirty="0" err="1"/>
              <a:t>tichaona</a:t>
            </a:r>
            <a:r>
              <a:rPr lang="en-US" sz="2000" b="1" dirty="0"/>
              <a:t> kuti </a:t>
            </a:r>
            <a:r>
              <a:rPr lang="en-US" sz="2000" b="1" dirty="0" err="1"/>
              <a:t>tsika</a:t>
            </a:r>
            <a:r>
              <a:rPr lang="en-US" sz="2000" b="1" dirty="0"/>
              <a:t> dzavo </a:t>
            </a:r>
            <a:r>
              <a:rPr lang="en-US" sz="2000" b="1" dirty="0" err="1"/>
              <a:t>dzemazuva</a:t>
            </a:r>
            <a:r>
              <a:rPr lang="en-US" sz="2000" b="1" dirty="0"/>
              <a:t> </a:t>
            </a:r>
            <a:r>
              <a:rPr lang="en-US" sz="2000" b="1" dirty="0" err="1"/>
              <a:t>ose</a:t>
            </a:r>
            <a:r>
              <a:rPr lang="en-US" sz="2000" b="1" dirty="0"/>
              <a:t> </a:t>
            </a:r>
            <a:r>
              <a:rPr lang="en-US" sz="2000" b="1" dirty="0" err="1"/>
              <a:t>dzaive</a:t>
            </a:r>
            <a:r>
              <a:rPr lang="en-US" sz="2000" b="1" dirty="0"/>
              <a:t> </a:t>
            </a:r>
            <a:r>
              <a:rPr lang="en-US" sz="2000" b="1" dirty="0" err="1"/>
              <a:t>dzipi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025ACE-C457-5DF8-71B0-FBADCE2DDCBE}"/>
              </a:ext>
            </a:extLst>
          </p:cNvPr>
          <p:cNvSpPr txBox="1"/>
          <p:nvPr/>
        </p:nvSpPr>
        <p:spPr>
          <a:xfrm>
            <a:off x="352424" y="903390"/>
            <a:ext cx="6868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Marko </a:t>
            </a:r>
            <a:r>
              <a:rPr lang="en-US" b="1" dirty="0" err="1"/>
              <a:t>anotibatsira</a:t>
            </a:r>
            <a:r>
              <a:rPr lang="en-US" b="1" dirty="0"/>
              <a:t> </a:t>
            </a:r>
            <a:r>
              <a:rPr lang="en-US" b="1" dirty="0" err="1"/>
              <a:t>kurarama</a:t>
            </a:r>
            <a:r>
              <a:rPr lang="en-US" b="1" dirty="0"/>
              <a:t> </a:t>
            </a:r>
            <a:r>
              <a:rPr lang="en-US" b="1" dirty="0" err="1"/>
              <a:t>chiitiko</a:t>
            </a:r>
            <a:r>
              <a:rPr lang="en-US" b="1" dirty="0"/>
              <a:t> </a:t>
            </a:r>
            <a:r>
              <a:rPr lang="en-US" b="1" dirty="0" err="1"/>
              <a:t>ichi</a:t>
            </a:r>
            <a:r>
              <a:rPr lang="en-US" b="1" dirty="0"/>
              <a:t> </a:t>
            </a:r>
            <a:r>
              <a:rPr lang="en-US" b="1" dirty="0" err="1"/>
              <a:t>muchikamu</a:t>
            </a:r>
            <a:r>
              <a:rPr lang="en-US" b="1" dirty="0"/>
              <a:t> </a:t>
            </a:r>
            <a:r>
              <a:rPr lang="en-US" b="1" dirty="0" err="1"/>
              <a:t>chekupedzisira</a:t>
            </a:r>
            <a:r>
              <a:rPr lang="en-US" b="1" dirty="0"/>
              <a:t> </a:t>
            </a:r>
            <a:r>
              <a:rPr lang="en-US" b="1" dirty="0" err="1"/>
              <a:t>chechitsauko</a:t>
            </a:r>
            <a:r>
              <a:rPr lang="en-US" b="1" dirty="0"/>
              <a:t> </a:t>
            </a:r>
            <a:r>
              <a:rPr lang="en-US" b="1" dirty="0" err="1"/>
              <a:t>chake</a:t>
            </a:r>
            <a:r>
              <a:rPr lang="en-US" b="1" dirty="0"/>
              <a:t> </a:t>
            </a:r>
            <a:r>
              <a:rPr lang="en-US" b="1" dirty="0" err="1"/>
              <a:t>chekutanga</a:t>
            </a:r>
            <a:r>
              <a:rPr lang="en" b="1" dirty="0"/>
              <a:t>(Marko 1:16-45).</a:t>
            </a:r>
          </a:p>
        </p:txBody>
      </p:sp>
    </p:spTree>
    <p:extLst>
      <p:ext uri="{BB962C8B-B14F-4D97-AF65-F5344CB8AC3E}">
        <p14:creationId xmlns:p14="http://schemas.microsoft.com/office/powerpoint/2010/main" val="11970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MABASA ANOKOSHA</a:t>
            </a:r>
          </a:p>
        </p:txBody>
      </p:sp>
    </p:spTree>
    <p:extLst>
      <p:ext uri="{BB962C8B-B14F-4D97-AF65-F5344CB8AC3E}">
        <p14:creationId xmlns:p14="http://schemas.microsoft.com/office/powerpoint/2010/main" val="26227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3471B6D-1861-499F-A0AD-263FE691CF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176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BF3196-D89E-98CB-D921-C2E74B78AC0D}"/>
              </a:ext>
            </a:extLst>
          </p:cNvPr>
          <p:cNvSpPr txBox="1"/>
          <p:nvPr/>
        </p:nvSpPr>
        <p:spPr>
          <a:xfrm>
            <a:off x="2347811" y="0"/>
            <a:ext cx="98441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KUDANA VADZIDZI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ACC449-8A8E-F2BF-5CE4-4C4DB8082436}"/>
              </a:ext>
            </a:extLst>
          </p:cNvPr>
          <p:cNvSpPr txBox="1"/>
          <p:nvPr/>
        </p:nvSpPr>
        <p:spPr>
          <a:xfrm>
            <a:off x="2347810" y="576216"/>
            <a:ext cx="9596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Jesu akati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kwaʋari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Nditeʋerei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kuti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ndikuitei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ʋaɓati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ʋaʋanhu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092799-468D-1BD5-72FE-6D840C3D9D2C}"/>
              </a:ext>
            </a:extLst>
          </p:cNvPr>
          <p:cNvSpPr txBox="1"/>
          <p:nvPr/>
        </p:nvSpPr>
        <p:spPr>
          <a:xfrm>
            <a:off x="2470519" y="1229086"/>
            <a:ext cx="6545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Mako </a:t>
            </a:r>
            <a:r>
              <a:rPr lang="en-US" sz="2000" b="1" dirty="0" err="1"/>
              <a:t>anozivikanwa</a:t>
            </a:r>
            <a:r>
              <a:rPr lang="en-US" sz="2000" b="1" dirty="0"/>
              <a:t> </a:t>
            </a:r>
            <a:r>
              <a:rPr lang="en-US" sz="2000" b="1" dirty="0" err="1"/>
              <a:t>nekupfupikisa</a:t>
            </a:r>
            <a:r>
              <a:rPr lang="en-US" sz="2000" b="1" dirty="0"/>
              <a:t> </a:t>
            </a:r>
            <a:r>
              <a:rPr lang="en-US" sz="2000" b="1" dirty="0" err="1"/>
              <a:t>kwake</a:t>
            </a:r>
            <a:r>
              <a:rPr lang="en-US" sz="2000" b="1" dirty="0"/>
              <a:t>. Dai </a:t>
            </a:r>
            <a:r>
              <a:rPr lang="en-US" sz="2000" b="1" dirty="0" err="1"/>
              <a:t>tisina</a:t>
            </a:r>
            <a:r>
              <a:rPr lang="en-US" sz="2000" b="1" dirty="0"/>
              <a:t> </a:t>
            </a:r>
            <a:r>
              <a:rPr lang="en-US" sz="2000" b="1" dirty="0" err="1"/>
              <a:t>kunzvera</a:t>
            </a:r>
            <a:r>
              <a:rPr lang="en-US" sz="2000" b="1" dirty="0"/>
              <a:t> mamwe </a:t>
            </a:r>
            <a:r>
              <a:rPr lang="en-US" sz="2000" b="1" dirty="0" err="1"/>
              <a:t>evhangeri</a:t>
            </a:r>
            <a:r>
              <a:rPr lang="en-US" sz="2000" b="1" dirty="0"/>
              <a:t>, </a:t>
            </a:r>
            <a:r>
              <a:rPr lang="en-US" sz="2000" b="1" dirty="0" err="1"/>
              <a:t>tingasvika</a:t>
            </a:r>
            <a:r>
              <a:rPr lang="en-US" sz="2000" b="1" dirty="0"/>
              <a:t> </a:t>
            </a:r>
            <a:r>
              <a:rPr lang="en-US" sz="2000" b="1" dirty="0" err="1"/>
              <a:t>pamhedziso</a:t>
            </a:r>
            <a:r>
              <a:rPr lang="en-US" sz="2000" b="1" dirty="0"/>
              <a:t> </a:t>
            </a:r>
            <a:r>
              <a:rPr lang="en-US" sz="2000" b="1" dirty="0" err="1"/>
              <a:t>dzisiridzo</a:t>
            </a:r>
            <a:r>
              <a:rPr lang="en-US" sz="2000" b="1" dirty="0"/>
              <a:t> pamusoro </a:t>
            </a:r>
            <a:r>
              <a:rPr lang="en-US" sz="2000" b="1" dirty="0" err="1"/>
              <a:t>pokudana</a:t>
            </a:r>
            <a:r>
              <a:rPr lang="en-US" sz="2000" b="1" dirty="0"/>
              <a:t> uku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Grupo de personas en un barco en el mar&#10;&#10;Descripción generada automáticamente con confianza media">
            <a:extLst>
              <a:ext uri="{FF2B5EF4-FFF2-40B4-BE49-F238E27FC236}">
                <a16:creationId xmlns:a16="http://schemas.microsoft.com/office/drawing/2014/main" id="{FED591C7-9834-6764-73D3-8855EF328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20263"/>
            <a:ext cx="2167993" cy="166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FE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jugando, mujer, parado, joven&#10;&#10;Descripción generada automáticamente">
            <a:extLst>
              <a:ext uri="{FF2B5EF4-FFF2-40B4-BE49-F238E27FC236}">
                <a16:creationId xmlns:a16="http://schemas.microsoft.com/office/drawing/2014/main" id="{8CBAD5BB-141D-4E75-3D46-049356A65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091" y="1079514"/>
            <a:ext cx="2928260" cy="1226599"/>
          </a:xfrm>
          <a:prstGeom prst="snip2DiagRect">
            <a:avLst>
              <a:gd name="adj1" fmla="val 1586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188226DB-2841-D5F4-5033-D9FFAAC9F4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950396"/>
            <a:ext cx="2223581" cy="166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7FB27C7-5EC0-B7BD-D5B4-DCE3696E3C1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7" y="3780528"/>
            <a:ext cx="2223581" cy="1667686"/>
          </a:xfrm>
          <a:prstGeom prst="snip2DiagRect">
            <a:avLst>
              <a:gd name="adj1" fmla="val 1574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hombre con las manos en la arena de la playa&#10;&#10;Descripción generada automáticamente con confianza media">
            <a:extLst>
              <a:ext uri="{FF2B5EF4-FFF2-40B4-BE49-F238E27FC236}">
                <a16:creationId xmlns:a16="http://schemas.microsoft.com/office/drawing/2014/main" id="{B3AFB29E-25BC-BAE9-12D7-66CD39CBFE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221" y="3429456"/>
            <a:ext cx="4152941" cy="328690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FB1E464-2CD2-16B2-EF3C-08022E372451}"/>
              </a:ext>
            </a:extLst>
          </p:cNvPr>
          <p:cNvSpPr txBox="1"/>
          <p:nvPr/>
        </p:nvSpPr>
        <p:spPr>
          <a:xfrm>
            <a:off x="2470518" y="3637174"/>
            <a:ext cx="531258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Jesu </a:t>
            </a:r>
            <a:r>
              <a:rPr lang="en-US" sz="1900" b="1" dirty="0" err="1"/>
              <a:t>anoparidza</a:t>
            </a:r>
            <a:r>
              <a:rPr lang="en-US" sz="1900" b="1" dirty="0"/>
              <a:t> </a:t>
            </a:r>
            <a:r>
              <a:rPr lang="en-US" sz="1900" b="1" dirty="0" err="1"/>
              <a:t>ari</a:t>
            </a:r>
            <a:r>
              <a:rPr lang="en-US" sz="1900" b="1" dirty="0"/>
              <a:t> </a:t>
            </a:r>
            <a:r>
              <a:rPr lang="en-US" sz="1900" b="1" dirty="0" err="1"/>
              <a:t>muchikepe</a:t>
            </a:r>
            <a:r>
              <a:rPr lang="en-US" sz="1900" b="1" dirty="0"/>
              <a:t> </a:t>
            </a:r>
            <a:r>
              <a:rPr lang="en-US" sz="1900" b="1" dirty="0" err="1"/>
              <a:t>chaPetro</a:t>
            </a:r>
            <a:r>
              <a:rPr lang="en-US" sz="1900" b="1" dirty="0"/>
              <a:t>, uye ipapo </a:t>
            </a:r>
            <a:r>
              <a:rPr lang="en-US" sz="1900" b="1" dirty="0" err="1"/>
              <a:t>kubata</a:t>
            </a:r>
            <a:r>
              <a:rPr lang="en-US" sz="1900" b="1" dirty="0"/>
              <a:t> </a:t>
            </a:r>
            <a:r>
              <a:rPr lang="en-US" sz="1900" b="1" dirty="0" err="1"/>
              <a:t>kunoshamisa</a:t>
            </a:r>
            <a:r>
              <a:rPr lang="en-US" sz="1900" b="1" dirty="0"/>
              <a:t> </a:t>
            </a:r>
            <a:r>
              <a:rPr lang="en-US" sz="1900" b="1" dirty="0" err="1"/>
              <a:t>kunoitika</a:t>
            </a:r>
            <a:r>
              <a:rPr lang="en-US" sz="1900" b="1" dirty="0"/>
              <a:t>. </a:t>
            </a:r>
            <a:r>
              <a:rPr lang="en-US" sz="1900" b="1" dirty="0" err="1"/>
              <a:t>Mambure</a:t>
            </a:r>
            <a:r>
              <a:rPr lang="en-US" sz="1900" b="1" dirty="0"/>
              <a:t> </a:t>
            </a:r>
            <a:r>
              <a:rPr lang="en-US" sz="1900" b="1" dirty="0" err="1"/>
              <a:t>ehama</a:t>
            </a:r>
            <a:r>
              <a:rPr lang="en-US" sz="1900" b="1" dirty="0"/>
              <a:t> </a:t>
            </a:r>
            <a:r>
              <a:rPr lang="en-US" sz="1900" b="1" dirty="0" err="1"/>
              <a:t>ina</a:t>
            </a:r>
            <a:r>
              <a:rPr lang="en-US" sz="1900" b="1" dirty="0"/>
              <a:t> </a:t>
            </a:r>
            <a:r>
              <a:rPr lang="en-US" sz="1900" b="1" dirty="0" err="1"/>
              <a:t>akapotsa</a:t>
            </a:r>
            <a:r>
              <a:rPr lang="en-US" sz="1900" b="1" dirty="0"/>
              <a:t> </a:t>
            </a:r>
            <a:r>
              <a:rPr lang="en-US" sz="1900" b="1" dirty="0" err="1"/>
              <a:t>abvaruka</a:t>
            </a:r>
            <a:r>
              <a:rPr lang="en-US" sz="1900" b="1" dirty="0"/>
              <a:t> </a:t>
            </a:r>
            <a:r>
              <a:rPr lang="en-US" sz="1900" b="1" dirty="0" err="1"/>
              <a:t>nehuwandu</a:t>
            </a:r>
            <a:r>
              <a:rPr lang="en-US" sz="1900" b="1" dirty="0"/>
              <a:t> </a:t>
            </a:r>
            <a:r>
              <a:rPr lang="en-US" sz="1900" b="1" dirty="0" err="1"/>
              <a:t>hwehove</a:t>
            </a:r>
            <a:r>
              <a:rPr lang="en-US" sz="1900" b="1" dirty="0"/>
              <a:t> (</a:t>
            </a:r>
            <a:r>
              <a:rPr lang="en-US" sz="1900" b="1" dirty="0" err="1"/>
              <a:t>Ruka</a:t>
            </a:r>
            <a:r>
              <a:rPr lang="en-US" sz="1900" b="1" dirty="0"/>
              <a:t> 5:1-7). Apo </a:t>
            </a:r>
            <a:r>
              <a:rPr lang="en-US" sz="1900" b="1" dirty="0" err="1"/>
              <a:t>Jakobho</a:t>
            </a:r>
            <a:r>
              <a:rPr lang="en-US" sz="1900" b="1" dirty="0"/>
              <a:t> </a:t>
            </a:r>
            <a:r>
              <a:rPr lang="en-US" sz="1900" b="1" dirty="0" err="1"/>
              <a:t>naJohani</a:t>
            </a:r>
            <a:r>
              <a:rPr lang="en-US" sz="1900" b="1" dirty="0"/>
              <a:t> </a:t>
            </a:r>
            <a:r>
              <a:rPr lang="en-US" sz="1900" b="1" dirty="0" err="1"/>
              <a:t>vaigadzira</a:t>
            </a:r>
            <a:r>
              <a:rPr lang="en-US" sz="1900" b="1" dirty="0"/>
              <a:t> </a:t>
            </a:r>
            <a:r>
              <a:rPr lang="en-US" sz="1900" b="1" dirty="0" err="1"/>
              <a:t>mambure</a:t>
            </a:r>
            <a:r>
              <a:rPr lang="en-US" sz="1900" b="1" dirty="0"/>
              <a:t>, Petro </a:t>
            </a:r>
            <a:r>
              <a:rPr lang="en-US" sz="1900" b="1" dirty="0" err="1"/>
              <a:t>anowira</a:t>
            </a:r>
            <a:r>
              <a:rPr lang="en-US" sz="1900" b="1" dirty="0"/>
              <a:t> </a:t>
            </a:r>
            <a:r>
              <a:rPr lang="en-US" sz="1900" b="1" dirty="0" err="1"/>
              <a:t>patsoka</a:t>
            </a:r>
            <a:r>
              <a:rPr lang="en-US" sz="1900" b="1" dirty="0"/>
              <a:t> </a:t>
            </a:r>
            <a:r>
              <a:rPr lang="en-US" sz="1900" b="1" dirty="0" err="1"/>
              <a:t>dzaJesu</a:t>
            </a:r>
            <a:r>
              <a:rPr lang="en-US" sz="1900" b="1" dirty="0"/>
              <a:t> (</a:t>
            </a:r>
            <a:r>
              <a:rPr lang="en-US" sz="1900" b="1" dirty="0" err="1"/>
              <a:t>Ruka</a:t>
            </a:r>
            <a:r>
              <a:rPr lang="en" sz="1900" b="1" dirty="0"/>
              <a:t> 5:8-11).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19F547-EB47-DB37-23FA-A82D3735698A}"/>
              </a:ext>
            </a:extLst>
          </p:cNvPr>
          <p:cNvSpPr txBox="1"/>
          <p:nvPr/>
        </p:nvSpPr>
        <p:spPr>
          <a:xfrm>
            <a:off x="2470518" y="2317513"/>
            <a:ext cx="9541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Aka </a:t>
            </a:r>
            <a:r>
              <a:rPr lang="en-US" sz="2000" b="1" dirty="0" err="1"/>
              <a:t>kakanga</a:t>
            </a:r>
            <a:r>
              <a:rPr lang="en-US" sz="2000" b="1" dirty="0"/>
              <a:t> </a:t>
            </a:r>
            <a:r>
              <a:rPr lang="en-US" sz="2000" b="1" dirty="0" err="1"/>
              <a:t>kasiri</a:t>
            </a:r>
            <a:r>
              <a:rPr lang="en-US" sz="2000" b="1" dirty="0"/>
              <a:t> </a:t>
            </a:r>
            <a:r>
              <a:rPr lang="en-US" sz="2000" b="1" dirty="0" err="1"/>
              <a:t>kekutanga</a:t>
            </a:r>
            <a:r>
              <a:rPr lang="en-US" sz="2000" b="1" dirty="0"/>
              <a:t> </a:t>
            </a:r>
            <a:r>
              <a:rPr lang="en-US" sz="2000" b="1" dirty="0" err="1"/>
              <a:t>varume</a:t>
            </a:r>
            <a:r>
              <a:rPr lang="en-US" sz="2000" b="1" dirty="0"/>
              <a:t> ava </a:t>
            </a:r>
            <a:r>
              <a:rPr lang="en-US" sz="2000" b="1" dirty="0" err="1"/>
              <a:t>kusangana</a:t>
            </a:r>
            <a:r>
              <a:rPr lang="en-US" sz="2000" b="1" dirty="0"/>
              <a:t> </a:t>
            </a:r>
            <a:r>
              <a:rPr lang="en-US" sz="2000" b="1" dirty="0" err="1"/>
              <a:t>naJesu</a:t>
            </a:r>
            <a:r>
              <a:rPr lang="en-US" sz="2000" b="1" dirty="0"/>
              <a:t>. </a:t>
            </a:r>
            <a:r>
              <a:rPr lang="en-US" sz="2000" b="1" dirty="0" err="1"/>
              <a:t>Savateveri</a:t>
            </a:r>
            <a:r>
              <a:rPr lang="en-US" sz="2000" b="1" dirty="0"/>
              <a:t> </a:t>
            </a:r>
            <a:r>
              <a:rPr lang="en-US" sz="2000" b="1" dirty="0" err="1"/>
              <a:t>vaJohani</a:t>
            </a:r>
            <a:r>
              <a:rPr lang="en-US" sz="2000" b="1" dirty="0"/>
              <a:t> </a:t>
            </a:r>
            <a:r>
              <a:rPr lang="en-US" sz="2000" b="1" dirty="0" err="1"/>
              <a:t>Mubhabhatidzi</a:t>
            </a:r>
            <a:r>
              <a:rPr lang="en-US" sz="2000" b="1" dirty="0"/>
              <a:t>, </a:t>
            </a:r>
            <a:r>
              <a:rPr lang="en-US" sz="2000" b="1" dirty="0" err="1"/>
              <a:t>vakanga</a:t>
            </a:r>
            <a:r>
              <a:rPr lang="en-US" sz="2000" b="1" dirty="0"/>
              <a:t> </a:t>
            </a:r>
            <a:r>
              <a:rPr lang="en-US" sz="2000" b="1" dirty="0" err="1"/>
              <a:t>vanzwa</a:t>
            </a:r>
            <a:r>
              <a:rPr lang="en-US" sz="2000" b="1" dirty="0"/>
              <a:t> </a:t>
            </a:r>
            <a:r>
              <a:rPr lang="en-US" sz="2000" b="1" dirty="0" err="1"/>
              <a:t>mashoko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 pamusoro </a:t>
            </a:r>
            <a:r>
              <a:rPr lang="en-US" sz="2000" b="1" dirty="0" err="1"/>
              <a:t>paJesu</a:t>
            </a:r>
            <a:r>
              <a:rPr lang="en-US" sz="2000" b="1" dirty="0"/>
              <a:t>, uye </a:t>
            </a:r>
            <a:r>
              <a:rPr lang="en-US" sz="2000" b="1" dirty="0" err="1"/>
              <a:t>vakamutevera</a:t>
            </a:r>
            <a:r>
              <a:rPr lang="en-US" sz="2000" b="1" dirty="0"/>
              <a:t>. </a:t>
            </a:r>
            <a:r>
              <a:rPr lang="en-US" sz="2000" b="1" dirty="0" err="1"/>
              <a:t>Vakatanga</a:t>
            </a:r>
            <a:r>
              <a:rPr lang="en-US" sz="2000" b="1" dirty="0"/>
              <a:t> kuita </a:t>
            </a:r>
            <a:r>
              <a:rPr lang="en-US" sz="2000" b="1" dirty="0" err="1"/>
              <a:t>izvozvo</a:t>
            </a:r>
            <a:r>
              <a:rPr lang="en-US" sz="2000" b="1" dirty="0"/>
              <a:t> </a:t>
            </a:r>
            <a:r>
              <a:rPr lang="en-US" sz="2000" b="1" dirty="0" err="1"/>
              <a:t>vaiva</a:t>
            </a:r>
            <a:r>
              <a:rPr lang="en-US" sz="2000" b="1" dirty="0"/>
              <a:t> </a:t>
            </a:r>
            <a:r>
              <a:rPr lang="en-US" sz="2000" b="1" dirty="0" err="1"/>
              <a:t>Andreya</a:t>
            </a:r>
            <a:r>
              <a:rPr lang="en-US" sz="2000" b="1" dirty="0"/>
              <a:t> </a:t>
            </a:r>
            <a:r>
              <a:rPr lang="en-US" sz="2000" b="1" dirty="0" err="1"/>
              <a:t>naJohani</a:t>
            </a:r>
            <a:r>
              <a:rPr lang="en-US" sz="2000" b="1" dirty="0"/>
              <a:t>, </a:t>
            </a:r>
            <a:r>
              <a:rPr lang="en-US" sz="2000" b="1" dirty="0" err="1"/>
              <a:t>vachiteverwa</a:t>
            </a:r>
            <a:r>
              <a:rPr lang="en-US" sz="2000" b="1" dirty="0"/>
              <a:t> </a:t>
            </a:r>
            <a:r>
              <a:rPr lang="en-US" sz="2000" b="1" dirty="0" err="1"/>
              <a:t>nevakoma</a:t>
            </a:r>
            <a:r>
              <a:rPr lang="en-US" sz="2000" b="1" dirty="0"/>
              <a:t> </a:t>
            </a:r>
            <a:r>
              <a:rPr lang="en-US" sz="2000" b="1" dirty="0" err="1"/>
              <a:t>vavo</a:t>
            </a:r>
            <a:r>
              <a:rPr lang="en" sz="2000" b="1" dirty="0"/>
              <a:t>(Jn. 1:35-42).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8E9CAC-0B46-2D52-F537-6897DD283ECA}"/>
              </a:ext>
            </a:extLst>
          </p:cNvPr>
          <p:cNvSpPr txBox="1"/>
          <p:nvPr/>
        </p:nvSpPr>
        <p:spPr>
          <a:xfrm>
            <a:off x="179817" y="5557680"/>
            <a:ext cx="76032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Jakobho</a:t>
            </a:r>
            <a:r>
              <a:rPr lang="en-US" sz="2000" b="1" dirty="0"/>
              <a:t> </a:t>
            </a:r>
            <a:r>
              <a:rPr lang="en-US" sz="2000" b="1" dirty="0" err="1"/>
              <a:t>naJohani</a:t>
            </a:r>
            <a:r>
              <a:rPr lang="en-US" sz="2000" b="1" dirty="0"/>
              <a:t> </a:t>
            </a:r>
            <a:r>
              <a:rPr lang="en-US" sz="2000" b="1" dirty="0" err="1"/>
              <a:t>vakasiya</a:t>
            </a:r>
            <a:r>
              <a:rPr lang="en-US" sz="2000" b="1" dirty="0"/>
              <a:t> baba </a:t>
            </a:r>
            <a:r>
              <a:rPr lang="en-US" sz="2000" b="1" dirty="0" err="1"/>
              <a:t>vavo</a:t>
            </a:r>
            <a:r>
              <a:rPr lang="en-US" sz="2000" b="1" dirty="0"/>
              <a:t> </a:t>
            </a:r>
            <a:r>
              <a:rPr lang="en-US" sz="2000" b="1" dirty="0" err="1"/>
              <a:t>vachitarisira</a:t>
            </a:r>
            <a:r>
              <a:rPr lang="en-US" sz="2000" b="1" dirty="0"/>
              <a:t> </a:t>
            </a:r>
            <a:r>
              <a:rPr lang="en-US" sz="2000" b="1" dirty="0" err="1"/>
              <a:t>bhizimisi</a:t>
            </a:r>
            <a:r>
              <a:rPr lang="en-US" sz="2000" b="1" dirty="0"/>
              <a:t> </a:t>
            </a:r>
            <a:r>
              <a:rPr lang="en-US" sz="2000" b="1" dirty="0" err="1"/>
              <a:t>remhuri</a:t>
            </a:r>
            <a:r>
              <a:rPr lang="en-US" sz="2000" b="1" dirty="0"/>
              <a:t>, uye Petro </a:t>
            </a:r>
            <a:r>
              <a:rPr lang="en-US" sz="2000" b="1" dirty="0" err="1"/>
              <a:t>naAndrea</a:t>
            </a:r>
            <a:r>
              <a:rPr lang="en-US" sz="2000" b="1" dirty="0"/>
              <a:t> </a:t>
            </a:r>
            <a:r>
              <a:rPr lang="en-US" sz="2000" b="1" dirty="0" err="1"/>
              <a:t>vakasiya</a:t>
            </a:r>
            <a:r>
              <a:rPr lang="en-US" sz="2000" b="1" dirty="0"/>
              <a:t> </a:t>
            </a:r>
            <a:r>
              <a:rPr lang="en-US" sz="2000" b="1" dirty="0" err="1"/>
              <a:t>raramo</a:t>
            </a:r>
            <a:r>
              <a:rPr lang="en-US" sz="2000" b="1" dirty="0"/>
              <a:t> </a:t>
            </a:r>
            <a:r>
              <a:rPr lang="en-US" sz="2000" b="1" dirty="0" err="1"/>
              <a:t>yavo</a:t>
            </a:r>
            <a:r>
              <a:rPr lang="en-US" sz="2000" b="1" dirty="0"/>
              <a:t> kuti </a:t>
            </a:r>
            <a:r>
              <a:rPr lang="en-US" sz="2000" b="1" dirty="0" err="1"/>
              <a:t>vave</a:t>
            </a:r>
            <a:r>
              <a:rPr lang="en-US" sz="2000" b="1" dirty="0"/>
              <a:t> </a:t>
            </a:r>
            <a:r>
              <a:rPr lang="en-US" sz="2000" b="1" dirty="0" err="1"/>
              <a:t>vawani</a:t>
            </a:r>
            <a:r>
              <a:rPr lang="en-US" sz="2000" b="1" dirty="0"/>
              <a:t> </a:t>
            </a:r>
            <a:r>
              <a:rPr lang="en-US" sz="2000" b="1" dirty="0" err="1"/>
              <a:t>vemweya</a:t>
            </a:r>
            <a:r>
              <a:rPr lang="en-US" sz="2000" b="1" dirty="0"/>
              <a:t>. </a:t>
            </a:r>
            <a:r>
              <a:rPr lang="en-US" sz="2000" b="1" dirty="0" err="1"/>
              <a:t>Nekuteerera</a:t>
            </a:r>
            <a:r>
              <a:rPr lang="en-US" sz="2000" b="1" dirty="0"/>
              <a:t> </a:t>
            </a:r>
            <a:r>
              <a:rPr lang="en-US" sz="2000" b="1" dirty="0" err="1"/>
              <a:t>kudanwa</a:t>
            </a:r>
            <a:r>
              <a:rPr lang="en-US" sz="2000" b="1" dirty="0"/>
              <a:t> </a:t>
            </a:r>
            <a:r>
              <a:rPr lang="en-US" sz="2000" b="1" dirty="0" err="1"/>
              <a:t>kwaJesu</a:t>
            </a:r>
            <a:r>
              <a:rPr lang="en-US" sz="2000" b="1" dirty="0"/>
              <a:t>, </a:t>
            </a:r>
            <a:r>
              <a:rPr lang="en-US" sz="2000" b="1" dirty="0" err="1"/>
              <a:t>vakashandura</a:t>
            </a:r>
            <a:r>
              <a:rPr lang="en-US" sz="2000" b="1" dirty="0"/>
              <a:t> </a:t>
            </a:r>
            <a:r>
              <a:rPr lang="en-US" sz="2000" b="1" dirty="0" err="1"/>
              <a:t>hupenyu</a:t>
            </a:r>
            <a:r>
              <a:rPr lang="en-US" sz="2000" b="1" dirty="0"/>
              <a:t> </a:t>
            </a:r>
            <a:r>
              <a:rPr lang="en-US" sz="2000" b="1" dirty="0" err="1"/>
              <a:t>hwavo</a:t>
            </a:r>
            <a:r>
              <a:rPr lang="en-US" sz="2000" b="1" dirty="0"/>
              <a:t>, </a:t>
            </a:r>
            <a:r>
              <a:rPr lang="en-US" sz="2000" b="1" dirty="0" err="1"/>
              <a:t>nehupenyu</a:t>
            </a:r>
            <a:r>
              <a:rPr lang="en-US" sz="2000" b="1" dirty="0"/>
              <a:t> </a:t>
            </a:r>
            <a:r>
              <a:rPr lang="en-US" sz="2000" b="1" dirty="0" err="1"/>
              <a:t>hwenyika</a:t>
            </a:r>
            <a:r>
              <a:rPr lang="en-US" sz="2000" b="1" dirty="0"/>
              <a:t> yose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4">
                      <a:lumMod val="50000"/>
                    </a:schemeClr>
                  </a:outerShdw>
                </a:effectLst>
              </a:rPr>
              <a:t>ZVIITO ZVESABATA</a:t>
            </a:r>
          </a:p>
        </p:txBody>
      </p:sp>
    </p:spTree>
    <p:extLst>
      <p:ext uri="{BB962C8B-B14F-4D97-AF65-F5344CB8AC3E}">
        <p14:creationId xmlns:p14="http://schemas.microsoft.com/office/powerpoint/2010/main" val="42436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FBAF70-8D83-1BDB-C0F1-57BAC5D7961A}"/>
              </a:ext>
            </a:extLst>
          </p:cNvPr>
          <p:cNvSpPr txBox="1"/>
          <p:nvPr/>
        </p:nvSpPr>
        <p:spPr>
          <a:xfrm>
            <a:off x="0" y="0"/>
            <a:ext cx="93916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KUPARIDZA MUSINAGOGI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EC7BD-B5FC-CDEC-F90C-69C065179DE2}"/>
              </a:ext>
            </a:extLst>
          </p:cNvPr>
          <p:cNvSpPr txBox="1"/>
          <p:nvPr/>
        </p:nvSpPr>
        <p:spPr>
          <a:xfrm>
            <a:off x="995363" y="604718"/>
            <a:ext cx="740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Ʋakapinda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Kapernaume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pakarepo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nomusi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wesaɓata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akapinda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musinagoge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akadzidzisa</a:t>
            </a: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1:21).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8ED73-8594-95BF-BF6F-7B1C33194584}"/>
              </a:ext>
            </a:extLst>
          </p:cNvPr>
          <p:cNvSpPr txBox="1"/>
          <p:nvPr/>
        </p:nvSpPr>
        <p:spPr>
          <a:xfrm>
            <a:off x="295275" y="13716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Evhangeri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dzinojekesa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kuti kuenda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kusinagogi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neSabata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yaive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tsika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yaJesu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kwete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chiitiko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chemusi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uyu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chete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4:16).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AC24D6FF-40E8-B8D7-99EF-FAFAA2832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762476"/>
              </p:ext>
            </p:extLst>
          </p:nvPr>
        </p:nvGraphicFramePr>
        <p:xfrm>
          <a:off x="137240" y="4516904"/>
          <a:ext cx="9196045" cy="215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B3B8F8DD-70BF-FCA1-44E5-157E683969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5" y="2152144"/>
            <a:ext cx="3093193" cy="206277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rado, edificio, hombre, mujer&#10;&#10;Descripción generada automáticamente">
            <a:extLst>
              <a:ext uri="{FF2B5EF4-FFF2-40B4-BE49-F238E27FC236}">
                <a16:creationId xmlns:a16="http://schemas.microsoft.com/office/drawing/2014/main" id="{71200DB0-E04D-03BC-2714-A5105DEB7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5338" y="3813242"/>
            <a:ext cx="2499970" cy="2928025"/>
          </a:xfrm>
          <a:prstGeom prst="round2DiagRect">
            <a:avLst>
              <a:gd name="adj1" fmla="val 0"/>
              <a:gd name="adj2" fmla="val 19456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chimenea&#10;&#10;Descripción generada automáticamente con confianza media">
            <a:extLst>
              <a:ext uri="{FF2B5EF4-FFF2-40B4-BE49-F238E27FC236}">
                <a16:creationId xmlns:a16="http://schemas.microsoft.com/office/drawing/2014/main" id="{9F2E31B1-FC24-096D-B9A4-83CE2D32A6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650" y="116733"/>
            <a:ext cx="2671420" cy="2068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C136239-39EE-4392-E670-9792C0B06A79}"/>
              </a:ext>
            </a:extLst>
          </p:cNvPr>
          <p:cNvSpPr txBox="1"/>
          <p:nvPr/>
        </p:nvSpPr>
        <p:spPr>
          <a:xfrm>
            <a:off x="3388468" y="2646916"/>
            <a:ext cx="8803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havasi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vaifara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Muvengi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akafunga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kukanganisa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shumiro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achitarisira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kubvisa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raJesu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Marko 1:23-26 ).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Kupindira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kwechimbichimbi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kwakakonzera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kuti vanhu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vatonyanya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kurunzirwa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Naye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(Marko 1:27-28).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DF5EC1-8225-CD0E-AA00-FB6635208288}"/>
              </a:ext>
            </a:extLst>
          </p:cNvPr>
          <p:cNvSpPr txBox="1"/>
          <p:nvPr/>
        </p:nvSpPr>
        <p:spPr>
          <a:xfrm>
            <a:off x="3388468" y="2206434"/>
            <a:ext cx="8803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Vanhu vakaita sei nekuparidza kwaJesu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(Marko 1:22).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B6C97-587A-1ECE-E91F-718B8C722160}"/>
              </a:ext>
            </a:extLst>
          </p:cNvPr>
          <p:cNvSpPr txBox="1"/>
          <p:nvPr/>
        </p:nvSpPr>
        <p:spPr>
          <a:xfrm>
            <a:off x="3388468" y="3965801"/>
            <a:ext cx="5944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Zvinhu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zvitatu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zvinobuda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munyaya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iyi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53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8" grpId="0" uiExpand="1">
        <p:bldSub>
          <a:bldDgm bld="one"/>
        </p:bldSub>
      </p:bldGraphic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BD8C2AD-E0D7-DD6B-70BD-DC8A53512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8164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93E01-7D64-B267-D5F3-3852EE6CAC4B}"/>
              </a:ext>
            </a:extLst>
          </p:cNvPr>
          <p:cNvSpPr txBox="1"/>
          <p:nvPr/>
        </p:nvSpPr>
        <p:spPr>
          <a:xfrm>
            <a:off x="1" y="-99587"/>
            <a:ext cx="4352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200" b="1" spc="6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KUPORESA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AADC8-DC39-9635-D099-39AB13EAC37C}"/>
              </a:ext>
            </a:extLst>
          </p:cNvPr>
          <p:cNvSpPr txBox="1"/>
          <p:nvPr/>
        </p:nvSpPr>
        <p:spPr>
          <a:xfrm>
            <a:off x="3604846" y="123110"/>
            <a:ext cx="8587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Maɗekwana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zuʋa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raʋira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ʋakaisa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kwaari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ʋose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ʋakaŋga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ʋacirwadziwa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naʋakaŋga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ʋakaɓatwa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nemŋeya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yakaipa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1:32)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00E173-3517-5A58-174A-2AFA06800B47}"/>
              </a:ext>
            </a:extLst>
          </p:cNvPr>
          <p:cNvSpPr txBox="1"/>
          <p:nvPr/>
        </p:nvSpPr>
        <p:spPr>
          <a:xfrm>
            <a:off x="3310345" y="963598"/>
            <a:ext cx="8726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Pakupera</a:t>
            </a:r>
            <a:r>
              <a:rPr lang="en-US" sz="2000" b="1" dirty="0"/>
              <a:t> </a:t>
            </a:r>
            <a:r>
              <a:rPr lang="en-US" sz="2000" b="1" dirty="0" err="1"/>
              <a:t>kwebasa</a:t>
            </a:r>
            <a:r>
              <a:rPr lang="en-US" sz="2000" b="1" dirty="0"/>
              <a:t> </a:t>
            </a:r>
            <a:r>
              <a:rPr lang="en-US" sz="2000" b="1" dirty="0" err="1"/>
              <a:t>musinagogi</a:t>
            </a:r>
            <a:r>
              <a:rPr lang="en-US" sz="2000" b="1" dirty="0"/>
              <a:t>, Jesu </a:t>
            </a:r>
            <a:r>
              <a:rPr lang="en-US" sz="2000" b="1" dirty="0" err="1"/>
              <a:t>akaenda</a:t>
            </a:r>
            <a:r>
              <a:rPr lang="en-US" sz="2000" b="1" dirty="0"/>
              <a:t> </a:t>
            </a:r>
            <a:r>
              <a:rPr lang="en-US" sz="2000" b="1" dirty="0" err="1"/>
              <a:t>nevadzidzi</a:t>
            </a:r>
            <a:r>
              <a:rPr lang="en-US" sz="2000" b="1" dirty="0"/>
              <a:t> </a:t>
            </a:r>
            <a:r>
              <a:rPr lang="en-US" sz="2000" b="1" dirty="0" err="1"/>
              <a:t>vake</a:t>
            </a:r>
            <a:r>
              <a:rPr lang="en-US" sz="2000" b="1" dirty="0"/>
              <a:t> </a:t>
            </a:r>
            <a:r>
              <a:rPr lang="en-US" sz="2000" b="1" dirty="0" err="1"/>
              <a:t>vana</a:t>
            </a:r>
            <a:r>
              <a:rPr lang="en-US" sz="2000" b="1" dirty="0"/>
              <a:t> </a:t>
            </a:r>
            <a:r>
              <a:rPr lang="en-US" sz="2000" b="1" dirty="0" err="1"/>
              <a:t>kumba</a:t>
            </a:r>
            <a:r>
              <a:rPr lang="en-US" sz="2000" b="1" dirty="0"/>
              <a:t> </a:t>
            </a:r>
            <a:r>
              <a:rPr lang="en-US" sz="2000" b="1" dirty="0" err="1"/>
              <a:t>kwaPetro</a:t>
            </a:r>
            <a:r>
              <a:rPr lang="en-US" sz="2000" b="1" dirty="0"/>
              <a:t> kuti </a:t>
            </a:r>
            <a:r>
              <a:rPr lang="en-US" sz="2000" b="1" dirty="0" err="1"/>
              <a:t>vanodya</a:t>
            </a:r>
            <a:r>
              <a:rPr lang="en-US" sz="2000" b="1" dirty="0"/>
              <a:t> </a:t>
            </a:r>
            <a:r>
              <a:rPr lang="en-US" sz="2000" b="1" dirty="0" err="1"/>
              <a:t>vari</a:t>
            </a:r>
            <a:r>
              <a:rPr lang="en-US" sz="2000" b="1" dirty="0"/>
              <a:t> </a:t>
            </a:r>
            <a:r>
              <a:rPr lang="en-US" sz="2000" b="1" dirty="0" err="1"/>
              <a:t>voga</a:t>
            </a:r>
            <a:r>
              <a:rPr lang="en" sz="2000" b="1" dirty="0"/>
              <a:t>(Marko 1:29).</a:t>
            </a:r>
          </a:p>
        </p:txBody>
      </p:sp>
      <p:pic>
        <p:nvPicPr>
          <p:cNvPr id="8" name="Imagen 7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69364559-428B-5EBF-DE59-2815600CC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2" y="892551"/>
            <a:ext cx="3048201" cy="380003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id="{7F5BCA02-1FC8-67A4-0E94-9D9B1323E2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595" y="3142033"/>
            <a:ext cx="3231762" cy="3592857"/>
          </a:xfrm>
          <a:prstGeom prst="roundRect">
            <a:avLst>
              <a:gd name="adj" fmla="val 11111"/>
            </a:avLst>
          </a:prstGeom>
          <a:ln w="13335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143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FD9E45C-460A-2CE4-C1CA-06D5CEC137CA}"/>
              </a:ext>
            </a:extLst>
          </p:cNvPr>
          <p:cNvSpPr txBox="1"/>
          <p:nvPr/>
        </p:nvSpPr>
        <p:spPr>
          <a:xfrm>
            <a:off x="3310347" y="3142033"/>
            <a:ext cx="549424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Chishamiso</a:t>
            </a:r>
            <a:r>
              <a:rPr lang="en-US" sz="1900" b="1" dirty="0"/>
              <a:t> </a:t>
            </a:r>
            <a:r>
              <a:rPr lang="en-US" sz="1900" b="1" dirty="0" err="1"/>
              <a:t>chedhimoni</a:t>
            </a:r>
            <a:r>
              <a:rPr lang="en-US" sz="1900" b="1" dirty="0"/>
              <a:t> </a:t>
            </a:r>
            <a:r>
              <a:rPr lang="en-US" sz="1900" b="1" dirty="0" err="1"/>
              <a:t>chakanga</a:t>
            </a:r>
            <a:r>
              <a:rPr lang="en-US" sz="1900" b="1" dirty="0"/>
              <a:t> chiri </a:t>
            </a:r>
            <a:r>
              <a:rPr lang="en-US" sz="1900" b="1" dirty="0" err="1"/>
              <a:t>musoro</a:t>
            </a:r>
            <a:r>
              <a:rPr lang="en-US" sz="1900" b="1" dirty="0"/>
              <a:t> </a:t>
            </a:r>
            <a:r>
              <a:rPr lang="en-US" sz="1900" b="1" dirty="0" err="1"/>
              <a:t>wehurukurirano</a:t>
            </a:r>
            <a:r>
              <a:rPr lang="en-US" sz="1900" b="1" dirty="0"/>
              <a:t> </a:t>
            </a:r>
            <a:r>
              <a:rPr lang="en-US" sz="1900" b="1" dirty="0" err="1"/>
              <a:t>mumisha</a:t>
            </a:r>
            <a:r>
              <a:rPr lang="en-US" sz="1900" b="1" dirty="0"/>
              <a:t> </a:t>
            </a:r>
            <a:r>
              <a:rPr lang="en-US" sz="1900" b="1" dirty="0" err="1"/>
              <a:t>mizhinji</a:t>
            </a:r>
            <a:r>
              <a:rPr lang="en-US" sz="1900" b="1" dirty="0"/>
              <a:t> </a:t>
            </a:r>
            <a:r>
              <a:rPr lang="en-US" sz="1900" b="1" dirty="0" err="1"/>
              <a:t>muKapernaume</a:t>
            </a:r>
            <a:r>
              <a:rPr lang="en-US" sz="1900" b="1" dirty="0"/>
              <a:t>. </a:t>
            </a:r>
            <a:r>
              <a:rPr lang="en-US" sz="1900" b="1" dirty="0" err="1"/>
              <a:t>Naizvozvo</a:t>
            </a:r>
            <a:r>
              <a:rPr lang="en-US" sz="1900" b="1" dirty="0"/>
              <a:t>, </a:t>
            </a:r>
            <a:r>
              <a:rPr lang="en-US" sz="1900" b="1" dirty="0" err="1"/>
              <a:t>pakupera</a:t>
            </a:r>
            <a:r>
              <a:rPr lang="en-US" sz="1900" b="1" dirty="0"/>
              <a:t> </a:t>
            </a:r>
            <a:r>
              <a:rPr lang="en-US" sz="1900" b="1" dirty="0" err="1"/>
              <a:t>kwemaawa</a:t>
            </a:r>
            <a:r>
              <a:rPr lang="en-US" sz="1900" b="1" dirty="0"/>
              <a:t> </a:t>
            </a:r>
            <a:r>
              <a:rPr lang="en-US" sz="1900" b="1" dirty="0" err="1"/>
              <a:t>matsvene</a:t>
            </a:r>
            <a:r>
              <a:rPr lang="en-US" sz="1900" b="1" dirty="0"/>
              <a:t> </a:t>
            </a:r>
            <a:r>
              <a:rPr lang="en-US" sz="1900" b="1" dirty="0" err="1"/>
              <a:t>eSabata</a:t>
            </a:r>
            <a:r>
              <a:rPr lang="en-US" sz="1900" b="1" dirty="0"/>
              <a:t>, </a:t>
            </a:r>
            <a:r>
              <a:rPr lang="en-US" sz="1900" b="1" dirty="0" err="1"/>
              <a:t>zuva</a:t>
            </a:r>
            <a:r>
              <a:rPr lang="en-US" sz="1900" b="1" dirty="0"/>
              <a:t> </a:t>
            </a:r>
            <a:r>
              <a:rPr lang="en-US" sz="1900" b="1" dirty="0" err="1"/>
              <a:t>parakanga</a:t>
            </a:r>
            <a:r>
              <a:rPr lang="en-US" sz="1900" b="1" dirty="0"/>
              <a:t> </a:t>
            </a:r>
            <a:r>
              <a:rPr lang="en-US" sz="1900" b="1" dirty="0" err="1"/>
              <a:t>ranyura</a:t>
            </a:r>
            <a:r>
              <a:rPr lang="en-US" sz="1900" b="1" dirty="0"/>
              <a:t>, </a:t>
            </a:r>
            <a:r>
              <a:rPr lang="en-US" sz="1900" b="1" dirty="0" err="1"/>
              <a:t>vakaunza</a:t>
            </a:r>
            <a:r>
              <a:rPr lang="en-US" sz="1900" b="1" dirty="0"/>
              <a:t> vanhu </a:t>
            </a:r>
            <a:r>
              <a:rPr lang="en-US" sz="1900" b="1" dirty="0" err="1"/>
              <a:t>vazhinji</a:t>
            </a:r>
            <a:r>
              <a:rPr lang="en-US" sz="1900" b="1" dirty="0"/>
              <a:t> </a:t>
            </a:r>
            <a:r>
              <a:rPr lang="en-US" sz="1900" b="1" dirty="0" err="1"/>
              <a:t>vairwara</a:t>
            </a:r>
            <a:r>
              <a:rPr lang="en-US" sz="1900" b="1" dirty="0"/>
              <a:t> </a:t>
            </a:r>
            <a:r>
              <a:rPr lang="en-US" sz="1900" b="1" dirty="0" err="1"/>
              <a:t>kuna</a:t>
            </a:r>
            <a:r>
              <a:rPr lang="en-US" sz="1900" b="1" dirty="0"/>
              <a:t> Jesu kuti </a:t>
            </a:r>
            <a:r>
              <a:rPr lang="en-US" sz="1900" b="1" dirty="0" err="1"/>
              <a:t>vaporeswe</a:t>
            </a:r>
            <a:r>
              <a:rPr lang="en" sz="1900" b="1" dirty="0"/>
              <a:t> (Marko 1:32-34).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33D0A9-D58D-463E-15AF-6AFE7B54576F}"/>
              </a:ext>
            </a:extLst>
          </p:cNvPr>
          <p:cNvSpPr txBox="1"/>
          <p:nvPr/>
        </p:nvSpPr>
        <p:spPr>
          <a:xfrm>
            <a:off x="2176463" y="5081025"/>
            <a:ext cx="67412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Mufaro</a:t>
            </a:r>
            <a:r>
              <a:rPr lang="en-US" b="1" dirty="0"/>
              <a:t> </a:t>
            </a:r>
            <a:r>
              <a:rPr lang="en-US" b="1" dirty="0" err="1"/>
              <a:t>wakadini</a:t>
            </a:r>
            <a:r>
              <a:rPr lang="en-US" b="1" dirty="0"/>
              <a:t>! </a:t>
            </a:r>
            <a:r>
              <a:rPr lang="en-US" b="1" dirty="0" err="1"/>
              <a:t>Kuchema</a:t>
            </a:r>
            <a:r>
              <a:rPr lang="en-US" b="1" dirty="0"/>
              <a:t> </a:t>
            </a:r>
            <a:r>
              <a:rPr lang="en-US" b="1" dirty="0" err="1"/>
              <a:t>kwakadini</a:t>
            </a:r>
            <a:r>
              <a:rPr lang="en-US" b="1" dirty="0"/>
              <a:t> </a:t>
            </a:r>
            <a:r>
              <a:rPr lang="en-US" b="1" dirty="0" err="1"/>
              <a:t>kwerumbidzo</a:t>
            </a:r>
            <a:r>
              <a:rPr lang="en-US" b="1" dirty="0"/>
              <a:t> </a:t>
            </a:r>
            <a:r>
              <a:rPr lang="en-US" b="1" dirty="0" err="1"/>
              <a:t>kwakanzwika</a:t>
            </a:r>
            <a:r>
              <a:rPr lang="en-US" b="1" dirty="0"/>
              <a:t> </a:t>
            </a:r>
            <a:r>
              <a:rPr lang="en-US" b="1" dirty="0" err="1"/>
              <a:t>mumba</a:t>
            </a:r>
            <a:r>
              <a:rPr lang="en-US" b="1" dirty="0"/>
              <a:t> </a:t>
            </a:r>
            <a:r>
              <a:rPr lang="en-US" b="1" dirty="0" err="1"/>
              <a:t>maSimoni</a:t>
            </a:r>
            <a:r>
              <a:rPr lang="en-US" b="1" dirty="0"/>
              <a:t>! Uye kwete </a:t>
            </a:r>
            <a:r>
              <a:rPr lang="en-US" b="1" dirty="0" err="1"/>
              <a:t>bedzi</a:t>
            </a:r>
            <a:r>
              <a:rPr lang="en-US" b="1" dirty="0"/>
              <a:t> </a:t>
            </a:r>
            <a:r>
              <a:rPr lang="en-US" b="1" dirty="0" err="1"/>
              <a:t>kurumbidza</a:t>
            </a:r>
            <a:r>
              <a:rPr lang="en-US" b="1" dirty="0"/>
              <a:t> </a:t>
            </a:r>
            <a:r>
              <a:rPr lang="en-US" b="1" dirty="0" err="1"/>
              <a:t>vakaporeswa</a:t>
            </a:r>
            <a:r>
              <a:rPr lang="en-US" b="1" dirty="0"/>
              <a:t>, Jesu amene </a:t>
            </a:r>
            <a:r>
              <a:rPr lang="en-US" b="1" dirty="0" err="1"/>
              <a:t>akafara</a:t>
            </a:r>
            <a:r>
              <a:rPr lang="en-US" b="1" dirty="0"/>
              <a:t> </a:t>
            </a:r>
            <a:r>
              <a:rPr lang="en-US" b="1" dirty="0" err="1"/>
              <a:t>mukuvaunzira</a:t>
            </a:r>
            <a:r>
              <a:rPr lang="en-US" b="1" dirty="0"/>
              <a:t> </a:t>
            </a:r>
            <a:r>
              <a:rPr lang="en-US" b="1" dirty="0" err="1"/>
              <a:t>kuporeswa</a:t>
            </a:r>
            <a:r>
              <a:rPr lang="en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359EFF-7FCC-8C11-FF89-C82FCA627DF8}"/>
              </a:ext>
            </a:extLst>
          </p:cNvPr>
          <p:cNvSpPr txBox="1"/>
          <p:nvPr/>
        </p:nvSpPr>
        <p:spPr>
          <a:xfrm>
            <a:off x="3310346" y="1834832"/>
            <a:ext cx="87260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Pavakanga </a:t>
            </a:r>
            <a:r>
              <a:rPr lang="en-US" sz="2000" b="1" dirty="0" err="1"/>
              <a:t>vachigadzira</a:t>
            </a:r>
            <a:r>
              <a:rPr lang="en-US" sz="2000" b="1" dirty="0"/>
              <a:t> </a:t>
            </a:r>
            <a:r>
              <a:rPr lang="en-US" sz="2000" b="1" dirty="0" err="1"/>
              <a:t>tafura</a:t>
            </a:r>
            <a:r>
              <a:rPr lang="en-US" sz="2000" b="1" dirty="0"/>
              <a:t>, </a:t>
            </a:r>
            <a:r>
              <a:rPr lang="en-US" sz="2000" b="1" dirty="0" err="1"/>
              <a:t>vakaudza</a:t>
            </a:r>
            <a:r>
              <a:rPr lang="en-US" sz="2000" b="1" dirty="0"/>
              <a:t> Jesu pamusoro </a:t>
            </a:r>
            <a:r>
              <a:rPr lang="en-US" sz="2000" b="1" dirty="0" err="1"/>
              <a:t>pambuyawasha</a:t>
            </a:r>
            <a:r>
              <a:rPr lang="en-US" sz="2000" b="1" dirty="0"/>
              <a:t> </a:t>
            </a:r>
            <a:r>
              <a:rPr lang="en-US" sz="2000" b="1" dirty="0" err="1"/>
              <a:t>vaPetro</a:t>
            </a:r>
            <a:r>
              <a:rPr lang="en-US" sz="2000" b="1" dirty="0"/>
              <a:t>, </a:t>
            </a:r>
            <a:r>
              <a:rPr lang="en-US" sz="2000" b="1" dirty="0" err="1"/>
              <a:t>vakanga</a:t>
            </a:r>
            <a:r>
              <a:rPr lang="en-US" sz="2000" b="1" dirty="0"/>
              <a:t> </a:t>
            </a:r>
            <a:r>
              <a:rPr lang="en-US" sz="2000" b="1" dirty="0" err="1"/>
              <a:t>vabatwa</a:t>
            </a:r>
            <a:r>
              <a:rPr lang="en-US" sz="2000" b="1" dirty="0"/>
              <a:t> </a:t>
            </a:r>
            <a:r>
              <a:rPr lang="en-US" sz="2000" b="1" dirty="0" err="1"/>
              <a:t>nefivha</a:t>
            </a:r>
            <a:r>
              <a:rPr lang="en-US" sz="2000" b="1" dirty="0"/>
              <a:t> ( Marko 1:30 ). </a:t>
            </a:r>
            <a:r>
              <a:rPr lang="en-US" sz="2000" b="1" dirty="0" err="1"/>
              <a:t>Paakangoporeswa</a:t>
            </a:r>
            <a:r>
              <a:rPr lang="en-US" sz="2000" b="1" dirty="0"/>
              <a:t>, </a:t>
            </a:r>
            <a:r>
              <a:rPr lang="en-US" sz="2000" b="1" dirty="0" err="1"/>
              <a:t>mukadzi</a:t>
            </a:r>
            <a:r>
              <a:rPr lang="en-US" sz="2000" b="1" dirty="0"/>
              <a:t> </a:t>
            </a:r>
            <a:r>
              <a:rPr lang="en-US" sz="2000" b="1" dirty="0" err="1"/>
              <a:t>uyu</a:t>
            </a:r>
            <a:r>
              <a:rPr lang="en-US" sz="2000" b="1" dirty="0"/>
              <a:t> </a:t>
            </a:r>
            <a:r>
              <a:rPr lang="en-US" sz="2000" b="1" dirty="0" err="1"/>
              <a:t>akazvipira</a:t>
            </a:r>
            <a:r>
              <a:rPr lang="en-US" sz="2000" b="1" dirty="0"/>
              <a:t> </a:t>
            </a:r>
            <a:r>
              <a:rPr lang="en-US" sz="2000" b="1" dirty="0" err="1"/>
              <a:t>kushandira</a:t>
            </a:r>
            <a:r>
              <a:rPr lang="en-US" sz="2000" b="1" dirty="0"/>
              <a:t> </a:t>
            </a:r>
            <a:r>
              <a:rPr lang="en-US" sz="2000" b="1" dirty="0" err="1"/>
              <a:t>vaenzi</a:t>
            </a:r>
            <a:r>
              <a:rPr lang="en-US" sz="2000" b="1" dirty="0"/>
              <a:t> ( Marko 1:31 ). </a:t>
            </a:r>
            <a:r>
              <a:rPr lang="en-US" sz="2000" b="1" dirty="0" err="1"/>
              <a:t>Kubatsirwa</a:t>
            </a:r>
            <a:r>
              <a:rPr lang="en-US" sz="2000" b="1" dirty="0"/>
              <a:t> </a:t>
            </a:r>
            <a:r>
              <a:rPr lang="en-US" sz="2000" b="1" dirty="0" err="1"/>
              <a:t>kwatinoitwa</a:t>
            </a:r>
            <a:r>
              <a:rPr lang="en-US" sz="2000" b="1" dirty="0"/>
              <a:t> </a:t>
            </a:r>
            <a:r>
              <a:rPr lang="en-US" sz="2000" b="1" dirty="0" err="1"/>
              <a:t>naJesu</a:t>
            </a:r>
            <a:r>
              <a:rPr lang="en-US" sz="2000" b="1" dirty="0"/>
              <a:t> </a:t>
            </a:r>
            <a:r>
              <a:rPr lang="en-US" sz="2000" b="1" dirty="0" err="1"/>
              <a:t>kunoita</a:t>
            </a:r>
            <a:r>
              <a:rPr lang="en-US" sz="2000" b="1" dirty="0"/>
              <a:t> kuti tide </a:t>
            </a:r>
            <a:r>
              <a:rPr lang="en-US" sz="2000" b="1" dirty="0" err="1"/>
              <a:t>kuzviudzawo</a:t>
            </a:r>
            <a:r>
              <a:rPr lang="en-US" sz="2000" b="1" dirty="0"/>
              <a:t> vamwe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97BD52-578D-56C4-448C-12888BC9D7D0}"/>
              </a:ext>
            </a:extLst>
          </p:cNvPr>
          <p:cNvSpPr txBox="1"/>
          <p:nvPr/>
        </p:nvSpPr>
        <p:spPr>
          <a:xfrm>
            <a:off x="2176463" y="6096688"/>
            <a:ext cx="6420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Pashure</a:t>
            </a:r>
            <a:r>
              <a:rPr lang="en-US" sz="2000" b="1" dirty="0"/>
              <a:t> </a:t>
            </a:r>
            <a:r>
              <a:rPr lang="en-US" sz="2000" b="1" dirty="0" err="1"/>
              <a:t>pezuva</a:t>
            </a:r>
            <a:r>
              <a:rPr lang="en-US" sz="2000" b="1" dirty="0"/>
              <a:t> </a:t>
            </a:r>
            <a:r>
              <a:rPr lang="en-US" sz="2000" b="1" dirty="0" err="1"/>
              <a:t>rinonetesa</a:t>
            </a:r>
            <a:r>
              <a:rPr lang="en-US" sz="2000" b="1" dirty="0"/>
              <a:t>, </a:t>
            </a:r>
            <a:r>
              <a:rPr lang="en-US" sz="2000" b="1" dirty="0" err="1"/>
              <a:t>kusvikira</a:t>
            </a:r>
            <a:r>
              <a:rPr lang="en-US" sz="2000" b="1" dirty="0"/>
              <a:t> </a:t>
            </a:r>
            <a:r>
              <a:rPr lang="en-US" sz="2000" b="1" dirty="0" err="1"/>
              <a:t>pakati</a:t>
            </a:r>
            <a:r>
              <a:rPr lang="en-US" sz="2000" b="1" dirty="0"/>
              <a:t> </a:t>
            </a:r>
            <a:r>
              <a:rPr lang="en-US" sz="2000" b="1" dirty="0" err="1"/>
              <a:t>pousiku</a:t>
            </a:r>
            <a:r>
              <a:rPr lang="en-US" sz="2000" b="1" dirty="0"/>
              <a:t>, Jesu </a:t>
            </a:r>
            <a:r>
              <a:rPr lang="en-US" sz="2000" b="1" dirty="0" err="1"/>
              <a:t>pakupedzisira</a:t>
            </a:r>
            <a:r>
              <a:rPr lang="en-US" sz="2000" b="1" dirty="0"/>
              <a:t> </a:t>
            </a:r>
            <a:r>
              <a:rPr lang="en-US" sz="2000" b="1" dirty="0" err="1"/>
              <a:t>akakwanisa</a:t>
            </a:r>
            <a:r>
              <a:rPr lang="en-US" sz="2000" b="1" dirty="0"/>
              <a:t> </a:t>
            </a:r>
            <a:r>
              <a:rPr lang="en-US" sz="2000" b="1" dirty="0" err="1"/>
              <a:t>kuzorora</a:t>
            </a:r>
            <a:r>
              <a:rPr lang="en" sz="2000" b="1" dirty="0"/>
              <a:t>.</a:t>
            </a:r>
          </a:p>
        </p:txBody>
      </p:sp>
      <p:pic>
        <p:nvPicPr>
          <p:cNvPr id="16" name="Imagen 15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9E297F3F-2B38-F339-6139-8B3AC02C9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43" y="4871794"/>
            <a:ext cx="1896894" cy="1871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249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ZVIITO ZVEZUVANEZUVA</a:t>
            </a:r>
          </a:p>
        </p:txBody>
      </p:sp>
    </p:spTree>
    <p:extLst>
      <p:ext uri="{BB962C8B-B14F-4D97-AF65-F5344CB8AC3E}">
        <p14:creationId xmlns:p14="http://schemas.microsoft.com/office/powerpoint/2010/main" val="32780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957</Words>
  <Application>Microsoft Office PowerPoint</Application>
  <PresentationFormat>Panorámica</PresentationFormat>
  <Paragraphs>61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84</cp:revision>
  <dcterms:created xsi:type="dcterms:W3CDTF">2024-06-08T05:54:19Z</dcterms:created>
  <dcterms:modified xsi:type="dcterms:W3CDTF">2024-06-26T06:47:42Z</dcterms:modified>
</cp:coreProperties>
</file>