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5" r:id="rId4"/>
    <p:sldId id="257" r:id="rId5"/>
    <p:sldId id="258" r:id="rId6"/>
    <p:sldId id="259" r:id="rId7"/>
    <p:sldId id="304" r:id="rId8"/>
    <p:sldId id="260" r:id="rId9"/>
    <p:sldId id="261" r:id="rId10"/>
    <p:sldId id="262" r:id="rId11"/>
    <p:sldId id="263" r:id="rId12"/>
    <p:sldId id="301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547B"/>
    <a:srgbClr val="E05EC1"/>
    <a:srgbClr val="E472C9"/>
    <a:srgbClr val="EAA2E6"/>
    <a:srgbClr val="A6014E"/>
    <a:srgbClr val="21A5FF"/>
    <a:srgbClr val="0090F2"/>
    <a:srgbClr val="B83608"/>
    <a:srgbClr val="F77D4F"/>
    <a:srgbClr val="F78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5" d="100"/>
          <a:sy n="35" d="100"/>
        </p:scale>
        <p:origin x="9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6273A-5C1B-4894-A159-F20B500A4B2F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2D0165-4FFA-476B-9D9A-0F2D7B53A5E6}">
      <dgm:prSet custT="1"/>
      <dgm:spPr>
        <a:solidFill>
          <a:srgbClr val="F78252"/>
        </a:solidFill>
      </dgm:spPr>
      <dgm:t>
        <a:bodyPr/>
        <a:lstStyle/>
        <a:p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Mufananidzo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wemuchato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2:19-20).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5B5598-19BA-44A8-A17D-0BFDD5C18231}" type="parTrans" cxnId="{399696CA-CA63-469F-8E8C-F021A5888D29}">
      <dgm:prSet/>
      <dgm:spPr/>
      <dgm:t>
        <a:bodyPr/>
        <a:lstStyle/>
        <a:p>
          <a:endParaRPr lang="es-ES" sz="2000"/>
        </a:p>
      </dgm:t>
    </dgm:pt>
    <dgm:pt modelId="{1812F760-73EE-4C59-882A-AC6912A3CB59}" type="sibTrans" cxnId="{399696CA-CA63-469F-8E8C-F021A5888D29}">
      <dgm:prSet/>
      <dgm:spPr/>
      <dgm:t>
        <a:bodyPr/>
        <a:lstStyle/>
        <a:p>
          <a:endParaRPr lang="es-ES" sz="2000"/>
        </a:p>
      </dgm:t>
    </dgm:pt>
    <dgm:pt modelId="{70CC257C-DC57-4CFD-84FA-F703BBFA8B62}">
      <dgm:prSet custT="1"/>
      <dgm:spPr/>
      <dgm:t>
        <a:bodyPr/>
        <a:lstStyle/>
        <a:p>
          <a:r>
            <a:rPr lang="en-US" sz="2000" b="1" dirty="0"/>
            <a:t>Munhu </a:t>
          </a:r>
          <a:r>
            <a:rPr lang="en-US" sz="2000" b="1" dirty="0" err="1"/>
            <a:t>angatsanya</a:t>
          </a:r>
          <a:r>
            <a:rPr lang="en-US" sz="2000" b="1" dirty="0"/>
            <a:t> sei </a:t>
          </a:r>
          <a:r>
            <a:rPr lang="en-US" sz="2000" b="1" dirty="0" err="1"/>
            <a:t>ari</a:t>
          </a:r>
          <a:r>
            <a:rPr lang="en-US" sz="2000" b="1" dirty="0"/>
            <a:t> </a:t>
          </a:r>
          <a:r>
            <a:rPr lang="en-US" sz="2000" b="1" dirty="0" err="1"/>
            <a:t>pamuchato</a:t>
          </a:r>
          <a:r>
            <a:rPr lang="en-US" sz="2000" b="1" dirty="0"/>
            <a:t>? </a:t>
          </a:r>
          <a:r>
            <a:rPr lang="en-US" sz="2000" b="1" dirty="0" err="1"/>
            <a:t>Chikomba</a:t>
          </a:r>
          <a:r>
            <a:rPr lang="en-US" sz="2000" b="1" dirty="0"/>
            <a:t> </a:t>
          </a:r>
          <a:r>
            <a:rPr lang="en-US" sz="2000" b="1" dirty="0" err="1"/>
            <a:t>ndiJesu</a:t>
          </a:r>
          <a:r>
            <a:rPr lang="en-US" sz="2000" b="1" dirty="0"/>
            <a:t>; </a:t>
          </a:r>
          <a:r>
            <a:rPr lang="en-US" sz="2000" b="1" dirty="0" err="1"/>
            <a:t>vadzidzi</a:t>
          </a:r>
          <a:r>
            <a:rPr lang="en-US" sz="2000" b="1" dirty="0"/>
            <a:t> </a:t>
          </a:r>
          <a:r>
            <a:rPr lang="en-US" sz="2000" b="1" dirty="0" err="1"/>
            <a:t>vakakokwa</a:t>
          </a:r>
          <a:r>
            <a:rPr lang="en-US" sz="2000" b="1" dirty="0"/>
            <a:t>. Jesu </a:t>
          </a:r>
          <a:r>
            <a:rPr lang="en-US" sz="2000" b="1" dirty="0" err="1"/>
            <a:t>paakafa</a:t>
          </a:r>
          <a:r>
            <a:rPr lang="en-US" sz="2000" b="1" dirty="0"/>
            <a:t> </a:t>
          </a:r>
          <a:r>
            <a:rPr lang="en-US" sz="2000" b="1" dirty="0" err="1"/>
            <a:t>ndokumutswa</a:t>
          </a:r>
          <a:r>
            <a:rPr lang="en-US" sz="2000" b="1" dirty="0"/>
            <a:t>, </a:t>
          </a:r>
          <a:r>
            <a:rPr lang="en-US" sz="2000" b="1" dirty="0" err="1"/>
            <a:t>vadzidzi</a:t>
          </a:r>
          <a:r>
            <a:rPr lang="en-US" sz="2000" b="1" dirty="0"/>
            <a:t> </a:t>
          </a:r>
          <a:r>
            <a:rPr lang="en-US" sz="2000" b="1" dirty="0" err="1"/>
            <a:t>vake</a:t>
          </a:r>
          <a:r>
            <a:rPr lang="en-US" sz="2000" b="1" dirty="0"/>
            <a:t> </a:t>
          </a:r>
          <a:r>
            <a:rPr lang="en-US" sz="2000" b="1" dirty="0" err="1"/>
            <a:t>vaizofanira</a:t>
          </a:r>
          <a:r>
            <a:rPr lang="en-US" sz="2000" b="1" dirty="0"/>
            <a:t> </a:t>
          </a:r>
          <a:r>
            <a:rPr lang="en-US" sz="2000" b="1" dirty="0" err="1"/>
            <a:t>kutsanya</a:t>
          </a:r>
          <a:r>
            <a:rPr lang="en" sz="2000" b="1" dirty="0"/>
            <a:t>.</a:t>
          </a:r>
          <a:endParaRPr lang="es-ES" sz="2000" dirty="0"/>
        </a:p>
      </dgm:t>
    </dgm:pt>
    <dgm:pt modelId="{F175235E-87A0-4016-B050-60574CD73E61}" type="parTrans" cxnId="{56FC9FD1-FF63-4B36-AD79-23B3388972C8}">
      <dgm:prSet/>
      <dgm:spPr/>
      <dgm:t>
        <a:bodyPr/>
        <a:lstStyle/>
        <a:p>
          <a:endParaRPr lang="es-ES" sz="2000"/>
        </a:p>
      </dgm:t>
    </dgm:pt>
    <dgm:pt modelId="{1810B12F-901F-4FD9-963C-DCF89B4334EC}" type="sibTrans" cxnId="{56FC9FD1-FF63-4B36-AD79-23B3388972C8}">
      <dgm:prSet/>
      <dgm:spPr/>
      <dgm:t>
        <a:bodyPr/>
        <a:lstStyle/>
        <a:p>
          <a:endParaRPr lang="es-ES" sz="2000"/>
        </a:p>
      </dgm:t>
    </dgm:pt>
    <dgm:pt modelId="{BCB06E44-C6AB-41AD-AA34-971A8CDB9BBF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Mufananidzo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wezvitsva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nezvitsaru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2:21-22).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EA8425-B3BE-49F8-BFAA-8776CA6FD059}" type="parTrans" cxnId="{CE00EAE9-2400-40F2-B7FD-F62BC92DE126}">
      <dgm:prSet/>
      <dgm:spPr/>
      <dgm:t>
        <a:bodyPr/>
        <a:lstStyle/>
        <a:p>
          <a:endParaRPr lang="es-ES" sz="2000"/>
        </a:p>
      </dgm:t>
    </dgm:pt>
    <dgm:pt modelId="{3709838C-3311-46BC-A238-7E8DBCFD6356}" type="sibTrans" cxnId="{CE00EAE9-2400-40F2-B7FD-F62BC92DE126}">
      <dgm:prSet/>
      <dgm:spPr/>
      <dgm:t>
        <a:bodyPr/>
        <a:lstStyle/>
        <a:p>
          <a:endParaRPr lang="es-ES" sz="2000"/>
        </a:p>
      </dgm:t>
    </dgm:pt>
    <dgm:pt modelId="{4CD1FFF4-28F1-43FC-8ABE-A4BE2462D654}">
      <dgm:prSet custT="1"/>
      <dgm:spPr/>
      <dgm:t>
        <a:bodyPr/>
        <a:lstStyle/>
        <a:p>
          <a:r>
            <a:rPr lang="en-US" sz="1700" b="1" dirty="0" err="1"/>
            <a:t>Dzidziso</a:t>
          </a:r>
          <a:r>
            <a:rPr lang="en-US" sz="1700" b="1" dirty="0"/>
            <a:t> </a:t>
          </a:r>
          <a:r>
            <a:rPr lang="en-US" sz="1700" b="1" dirty="0" err="1"/>
            <a:t>mhenyu</a:t>
          </a:r>
          <a:r>
            <a:rPr lang="en-US" sz="1700" b="1" dirty="0"/>
            <a:t> </a:t>
          </a:r>
          <a:r>
            <a:rPr lang="en-US" sz="1700" b="1" dirty="0" err="1"/>
            <a:t>dzaJesu</a:t>
          </a:r>
          <a:r>
            <a:rPr lang="en-US" sz="1700" b="1" dirty="0"/>
            <a:t> </a:t>
          </a:r>
          <a:r>
            <a:rPr lang="en-US" sz="1700" b="1" dirty="0" err="1"/>
            <a:t>dzakanga</a:t>
          </a:r>
          <a:r>
            <a:rPr lang="en-US" sz="1700" b="1" dirty="0"/>
            <a:t> </a:t>
          </a:r>
          <a:r>
            <a:rPr lang="en-US" sz="1700" b="1" dirty="0" err="1"/>
            <a:t>dzisina</a:t>
          </a:r>
          <a:r>
            <a:rPr lang="en-US" sz="1700" b="1" dirty="0"/>
            <a:t> nzvimbo </a:t>
          </a:r>
          <a:r>
            <a:rPr lang="en-US" sz="1700" b="1" dirty="0" err="1"/>
            <a:t>mudzidziso</a:t>
          </a:r>
          <a:r>
            <a:rPr lang="en-US" sz="1700" b="1" dirty="0"/>
            <a:t> </a:t>
          </a:r>
          <a:r>
            <a:rPr lang="en-US" sz="1700" b="1" dirty="0" err="1"/>
            <a:t>dzakafa</a:t>
          </a:r>
          <a:r>
            <a:rPr lang="en-US" sz="1700" b="1" dirty="0"/>
            <a:t> dzegamuchidzanwa; uye </a:t>
          </a:r>
          <a:r>
            <a:rPr lang="en-US" sz="1700" b="1" dirty="0" err="1"/>
            <a:t>dzidziso</a:t>
          </a:r>
          <a:r>
            <a:rPr lang="en-US" sz="1700" b="1" dirty="0"/>
            <a:t> </a:t>
          </a:r>
          <a:r>
            <a:rPr lang="en-US" sz="1700" b="1" dirty="0" err="1"/>
            <a:t>dzakafa</a:t>
          </a:r>
          <a:r>
            <a:rPr lang="en-US" sz="1700" b="1" dirty="0"/>
            <a:t> dzegamuchidzanwa </a:t>
          </a:r>
          <a:r>
            <a:rPr lang="en-US" sz="1700" b="1" dirty="0" err="1"/>
            <a:t>dzakanga</a:t>
          </a:r>
          <a:r>
            <a:rPr lang="en-US" sz="1700" b="1" dirty="0"/>
            <a:t> </a:t>
          </a:r>
          <a:r>
            <a:rPr lang="en-US" sz="1700" b="1" dirty="0" err="1"/>
            <a:t>dzisina</a:t>
          </a:r>
          <a:r>
            <a:rPr lang="en-US" sz="1700" b="1" dirty="0"/>
            <a:t> nzvimbo </a:t>
          </a:r>
          <a:r>
            <a:rPr lang="en-US" sz="1700" b="1" dirty="0" err="1"/>
            <a:t>mudzidziso</a:t>
          </a:r>
          <a:r>
            <a:rPr lang="en-US" sz="1700" b="1" dirty="0"/>
            <a:t> </a:t>
          </a:r>
          <a:r>
            <a:rPr lang="en-US" sz="1700" b="1" dirty="0" err="1"/>
            <a:t>mhenyu</a:t>
          </a:r>
          <a:r>
            <a:rPr lang="en-US" sz="1700" b="1" dirty="0"/>
            <a:t> </a:t>
          </a:r>
          <a:r>
            <a:rPr lang="en-US" sz="1700" b="1" dirty="0" err="1"/>
            <a:t>dzaJesu</a:t>
          </a:r>
          <a:r>
            <a:rPr lang="en-US" sz="1700" b="1" dirty="0"/>
            <a:t>. </a:t>
          </a:r>
          <a:endParaRPr lang="es-ES" sz="1700" dirty="0"/>
        </a:p>
      </dgm:t>
    </dgm:pt>
    <dgm:pt modelId="{A5912A98-228D-43E5-9D94-9B9C207EF3B3}" type="parTrans" cxnId="{1BF70265-EB7C-45C0-B4B5-88458F8A2A10}">
      <dgm:prSet/>
      <dgm:spPr/>
      <dgm:t>
        <a:bodyPr/>
        <a:lstStyle/>
        <a:p>
          <a:endParaRPr lang="es-ES" sz="2000"/>
        </a:p>
      </dgm:t>
    </dgm:pt>
    <dgm:pt modelId="{F5FF10E9-644B-42C5-98F7-DD8FD617ED78}" type="sibTrans" cxnId="{1BF70265-EB7C-45C0-B4B5-88458F8A2A10}">
      <dgm:prSet/>
      <dgm:spPr/>
      <dgm:t>
        <a:bodyPr/>
        <a:lstStyle/>
        <a:p>
          <a:endParaRPr lang="es-ES" sz="2000"/>
        </a:p>
      </dgm:t>
    </dgm:pt>
    <dgm:pt modelId="{3838A087-EA4A-4887-BB9D-278A045C8B8F}">
      <dgm:prSet custT="1"/>
      <dgm:spPr/>
      <dgm:t>
        <a:bodyPr/>
        <a:lstStyle/>
        <a:p>
          <a:endParaRPr lang="en-150" sz="2000" b="1" dirty="0"/>
        </a:p>
      </dgm:t>
    </dgm:pt>
    <dgm:pt modelId="{8A5B585D-5C2C-4C71-A222-55FA9BB7EC05}" type="parTrans" cxnId="{76CF752C-D6B9-49D4-B098-9FA96877CAFA}">
      <dgm:prSet/>
      <dgm:spPr/>
      <dgm:t>
        <a:bodyPr/>
        <a:lstStyle/>
        <a:p>
          <a:endParaRPr lang="en-150"/>
        </a:p>
      </dgm:t>
    </dgm:pt>
    <dgm:pt modelId="{4805D532-12A5-4352-ABD3-4F33E74091C1}" type="sibTrans" cxnId="{76CF752C-D6B9-49D4-B098-9FA96877CAFA}">
      <dgm:prSet/>
      <dgm:spPr/>
      <dgm:t>
        <a:bodyPr/>
        <a:lstStyle/>
        <a:p>
          <a:endParaRPr lang="en-150"/>
        </a:p>
      </dgm:t>
    </dgm:pt>
    <dgm:pt modelId="{338ABF69-614B-45D0-B07A-E5D3B4370485}">
      <dgm:prSet custT="1"/>
      <dgm:spPr/>
      <dgm:t>
        <a:bodyPr/>
        <a:lstStyle/>
        <a:p>
          <a:r>
            <a:rPr lang="en" sz="2000" b="1"/>
            <a:t>.</a:t>
          </a:r>
          <a:endParaRPr lang="es-ES" sz="2000" dirty="0"/>
        </a:p>
      </dgm:t>
    </dgm:pt>
    <dgm:pt modelId="{121B9022-8F05-4B28-AA18-FFA6BF24A9B9}" type="parTrans" cxnId="{9E2A0470-EB9D-4623-9E1C-091BC90EB476}">
      <dgm:prSet/>
      <dgm:spPr/>
      <dgm:t>
        <a:bodyPr/>
        <a:lstStyle/>
        <a:p>
          <a:endParaRPr lang="en-150"/>
        </a:p>
      </dgm:t>
    </dgm:pt>
    <dgm:pt modelId="{65A12818-F85F-4C68-B2FD-EAB39DC3F159}" type="sibTrans" cxnId="{9E2A0470-EB9D-4623-9E1C-091BC90EB476}">
      <dgm:prSet/>
      <dgm:spPr/>
      <dgm:t>
        <a:bodyPr/>
        <a:lstStyle/>
        <a:p>
          <a:endParaRPr lang="en-150"/>
        </a:p>
      </dgm:t>
    </dgm:pt>
    <dgm:pt modelId="{F6B73389-1276-4057-9376-3BA9F069F7F3}">
      <dgm:prSet custT="1"/>
      <dgm:spPr/>
      <dgm:t>
        <a:bodyPr/>
        <a:lstStyle/>
        <a:p>
          <a:endParaRPr lang="en-150" sz="2000" b="1" dirty="0"/>
        </a:p>
      </dgm:t>
    </dgm:pt>
    <dgm:pt modelId="{0A4723D7-7F25-46D1-9CDB-BA302E911DAA}" type="parTrans" cxnId="{71DAFE46-7129-45A7-9872-BF35F5205276}">
      <dgm:prSet/>
      <dgm:spPr/>
      <dgm:t>
        <a:bodyPr/>
        <a:lstStyle/>
        <a:p>
          <a:endParaRPr lang="en-150"/>
        </a:p>
      </dgm:t>
    </dgm:pt>
    <dgm:pt modelId="{5C0C4D15-27EB-4320-A906-57E8DD935648}" type="sibTrans" cxnId="{71DAFE46-7129-45A7-9872-BF35F5205276}">
      <dgm:prSet/>
      <dgm:spPr/>
      <dgm:t>
        <a:bodyPr/>
        <a:lstStyle/>
        <a:p>
          <a:endParaRPr lang="en-150"/>
        </a:p>
      </dgm:t>
    </dgm:pt>
    <dgm:pt modelId="{F3383CF6-F55E-48B8-9152-4C60614FA425}">
      <dgm:prSet custT="1"/>
      <dgm:spPr/>
      <dgm:t>
        <a:bodyPr/>
        <a:lstStyle/>
        <a:p>
          <a:endParaRPr lang="en-150" sz="2000" b="1" dirty="0"/>
        </a:p>
      </dgm:t>
    </dgm:pt>
    <dgm:pt modelId="{D4814DB8-FDA4-4733-87AA-BA648815875E}" type="parTrans" cxnId="{E1F6A7E9-CFB4-4751-A211-41444ADF6BFA}">
      <dgm:prSet/>
      <dgm:spPr/>
      <dgm:t>
        <a:bodyPr/>
        <a:lstStyle/>
        <a:p>
          <a:endParaRPr lang="en-150"/>
        </a:p>
      </dgm:t>
    </dgm:pt>
    <dgm:pt modelId="{4BE4E481-1015-48E1-B47B-4B50046520BC}" type="sibTrans" cxnId="{E1F6A7E9-CFB4-4751-A211-41444ADF6BFA}">
      <dgm:prSet/>
      <dgm:spPr/>
      <dgm:t>
        <a:bodyPr/>
        <a:lstStyle/>
        <a:p>
          <a:endParaRPr lang="en-150"/>
        </a:p>
      </dgm:t>
    </dgm:pt>
    <dgm:pt modelId="{C264747B-266E-48EC-AFF1-A3A2B3C63A99}">
      <dgm:prSet custT="1"/>
      <dgm:spPr/>
      <dgm:t>
        <a:bodyPr/>
        <a:lstStyle/>
        <a:p>
          <a:r>
            <a:rPr lang="en-US" sz="2000" b="1"/>
            <a:t> </a:t>
          </a:r>
          <a:endParaRPr lang="es-ES" sz="2000" dirty="0"/>
        </a:p>
      </dgm:t>
    </dgm:pt>
    <dgm:pt modelId="{0ABF1AC0-B52D-438E-A0F0-E9687A9911C8}" type="parTrans" cxnId="{354D09D1-5ED6-47F0-90D0-A996B8891744}">
      <dgm:prSet/>
      <dgm:spPr/>
      <dgm:t>
        <a:bodyPr/>
        <a:lstStyle/>
        <a:p>
          <a:endParaRPr lang="en-150"/>
        </a:p>
      </dgm:t>
    </dgm:pt>
    <dgm:pt modelId="{DF03B8C6-592C-4BC9-A1B3-075E2267795C}" type="sibTrans" cxnId="{354D09D1-5ED6-47F0-90D0-A996B8891744}">
      <dgm:prSet/>
      <dgm:spPr/>
      <dgm:t>
        <a:bodyPr/>
        <a:lstStyle/>
        <a:p>
          <a:endParaRPr lang="en-150"/>
        </a:p>
      </dgm:t>
    </dgm:pt>
    <dgm:pt modelId="{E180560E-B147-4B47-8FBD-83A23B4F1CE1}" type="pres">
      <dgm:prSet presAssocID="{F466273A-5C1B-4894-A159-F20B500A4B2F}" presName="Name0" presStyleCnt="0">
        <dgm:presLayoutVars>
          <dgm:dir/>
        </dgm:presLayoutVars>
      </dgm:prSet>
      <dgm:spPr/>
    </dgm:pt>
    <dgm:pt modelId="{AA2D1C41-ABE0-4E27-B681-58B98D8B8A6D}" type="pres">
      <dgm:prSet presAssocID="{622D0165-4FFA-476B-9D9A-0F2D7B53A5E6}" presName="composite" presStyleCnt="0"/>
      <dgm:spPr/>
    </dgm:pt>
    <dgm:pt modelId="{59E138C1-A5DA-4A7B-99E1-D5D635BEA7EB}" type="pres">
      <dgm:prSet presAssocID="{622D0165-4FFA-476B-9D9A-0F2D7B53A5E6}" presName="Accent" presStyleLbl="alignAcc1" presStyleIdx="0" presStyleCnt="2" custLinFactX="-280042" custLinFactNeighborX="-300000"/>
      <dgm:spPr/>
    </dgm:pt>
    <dgm:pt modelId="{E286A48A-0634-4C71-8D48-5B684D265BBF}" type="pres">
      <dgm:prSet presAssocID="{622D0165-4FFA-476B-9D9A-0F2D7B53A5E6}" presName="Image" presStyleLbl="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23CAB79-4B4D-44AF-9DB2-65352B6EBEFE}" type="pres">
      <dgm:prSet presAssocID="{622D0165-4FFA-476B-9D9A-0F2D7B53A5E6}" presName="Child" presStyleLbl="revTx" presStyleIdx="0" presStyleCnt="2" custScaleX="129327">
        <dgm:presLayoutVars>
          <dgm:bulletEnabled val="1"/>
        </dgm:presLayoutVars>
      </dgm:prSet>
      <dgm:spPr/>
    </dgm:pt>
    <dgm:pt modelId="{7E74DE47-F9D3-459C-B258-16D04376BEC8}" type="pres">
      <dgm:prSet presAssocID="{622D0165-4FFA-476B-9D9A-0F2D7B53A5E6}" presName="Parent" presStyleLbl="alignNode1" presStyleIdx="0" presStyleCnt="2" custScaleX="115956" custScaleY="138258">
        <dgm:presLayoutVars>
          <dgm:bulletEnabled val="1"/>
        </dgm:presLayoutVars>
      </dgm:prSet>
      <dgm:spPr/>
    </dgm:pt>
    <dgm:pt modelId="{5A1A7E94-D8F0-4E06-BD7F-FBC2AF054F24}" type="pres">
      <dgm:prSet presAssocID="{1812F760-73EE-4C59-882A-AC6912A3CB59}" presName="sibTrans" presStyleCnt="0"/>
      <dgm:spPr/>
    </dgm:pt>
    <dgm:pt modelId="{8CE0ED55-802D-4CE8-8DFD-473CEC10AB19}" type="pres">
      <dgm:prSet presAssocID="{BCB06E44-C6AB-41AD-AA34-971A8CDB9BBF}" presName="composite" presStyleCnt="0"/>
      <dgm:spPr/>
    </dgm:pt>
    <dgm:pt modelId="{7809D977-C9AB-4FD4-B2E9-B98316D525D8}" type="pres">
      <dgm:prSet presAssocID="{BCB06E44-C6AB-41AD-AA34-971A8CDB9BBF}" presName="Accent" presStyleLbl="alignAcc1" presStyleIdx="1" presStyleCnt="2" custLinFactX="-255626" custLinFactNeighborX="-300000"/>
      <dgm:spPr/>
    </dgm:pt>
    <dgm:pt modelId="{EE2FC259-CBA0-4A97-B7B0-4B8AC6BC2531}" type="pres">
      <dgm:prSet presAssocID="{BCB06E44-C6AB-41AD-AA34-971A8CDB9BBF}" presName="Image" presStyleLbl="node1" presStyleIdx="1" presStyleCnt="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CD7FA6-0397-43E3-B4B2-04143E9BF409}" type="pres">
      <dgm:prSet presAssocID="{BCB06E44-C6AB-41AD-AA34-971A8CDB9BBF}" presName="Child" presStyleLbl="revTx" presStyleIdx="1" presStyleCnt="2" custScaleX="115956" custLinFactNeighborX="-364" custLinFactNeighborY="10386">
        <dgm:presLayoutVars>
          <dgm:bulletEnabled val="1"/>
        </dgm:presLayoutVars>
      </dgm:prSet>
      <dgm:spPr/>
    </dgm:pt>
    <dgm:pt modelId="{CCB867B3-E157-4C84-B87D-B82D0C26119C}" type="pres">
      <dgm:prSet presAssocID="{BCB06E44-C6AB-41AD-AA34-971A8CDB9BBF}" presName="Parent" presStyleLbl="alignNode1" presStyleIdx="1" presStyleCnt="2" custScaleX="115956" custScaleY="138258">
        <dgm:presLayoutVars>
          <dgm:bulletEnabled val="1"/>
        </dgm:presLayoutVars>
      </dgm:prSet>
      <dgm:spPr/>
    </dgm:pt>
  </dgm:ptLst>
  <dgm:cxnLst>
    <dgm:cxn modelId="{6F5CFE1C-4500-4922-A29E-6614D937B4A9}" type="presOf" srcId="{F3383CF6-F55E-48B8-9152-4C60614FA425}" destId="{AFCD7FA6-0397-43E3-B4B2-04143E9BF409}" srcOrd="0" destOrd="1" presId="urn:microsoft.com/office/officeart/2008/layout/TitlePictureLineup"/>
    <dgm:cxn modelId="{76CF752C-D6B9-49D4-B098-9FA96877CAFA}" srcId="{BCB06E44-C6AB-41AD-AA34-971A8CDB9BBF}" destId="{3838A087-EA4A-4887-BB9D-278A045C8B8F}" srcOrd="4" destOrd="0" parTransId="{8A5B585D-5C2C-4C71-A222-55FA9BB7EC05}" sibTransId="{4805D532-12A5-4352-ABD3-4F33E74091C1}"/>
    <dgm:cxn modelId="{2069903B-4BE6-471B-A53C-ACEF17A8980F}" type="presOf" srcId="{F6B73389-1276-4057-9376-3BA9F069F7F3}" destId="{AFCD7FA6-0397-43E3-B4B2-04143E9BF409}" srcOrd="0" destOrd="3" presId="urn:microsoft.com/office/officeart/2008/layout/TitlePictureLineup"/>
    <dgm:cxn modelId="{9FADF740-C71C-46F8-A560-E32923F9A690}" type="presOf" srcId="{338ABF69-614B-45D0-B07A-E5D3B4370485}" destId="{AFCD7FA6-0397-43E3-B4B2-04143E9BF409}" srcOrd="0" destOrd="5" presId="urn:microsoft.com/office/officeart/2008/layout/TitlePictureLineup"/>
    <dgm:cxn modelId="{DFD7FC62-75BC-4CDD-B0F0-00D171A168AD}" type="presOf" srcId="{70CC257C-DC57-4CFD-84FA-F703BBFA8B62}" destId="{E23CAB79-4B4D-44AF-9DB2-65352B6EBEFE}" srcOrd="0" destOrd="0" presId="urn:microsoft.com/office/officeart/2008/layout/TitlePictureLineup"/>
    <dgm:cxn modelId="{F1E49964-CF43-4342-833D-A578A5E1384C}" type="presOf" srcId="{BCB06E44-C6AB-41AD-AA34-971A8CDB9BBF}" destId="{CCB867B3-E157-4C84-B87D-B82D0C26119C}" srcOrd="0" destOrd="0" presId="urn:microsoft.com/office/officeart/2008/layout/TitlePictureLineup"/>
    <dgm:cxn modelId="{1BF70265-EB7C-45C0-B4B5-88458F8A2A10}" srcId="{BCB06E44-C6AB-41AD-AA34-971A8CDB9BBF}" destId="{4CD1FFF4-28F1-43FC-8ABE-A4BE2462D654}" srcOrd="0" destOrd="0" parTransId="{A5912A98-228D-43E5-9D94-9B9C207EF3B3}" sibTransId="{F5FF10E9-644B-42C5-98F7-DD8FD617ED78}"/>
    <dgm:cxn modelId="{71DAFE46-7129-45A7-9872-BF35F5205276}" srcId="{BCB06E44-C6AB-41AD-AA34-971A8CDB9BBF}" destId="{F6B73389-1276-4057-9376-3BA9F069F7F3}" srcOrd="3" destOrd="0" parTransId="{0A4723D7-7F25-46D1-9CDB-BA302E911DAA}" sibTransId="{5C0C4D15-27EB-4320-A906-57E8DD935648}"/>
    <dgm:cxn modelId="{2B576268-4BF6-4959-BC90-799FC8B0DBB4}" type="presOf" srcId="{622D0165-4FFA-476B-9D9A-0F2D7B53A5E6}" destId="{7E74DE47-F9D3-459C-B258-16D04376BEC8}" srcOrd="0" destOrd="0" presId="urn:microsoft.com/office/officeart/2008/layout/TitlePictureLineup"/>
    <dgm:cxn modelId="{9E2A0470-EB9D-4623-9E1C-091BC90EB476}" srcId="{BCB06E44-C6AB-41AD-AA34-971A8CDB9BBF}" destId="{338ABF69-614B-45D0-B07A-E5D3B4370485}" srcOrd="5" destOrd="0" parTransId="{121B9022-8F05-4B28-AA18-FFA6BF24A9B9}" sibTransId="{65A12818-F85F-4C68-B2FD-EAB39DC3F159}"/>
    <dgm:cxn modelId="{4821D795-37C3-4A52-ACDA-71D31DA11966}" type="presOf" srcId="{C264747B-266E-48EC-AFF1-A3A2B3C63A99}" destId="{AFCD7FA6-0397-43E3-B4B2-04143E9BF409}" srcOrd="0" destOrd="2" presId="urn:microsoft.com/office/officeart/2008/layout/TitlePictureLineup"/>
    <dgm:cxn modelId="{319BD9A6-4865-42F1-9CB2-541BE48263BD}" type="presOf" srcId="{4CD1FFF4-28F1-43FC-8ABE-A4BE2462D654}" destId="{AFCD7FA6-0397-43E3-B4B2-04143E9BF409}" srcOrd="0" destOrd="0" presId="urn:microsoft.com/office/officeart/2008/layout/TitlePictureLineup"/>
    <dgm:cxn modelId="{C77290AE-B919-49A0-B729-88541943CD67}" type="presOf" srcId="{F466273A-5C1B-4894-A159-F20B500A4B2F}" destId="{E180560E-B147-4B47-8FBD-83A23B4F1CE1}" srcOrd="0" destOrd="0" presId="urn:microsoft.com/office/officeart/2008/layout/TitlePictureLineup"/>
    <dgm:cxn modelId="{399696CA-CA63-469F-8E8C-F021A5888D29}" srcId="{F466273A-5C1B-4894-A159-F20B500A4B2F}" destId="{622D0165-4FFA-476B-9D9A-0F2D7B53A5E6}" srcOrd="0" destOrd="0" parTransId="{CD5B5598-19BA-44A8-A17D-0BFDD5C18231}" sibTransId="{1812F760-73EE-4C59-882A-AC6912A3CB59}"/>
    <dgm:cxn modelId="{354D09D1-5ED6-47F0-90D0-A996B8891744}" srcId="{BCB06E44-C6AB-41AD-AA34-971A8CDB9BBF}" destId="{C264747B-266E-48EC-AFF1-A3A2B3C63A99}" srcOrd="2" destOrd="0" parTransId="{0ABF1AC0-B52D-438E-A0F0-E9687A9911C8}" sibTransId="{DF03B8C6-592C-4BC9-A1B3-075E2267795C}"/>
    <dgm:cxn modelId="{56FC9FD1-FF63-4B36-AD79-23B3388972C8}" srcId="{622D0165-4FFA-476B-9D9A-0F2D7B53A5E6}" destId="{70CC257C-DC57-4CFD-84FA-F703BBFA8B62}" srcOrd="0" destOrd="0" parTransId="{F175235E-87A0-4016-B050-60574CD73E61}" sibTransId="{1810B12F-901F-4FD9-963C-DCF89B4334EC}"/>
    <dgm:cxn modelId="{E1F6A7E9-CFB4-4751-A211-41444ADF6BFA}" srcId="{BCB06E44-C6AB-41AD-AA34-971A8CDB9BBF}" destId="{F3383CF6-F55E-48B8-9152-4C60614FA425}" srcOrd="1" destOrd="0" parTransId="{D4814DB8-FDA4-4733-87AA-BA648815875E}" sibTransId="{4BE4E481-1015-48E1-B47B-4B50046520BC}"/>
    <dgm:cxn modelId="{CE00EAE9-2400-40F2-B7FD-F62BC92DE126}" srcId="{F466273A-5C1B-4894-A159-F20B500A4B2F}" destId="{BCB06E44-C6AB-41AD-AA34-971A8CDB9BBF}" srcOrd="1" destOrd="0" parTransId="{57EA8425-B3BE-49F8-BFAA-8776CA6FD059}" sibTransId="{3709838C-3311-46BC-A238-7E8DBCFD6356}"/>
    <dgm:cxn modelId="{6204D5FC-6411-4BBB-B163-80F704BBB06D}" type="presOf" srcId="{3838A087-EA4A-4887-BB9D-278A045C8B8F}" destId="{AFCD7FA6-0397-43E3-B4B2-04143E9BF409}" srcOrd="0" destOrd="4" presId="urn:microsoft.com/office/officeart/2008/layout/TitlePictureLineup"/>
    <dgm:cxn modelId="{90B49FC0-537F-4842-B947-C4992D9A645B}" type="presParOf" srcId="{E180560E-B147-4B47-8FBD-83A23B4F1CE1}" destId="{AA2D1C41-ABE0-4E27-B681-58B98D8B8A6D}" srcOrd="0" destOrd="0" presId="urn:microsoft.com/office/officeart/2008/layout/TitlePictureLineup"/>
    <dgm:cxn modelId="{ACA5C300-6351-4EAF-A7F3-38746D7A751F}" type="presParOf" srcId="{AA2D1C41-ABE0-4E27-B681-58B98D8B8A6D}" destId="{59E138C1-A5DA-4A7B-99E1-D5D635BEA7EB}" srcOrd="0" destOrd="0" presId="urn:microsoft.com/office/officeart/2008/layout/TitlePictureLineup"/>
    <dgm:cxn modelId="{EDE8E2F8-6B36-49B1-8093-021F6E5F1FF4}" type="presParOf" srcId="{AA2D1C41-ABE0-4E27-B681-58B98D8B8A6D}" destId="{E286A48A-0634-4C71-8D48-5B684D265BBF}" srcOrd="1" destOrd="0" presId="urn:microsoft.com/office/officeart/2008/layout/TitlePictureLineup"/>
    <dgm:cxn modelId="{585841AF-DA7C-4130-836F-54CB954345E4}" type="presParOf" srcId="{AA2D1C41-ABE0-4E27-B681-58B98D8B8A6D}" destId="{E23CAB79-4B4D-44AF-9DB2-65352B6EBEFE}" srcOrd="2" destOrd="0" presId="urn:microsoft.com/office/officeart/2008/layout/TitlePictureLineup"/>
    <dgm:cxn modelId="{61A15837-3E3E-40DD-9E99-20B25A8E005F}" type="presParOf" srcId="{AA2D1C41-ABE0-4E27-B681-58B98D8B8A6D}" destId="{7E74DE47-F9D3-459C-B258-16D04376BEC8}" srcOrd="3" destOrd="0" presId="urn:microsoft.com/office/officeart/2008/layout/TitlePictureLineup"/>
    <dgm:cxn modelId="{47C4C3E3-CA75-4433-9012-46004BCD0A35}" type="presParOf" srcId="{E180560E-B147-4B47-8FBD-83A23B4F1CE1}" destId="{5A1A7E94-D8F0-4E06-BD7F-FBC2AF054F24}" srcOrd="1" destOrd="0" presId="urn:microsoft.com/office/officeart/2008/layout/TitlePictureLineup"/>
    <dgm:cxn modelId="{D96BC3DB-5120-4373-AB59-2161F7E81C2A}" type="presParOf" srcId="{E180560E-B147-4B47-8FBD-83A23B4F1CE1}" destId="{8CE0ED55-802D-4CE8-8DFD-473CEC10AB19}" srcOrd="2" destOrd="0" presId="urn:microsoft.com/office/officeart/2008/layout/TitlePictureLineup"/>
    <dgm:cxn modelId="{E224F59E-3D92-4622-93AB-20386929249A}" type="presParOf" srcId="{8CE0ED55-802D-4CE8-8DFD-473CEC10AB19}" destId="{7809D977-C9AB-4FD4-B2E9-B98316D525D8}" srcOrd="0" destOrd="0" presId="urn:microsoft.com/office/officeart/2008/layout/TitlePictureLineup"/>
    <dgm:cxn modelId="{1F096041-827A-44AA-BD4C-34459A9B0F2B}" type="presParOf" srcId="{8CE0ED55-802D-4CE8-8DFD-473CEC10AB19}" destId="{EE2FC259-CBA0-4A97-B7B0-4B8AC6BC2531}" srcOrd="1" destOrd="0" presId="urn:microsoft.com/office/officeart/2008/layout/TitlePictureLineup"/>
    <dgm:cxn modelId="{3AE11C05-BF6A-466B-BCBA-B152361CBA40}" type="presParOf" srcId="{8CE0ED55-802D-4CE8-8DFD-473CEC10AB19}" destId="{AFCD7FA6-0397-43E3-B4B2-04143E9BF409}" srcOrd="2" destOrd="0" presId="urn:microsoft.com/office/officeart/2008/layout/TitlePictureLineup"/>
    <dgm:cxn modelId="{31365A3D-5791-43E7-BED4-392D37518900}" type="presParOf" srcId="{8CE0ED55-802D-4CE8-8DFD-473CEC10AB19}" destId="{CCB867B3-E157-4C84-B87D-B82D0C26119C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38C1-A5DA-4A7B-99E1-D5D635BEA7EB}">
      <dsp:nvSpPr>
        <dsp:cNvPr id="0" name=""/>
        <dsp:cNvSpPr/>
      </dsp:nvSpPr>
      <dsp:spPr>
        <a:xfrm>
          <a:off x="19049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86A48A-0634-4C71-8D48-5B684D265BBF}">
      <dsp:nvSpPr>
        <dsp:cNvPr id="0" name=""/>
        <dsp:cNvSpPr/>
      </dsp:nvSpPr>
      <dsp:spPr>
        <a:xfrm>
          <a:off x="355308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3CAB79-4B4D-44AF-9DB2-65352B6EBEFE}">
      <dsp:nvSpPr>
        <dsp:cNvPr id="0" name=""/>
        <dsp:cNvSpPr/>
      </dsp:nvSpPr>
      <dsp:spPr>
        <a:xfrm>
          <a:off x="1475" y="2837221"/>
          <a:ext cx="3120680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Munhu </a:t>
          </a:r>
          <a:r>
            <a:rPr lang="en-US" sz="2000" b="1" kern="1200" dirty="0" err="1"/>
            <a:t>angatsanya</a:t>
          </a:r>
          <a:r>
            <a:rPr lang="en-US" sz="2000" b="1" kern="1200" dirty="0"/>
            <a:t> sei </a:t>
          </a:r>
          <a:r>
            <a:rPr lang="en-US" sz="2000" b="1" kern="1200" dirty="0" err="1"/>
            <a:t>ari</a:t>
          </a:r>
          <a:r>
            <a:rPr lang="en-US" sz="2000" b="1" kern="1200" dirty="0"/>
            <a:t> </a:t>
          </a:r>
          <a:r>
            <a:rPr lang="en-US" sz="2000" b="1" kern="1200" dirty="0" err="1"/>
            <a:t>pamuchato</a:t>
          </a:r>
          <a:r>
            <a:rPr lang="en-US" sz="2000" b="1" kern="1200" dirty="0"/>
            <a:t>? </a:t>
          </a:r>
          <a:r>
            <a:rPr lang="en-US" sz="2000" b="1" kern="1200" dirty="0" err="1"/>
            <a:t>Chikomba</a:t>
          </a:r>
          <a:r>
            <a:rPr lang="en-US" sz="2000" b="1" kern="1200" dirty="0"/>
            <a:t> </a:t>
          </a:r>
          <a:r>
            <a:rPr lang="en-US" sz="2000" b="1" kern="1200" dirty="0" err="1"/>
            <a:t>ndiJesu</a:t>
          </a:r>
          <a:r>
            <a:rPr lang="en-US" sz="2000" b="1" kern="1200" dirty="0"/>
            <a:t>; </a:t>
          </a:r>
          <a:r>
            <a:rPr lang="en-US" sz="2000" b="1" kern="1200" dirty="0" err="1"/>
            <a:t>vadzidzi</a:t>
          </a:r>
          <a:r>
            <a:rPr lang="en-US" sz="2000" b="1" kern="1200" dirty="0"/>
            <a:t> </a:t>
          </a:r>
          <a:r>
            <a:rPr lang="en-US" sz="2000" b="1" kern="1200" dirty="0" err="1"/>
            <a:t>vakakokwa</a:t>
          </a:r>
          <a:r>
            <a:rPr lang="en-US" sz="2000" b="1" kern="1200" dirty="0"/>
            <a:t>. Jesu </a:t>
          </a:r>
          <a:r>
            <a:rPr lang="en-US" sz="2000" b="1" kern="1200" dirty="0" err="1"/>
            <a:t>paakafa</a:t>
          </a:r>
          <a:r>
            <a:rPr lang="en-US" sz="2000" b="1" kern="1200" dirty="0"/>
            <a:t> </a:t>
          </a:r>
          <a:r>
            <a:rPr lang="en-US" sz="2000" b="1" kern="1200" dirty="0" err="1"/>
            <a:t>ndokumutswa</a:t>
          </a:r>
          <a:r>
            <a:rPr lang="en-US" sz="2000" b="1" kern="1200" dirty="0"/>
            <a:t>, </a:t>
          </a:r>
          <a:r>
            <a:rPr lang="en-US" sz="2000" b="1" kern="1200" dirty="0" err="1"/>
            <a:t>vadzidzi</a:t>
          </a:r>
          <a:r>
            <a:rPr lang="en-US" sz="2000" b="1" kern="1200" dirty="0"/>
            <a:t> </a:t>
          </a:r>
          <a:r>
            <a:rPr lang="en-US" sz="2000" b="1" kern="1200" dirty="0" err="1"/>
            <a:t>vake</a:t>
          </a:r>
          <a:r>
            <a:rPr lang="en-US" sz="2000" b="1" kern="1200" dirty="0"/>
            <a:t> </a:t>
          </a:r>
          <a:r>
            <a:rPr lang="en-US" sz="2000" b="1" kern="1200" dirty="0" err="1"/>
            <a:t>vaizofanira</a:t>
          </a:r>
          <a:r>
            <a:rPr lang="en-US" sz="2000" b="1" kern="1200" dirty="0"/>
            <a:t> </a:t>
          </a:r>
          <a:r>
            <a:rPr lang="en-US" sz="2000" b="1" kern="1200" dirty="0" err="1"/>
            <a:t>kutsanya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1475" y="2837221"/>
        <a:ext cx="3120680" cy="2370449"/>
      </dsp:txXfrm>
    </dsp:sp>
    <dsp:sp modelId="{7E74DE47-F9D3-459C-B258-16D04376BEC8}">
      <dsp:nvSpPr>
        <dsp:cNvPr id="0" name=""/>
        <dsp:cNvSpPr/>
      </dsp:nvSpPr>
      <dsp:spPr>
        <a:xfrm>
          <a:off x="24515" y="12415"/>
          <a:ext cx="2955568" cy="704803"/>
        </a:xfrm>
        <a:prstGeom prst="rect">
          <a:avLst/>
        </a:prstGeom>
        <a:solidFill>
          <a:srgbClr val="F78252"/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Mufananidzo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wemuchato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2:19-20).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15" y="12415"/>
        <a:ext cx="2955568" cy="704803"/>
      </dsp:txXfrm>
    </dsp:sp>
    <dsp:sp modelId="{7809D977-C9AB-4FD4-B2E9-B98316D525D8}">
      <dsp:nvSpPr>
        <dsp:cNvPr id="0" name=""/>
        <dsp:cNvSpPr/>
      </dsp:nvSpPr>
      <dsp:spPr>
        <a:xfrm>
          <a:off x="3437554" y="619704"/>
          <a:ext cx="0" cy="4587967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777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2FC259-CBA0-4A97-B7B0-4B8AC6BC2531}">
      <dsp:nvSpPr>
        <dsp:cNvPr id="0" name=""/>
        <dsp:cNvSpPr/>
      </dsp:nvSpPr>
      <dsp:spPr>
        <a:xfrm>
          <a:off x="3765023" y="772636"/>
          <a:ext cx="2413015" cy="2064585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CD7FA6-0397-43E3-B4B2-04143E9BF409}">
      <dsp:nvSpPr>
        <dsp:cNvPr id="0" name=""/>
        <dsp:cNvSpPr/>
      </dsp:nvSpPr>
      <dsp:spPr>
        <a:xfrm>
          <a:off x="3563729" y="2849637"/>
          <a:ext cx="2798036" cy="237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 err="1"/>
            <a:t>Dzidziso</a:t>
          </a:r>
          <a:r>
            <a:rPr lang="en-US" sz="1700" b="1" kern="1200" dirty="0"/>
            <a:t> </a:t>
          </a:r>
          <a:r>
            <a:rPr lang="en-US" sz="1700" b="1" kern="1200" dirty="0" err="1"/>
            <a:t>mhenyu</a:t>
          </a:r>
          <a:r>
            <a:rPr lang="en-US" sz="1700" b="1" kern="1200" dirty="0"/>
            <a:t> </a:t>
          </a:r>
          <a:r>
            <a:rPr lang="en-US" sz="1700" b="1" kern="1200" dirty="0" err="1"/>
            <a:t>dzaJesu</a:t>
          </a:r>
          <a:r>
            <a:rPr lang="en-US" sz="1700" b="1" kern="1200" dirty="0"/>
            <a:t> </a:t>
          </a:r>
          <a:r>
            <a:rPr lang="en-US" sz="1700" b="1" kern="1200" dirty="0" err="1"/>
            <a:t>dzakanga</a:t>
          </a:r>
          <a:r>
            <a:rPr lang="en-US" sz="1700" b="1" kern="1200" dirty="0"/>
            <a:t> </a:t>
          </a:r>
          <a:r>
            <a:rPr lang="en-US" sz="1700" b="1" kern="1200" dirty="0" err="1"/>
            <a:t>dzisina</a:t>
          </a:r>
          <a:r>
            <a:rPr lang="en-US" sz="1700" b="1" kern="1200" dirty="0"/>
            <a:t> nzvimbo </a:t>
          </a:r>
          <a:r>
            <a:rPr lang="en-US" sz="1700" b="1" kern="1200" dirty="0" err="1"/>
            <a:t>mudzidziso</a:t>
          </a:r>
          <a:r>
            <a:rPr lang="en-US" sz="1700" b="1" kern="1200" dirty="0"/>
            <a:t> </a:t>
          </a:r>
          <a:r>
            <a:rPr lang="en-US" sz="1700" b="1" kern="1200" dirty="0" err="1"/>
            <a:t>dzakafa</a:t>
          </a:r>
          <a:r>
            <a:rPr lang="en-US" sz="1700" b="1" kern="1200" dirty="0"/>
            <a:t> dzegamuchidzanwa; uye </a:t>
          </a:r>
          <a:r>
            <a:rPr lang="en-US" sz="1700" b="1" kern="1200" dirty="0" err="1"/>
            <a:t>dzidziso</a:t>
          </a:r>
          <a:r>
            <a:rPr lang="en-US" sz="1700" b="1" kern="1200" dirty="0"/>
            <a:t> </a:t>
          </a:r>
          <a:r>
            <a:rPr lang="en-US" sz="1700" b="1" kern="1200" dirty="0" err="1"/>
            <a:t>dzakafa</a:t>
          </a:r>
          <a:r>
            <a:rPr lang="en-US" sz="1700" b="1" kern="1200" dirty="0"/>
            <a:t> dzegamuchidzanwa </a:t>
          </a:r>
          <a:r>
            <a:rPr lang="en-US" sz="1700" b="1" kern="1200" dirty="0" err="1"/>
            <a:t>dzakanga</a:t>
          </a:r>
          <a:r>
            <a:rPr lang="en-US" sz="1700" b="1" kern="1200" dirty="0"/>
            <a:t> </a:t>
          </a:r>
          <a:r>
            <a:rPr lang="en-US" sz="1700" b="1" kern="1200" dirty="0" err="1"/>
            <a:t>dzisina</a:t>
          </a:r>
          <a:r>
            <a:rPr lang="en-US" sz="1700" b="1" kern="1200" dirty="0"/>
            <a:t> nzvimbo </a:t>
          </a:r>
          <a:r>
            <a:rPr lang="en-US" sz="1700" b="1" kern="1200" dirty="0" err="1"/>
            <a:t>mudzidziso</a:t>
          </a:r>
          <a:r>
            <a:rPr lang="en-US" sz="1700" b="1" kern="1200" dirty="0"/>
            <a:t> </a:t>
          </a:r>
          <a:r>
            <a:rPr lang="en-US" sz="1700" b="1" kern="1200" dirty="0" err="1"/>
            <a:t>mhenyu</a:t>
          </a:r>
          <a:r>
            <a:rPr lang="en-US" sz="1700" b="1" kern="1200" dirty="0"/>
            <a:t> </a:t>
          </a:r>
          <a:r>
            <a:rPr lang="en-US" sz="1700" b="1" kern="1200" dirty="0" err="1"/>
            <a:t>dzaJesu</a:t>
          </a:r>
          <a:r>
            <a:rPr lang="en-US" sz="1700" b="1" kern="1200" dirty="0"/>
            <a:t>. </a:t>
          </a:r>
          <a:endParaRPr lang="es-ES" sz="17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150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/>
            <a:t> 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150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150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/>
            <a:t>.</a:t>
          </a:r>
          <a:endParaRPr lang="es-ES" sz="2000" kern="1200" dirty="0"/>
        </a:p>
      </dsp:txBody>
      <dsp:txXfrm>
        <a:off x="3563729" y="2849637"/>
        <a:ext cx="2798036" cy="2370449"/>
      </dsp:txXfrm>
    </dsp:sp>
    <dsp:sp modelId="{CCB867B3-E157-4C84-B87D-B82D0C26119C}">
      <dsp:nvSpPr>
        <dsp:cNvPr id="0" name=""/>
        <dsp:cNvSpPr/>
      </dsp:nvSpPr>
      <dsp:spPr>
        <a:xfrm>
          <a:off x="3434230" y="12415"/>
          <a:ext cx="2955568" cy="704803"/>
        </a:xfrm>
        <a:prstGeom prst="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</a:schemeClr>
            </a:gs>
            <a:gs pos="90000">
              <a:schemeClr val="accent5">
                <a:hueOff val="1007998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1007998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5">
              <a:hueOff val="10079980"/>
              <a:satOff val="0"/>
              <a:lumOff val="0"/>
              <a:alphaOff val="0"/>
              <a:shade val="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Mufananidzo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wezvitsva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nezvitsaru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(Marko 2:21-22).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4230" y="12415"/>
        <a:ext cx="2955568" cy="70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32A4D-277B-E1D4-38D8-4C8DE3630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3EB397-C027-79A7-CA20-9D283CC6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D825DE-D01D-DEB1-E7BF-EC09F7FE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EEFE0-5BA5-E591-B174-CF845589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57FF7-0C59-9825-BDC3-D53237C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1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9740A-9E11-1442-FE9D-C1E5997F3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B8DA9-6E1D-830C-6BD3-74395062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DD571-19CF-66B2-F1ED-5B0B0A9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588C29-A188-5397-2727-C212A2DA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BA4A3-9E96-7047-59BC-BE4E663E1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5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B82A8-F3D3-BD0B-98F3-73552B9371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78CD35-8A56-790D-6634-BE4A79BA1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7EC21-82D5-8D41-6B2F-D248958F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46F41F-FE02-7531-D3AD-E550492E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7CC8C-9AF3-2719-CA95-949015B2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0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05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57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9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1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1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160A1-CAC6-5E48-47FC-62DA709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BF480C-29AC-2CD9-D029-E43314B29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A0B7F0-81D8-00E0-9192-57EAA9ED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7FC8C-0579-0ECF-4DBF-D0B7EE01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0E096-1E16-4A64-E6A7-1E517F2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9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4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9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D3A4A-8BC5-0208-A099-F1E37DB7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BD4A76-4EAA-11A9-C80F-AB05D4158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7A096-2EC3-2CEB-AA23-306C3453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49C56-D9E9-63F0-804A-E605F503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4C702-3EE2-D639-F978-C4650F64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6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F49FC-E1DA-8048-AC25-954C13AD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98536B-098C-5EFB-8ED8-76742789BB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E5C1E4-579B-1BDF-62CD-69CDD919E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35223-9D49-3E11-91A0-95EBC224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D5D40-A5A4-41B5-ECAF-C2F6DCEE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9FD6B-C3A3-6EEB-DEA2-EF8FBDD9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AC82C-7B8B-904E-399B-C505DE4A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A0A25C-9341-3296-A630-6B4B7DF4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2D3134-0FC4-0B49-2957-1F6273B0E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A249EB-85D0-B56E-893C-075D6DDE1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019DA-5AFD-7032-1FB2-D2F427A6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7C7B30-DDC1-7FF3-6B09-9FFC0DC9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408148C-A929-8C6C-9D4B-B2DB3A8E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DFBFDF-55D9-3466-D364-45B5693D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66309-C7B9-76DD-8DBD-DB2A315E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46D61F-E3D9-09B0-CD85-5B3ED015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FB6913-72D9-FE2E-576F-3C92FD35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E4CC7B-E75F-5F63-428D-BAFE776B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1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E8A209B-499C-0E6D-FD85-C2393804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8AF89B-7A1B-0AAE-4582-CB1D7B2C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2FF16E-2F15-F976-26A6-B5D300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0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5272-95E0-6A4F-5915-36555B24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90ED9F-D86F-6E4A-D7EE-249DE465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BB1F-5612-22C8-87F3-F3702EDE2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B48C54-645C-232F-EB7B-1F3E8C3E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E8D9CE-C469-A0E9-B2FB-D335E0D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CDFD8-138E-2AD1-44A7-A8E45F3B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0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7DC7A-896B-5B9C-C0C1-38B3D37A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FC8A08-A03D-ABBB-4389-DA108A05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EE0335-1B82-D795-F86D-BA4F263AF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F65D63-60DB-2CA9-5171-10B43448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4946ED-812B-4C12-8EE2-450D92B6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4BE4-9061-6D69-294B-4A6B4F10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51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C48A717-3847-5A2D-447C-01E386B5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5F3F5E-B789-9C8D-8E4D-6D28790E3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A4932-33C0-2CB6-FDFB-571179B7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98B651-8D77-4D7F-AEDB-62AA903063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9DBD-C289-CC9C-2F69-90D5DC48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1797D-D1B5-A185-A22B-35B004A87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FF91C-3BD1-41C9-9EF0-A3D01AF882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11/07/2024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7.wdp"/><Relationship Id="rId4" Type="http://schemas.openxmlformats.org/officeDocument/2006/relationships/diagramData" Target="../diagrams/data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grupo de gente&#10;&#10;Descripción generada automáticamente con confianza media">
            <a:extLst>
              <a:ext uri="{FF2B5EF4-FFF2-40B4-BE49-F238E27FC236}">
                <a16:creationId xmlns:a16="http://schemas.microsoft.com/office/drawing/2014/main" id="{66A4B2A8-80CC-6FB2-0E08-A6C390AE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45A372AE-F001-D444-99EB-F15C60D7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 descr="Un grupo de personas posando para una foto en un campo&#10;&#10;Descripción generada automáticamente con confianza media">
            <a:extLst>
              <a:ext uri="{FF2B5EF4-FFF2-40B4-BE49-F238E27FC236}">
                <a16:creationId xmlns:a16="http://schemas.microsoft.com/office/drawing/2014/main" id="{70D50A7F-12EA-DE4E-FA09-A37CA5BC54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F86C71E-6C25-140D-2099-1E507C7D8603}"/>
              </a:ext>
            </a:extLst>
          </p:cNvPr>
          <p:cNvSpPr txBox="1"/>
          <p:nvPr/>
        </p:nvSpPr>
        <p:spPr>
          <a:xfrm rot="2335919">
            <a:off x="7452304" y="4707873"/>
            <a:ext cx="528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MAKAKATANWA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313C04-87A6-248E-AE43-7BC43CE8DF71}"/>
              </a:ext>
            </a:extLst>
          </p:cNvPr>
          <p:cNvSpPr txBox="1"/>
          <p:nvPr/>
        </p:nvSpPr>
        <p:spPr>
          <a:xfrm>
            <a:off x="8085337" y="5903061"/>
            <a:ext cx="209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Chidzidzo 3 cha Chikunguru 20, 2024</a:t>
            </a:r>
          </a:p>
        </p:txBody>
      </p:sp>
    </p:spTree>
    <p:extLst>
      <p:ext uri="{BB962C8B-B14F-4D97-AF65-F5344CB8AC3E}">
        <p14:creationId xmlns:p14="http://schemas.microsoft.com/office/powerpoint/2010/main" val="13653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A9974F7-4209-8353-487F-6AECD1E74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3292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275966-1C26-A03A-177A-E5E2816E92B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JESU ANOPENGA HERE</a:t>
            </a:r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15B50F-8F78-7E8C-F1D5-F14D4B107B3B}"/>
              </a:ext>
            </a:extLst>
          </p:cNvPr>
          <p:cNvSpPr txBox="1"/>
          <p:nvPr/>
        </p:nvSpPr>
        <p:spPr>
          <a:xfrm>
            <a:off x="1781174" y="638472"/>
            <a:ext cx="8629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Ʋanhu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ʋokwake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ʋakati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ʋaciɀinzwa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ʋakaɓuɗa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kuzomuɓata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ʋakati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Unopeŋga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3:21</a:t>
            </a:r>
            <a:r>
              <a:rPr lang="en" sz="11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762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A9A63-E60D-2D44-CB3A-D9CF62ABF84D}"/>
              </a:ext>
            </a:extLst>
          </p:cNvPr>
          <p:cNvSpPr txBox="1"/>
          <p:nvPr/>
        </p:nvSpPr>
        <p:spPr>
          <a:xfrm>
            <a:off x="4076698" y="1475814"/>
            <a:ext cx="821195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50" b="1" dirty="0"/>
              <a:t>Chii </a:t>
            </a:r>
            <a:r>
              <a:rPr lang="en-US" sz="1750" b="1" dirty="0" err="1"/>
              <a:t>chakaita</a:t>
            </a:r>
            <a:r>
              <a:rPr lang="en-US" sz="1750" b="1" dirty="0"/>
              <a:t> kuti mhuri </a:t>
            </a:r>
            <a:r>
              <a:rPr lang="en-US" sz="1750" b="1" dirty="0" err="1"/>
              <a:t>yaJesu</a:t>
            </a:r>
            <a:r>
              <a:rPr lang="en-US" sz="1750" b="1" dirty="0"/>
              <a:t> </a:t>
            </a:r>
            <a:r>
              <a:rPr lang="en-US" sz="1750" b="1" dirty="0" err="1"/>
              <a:t>ifunge</a:t>
            </a:r>
            <a:r>
              <a:rPr lang="en-US" sz="1750" b="1" dirty="0"/>
              <a:t> kuti </a:t>
            </a:r>
            <a:r>
              <a:rPr lang="en-US" sz="1750" b="1" dirty="0" err="1"/>
              <a:t>akanga</a:t>
            </a:r>
            <a:r>
              <a:rPr lang="en-US" sz="1750" b="1" dirty="0"/>
              <a:t> ava </a:t>
            </a:r>
            <a:r>
              <a:rPr lang="en-US" sz="1750" b="1" dirty="0" err="1"/>
              <a:t>kupenga</a:t>
            </a:r>
            <a:r>
              <a:rPr lang="en" sz="1750" b="1" dirty="0"/>
              <a:t>(Marko 3:20-21)?</a:t>
            </a:r>
          </a:p>
        </p:txBody>
      </p:sp>
      <p:pic>
        <p:nvPicPr>
          <p:cNvPr id="4" name="Imagen 3" descr="Imagen que contiene persona, texto, libro, grupo&#10;&#10;Descripción generada automáticamente">
            <a:extLst>
              <a:ext uri="{FF2B5EF4-FFF2-40B4-BE49-F238E27FC236}">
                <a16:creationId xmlns:a16="http://schemas.microsoft.com/office/drawing/2014/main" id="{2B0B4F27-01EA-C14A-B7EF-690F781D10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859540"/>
            <a:ext cx="3824995" cy="28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7562FB0-85EA-F1C1-AEF3-404E11ABC99C}"/>
              </a:ext>
            </a:extLst>
          </p:cNvPr>
          <p:cNvSpPr txBox="1"/>
          <p:nvPr/>
        </p:nvSpPr>
        <p:spPr>
          <a:xfrm>
            <a:off x="112696" y="3949769"/>
            <a:ext cx="8097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Kushaya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kwakadini</a:t>
            </a:r>
            <a:r>
              <a:rPr lang="en-US" sz="2000" b="1" dirty="0"/>
              <a:t> </a:t>
            </a:r>
            <a:r>
              <a:rPr lang="en-US" sz="2000" b="1" dirty="0" err="1"/>
              <a:t>kumhuri</a:t>
            </a:r>
            <a:r>
              <a:rPr lang="en-US" sz="2000" b="1" dirty="0"/>
              <a:t> yake Jesu</a:t>
            </a:r>
            <a:r>
              <a:rPr lang="en" sz="2000" b="1" dirty="0"/>
              <a:t>! (Marko 3:32-33).</a:t>
            </a:r>
          </a:p>
        </p:txBody>
      </p:sp>
      <p:pic>
        <p:nvPicPr>
          <p:cNvPr id="14" name="Imagen 13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10FE3062-C811-6998-EDC1-FF46FFFA50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46" y="1522510"/>
            <a:ext cx="3754154" cy="2252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DAAB7C-9475-7128-82BB-E0D0837851F0}"/>
              </a:ext>
            </a:extLst>
          </p:cNvPr>
          <p:cNvSpPr txBox="1"/>
          <p:nvPr/>
        </p:nvSpPr>
        <p:spPr>
          <a:xfrm>
            <a:off x="4076699" y="2774728"/>
            <a:ext cx="8097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Pashure</a:t>
            </a:r>
            <a:r>
              <a:rPr lang="en-US" sz="2000" b="1" dirty="0"/>
              <a:t> </a:t>
            </a:r>
            <a:r>
              <a:rPr lang="en-US" sz="2000" b="1" dirty="0" err="1"/>
              <a:t>pekakumbofema</a:t>
            </a:r>
            <a:r>
              <a:rPr lang="en-US" sz="2000" b="1" dirty="0"/>
              <a:t> </a:t>
            </a:r>
            <a:r>
              <a:rPr lang="en-US" sz="2000" b="1" dirty="0" err="1"/>
              <a:t>kapfupi</a:t>
            </a:r>
            <a:r>
              <a:rPr lang="en-US" sz="2000" b="1" dirty="0"/>
              <a:t>, Marko </a:t>
            </a:r>
            <a:r>
              <a:rPr lang="en-US" sz="2000" b="1" dirty="0" err="1"/>
              <a:t>anoenderera</a:t>
            </a:r>
            <a:r>
              <a:rPr lang="en-US" sz="2000" b="1" dirty="0"/>
              <a:t> mberi nenyaya yacho, </a:t>
            </a:r>
            <a:r>
              <a:rPr lang="en-US" sz="2000" b="1" dirty="0" err="1"/>
              <a:t>achisuma</a:t>
            </a:r>
            <a:r>
              <a:rPr lang="en-US" sz="2000" b="1" dirty="0"/>
              <a:t> </a:t>
            </a:r>
            <a:r>
              <a:rPr lang="en-US" sz="2000" b="1" dirty="0" err="1"/>
              <a:t>hama</a:t>
            </a:r>
            <a:r>
              <a:rPr lang="en-US" sz="2000" b="1" dirty="0"/>
              <a:t> </a:t>
            </a:r>
            <a:r>
              <a:rPr lang="en-US" sz="2000" b="1" dirty="0" err="1"/>
              <a:t>dzaitsvaka</a:t>
            </a:r>
            <a:r>
              <a:rPr lang="en-US" sz="2000" b="1" dirty="0"/>
              <a:t> Jesu: </a:t>
            </a:r>
            <a:r>
              <a:rPr lang="en-US" sz="2000" b="1" dirty="0" err="1"/>
              <a:t>amai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-US" sz="2000" b="1" dirty="0"/>
              <a:t> </a:t>
            </a:r>
            <a:r>
              <a:rPr lang="en-US" sz="2000" b="1" dirty="0" err="1"/>
              <a:t>nevanun’una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" sz="2000" b="1" dirty="0"/>
              <a:t>(Marko 3:31).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2B7C87-0B64-38D9-DD45-E48A01776064}"/>
              </a:ext>
            </a:extLst>
          </p:cNvPr>
          <p:cNvSpPr txBox="1"/>
          <p:nvPr/>
        </p:nvSpPr>
        <p:spPr>
          <a:xfrm>
            <a:off x="4076699" y="1971383"/>
            <a:ext cx="8097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Kunyanya</a:t>
            </a:r>
            <a:r>
              <a:rPr lang="en-US" sz="2000" b="1" dirty="0"/>
              <a:t> </a:t>
            </a:r>
            <a:r>
              <a:rPr lang="en-US" sz="2000" b="1" dirty="0" err="1"/>
              <a:t>kushanda</a:t>
            </a:r>
            <a:r>
              <a:rPr lang="en-US" sz="2000" b="1" dirty="0"/>
              <a:t>, </a:t>
            </a:r>
            <a:r>
              <a:rPr lang="en-US" sz="2000" b="1" dirty="0" err="1"/>
              <a:t>kusadya</a:t>
            </a:r>
            <a:r>
              <a:rPr lang="en-US" sz="2000" b="1" dirty="0"/>
              <a:t> zvakanaka, </a:t>
            </a:r>
            <a:r>
              <a:rPr lang="en-US" sz="2000" b="1" dirty="0" err="1"/>
              <a:t>kunetseka</a:t>
            </a:r>
            <a:r>
              <a:rPr lang="en-US" sz="2000" b="1" dirty="0"/>
              <a:t> </a:t>
            </a:r>
            <a:r>
              <a:rPr lang="en-US" sz="2000" b="1" dirty="0" err="1"/>
              <a:t>nekuda</a:t>
            </a:r>
            <a:r>
              <a:rPr lang="en-US" sz="2000" b="1" dirty="0"/>
              <a:t> </a:t>
            </a:r>
            <a:r>
              <a:rPr lang="en-US" sz="2000" b="1" dirty="0" err="1"/>
              <a:t>kwehurukuro</a:t>
            </a:r>
            <a:r>
              <a:rPr lang="en-US" sz="2000" b="1" dirty="0"/>
              <a:t> </a:t>
            </a:r>
            <a:r>
              <a:rPr lang="en-US" sz="2000" b="1" dirty="0" err="1"/>
              <a:t>dzake</a:t>
            </a:r>
            <a:r>
              <a:rPr lang="en-US" sz="2000" b="1" dirty="0"/>
              <a:t> </a:t>
            </a:r>
            <a:r>
              <a:rPr lang="en-US" sz="2000" b="1" dirty="0" err="1"/>
              <a:t>dzisingaperi</a:t>
            </a:r>
            <a:r>
              <a:rPr lang="en-US" sz="2000" b="1" dirty="0"/>
              <a:t> </a:t>
            </a:r>
            <a:r>
              <a:rPr lang="en-US" sz="2000" b="1" dirty="0" err="1"/>
              <a:t>nevanyori</a:t>
            </a:r>
            <a:r>
              <a:rPr lang="en-US" sz="2000" b="1" dirty="0"/>
              <a:t> </a:t>
            </a:r>
            <a:r>
              <a:rPr lang="en-US" sz="2000" b="1" dirty="0" err="1"/>
              <a:t>nevaFarisi</a:t>
            </a:r>
            <a:r>
              <a:rPr lang="en" sz="2000" b="1" dirty="0"/>
              <a:t>...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87BD4A-C4C9-7802-C091-940D4DB2C0AE}"/>
              </a:ext>
            </a:extLst>
          </p:cNvPr>
          <p:cNvSpPr txBox="1"/>
          <p:nvPr/>
        </p:nvSpPr>
        <p:spPr>
          <a:xfrm>
            <a:off x="137405" y="5657929"/>
            <a:ext cx="80729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Chinokosha</a:t>
            </a:r>
            <a:r>
              <a:rPr lang="en-US" sz="2000" b="1" dirty="0"/>
              <a:t> </a:t>
            </a:r>
            <a:r>
              <a:rPr lang="en-US" sz="2000" b="1" dirty="0" err="1"/>
              <a:t>zvikuru</a:t>
            </a:r>
            <a:r>
              <a:rPr lang="en-US" sz="2000" b="1" dirty="0"/>
              <a:t> </a:t>
            </a:r>
            <a:r>
              <a:rPr lang="en-US" sz="2000" b="1" dirty="0" err="1"/>
              <a:t>kupfuura</a:t>
            </a:r>
            <a:r>
              <a:rPr lang="en-US" sz="2000" b="1" dirty="0"/>
              <a:t> </a:t>
            </a:r>
            <a:r>
              <a:rPr lang="en-US" sz="2000" b="1" dirty="0" err="1"/>
              <a:t>hukama</a:t>
            </a:r>
            <a:r>
              <a:rPr lang="en-US" sz="2000" b="1" dirty="0"/>
              <a:t> </a:t>
            </a:r>
            <a:r>
              <a:rPr lang="en-US" sz="2000" b="1" dirty="0" err="1"/>
              <a:t>hwenyama</a:t>
            </a:r>
            <a:r>
              <a:rPr lang="en-US" sz="2000" b="1" dirty="0"/>
              <a:t> </a:t>
            </a:r>
            <a:r>
              <a:rPr lang="en-US" sz="2000" b="1" dirty="0" err="1"/>
              <a:t>zvisungo</a:t>
            </a:r>
            <a:r>
              <a:rPr lang="en-US" sz="2000" b="1" dirty="0"/>
              <a:t> </a:t>
            </a:r>
            <a:r>
              <a:rPr lang="en-US" sz="2000" b="1" dirty="0" err="1"/>
              <a:t>zvinobatanidza</a:t>
            </a:r>
            <a:r>
              <a:rPr lang="en-US" sz="2000" b="1" dirty="0"/>
              <a:t> Jesu </a:t>
            </a:r>
            <a:r>
              <a:rPr lang="en-US" sz="2000" b="1" dirty="0" err="1"/>
              <a:t>nemhuri</a:t>
            </a:r>
            <a:r>
              <a:rPr lang="en-US" sz="2000" b="1" dirty="0"/>
              <a:t> yake </a:t>
            </a:r>
            <a:r>
              <a:rPr lang="en-US" sz="2000" b="1" dirty="0" err="1"/>
              <a:t>yomweya</a:t>
            </a:r>
            <a:r>
              <a:rPr lang="en" sz="2000" b="1" dirty="0"/>
              <a:t>: “</a:t>
            </a:r>
            <a:r>
              <a:rPr lang="en-US" sz="2000" b="1" dirty="0" err="1"/>
              <a:t>Nokuti</a:t>
            </a:r>
            <a:r>
              <a:rPr lang="en-US" sz="2000" b="1" dirty="0"/>
              <a:t> </a:t>
            </a:r>
            <a:r>
              <a:rPr lang="en-US" sz="2000" b="1" dirty="0" err="1"/>
              <a:t>aninani</a:t>
            </a:r>
            <a:r>
              <a:rPr lang="en-US" sz="2000" b="1" dirty="0"/>
              <a:t> </a:t>
            </a:r>
            <a:r>
              <a:rPr lang="en-US" sz="2000" b="1" dirty="0" err="1"/>
              <a:t>unoita</a:t>
            </a:r>
            <a:r>
              <a:rPr lang="en-US" sz="2000" b="1" dirty="0"/>
              <a:t> </a:t>
            </a:r>
            <a:r>
              <a:rPr lang="en-US" sz="2000" b="1" dirty="0" err="1"/>
              <a:t>kuɗa</a:t>
            </a:r>
            <a:r>
              <a:rPr lang="en-US" sz="2000" b="1" dirty="0"/>
              <a:t> </a:t>
            </a:r>
            <a:r>
              <a:rPr lang="en-US" sz="2000" b="1" dirty="0" err="1"/>
              <a:t>kwaMŋari</a:t>
            </a:r>
            <a:r>
              <a:rPr lang="en-US" sz="2000" b="1" dirty="0"/>
              <a:t>, </a:t>
            </a:r>
            <a:r>
              <a:rPr lang="en-US" sz="2000" b="1" dirty="0" err="1"/>
              <a:t>ndiye</a:t>
            </a:r>
            <a:r>
              <a:rPr lang="en-US" sz="2000" b="1" dirty="0"/>
              <a:t> </a:t>
            </a:r>
            <a:r>
              <a:rPr lang="en-US" sz="2000" b="1" dirty="0" err="1"/>
              <a:t>munuŋuna</a:t>
            </a:r>
            <a:r>
              <a:rPr lang="en-US" sz="2000" b="1" dirty="0"/>
              <a:t> </a:t>
            </a:r>
            <a:r>
              <a:rPr lang="en-US" sz="2000" b="1" dirty="0" err="1"/>
              <a:t>waŋgu</a:t>
            </a:r>
            <a:r>
              <a:rPr lang="en-US" sz="2000" b="1" dirty="0"/>
              <a:t>, </a:t>
            </a:r>
            <a:r>
              <a:rPr lang="en-US" sz="2000" b="1" dirty="0" err="1"/>
              <a:t>nehanɀadzi</a:t>
            </a:r>
            <a:r>
              <a:rPr lang="en-US" sz="2000" b="1" dirty="0"/>
              <a:t>, namai</a:t>
            </a:r>
            <a:r>
              <a:rPr lang="en" sz="2000" b="1" dirty="0"/>
              <a:t>” (Marko 3:35).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57D434-E26E-2038-ADFE-03ADADC629DF}"/>
              </a:ext>
            </a:extLst>
          </p:cNvPr>
          <p:cNvSpPr txBox="1"/>
          <p:nvPr/>
        </p:nvSpPr>
        <p:spPr>
          <a:xfrm>
            <a:off x="112695" y="4635651"/>
            <a:ext cx="8072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Asi </a:t>
            </a:r>
            <a:r>
              <a:rPr lang="en-US" sz="2000" b="1" dirty="0" err="1"/>
              <a:t>zvitarisiko</a:t>
            </a:r>
            <a:r>
              <a:rPr lang="en-US" sz="2000" b="1" dirty="0"/>
              <a:t> </a:t>
            </a:r>
            <a:r>
              <a:rPr lang="en-US" sz="2000" b="1" dirty="0" err="1"/>
              <a:t>zvinonyengera</a:t>
            </a:r>
            <a:r>
              <a:rPr lang="en-US" sz="2000" b="1" dirty="0"/>
              <a:t>. Mai </a:t>
            </a:r>
            <a:r>
              <a:rPr lang="en-US" sz="2000" b="1" dirty="0" err="1"/>
              <a:t>vake</a:t>
            </a:r>
            <a:r>
              <a:rPr lang="en-US" sz="2000" b="1" dirty="0"/>
              <a:t> </a:t>
            </a:r>
            <a:r>
              <a:rPr lang="en-US" sz="2000" b="1" dirty="0" err="1"/>
              <a:t>nevanin'ina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-US" sz="2000" b="1" dirty="0"/>
              <a:t> </a:t>
            </a:r>
            <a:r>
              <a:rPr lang="en-US" sz="2000" b="1" dirty="0" err="1"/>
              <a:t>vakanga</a:t>
            </a:r>
            <a:r>
              <a:rPr lang="en-US" sz="2000" b="1" dirty="0"/>
              <a:t> </a:t>
            </a:r>
            <a:r>
              <a:rPr lang="en-US" sz="2000" b="1" dirty="0" err="1"/>
              <a:t>vakanganisa</a:t>
            </a:r>
            <a:r>
              <a:rPr lang="en-US" sz="2000" b="1" dirty="0"/>
              <a:t>. </a:t>
            </a:r>
            <a:r>
              <a:rPr lang="en-US" sz="2000" b="1" dirty="0" err="1"/>
              <a:t>Kusiya</a:t>
            </a:r>
            <a:r>
              <a:rPr lang="en-US" sz="2000" b="1" dirty="0"/>
              <a:t> </a:t>
            </a:r>
            <a:r>
              <a:rPr lang="en-US" sz="2000" b="1" dirty="0" err="1"/>
              <a:t>basa</a:t>
            </a:r>
            <a:r>
              <a:rPr lang="en-US" sz="2000" b="1" dirty="0"/>
              <a:t> rake kuti </a:t>
            </a:r>
            <a:r>
              <a:rPr lang="en-US" sz="2000" b="1" dirty="0" err="1"/>
              <a:t>vavatarise</a:t>
            </a:r>
            <a:r>
              <a:rPr lang="en-US" sz="2000" b="1" dirty="0"/>
              <a:t> </a:t>
            </a:r>
            <a:r>
              <a:rPr lang="en-US" sz="2000" b="1" dirty="0" err="1"/>
              <a:t>panguva</a:t>
            </a:r>
            <a:r>
              <a:rPr lang="en-US" sz="2000" b="1" dirty="0"/>
              <a:t> iyoyo </a:t>
            </a:r>
            <a:r>
              <a:rPr lang="en-US" sz="2000" b="1" dirty="0" err="1"/>
              <a:t>kwaikanganisa</a:t>
            </a:r>
            <a:r>
              <a:rPr lang="en-US" sz="2000" b="1" dirty="0"/>
              <a:t> </a:t>
            </a:r>
            <a:r>
              <a:rPr lang="en-US" sz="2000" b="1" dirty="0" err="1"/>
              <a:t>basa</a:t>
            </a:r>
            <a:r>
              <a:rPr lang="en-US" sz="2000" b="1" dirty="0"/>
              <a:t> rake uye </a:t>
            </a:r>
            <a:r>
              <a:rPr lang="en-US" sz="2000" b="1" dirty="0" err="1"/>
              <a:t>ivo</a:t>
            </a:r>
            <a:r>
              <a:rPr lang="en-US" sz="2000" b="1" dirty="0"/>
              <a:t> </a:t>
            </a:r>
            <a:r>
              <a:rPr lang="en-US" sz="2000" b="1" dirty="0" err="1"/>
              <a:t>pachavo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7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9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F7FC01-C731-A7D6-F20B-6DFAA64C8696}"/>
              </a:ext>
            </a:extLst>
          </p:cNvPr>
          <p:cNvSpPr txBox="1"/>
          <p:nvPr/>
        </p:nvSpPr>
        <p:spPr>
          <a:xfrm>
            <a:off x="1381125" y="1224867"/>
            <a:ext cx="10772775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“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Mweya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wekutambudza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hauzomutswi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kurwisa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avo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vasina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kubatana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naMwari,nokudaro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vasina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simba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rekuita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zvakanaka.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Uchamutswa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kuti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urwise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vakatendeka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vasingabvumirani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nenyika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uye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havazotsauswi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nemirangariro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wayo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nyasha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dzawo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kana kuti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kushora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kwawo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Chitendero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chinopa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uchapupu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upenyu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nokuda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kweutsvene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uye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chinotsiura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kuzvikudza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udyire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pfuma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uye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zvivi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zvine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mukurumbira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iko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zvino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chichavengwa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nenyika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uye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nevaKristu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vanoonekera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kunze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chete....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Paunoshorwa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nekutambudzwa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unenge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uri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muboka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rakanaka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kwazvo. ; nekuti Jesu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wakatsungirira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pazvose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uye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zvizhinji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kwazvo. Kana muri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vatariri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vakatendeka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kuna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Mwari,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zvinhu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izvi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irumbidzo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kwamuri.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Magamba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chete, ndiwo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achava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echokwadi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kana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akamira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ari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ega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achakunda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opihwa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korona </a:t>
            </a:r>
            <a:r>
              <a:rPr lang="en-US" sz="2500" b="1" dirty="0" err="1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isingaori</a:t>
            </a:r>
            <a:r>
              <a:rPr lang="en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."</a:t>
            </a:r>
            <a:r>
              <a:rPr lang="en-US" sz="2500" b="1" dirty="0">
                <a:solidFill>
                  <a:schemeClr val="bg1"/>
                </a:solidFill>
                <a:effectLst>
                  <a:glow rad="76200">
                    <a:srgbClr val="6A54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-Non Official Translation by Gift Mawoyo</a:t>
            </a:r>
            <a:endParaRPr lang="en" sz="2500" b="1" dirty="0">
              <a:solidFill>
                <a:schemeClr val="bg1"/>
              </a:solidFill>
              <a:effectLst>
                <a:glow rad="76200">
                  <a:srgbClr val="6A54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EF7005-A3E7-E48A-D379-0CE4AB8C2709}"/>
              </a:ext>
            </a:extLst>
          </p:cNvPr>
          <p:cNvSpPr txBox="1"/>
          <p:nvPr/>
        </p:nvSpPr>
        <p:spPr>
          <a:xfrm>
            <a:off x="9214056" y="6438900"/>
            <a:ext cx="293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(The Medical Ministry, pg. 282)</a:t>
            </a:r>
          </a:p>
        </p:txBody>
      </p:sp>
    </p:spTree>
    <p:extLst>
      <p:ext uri="{BB962C8B-B14F-4D97-AF65-F5344CB8AC3E}">
        <p14:creationId xmlns:p14="http://schemas.microsoft.com/office/powerpoint/2010/main" val="17146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38202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7F563312-A46E-E839-8271-430B1767B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034710" y="5618323"/>
            <a:ext cx="1995491" cy="45719"/>
          </a:xfrm>
          <a:custGeom>
            <a:avLst/>
            <a:gdLst>
              <a:gd name="connsiteX0" fmla="*/ 0 w 1995491"/>
              <a:gd name="connsiteY0" fmla="*/ 0 h 45719"/>
              <a:gd name="connsiteX1" fmla="*/ 665164 w 1995491"/>
              <a:gd name="connsiteY1" fmla="*/ 0 h 45719"/>
              <a:gd name="connsiteX2" fmla="*/ 1270463 w 1995491"/>
              <a:gd name="connsiteY2" fmla="*/ 0 h 45719"/>
              <a:gd name="connsiteX3" fmla="*/ 1995491 w 1995491"/>
              <a:gd name="connsiteY3" fmla="*/ 0 h 45719"/>
              <a:gd name="connsiteX4" fmla="*/ 1995491 w 1995491"/>
              <a:gd name="connsiteY4" fmla="*/ 45719 h 45719"/>
              <a:gd name="connsiteX5" fmla="*/ 1290418 w 1995491"/>
              <a:gd name="connsiteY5" fmla="*/ 45719 h 45719"/>
              <a:gd name="connsiteX6" fmla="*/ 665164 w 1995491"/>
              <a:gd name="connsiteY6" fmla="*/ 45719 h 45719"/>
              <a:gd name="connsiteX7" fmla="*/ 0 w 1995491"/>
              <a:gd name="connsiteY7" fmla="*/ 45719 h 45719"/>
              <a:gd name="connsiteX8" fmla="*/ 0 w 1995491"/>
              <a:gd name="connsiteY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5491" h="45719" fill="none" extrusionOk="0">
                <a:moveTo>
                  <a:pt x="0" y="0"/>
                </a:moveTo>
                <a:cubicBezTo>
                  <a:pt x="276771" y="21542"/>
                  <a:pt x="377164" y="4643"/>
                  <a:pt x="665164" y="0"/>
                </a:cubicBezTo>
                <a:cubicBezTo>
                  <a:pt x="953164" y="-4643"/>
                  <a:pt x="994291" y="-24523"/>
                  <a:pt x="1270463" y="0"/>
                </a:cubicBezTo>
                <a:cubicBezTo>
                  <a:pt x="1546635" y="24523"/>
                  <a:pt x="1682791" y="-7440"/>
                  <a:pt x="1995491" y="0"/>
                </a:cubicBezTo>
                <a:cubicBezTo>
                  <a:pt x="1997662" y="18875"/>
                  <a:pt x="1997016" y="23675"/>
                  <a:pt x="1995491" y="45719"/>
                </a:cubicBezTo>
                <a:cubicBezTo>
                  <a:pt x="1851042" y="54869"/>
                  <a:pt x="1484660" y="77334"/>
                  <a:pt x="1290418" y="45719"/>
                </a:cubicBezTo>
                <a:cubicBezTo>
                  <a:pt x="1096176" y="14104"/>
                  <a:pt x="835028" y="57349"/>
                  <a:pt x="665164" y="45719"/>
                </a:cubicBezTo>
                <a:cubicBezTo>
                  <a:pt x="495300" y="34089"/>
                  <a:pt x="260584" y="63792"/>
                  <a:pt x="0" y="45719"/>
                </a:cubicBezTo>
                <a:cubicBezTo>
                  <a:pt x="1770" y="31002"/>
                  <a:pt x="-1020" y="15459"/>
                  <a:pt x="0" y="0"/>
                </a:cubicBezTo>
                <a:close/>
              </a:path>
              <a:path w="1995491" h="45719" stroke="0" extrusionOk="0">
                <a:moveTo>
                  <a:pt x="0" y="0"/>
                </a:moveTo>
                <a:cubicBezTo>
                  <a:pt x="205654" y="20123"/>
                  <a:pt x="332413" y="-20169"/>
                  <a:pt x="605299" y="0"/>
                </a:cubicBezTo>
                <a:cubicBezTo>
                  <a:pt x="878185" y="20169"/>
                  <a:pt x="1116714" y="28024"/>
                  <a:pt x="1250508" y="0"/>
                </a:cubicBezTo>
                <a:cubicBezTo>
                  <a:pt x="1384302" y="-28024"/>
                  <a:pt x="1795557" y="-31858"/>
                  <a:pt x="1995491" y="0"/>
                </a:cubicBezTo>
                <a:cubicBezTo>
                  <a:pt x="1994226" y="14599"/>
                  <a:pt x="1994091" y="26641"/>
                  <a:pt x="1995491" y="45719"/>
                </a:cubicBezTo>
                <a:cubicBezTo>
                  <a:pt x="1735566" y="35291"/>
                  <a:pt x="1625315" y="59781"/>
                  <a:pt x="1370237" y="45719"/>
                </a:cubicBezTo>
                <a:cubicBezTo>
                  <a:pt x="1115159" y="31657"/>
                  <a:pt x="937076" y="80163"/>
                  <a:pt x="665164" y="45719"/>
                </a:cubicBezTo>
                <a:cubicBezTo>
                  <a:pt x="393252" y="11275"/>
                  <a:pt x="326484" y="39495"/>
                  <a:pt x="0" y="45719"/>
                </a:cubicBezTo>
                <a:cubicBezTo>
                  <a:pt x="772" y="31775"/>
                  <a:pt x="94" y="14627"/>
                  <a:pt x="0" y="0"/>
                </a:cubicBezTo>
                <a:close/>
              </a:path>
            </a:pathLst>
          </a:custGeom>
          <a:solidFill>
            <a:srgbClr val="DB3817"/>
          </a:solidFill>
          <a:ln w="44450" cap="rnd">
            <a:solidFill>
              <a:srgbClr val="DB3817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par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B9FFC2FD-3455-E616-F7B6-8D6203E1CE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2" b="12292"/>
          <a:stretch/>
        </p:blipFill>
        <p:spPr>
          <a:xfrm>
            <a:off x="20" y="9"/>
            <a:ext cx="12191980" cy="5172065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C6B26A6-F066-0435-CAFA-9CF25CF676DF}"/>
              </a:ext>
            </a:extLst>
          </p:cNvPr>
          <p:cNvSpPr txBox="1"/>
          <p:nvPr/>
        </p:nvSpPr>
        <p:spPr>
          <a:xfrm>
            <a:off x="319067" y="5219611"/>
            <a:ext cx="11556893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Akati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kwaʋari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Saɓata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yakaitirwa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munhu, munhu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haana‐kuitirwa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saɓata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Marko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DB38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2:27, 28)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DB38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6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DF80E11-1868-A964-F6C8-EEBFDE599918}"/>
              </a:ext>
            </a:extLst>
          </p:cNvPr>
          <p:cNvSpPr txBox="1"/>
          <p:nvPr/>
        </p:nvSpPr>
        <p:spPr>
          <a:xfrm>
            <a:off x="5105400" y="4053334"/>
            <a:ext cx="7067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/>
              <a:t>Makakatanwa</a:t>
            </a:r>
            <a:r>
              <a:rPr lang="en-US" sz="2000" b="1" dirty="0"/>
              <a:t> pamusoro </a:t>
            </a:r>
            <a:r>
              <a:rPr lang="en-US" sz="2000" b="1" dirty="0" err="1"/>
              <a:t>pekuregerera</a:t>
            </a:r>
            <a:r>
              <a:rPr lang="en" sz="2000" b="1" dirty="0"/>
              <a:t>. Marko 2:1-12.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Makakatanwa pamusoro pezvekudya. Marko 2:13-22.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Makakatanwa pamusoro peSabata. Marko 2:23-3:6.</a:t>
            </a:r>
          </a:p>
          <a:p>
            <a:pPr>
              <a:spcBef>
                <a:spcPts val="1200"/>
              </a:spcBef>
            </a:pPr>
            <a:r>
              <a:rPr lang="en" sz="2000" b="1" dirty="0"/>
              <a:t>Mibvunzo ine makakatanwa pamusoro paJesu: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Anoita</a:t>
            </a:r>
            <a:r>
              <a:rPr lang="en-US" sz="2000" b="1" dirty="0"/>
              <a:t> </a:t>
            </a:r>
            <a:r>
              <a:rPr lang="en-US" sz="2000" b="1" dirty="0" err="1"/>
              <a:t>minana</a:t>
            </a:r>
            <a:r>
              <a:rPr lang="en-US" sz="2000" b="1" dirty="0"/>
              <a:t> </a:t>
            </a:r>
            <a:r>
              <a:rPr lang="en-US" sz="2000" b="1" dirty="0" err="1"/>
              <a:t>nesimba</a:t>
            </a:r>
            <a:r>
              <a:rPr lang="en-US" sz="2000" b="1" dirty="0"/>
              <a:t> </a:t>
            </a:r>
            <a:r>
              <a:rPr lang="en-US" sz="2000" b="1" dirty="0" err="1"/>
              <a:t>ripi</a:t>
            </a:r>
            <a:r>
              <a:rPr lang="en" sz="2000" b="1" dirty="0"/>
              <a:t>? Marko 3:22-30.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anopenga</a:t>
            </a:r>
            <a:r>
              <a:rPr lang="en-US" sz="2000" b="1" dirty="0"/>
              <a:t> here</a:t>
            </a:r>
            <a:r>
              <a:rPr lang="en" sz="2000" b="1" dirty="0"/>
              <a:t>? Marko 3:20-21, 31-35.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A3AE43-CA92-2B6E-0E16-0A1EA72F25FA}"/>
              </a:ext>
            </a:extLst>
          </p:cNvPr>
          <p:cNvSpPr txBox="1"/>
          <p:nvPr/>
        </p:nvSpPr>
        <p:spPr>
          <a:xfrm>
            <a:off x="304800" y="250121"/>
            <a:ext cx="72485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Mufambiro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waJesu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nzira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yake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yokuparidzira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uye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kunyange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kuporesa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kwake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zvakapinda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murwisano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yakananga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namagamuchidzanwa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ezviremera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zvechitendero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643962D1-7C33-E6EC-C3F3-7557B65E0D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8599" y="152400"/>
            <a:ext cx="3952875" cy="3609975"/>
          </a:xfrm>
          <a:prstGeom prst="roundRect">
            <a:avLst>
              <a:gd name="adj" fmla="val 8224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/>
            </a:contourClr>
          </a:sp3d>
        </p:spPr>
      </p:pic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EA06B0C-0BD5-F1DD-9438-1DBD6F31A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13" y="3956871"/>
            <a:ext cx="3984145" cy="2758254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3B9C8B-A48E-D88B-B45F-EF3449EA33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013692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36855F-BB3A-4C56-D740-DD037A44BE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562348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252B8FFC-17C4-85B1-E617-80F96B776FC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5465035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4C53AC1-A889-FD6D-8ED2-DA513D1670B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2811">
            <a:off x="4716386" y="4111004"/>
            <a:ext cx="435453" cy="532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5EC572BF-23EF-44F0-D697-0BC730780A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851" y="5905753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texto, dibujo&#10;&#10;Descripción generada automáticamente">
            <a:extLst>
              <a:ext uri="{FF2B5EF4-FFF2-40B4-BE49-F238E27FC236}">
                <a16:creationId xmlns:a16="http://schemas.microsoft.com/office/drawing/2014/main" id="{3AC37FC0-59B9-BD5B-8DC2-3EDD8C4928F1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86" y="6278971"/>
            <a:ext cx="524376" cy="2697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83F3B5-83B8-CC0F-8CC7-9CEDEE5E27E4}"/>
              </a:ext>
            </a:extLst>
          </p:cNvPr>
          <p:cNvSpPr txBox="1"/>
          <p:nvPr/>
        </p:nvSpPr>
        <p:spPr>
          <a:xfrm>
            <a:off x="304800" y="3237022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panikiro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upenyu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hwaJesu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hwaiva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upenyu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hwokukakavadzana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FA30-1120-51E4-0902-5629D813E8E1}"/>
              </a:ext>
            </a:extLst>
          </p:cNvPr>
          <p:cNvSpPr txBox="1"/>
          <p:nvPr/>
        </p:nvSpPr>
        <p:spPr>
          <a:xfrm>
            <a:off x="304800" y="2446573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dzake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chaidzo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dzakasvika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pakudavira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kuti Jesu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akanga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arasika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nemhaka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yokushanda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zvakanyanyisa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F98E39-1211-C641-74D0-B00FB851A55E}"/>
              </a:ext>
            </a:extLst>
          </p:cNvPr>
          <p:cNvSpPr txBox="1"/>
          <p:nvPr/>
        </p:nvSpPr>
        <p:spPr>
          <a:xfrm>
            <a:off x="304799" y="1348347"/>
            <a:ext cx="7248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Vakamutora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seanomhura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Mwari;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neshamwari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yevatadzi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Mudariki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weSabata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Vakatomupomera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mhosva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yekushandira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Beerzeburi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884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0E982-46F7-11B5-9F5D-4F2A1244C56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3462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MAKAKATANWA PAMUSORO PEKUREGERERA</a:t>
            </a:r>
            <a:endParaRPr lang="en" sz="4400" b="1" dirty="0">
              <a:ln w="13462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1AA152-44DD-63B4-C198-5E7510CE29CE}"/>
              </a:ext>
            </a:extLst>
          </p:cNvPr>
          <p:cNvSpPr txBox="1"/>
          <p:nvPr/>
        </p:nvSpPr>
        <p:spPr>
          <a:xfrm>
            <a:off x="0" y="603825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Jesu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wakati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aciʋona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kutenda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kwaʋo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akati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kunowakaŋga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akafa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mitezo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Mŋana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wakaŋganwirwa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iʋi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E6EF45-912D-4C7B-AC82-5A12873E7F69}"/>
              </a:ext>
            </a:extLst>
          </p:cNvPr>
          <p:cNvSpPr txBox="1"/>
          <p:nvPr/>
        </p:nvSpPr>
        <p:spPr>
          <a:xfrm>
            <a:off x="161924" y="973157"/>
            <a:ext cx="7924801" cy="210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70" b="1" dirty="0"/>
              <a:t>Jesu </a:t>
            </a:r>
            <a:r>
              <a:rPr lang="en-US" sz="1870" b="1" dirty="0" err="1"/>
              <a:t>paakadzokera</a:t>
            </a:r>
            <a:r>
              <a:rPr lang="en-US" sz="1870" b="1" dirty="0"/>
              <a:t> </a:t>
            </a:r>
            <a:r>
              <a:rPr lang="en-US" sz="1870" b="1" dirty="0" err="1"/>
              <a:t>kumba</a:t>
            </a:r>
            <a:r>
              <a:rPr lang="en-US" sz="1870" b="1" dirty="0"/>
              <a:t> </a:t>
            </a:r>
            <a:r>
              <a:rPr lang="en-US" sz="1870" b="1" dirty="0" err="1"/>
              <a:t>kwaPetro</a:t>
            </a:r>
            <a:r>
              <a:rPr lang="en-US" sz="1870" b="1" dirty="0"/>
              <a:t> </a:t>
            </a:r>
            <a:r>
              <a:rPr lang="en-US" sz="1870" b="1" dirty="0" err="1"/>
              <a:t>muKapenaume</a:t>
            </a:r>
            <a:r>
              <a:rPr lang="en-US" sz="1870" b="1" dirty="0"/>
              <a:t>, vanhu </a:t>
            </a:r>
            <a:r>
              <a:rPr lang="en-US" sz="1870" b="1" dirty="0" err="1"/>
              <a:t>vakawanda</a:t>
            </a:r>
            <a:r>
              <a:rPr lang="en-US" sz="1870" b="1" dirty="0"/>
              <a:t> </a:t>
            </a:r>
            <a:r>
              <a:rPr lang="en-US" sz="1870" b="1" dirty="0" err="1"/>
              <a:t>vakauya</a:t>
            </a:r>
            <a:r>
              <a:rPr lang="en-US" sz="1870" b="1" dirty="0"/>
              <a:t> </a:t>
            </a:r>
            <a:r>
              <a:rPr lang="en-US" sz="1870" b="1" dirty="0" err="1"/>
              <a:t>kuzomuteerera</a:t>
            </a:r>
            <a:r>
              <a:rPr lang="en-US" sz="1870" b="1" dirty="0"/>
              <a:t> ( Mako 2:1-2 ). Shamwari </a:t>
            </a:r>
            <a:r>
              <a:rPr lang="en-US" sz="1870" b="1" dirty="0" err="1"/>
              <a:t>ina</a:t>
            </a:r>
            <a:r>
              <a:rPr lang="en-US" sz="1870" b="1" dirty="0"/>
              <a:t> </a:t>
            </a:r>
            <a:r>
              <a:rPr lang="en-US" sz="1870" b="1" dirty="0" err="1"/>
              <a:t>dzakauya</a:t>
            </a:r>
            <a:r>
              <a:rPr lang="en-US" sz="1870" b="1" dirty="0"/>
              <a:t> kuti Jesu </a:t>
            </a:r>
            <a:r>
              <a:rPr lang="en-US" sz="1870" b="1" dirty="0" err="1"/>
              <a:t>arape</a:t>
            </a:r>
            <a:r>
              <a:rPr lang="en-US" sz="1870" b="1" dirty="0"/>
              <a:t> </a:t>
            </a:r>
            <a:r>
              <a:rPr lang="en-US" sz="1870" b="1" dirty="0" err="1"/>
              <a:t>shamwari</a:t>
            </a:r>
            <a:r>
              <a:rPr lang="en-US" sz="1870" b="1" dirty="0"/>
              <a:t> </a:t>
            </a:r>
            <a:r>
              <a:rPr lang="en-US" sz="1870" b="1" dirty="0" err="1"/>
              <a:t>yadzo</a:t>
            </a:r>
            <a:r>
              <a:rPr lang="en-US" sz="1870" b="1" dirty="0"/>
              <a:t> </a:t>
            </a:r>
            <a:r>
              <a:rPr lang="en-US" sz="1870" b="1" dirty="0" err="1"/>
              <a:t>yakanga</a:t>
            </a:r>
            <a:r>
              <a:rPr lang="en-US" sz="1870" b="1" dirty="0"/>
              <a:t> </a:t>
            </a:r>
            <a:r>
              <a:rPr lang="en-US" sz="1870" b="1" dirty="0" err="1"/>
              <a:t>yakaoma</a:t>
            </a:r>
            <a:r>
              <a:rPr lang="en-US" sz="1870" b="1" dirty="0"/>
              <a:t> </a:t>
            </a:r>
            <a:r>
              <a:rPr lang="en-US" sz="1870" b="1" dirty="0" err="1"/>
              <a:t>mitezo</a:t>
            </a:r>
            <a:r>
              <a:rPr lang="en-US" sz="1870" b="1" dirty="0"/>
              <a:t>, </a:t>
            </a:r>
            <a:r>
              <a:rPr lang="en-US" sz="1870" b="1" dirty="0" err="1"/>
              <a:t>asi</a:t>
            </a:r>
            <a:r>
              <a:rPr lang="en-US" sz="1870" b="1" dirty="0"/>
              <a:t> </a:t>
            </a:r>
            <a:r>
              <a:rPr lang="en-US" sz="1870" b="1" dirty="0" err="1"/>
              <a:t>hadzina</a:t>
            </a:r>
            <a:r>
              <a:rPr lang="en-US" sz="1870" b="1" dirty="0"/>
              <a:t> </a:t>
            </a:r>
            <a:r>
              <a:rPr lang="en-US" sz="1870" b="1" dirty="0" err="1"/>
              <a:t>kukwanisa</a:t>
            </a:r>
            <a:r>
              <a:rPr lang="en-US" sz="1870" b="1" dirty="0"/>
              <a:t> </a:t>
            </a:r>
            <a:r>
              <a:rPr lang="en-US" sz="1870" b="1" dirty="0" err="1"/>
              <a:t>kuswedera</a:t>
            </a:r>
            <a:r>
              <a:rPr lang="en-US" sz="1870" b="1" dirty="0"/>
              <a:t> </a:t>
            </a:r>
            <a:r>
              <a:rPr lang="en-US" sz="1870" b="1" dirty="0" err="1"/>
              <a:t>pedyo</a:t>
            </a:r>
            <a:r>
              <a:rPr lang="en-US" sz="1870" b="1" dirty="0"/>
              <a:t> naye. </a:t>
            </a:r>
            <a:r>
              <a:rPr lang="en-US" sz="1870" b="1" dirty="0" err="1"/>
              <a:t>Vachida</a:t>
            </a:r>
            <a:r>
              <a:rPr lang="en-US" sz="1870" b="1" dirty="0"/>
              <a:t> </a:t>
            </a:r>
            <a:r>
              <a:rPr lang="en-US" sz="1870" b="1" dirty="0" err="1"/>
              <a:t>kumuuyisa</a:t>
            </a:r>
            <a:r>
              <a:rPr lang="en-US" sz="1870" b="1" dirty="0"/>
              <a:t> </a:t>
            </a:r>
            <a:r>
              <a:rPr lang="en-US" sz="1870" b="1" dirty="0" err="1"/>
              <a:t>kuna</a:t>
            </a:r>
            <a:r>
              <a:rPr lang="en-US" sz="1870" b="1" dirty="0"/>
              <a:t> Jesu, </a:t>
            </a:r>
            <a:r>
              <a:rPr lang="en-US" sz="1870" b="1" dirty="0" err="1"/>
              <a:t>vakakwira</a:t>
            </a:r>
            <a:r>
              <a:rPr lang="en-US" sz="1870" b="1" dirty="0"/>
              <a:t> </a:t>
            </a:r>
            <a:r>
              <a:rPr lang="en-US" sz="1870" b="1" dirty="0" err="1"/>
              <a:t>padenga</a:t>
            </a:r>
            <a:r>
              <a:rPr lang="en-US" sz="1870" b="1" dirty="0"/>
              <a:t> </a:t>
            </a:r>
            <a:r>
              <a:rPr lang="en-US" sz="1870" b="1" dirty="0" err="1"/>
              <a:t>remba</a:t>
            </a:r>
            <a:r>
              <a:rPr lang="en-US" sz="1870" b="1" dirty="0"/>
              <a:t> </a:t>
            </a:r>
            <a:r>
              <a:rPr lang="en-US" sz="1870" b="1" dirty="0" err="1"/>
              <a:t>vakazarura</a:t>
            </a:r>
            <a:r>
              <a:rPr lang="en-US" sz="1870" b="1" dirty="0"/>
              <a:t> </a:t>
            </a:r>
            <a:r>
              <a:rPr lang="en-US" sz="1870" b="1" dirty="0" err="1"/>
              <a:t>suo</a:t>
            </a:r>
            <a:r>
              <a:rPr lang="en-US" sz="1870" b="1" dirty="0"/>
              <a:t> kuti </a:t>
            </a:r>
            <a:r>
              <a:rPr lang="en-US" sz="1870" b="1" dirty="0" err="1"/>
              <a:t>vamuburutse</a:t>
            </a:r>
            <a:r>
              <a:rPr lang="en-US" sz="1870" b="1" dirty="0"/>
              <a:t>. Kutaura </a:t>
            </a:r>
            <a:r>
              <a:rPr lang="en-US" sz="1870" b="1" dirty="0" err="1"/>
              <a:t>kwaJesu</a:t>
            </a:r>
            <a:r>
              <a:rPr lang="en-US" sz="1870" b="1" dirty="0"/>
              <a:t> </a:t>
            </a:r>
            <a:r>
              <a:rPr lang="en-US" sz="1870" b="1" dirty="0" err="1"/>
              <a:t>kwakamiswa</a:t>
            </a:r>
            <a:r>
              <a:rPr lang="en-US" sz="1870" b="1" dirty="0"/>
              <a:t>, uye munhu </a:t>
            </a:r>
            <a:r>
              <a:rPr lang="en-US" sz="1870" b="1" dirty="0" err="1"/>
              <a:t>wese</a:t>
            </a:r>
            <a:r>
              <a:rPr lang="en-US" sz="1870" b="1" dirty="0"/>
              <a:t> </a:t>
            </a:r>
            <a:r>
              <a:rPr lang="en-US" sz="1870" b="1" dirty="0" err="1"/>
              <a:t>akaramba</a:t>
            </a:r>
            <a:r>
              <a:rPr lang="en-US" sz="1870" b="1" dirty="0"/>
              <a:t> </a:t>
            </a:r>
            <a:r>
              <a:rPr lang="en-US" sz="1870" b="1" dirty="0" err="1"/>
              <a:t>akanyarara</a:t>
            </a:r>
            <a:r>
              <a:rPr lang="en-US" sz="1870" b="1" dirty="0"/>
              <a:t>, </a:t>
            </a:r>
            <a:r>
              <a:rPr lang="en-US" sz="1870" b="1" dirty="0" err="1"/>
              <a:t>akamirira</a:t>
            </a:r>
            <a:r>
              <a:rPr lang="en-US" sz="1870" b="1" dirty="0"/>
              <a:t> kuona </a:t>
            </a:r>
            <a:r>
              <a:rPr lang="en-US" sz="1870" b="1" dirty="0" err="1"/>
              <a:t>zvaizoitwa</a:t>
            </a:r>
            <a:r>
              <a:rPr lang="en-US" sz="1870" b="1" dirty="0"/>
              <a:t> </a:t>
            </a:r>
            <a:r>
              <a:rPr lang="en-US" sz="1870" b="1" dirty="0" err="1"/>
              <a:t>naJesu</a:t>
            </a:r>
            <a:r>
              <a:rPr lang="en-US" sz="1870" b="1" dirty="0"/>
              <a:t> (Marko </a:t>
            </a:r>
            <a:r>
              <a:rPr lang="en" sz="1870" b="1" dirty="0"/>
              <a:t>2:3-4).</a:t>
            </a:r>
          </a:p>
        </p:txBody>
      </p:sp>
      <p:pic>
        <p:nvPicPr>
          <p:cNvPr id="4" name="Imagen 3" descr="Imagen que contiene interior, edificio, tabla, parado&#10;&#10;Descripción generada automáticamente">
            <a:extLst>
              <a:ext uri="{FF2B5EF4-FFF2-40B4-BE49-F238E27FC236}">
                <a16:creationId xmlns:a16="http://schemas.microsoft.com/office/drawing/2014/main" id="{2A5F88A4-0C77-5B64-24F8-4C3B8126BB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196" y="1133229"/>
            <a:ext cx="3848332" cy="550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17EB1CC-C89F-0013-1FAE-C8DE1AD35E97}"/>
              </a:ext>
            </a:extLst>
          </p:cNvPr>
          <p:cNvSpPr txBox="1"/>
          <p:nvPr/>
        </p:nvSpPr>
        <p:spPr>
          <a:xfrm>
            <a:off x="161924" y="5528250"/>
            <a:ext cx="79248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Vanhu </a:t>
            </a:r>
            <a:r>
              <a:rPr lang="en-US" sz="1900" b="1" dirty="0" err="1"/>
              <a:t>vakarumbidza</a:t>
            </a:r>
            <a:r>
              <a:rPr lang="en-US" sz="1900" b="1" dirty="0"/>
              <a:t> Mwari </a:t>
            </a:r>
            <a:r>
              <a:rPr lang="en-US" sz="1900" b="1" dirty="0" err="1"/>
              <a:t>nokupa</a:t>
            </a:r>
            <a:r>
              <a:rPr lang="en-US" sz="1900" b="1" dirty="0"/>
              <a:t> Jesu </a:t>
            </a:r>
            <a:r>
              <a:rPr lang="en-US" sz="1900" b="1" dirty="0" err="1"/>
              <a:t>simba</a:t>
            </a:r>
            <a:r>
              <a:rPr lang="en-US" sz="1900" b="1" dirty="0"/>
              <a:t> </a:t>
            </a:r>
            <a:r>
              <a:rPr lang="en-US" sz="1900" b="1" dirty="0" err="1"/>
              <a:t>rokukanganwira</a:t>
            </a:r>
            <a:r>
              <a:rPr lang="en-US" sz="1900" b="1" dirty="0"/>
              <a:t> </a:t>
            </a:r>
            <a:r>
              <a:rPr lang="en-US" sz="1900" b="1" dirty="0" err="1"/>
              <a:t>zvivi</a:t>
            </a:r>
            <a:r>
              <a:rPr lang="en-US" sz="1900" b="1" dirty="0"/>
              <a:t> ( Marko 2:12; Mt. 9:8 ). Munhu </a:t>
            </a:r>
            <a:r>
              <a:rPr lang="en-US" sz="1900" b="1" dirty="0" err="1"/>
              <a:t>akafa</a:t>
            </a:r>
            <a:r>
              <a:rPr lang="en-US" sz="1900" b="1" dirty="0"/>
              <a:t> </a:t>
            </a:r>
            <a:r>
              <a:rPr lang="en-US" sz="1900" b="1" dirty="0" err="1"/>
              <a:t>mitezo</a:t>
            </a:r>
            <a:r>
              <a:rPr lang="en-US" sz="1900" b="1" dirty="0"/>
              <a:t> </a:t>
            </a:r>
            <a:r>
              <a:rPr lang="en-US" sz="1900" b="1" dirty="0" err="1"/>
              <a:t>akafamba</a:t>
            </a:r>
            <a:r>
              <a:rPr lang="en-US" sz="1900" b="1" dirty="0"/>
              <a:t>; </a:t>
            </a:r>
            <a:r>
              <a:rPr lang="en-US" sz="1900" b="1" dirty="0" err="1"/>
              <a:t>asi</a:t>
            </a:r>
            <a:r>
              <a:rPr lang="en-US" sz="1900" b="1" dirty="0"/>
              <a:t> </a:t>
            </a:r>
            <a:r>
              <a:rPr lang="en-US" sz="1900" b="1" dirty="0" err="1"/>
              <a:t>vanyori</a:t>
            </a:r>
            <a:r>
              <a:rPr lang="en-US" sz="1900" b="1" dirty="0"/>
              <a:t> </a:t>
            </a:r>
            <a:r>
              <a:rPr lang="en-US" sz="1900" b="1" dirty="0" err="1"/>
              <a:t>vakasiyiwa</a:t>
            </a:r>
            <a:r>
              <a:rPr lang="en-US" sz="1900" b="1" dirty="0"/>
              <a:t> </a:t>
            </a:r>
            <a:r>
              <a:rPr lang="en-US" sz="1900" b="1" dirty="0" err="1"/>
              <a:t>vari</a:t>
            </a:r>
            <a:r>
              <a:rPr lang="en-US" sz="1900" b="1" dirty="0"/>
              <a:t> </a:t>
            </a:r>
            <a:r>
              <a:rPr lang="en-US" sz="1900" b="1" dirty="0" err="1"/>
              <a:t>mapofu</a:t>
            </a:r>
            <a:r>
              <a:rPr lang="en-US" sz="1900" b="1" dirty="0"/>
              <a:t>, </a:t>
            </a:r>
            <a:r>
              <a:rPr lang="en-US" sz="1900" b="1" dirty="0" err="1"/>
              <a:t>vasingakwanisi</a:t>
            </a:r>
            <a:r>
              <a:rPr lang="en-US" sz="1900" b="1" dirty="0"/>
              <a:t> kuona kuti Jesu </a:t>
            </a:r>
            <a:r>
              <a:rPr lang="en-US" sz="1900" b="1" dirty="0" err="1"/>
              <a:t>aigona</a:t>
            </a:r>
            <a:r>
              <a:rPr lang="en-US" sz="1900" b="1" dirty="0"/>
              <a:t> kuona </a:t>
            </a:r>
            <a:r>
              <a:rPr lang="en-US" sz="1900" b="1" dirty="0" err="1"/>
              <a:t>ndangariro</a:t>
            </a:r>
            <a:r>
              <a:rPr lang="en-US" sz="1900" b="1" dirty="0"/>
              <a:t> dzavo, </a:t>
            </a:r>
            <a:r>
              <a:rPr lang="en-US" sz="1900" b="1" dirty="0" err="1"/>
              <a:t>kukanganwira</a:t>
            </a:r>
            <a:r>
              <a:rPr lang="en-US" sz="1900" b="1" dirty="0"/>
              <a:t> </a:t>
            </a:r>
            <a:r>
              <a:rPr lang="en-US" sz="1900" b="1" dirty="0" err="1"/>
              <a:t>mutadzi</a:t>
            </a:r>
            <a:r>
              <a:rPr lang="en-US" sz="1900" b="1" dirty="0"/>
              <a:t>, uye </a:t>
            </a:r>
            <a:r>
              <a:rPr lang="en-US" sz="1900" b="1" dirty="0" err="1"/>
              <a:t>kumupa</a:t>
            </a:r>
            <a:r>
              <a:rPr lang="en-US" sz="1900" b="1" dirty="0"/>
              <a:t> </a:t>
            </a:r>
            <a:r>
              <a:rPr lang="en-US" sz="1900" b="1" dirty="0" err="1"/>
              <a:t>kuporeswa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60BBA2-22B9-CCA0-22E1-D45983FDAA53}"/>
              </a:ext>
            </a:extLst>
          </p:cNvPr>
          <p:cNvSpPr txBox="1"/>
          <p:nvPr/>
        </p:nvSpPr>
        <p:spPr>
          <a:xfrm>
            <a:off x="161923" y="4527976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Kuvanyori</a:t>
            </a:r>
            <a:r>
              <a:rPr lang="en-US" sz="2000" b="1" dirty="0"/>
              <a:t>, uku </a:t>
            </a:r>
            <a:r>
              <a:rPr lang="en-US" sz="2000" b="1" dirty="0" err="1"/>
              <a:t>kwaiva</a:t>
            </a:r>
            <a:r>
              <a:rPr lang="en-US" sz="2000" b="1" dirty="0"/>
              <a:t> </a:t>
            </a:r>
            <a:r>
              <a:rPr lang="en-US" sz="2000" b="1" dirty="0" err="1"/>
              <a:t>kumhura</a:t>
            </a:r>
            <a:r>
              <a:rPr lang="en-US" sz="2000" b="1" dirty="0"/>
              <a:t> (</a:t>
            </a:r>
            <a:r>
              <a:rPr lang="en-US" sz="2000" b="1" dirty="0" err="1"/>
              <a:t>kwechokwadi</a:t>
            </a:r>
            <a:r>
              <a:rPr lang="en-US" sz="2000" b="1" dirty="0"/>
              <a:t>, kana Jesu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asiri</a:t>
            </a:r>
            <a:r>
              <a:rPr lang="en-US" sz="2000" b="1" dirty="0"/>
              <a:t> Mwari). Kuti </a:t>
            </a:r>
            <a:r>
              <a:rPr lang="en-US" sz="2000" b="1" dirty="0" err="1"/>
              <a:t>aratidze</a:t>
            </a:r>
            <a:r>
              <a:rPr lang="en-US" sz="2000" b="1" dirty="0"/>
              <a:t> kuti </a:t>
            </a:r>
            <a:r>
              <a:rPr lang="en-US" sz="2000" b="1" dirty="0" err="1"/>
              <a:t>ane</a:t>
            </a:r>
            <a:r>
              <a:rPr lang="en-US" sz="2000" b="1" dirty="0"/>
              <a:t> </a:t>
            </a:r>
            <a:r>
              <a:rPr lang="en-US" sz="2000" b="1" dirty="0" err="1"/>
              <a:t>simba</a:t>
            </a:r>
            <a:r>
              <a:rPr lang="en-US" sz="2000" b="1" dirty="0"/>
              <a:t> </a:t>
            </a:r>
            <a:r>
              <a:rPr lang="en-US" sz="2000" b="1" dirty="0" err="1"/>
              <a:t>rokukanganwira</a:t>
            </a:r>
            <a:r>
              <a:rPr lang="en-US" sz="2000" b="1" dirty="0"/>
              <a:t>, Jesu </a:t>
            </a:r>
            <a:r>
              <a:rPr lang="en-US" sz="2000" b="1" dirty="0" err="1"/>
              <a:t>akaporesa</a:t>
            </a:r>
            <a:r>
              <a:rPr lang="en-US" sz="2000" b="1" dirty="0"/>
              <a:t>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akafa</a:t>
            </a:r>
            <a:r>
              <a:rPr lang="en-US" sz="2000" b="1" dirty="0"/>
              <a:t> </a:t>
            </a:r>
            <a:r>
              <a:rPr lang="en-US" sz="2000" b="1" dirty="0" err="1"/>
              <a:t>mitezo</a:t>
            </a:r>
            <a:r>
              <a:rPr lang="en" sz="2000" b="1" dirty="0"/>
              <a:t>(Marko 2:8-11).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AD276D-189F-59BE-A0F1-B50ADB086B68}"/>
              </a:ext>
            </a:extLst>
          </p:cNvPr>
          <p:cNvSpPr txBox="1"/>
          <p:nvPr/>
        </p:nvSpPr>
        <p:spPr>
          <a:xfrm>
            <a:off x="161920" y="3219926"/>
            <a:ext cx="7924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 err="1"/>
              <a:t>Wakaŋganwirwa</a:t>
            </a:r>
            <a:r>
              <a:rPr lang="en-US" sz="2000" b="1" dirty="0"/>
              <a:t> ɀ</a:t>
            </a:r>
            <a:r>
              <a:rPr lang="en-US" sz="2000" b="1" dirty="0" err="1"/>
              <a:t>iʋi</a:t>
            </a:r>
            <a:r>
              <a:rPr lang="en-US" sz="2000" b="1" dirty="0"/>
              <a:t> ɀ</a:t>
            </a:r>
            <a:r>
              <a:rPr lang="en-US" sz="2000" b="1" dirty="0" err="1"/>
              <a:t>ako</a:t>
            </a:r>
            <a:r>
              <a:rPr lang="en" sz="2000" b="1" dirty="0"/>
              <a:t>” (Marko 2:5). </a:t>
            </a:r>
            <a:r>
              <a:rPr lang="en-US" sz="2000" b="1" dirty="0" err="1"/>
              <a:t>Akaoma</a:t>
            </a:r>
            <a:r>
              <a:rPr lang="en-US" sz="2000" b="1" dirty="0"/>
              <a:t> </a:t>
            </a:r>
            <a:r>
              <a:rPr lang="en-US" sz="2000" b="1" dirty="0" err="1"/>
              <a:t>mitezo</a:t>
            </a:r>
            <a:r>
              <a:rPr lang="en-US" sz="2000" b="1" dirty="0"/>
              <a:t> </a:t>
            </a:r>
            <a:r>
              <a:rPr lang="en-US" sz="2000" b="1" dirty="0" err="1"/>
              <a:t>angadai</a:t>
            </a:r>
            <a:r>
              <a:rPr lang="en-US" sz="2000" b="1" dirty="0"/>
              <a:t> akati: “</a:t>
            </a:r>
            <a:r>
              <a:rPr lang="en-US" sz="2000" b="1" dirty="0" err="1"/>
              <a:t>Chandinoda</a:t>
            </a:r>
            <a:r>
              <a:rPr lang="en-US" sz="2000" b="1" dirty="0"/>
              <a:t> kufamba.” Asi </a:t>
            </a:r>
            <a:r>
              <a:rPr lang="en-US" sz="2000" b="1" dirty="0" err="1"/>
              <a:t>haana</a:t>
            </a:r>
            <a:r>
              <a:rPr lang="en-US" sz="2000" b="1" dirty="0"/>
              <a:t> </a:t>
            </a:r>
            <a:r>
              <a:rPr lang="en-US" sz="2000" b="1" dirty="0" err="1"/>
              <a:t>kuzviita</a:t>
            </a:r>
            <a:r>
              <a:rPr lang="en-US" sz="2000" b="1" dirty="0"/>
              <a:t>. Jesu </a:t>
            </a:r>
            <a:r>
              <a:rPr lang="en-US" sz="2000" b="1" dirty="0" err="1"/>
              <a:t>akarapa</a:t>
            </a:r>
            <a:r>
              <a:rPr lang="en-US" sz="2000" b="1" dirty="0"/>
              <a:t> </a:t>
            </a:r>
            <a:r>
              <a:rPr lang="en-US" sz="2000" b="1" dirty="0" err="1"/>
              <a:t>mudzi</a:t>
            </a:r>
            <a:r>
              <a:rPr lang="en-US" sz="2000" b="1" dirty="0"/>
              <a:t> </a:t>
            </a:r>
            <a:r>
              <a:rPr lang="en-US" sz="2000" b="1" dirty="0" err="1"/>
              <a:t>wechirwere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. </a:t>
            </a:r>
            <a:r>
              <a:rPr lang="en-US" sz="2000" b="1" dirty="0" err="1"/>
              <a:t>Aive</a:t>
            </a:r>
            <a:r>
              <a:rPr lang="en-US" sz="2000" b="1" dirty="0"/>
              <a:t> </a:t>
            </a:r>
            <a:r>
              <a:rPr lang="en-US" sz="2000" b="1" dirty="0" err="1"/>
              <a:t>asina</a:t>
            </a:r>
            <a:r>
              <a:rPr lang="en-US" sz="2000" b="1" dirty="0"/>
              <a:t> </a:t>
            </a:r>
            <a:r>
              <a:rPr lang="en-US" sz="2000" b="1" dirty="0" err="1"/>
              <a:t>hanya</a:t>
            </a:r>
            <a:r>
              <a:rPr lang="en-US" sz="2000" b="1" dirty="0"/>
              <a:t> </a:t>
            </a:r>
            <a:r>
              <a:rPr lang="en-US" sz="2000" b="1" dirty="0" err="1"/>
              <a:t>nekusafamba</a:t>
            </a:r>
            <a:r>
              <a:rPr lang="en-US" sz="2000" b="1" dirty="0"/>
              <a:t> zvakare, </a:t>
            </a:r>
            <a:r>
              <a:rPr lang="en-US" sz="2000" b="1" dirty="0" err="1"/>
              <a:t>asi</a:t>
            </a:r>
            <a:r>
              <a:rPr lang="en-US" sz="2000" b="1" dirty="0"/>
              <a:t> </a:t>
            </a:r>
            <a:r>
              <a:rPr lang="en-US" sz="2000" b="1" dirty="0" err="1"/>
              <a:t>nezveruregerero</a:t>
            </a:r>
            <a:r>
              <a:rPr lang="en-US" sz="2000" b="1" dirty="0"/>
              <a:t> </a:t>
            </a:r>
            <a:r>
              <a:rPr lang="en-US" sz="2000" b="1" dirty="0" err="1"/>
              <a:t>rwakapa</a:t>
            </a:r>
            <a:r>
              <a:rPr lang="en-US" sz="2000" b="1" dirty="0"/>
              <a:t> </a:t>
            </a:r>
            <a:r>
              <a:rPr lang="en-US" sz="2000" b="1" dirty="0" err="1"/>
              <a:t>rugare</a:t>
            </a:r>
            <a:r>
              <a:rPr lang="en-US" sz="2000" b="1" dirty="0"/>
              <a:t> </a:t>
            </a:r>
            <a:r>
              <a:rPr lang="en-US" sz="2000" b="1" dirty="0" err="1"/>
              <a:t>kumweya</a:t>
            </a:r>
            <a:r>
              <a:rPr lang="en-US" sz="2000" b="1" dirty="0"/>
              <a:t> wake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1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2ED7C9-4513-EE37-E5AE-E120927D42C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MAKAKATANWA PAMUSORO PEZVEKUDYA</a:t>
            </a:r>
            <a:endParaRPr lang="en" sz="4400" b="1" dirty="0">
              <a:ln w="12700" cmpd="sng">
                <a:solidFill>
                  <a:schemeClr val="accent6"/>
                </a:solidFill>
                <a:prstDash val="solid"/>
              </a:ln>
              <a:gradFill>
                <a:gsLst>
                  <a:gs pos="0">
                    <a:schemeClr val="accent6"/>
                  </a:gs>
                  <a:gs pos="4000">
                    <a:schemeClr val="accent6">
                      <a:lumMod val="60000"/>
                      <a:lumOff val="40000"/>
                    </a:schemeClr>
                  </a:gs>
                  <a:gs pos="8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Wakati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acipfuʋura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akaʋona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mŋanakomana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waArfeo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agere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panotereswa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akati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kwaari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“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Nditeʋere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Akasimuka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akamuteʋera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2:14).</a:t>
            </a:r>
            <a:endParaRPr lang="es-ES" sz="11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rgbClr val="9F318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3800476" y="1284803"/>
            <a:ext cx="839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Hazvina</a:t>
            </a:r>
            <a:r>
              <a:rPr lang="en-US" sz="2000" b="1" dirty="0"/>
              <a:t> </a:t>
            </a:r>
            <a:r>
              <a:rPr lang="en-US" sz="2000" b="1" dirty="0" err="1"/>
              <a:t>kuoma</a:t>
            </a:r>
            <a:r>
              <a:rPr lang="en-US" sz="2000" b="1" dirty="0"/>
              <a:t> </a:t>
            </a:r>
            <a:r>
              <a:rPr lang="en-US" sz="2000" b="1" dirty="0" err="1"/>
              <a:t>kufungidzira</a:t>
            </a:r>
            <a:r>
              <a:rPr lang="en-US" sz="2000" b="1" dirty="0"/>
              <a:t> </a:t>
            </a:r>
            <a:r>
              <a:rPr lang="en-US" sz="2000" b="1" dirty="0" err="1"/>
              <a:t>makakatanwa</a:t>
            </a:r>
            <a:r>
              <a:rPr lang="en-US" sz="2000" b="1" dirty="0"/>
              <a:t> </a:t>
            </a:r>
            <a:r>
              <a:rPr lang="en-US" sz="2000" b="1" dirty="0" err="1"/>
              <a:t>awo</a:t>
            </a:r>
            <a:r>
              <a:rPr lang="en-US" sz="2000" b="1" dirty="0"/>
              <a:t> </a:t>
            </a:r>
            <a:r>
              <a:rPr lang="en-US" sz="2000" b="1" dirty="0" err="1"/>
              <a:t>kudanwa</a:t>
            </a:r>
            <a:r>
              <a:rPr lang="en-US" sz="2000" b="1" dirty="0"/>
              <a:t> </a:t>
            </a:r>
            <a:r>
              <a:rPr lang="en-US" sz="2000" b="1" dirty="0" err="1"/>
              <a:t>kwaRevhi</a:t>
            </a:r>
            <a:r>
              <a:rPr lang="en-US" sz="2000" b="1" dirty="0"/>
              <a:t> </a:t>
            </a:r>
            <a:r>
              <a:rPr lang="en-US" sz="2000" b="1" dirty="0" err="1"/>
              <a:t>kwakamutsa</a:t>
            </a:r>
            <a:r>
              <a:rPr lang="en-US" sz="2000" b="1" dirty="0"/>
              <a:t> ( Marko 2:13-14 ). </a:t>
            </a:r>
            <a:r>
              <a:rPr lang="en-US" sz="2000" b="1" dirty="0" err="1"/>
              <a:t>KumuJudha</a:t>
            </a:r>
            <a:r>
              <a:rPr lang="en-US" sz="2000" b="1" dirty="0"/>
              <a:t> </a:t>
            </a:r>
            <a:r>
              <a:rPr lang="en-US" sz="2000" b="1" dirty="0" err="1"/>
              <a:t>weOrthodox</a:t>
            </a:r>
            <a:r>
              <a:rPr lang="en-US" sz="2000" b="1" dirty="0"/>
              <a:t>, </a:t>
            </a:r>
            <a:r>
              <a:rPr lang="en-US" sz="2000" b="1" dirty="0" err="1"/>
              <a:t>muteresi</a:t>
            </a:r>
            <a:r>
              <a:rPr lang="en-US" sz="2000" b="1" dirty="0"/>
              <a:t>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akaipa</a:t>
            </a:r>
            <a:r>
              <a:rPr lang="en-US" sz="2000" b="1" dirty="0"/>
              <a:t> </a:t>
            </a:r>
            <a:r>
              <a:rPr lang="en-US" sz="2000" b="1" dirty="0" err="1"/>
              <a:t>kupfuura</a:t>
            </a:r>
            <a:r>
              <a:rPr lang="en-US" sz="2000" b="1" dirty="0"/>
              <a:t> </a:t>
            </a:r>
            <a:r>
              <a:rPr lang="en-US" sz="2000" b="1" dirty="0" err="1"/>
              <a:t>muHedheni</a:t>
            </a:r>
            <a:r>
              <a:rPr lang="en-US" sz="2000" b="1" dirty="0"/>
              <a:t>. </a:t>
            </a:r>
            <a:r>
              <a:rPr lang="en-US" sz="2000" b="1" dirty="0" err="1"/>
              <a:t>Akanga</a:t>
            </a:r>
            <a:r>
              <a:rPr lang="en-US" sz="2000" b="1" dirty="0"/>
              <a:t> </a:t>
            </a:r>
            <a:r>
              <a:rPr lang="en-US" sz="2000" b="1" dirty="0" err="1"/>
              <a:t>ari</a:t>
            </a:r>
            <a:r>
              <a:rPr lang="en-US" sz="2000" b="1" dirty="0"/>
              <a:t> </a:t>
            </a:r>
            <a:r>
              <a:rPr lang="en-US" sz="2000" b="1" dirty="0" err="1"/>
              <a:t>muJudha</a:t>
            </a:r>
            <a:r>
              <a:rPr lang="en-US" sz="2000" b="1" dirty="0"/>
              <a:t> </a:t>
            </a:r>
            <a:r>
              <a:rPr lang="en-US" sz="2000" b="1" dirty="0" err="1"/>
              <a:t>akapanduka</a:t>
            </a:r>
            <a:r>
              <a:rPr lang="en-US" sz="2000" b="1" dirty="0"/>
              <a:t>, </a:t>
            </a:r>
            <a:r>
              <a:rPr lang="en-US" sz="2000" b="1" dirty="0" err="1"/>
              <a:t>akatengeswa</a:t>
            </a:r>
            <a:r>
              <a:rPr lang="en-US" sz="2000" b="1" dirty="0"/>
              <a:t> </a:t>
            </a:r>
            <a:r>
              <a:rPr lang="en-US" sz="2000" b="1" dirty="0" err="1"/>
              <a:t>kuvavengi</a:t>
            </a:r>
            <a:r>
              <a:rPr lang="en-US" sz="2000" b="1" dirty="0"/>
              <a:t> </a:t>
            </a:r>
            <a:r>
              <a:rPr lang="en-US" sz="2000" b="1" dirty="0" err="1"/>
              <a:t>vake</a:t>
            </a:r>
            <a:r>
              <a:rPr lang="en-US" sz="2000" b="1" dirty="0"/>
              <a:t>. </a:t>
            </a:r>
            <a:r>
              <a:rPr lang="en-US" sz="2000" b="1" dirty="0" err="1"/>
              <a:t>Vaisagona</a:t>
            </a:r>
            <a:r>
              <a:rPr lang="en-US" sz="2000" b="1" dirty="0"/>
              <a:t> </a:t>
            </a:r>
            <a:r>
              <a:rPr lang="en-US" sz="2000" b="1" dirty="0" err="1"/>
              <a:t>kudya</a:t>
            </a:r>
            <a:r>
              <a:rPr lang="en-US" sz="2000" b="1" dirty="0"/>
              <a:t> naye kana </a:t>
            </a:r>
            <a:r>
              <a:rPr lang="en-US" sz="2000" b="1" dirty="0" err="1"/>
              <a:t>kumubata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persona, mujer, edificio, gente&#10;&#10;Descripción generada automáticamente">
            <a:extLst>
              <a:ext uri="{FF2B5EF4-FFF2-40B4-BE49-F238E27FC236}">
                <a16:creationId xmlns:a16="http://schemas.microsoft.com/office/drawing/2014/main" id="{4C99D1FF-160C-84A8-CBCE-2E1CC28E8F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1407913"/>
            <a:ext cx="3591997" cy="3497462"/>
          </a:xfrm>
          <a:prstGeom prst="snip2DiagRect">
            <a:avLst>
              <a:gd name="adj1" fmla="val 1325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3F960EFA-C7BE-2E50-CBC6-34A2766046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392" y="2724736"/>
            <a:ext cx="3418346" cy="3972621"/>
          </a:xfrm>
          <a:prstGeom prst="snip2DiagRect">
            <a:avLst>
              <a:gd name="adj1" fmla="val 166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F0C138-4BC9-459F-36A7-0099E3C2FBC7}"/>
              </a:ext>
            </a:extLst>
          </p:cNvPr>
          <p:cNvSpPr txBox="1"/>
          <p:nvPr/>
        </p:nvSpPr>
        <p:spPr>
          <a:xfrm>
            <a:off x="2562226" y="5127603"/>
            <a:ext cx="56340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Jesu </a:t>
            </a:r>
            <a:r>
              <a:rPr lang="en-US" sz="2000" b="1" dirty="0" err="1"/>
              <a:t>akavapikisa</a:t>
            </a:r>
            <a:r>
              <a:rPr lang="en-US" sz="2000" b="1" dirty="0"/>
              <a:t> zvine </a:t>
            </a:r>
            <a:r>
              <a:rPr lang="en-US" sz="2000" b="1" dirty="0" err="1"/>
              <a:t>musoro</a:t>
            </a:r>
            <a:r>
              <a:rPr lang="en-US" sz="2000" b="1" dirty="0"/>
              <a:t>: </a:t>
            </a:r>
            <a:r>
              <a:rPr lang="en-US" sz="2000" b="1" dirty="0" err="1"/>
              <a:t>ndepapi</a:t>
            </a:r>
            <a:r>
              <a:rPr lang="en-US" sz="2000" b="1" dirty="0"/>
              <a:t> </a:t>
            </a:r>
            <a:r>
              <a:rPr lang="en-US" sz="2000" b="1" dirty="0" err="1"/>
              <a:t>pari</a:t>
            </a:r>
            <a:r>
              <a:rPr lang="en-US" sz="2000" b="1" dirty="0"/>
              <a:t> </a:t>
            </a:r>
            <a:r>
              <a:rPr lang="en-US" sz="2000" b="1" dirty="0" err="1"/>
              <a:t>nani</a:t>
            </a:r>
            <a:r>
              <a:rPr lang="en-US" sz="2000" b="1" dirty="0"/>
              <a:t> pane </a:t>
            </a:r>
            <a:r>
              <a:rPr lang="en-US" sz="2000" b="1" dirty="0" err="1"/>
              <a:t>pano</a:t>
            </a:r>
            <a:r>
              <a:rPr lang="en-US" sz="2000" b="1" dirty="0"/>
              <a:t> </a:t>
            </a:r>
            <a:r>
              <a:rPr lang="en-US" sz="2000" b="1" dirty="0" err="1"/>
              <a:t>pandichawana</a:t>
            </a:r>
            <a:r>
              <a:rPr lang="en-US" sz="2000" b="1" dirty="0"/>
              <a:t> </a:t>
            </a:r>
            <a:r>
              <a:rPr lang="en-US" sz="2000" b="1" dirty="0" err="1"/>
              <a:t>vatadzi</a:t>
            </a:r>
            <a:r>
              <a:rPr lang="en-US" sz="2000" b="1" dirty="0"/>
              <a:t> kuti </a:t>
            </a:r>
            <a:r>
              <a:rPr lang="en-US" sz="2000" b="1" dirty="0" err="1"/>
              <a:t>ndiponese</a:t>
            </a:r>
            <a:r>
              <a:rPr lang="en-US" sz="2000" b="1" dirty="0"/>
              <a:t>? ( Mako 2:17 ). </a:t>
            </a:r>
            <a:r>
              <a:rPr lang="en-US" sz="2000" b="1" dirty="0" err="1"/>
              <a:t>Uyezve</a:t>
            </a:r>
            <a:r>
              <a:rPr lang="en-US" sz="2000" b="1" dirty="0"/>
              <a:t>, </a:t>
            </a:r>
            <a:r>
              <a:rPr lang="en-US" sz="2000" b="1" dirty="0" err="1"/>
              <a:t>akavakurudzira</a:t>
            </a:r>
            <a:r>
              <a:rPr lang="en-US" sz="2000" b="1" dirty="0"/>
              <a:t> kuti </a:t>
            </a:r>
            <a:r>
              <a:rPr lang="en-US" sz="2000" b="1" dirty="0" err="1"/>
              <a:t>vaongorore</a:t>
            </a:r>
            <a:r>
              <a:rPr lang="en-US" sz="2000" b="1" dirty="0"/>
              <a:t> </a:t>
            </a:r>
            <a:r>
              <a:rPr lang="en-US" sz="2000" b="1" dirty="0" err="1"/>
              <a:t>manzwiro</a:t>
            </a:r>
            <a:r>
              <a:rPr lang="en-US" sz="2000" b="1" dirty="0"/>
              <a:t> avo. </a:t>
            </a:r>
            <a:r>
              <a:rPr lang="en-US" sz="2000" b="1" dirty="0" err="1"/>
              <a:t>Vaifanira</a:t>
            </a:r>
            <a:r>
              <a:rPr lang="en-US" sz="2000" b="1" dirty="0"/>
              <a:t> </a:t>
            </a:r>
            <a:r>
              <a:rPr lang="en-US" sz="2000" b="1" dirty="0" err="1"/>
              <a:t>kudzidza</a:t>
            </a:r>
            <a:r>
              <a:rPr lang="en-US" sz="2000" b="1" dirty="0"/>
              <a:t> </a:t>
            </a:r>
            <a:r>
              <a:rPr lang="en-US" sz="2000" b="1" dirty="0" err="1"/>
              <a:t>kuda</a:t>
            </a:r>
            <a:r>
              <a:rPr lang="en" sz="2000" b="1" dirty="0"/>
              <a:t>(Mt. 9:12-13).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3CFA-BF87-A65F-D313-728F03E93514}"/>
              </a:ext>
            </a:extLst>
          </p:cNvPr>
          <p:cNvSpPr txBox="1"/>
          <p:nvPr/>
        </p:nvSpPr>
        <p:spPr>
          <a:xfrm>
            <a:off x="3800476" y="2687181"/>
            <a:ext cx="45408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Asi </a:t>
            </a:r>
            <a:r>
              <a:rPr lang="en-US" b="1" dirty="0" err="1"/>
              <a:t>zvinhu</a:t>
            </a:r>
            <a:r>
              <a:rPr lang="en-US" b="1" dirty="0"/>
              <a:t> </a:t>
            </a:r>
            <a:r>
              <a:rPr lang="en-US" b="1" dirty="0" err="1"/>
              <a:t>zvakatonyanya</a:t>
            </a:r>
            <a:r>
              <a:rPr lang="en-US" b="1" dirty="0"/>
              <a:t> </a:t>
            </a:r>
            <a:r>
              <a:rPr lang="en-US" b="1" dirty="0" err="1"/>
              <a:t>kuipa</a:t>
            </a:r>
            <a:r>
              <a:rPr lang="en-US" b="1" dirty="0"/>
              <a:t>. Jesu </a:t>
            </a:r>
            <a:r>
              <a:rPr lang="en-US" b="1" dirty="0" err="1"/>
              <a:t>haana</a:t>
            </a:r>
            <a:r>
              <a:rPr lang="en-US" b="1" dirty="0"/>
              <a:t> </a:t>
            </a:r>
            <a:r>
              <a:rPr lang="en-US" b="1" dirty="0" err="1"/>
              <a:t>kungodyira</a:t>
            </a:r>
            <a:r>
              <a:rPr lang="en-US" b="1" dirty="0"/>
              <a:t> </a:t>
            </a:r>
            <a:r>
              <a:rPr lang="en-US" b="1" dirty="0" err="1"/>
              <a:t>mumba</a:t>
            </a:r>
            <a:r>
              <a:rPr lang="en-US" b="1" dirty="0"/>
              <a:t> </a:t>
            </a:r>
            <a:r>
              <a:rPr lang="en-US" b="1" dirty="0" err="1"/>
              <a:t>momuteresi</a:t>
            </a:r>
            <a:r>
              <a:rPr lang="en-US" b="1" dirty="0"/>
              <a:t> chete, </a:t>
            </a:r>
            <a:r>
              <a:rPr lang="en-US" b="1" dirty="0" err="1"/>
              <a:t>akazvikomberedza</a:t>
            </a:r>
            <a:r>
              <a:rPr lang="en-US" b="1" dirty="0"/>
              <a:t> </a:t>
            </a:r>
            <a:r>
              <a:rPr lang="en-US" b="1" dirty="0" err="1"/>
              <a:t>navazhinji</a:t>
            </a:r>
            <a:r>
              <a:rPr lang="en-US" b="1" dirty="0"/>
              <a:t> </a:t>
            </a:r>
            <a:r>
              <a:rPr lang="en-US" b="1" dirty="0" err="1"/>
              <a:t>vakaita</a:t>
            </a:r>
            <a:r>
              <a:rPr lang="en-US" b="1" dirty="0"/>
              <a:t> </a:t>
            </a:r>
            <a:r>
              <a:rPr lang="en-US" b="1" dirty="0" err="1"/>
              <a:t>saiye</a:t>
            </a:r>
            <a:r>
              <a:rPr lang="en-US" b="1" dirty="0"/>
              <a:t> ( Marko 2:15 ). </a:t>
            </a:r>
            <a:r>
              <a:rPr lang="en-US" b="1" dirty="0" err="1"/>
              <a:t>Vatsoropodzi</a:t>
            </a:r>
            <a:r>
              <a:rPr lang="en-US" b="1" dirty="0"/>
              <a:t> </a:t>
            </a:r>
            <a:r>
              <a:rPr lang="en-US" b="1" dirty="0" err="1"/>
              <a:t>havana</a:t>
            </a:r>
            <a:r>
              <a:rPr lang="en-US" b="1" dirty="0"/>
              <a:t> </a:t>
            </a:r>
            <a:r>
              <a:rPr lang="en-US" b="1" dirty="0" err="1"/>
              <a:t>kutambisa</a:t>
            </a:r>
            <a:r>
              <a:rPr lang="en-US" b="1" dirty="0"/>
              <a:t> </a:t>
            </a:r>
            <a:r>
              <a:rPr lang="en-US" b="1" dirty="0" err="1"/>
              <a:t>mukana</a:t>
            </a:r>
            <a:r>
              <a:rPr lang="en-US" b="1" dirty="0"/>
              <a:t> wacho</a:t>
            </a:r>
            <a:r>
              <a:rPr lang="en" b="1" dirty="0"/>
              <a:t>: “</a:t>
            </a:r>
            <a:r>
              <a:rPr lang="en-US" b="1" dirty="0" err="1"/>
              <a:t>Mudzidzisi</a:t>
            </a:r>
            <a:r>
              <a:rPr lang="en-US" b="1" dirty="0"/>
              <a:t> </a:t>
            </a:r>
            <a:r>
              <a:rPr lang="en-US" b="1" dirty="0" err="1"/>
              <a:t>unodyireiko</a:t>
            </a:r>
            <a:r>
              <a:rPr lang="en-US" b="1" dirty="0"/>
              <a:t> </a:t>
            </a:r>
            <a:r>
              <a:rPr lang="en-US" b="1" dirty="0" err="1"/>
              <a:t>naʋateresi</a:t>
            </a:r>
            <a:r>
              <a:rPr lang="en-US" b="1" dirty="0"/>
              <a:t> </a:t>
            </a:r>
            <a:r>
              <a:rPr lang="en-US" b="1" dirty="0" err="1"/>
              <a:t>naʋatadzi</a:t>
            </a:r>
            <a:r>
              <a:rPr lang="en" b="1" dirty="0"/>
              <a:t>?” (Mark 2:16).</a:t>
            </a:r>
          </a:p>
        </p:txBody>
      </p:sp>
      <p:pic>
        <p:nvPicPr>
          <p:cNvPr id="14" name="Imagen 13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A67F2E5D-0229-3D24-E333-87CFC361E5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4" y="5050355"/>
            <a:ext cx="2196921" cy="164700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2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F89DA6-E74C-E7EF-F6DE-BCB37A067A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478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60DCFD-13EB-F806-2AAB-B9BF56FC6933}"/>
              </a:ext>
            </a:extLst>
          </p:cNvPr>
          <p:cNvSpPr txBox="1"/>
          <p:nvPr/>
        </p:nvSpPr>
        <p:spPr>
          <a:xfrm>
            <a:off x="514349" y="638472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rgbClr val="9F318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 akati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kwaʋari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shamŋari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dzecikomba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dziŋgaɀinyima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ɀ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okudya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seiko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ciciri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kwaʋari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Haʋaŋgaɀinyimi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ɀ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okudya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cikomba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ciciri</a:t>
            </a:r>
            <a:r>
              <a:rPr lang="en-US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kwaʋari</a:t>
            </a:r>
            <a:r>
              <a:rPr lang="en" dirty="0">
                <a:effectLst>
                  <a:glow rad="88900">
                    <a:srgbClr val="B836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(Marko 2:19)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CE8DF-7EC5-5A9A-CA21-A6D8614EA815}"/>
              </a:ext>
            </a:extLst>
          </p:cNvPr>
          <p:cNvSpPr txBox="1"/>
          <p:nvPr/>
        </p:nvSpPr>
        <p:spPr>
          <a:xfrm>
            <a:off x="85726" y="1426575"/>
            <a:ext cx="5400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Pane kuti </a:t>
            </a:r>
            <a:r>
              <a:rPr lang="en-US" b="1" dirty="0" err="1"/>
              <a:t>vadzidze</a:t>
            </a:r>
            <a:r>
              <a:rPr lang="en-US" b="1" dirty="0"/>
              <a:t> </a:t>
            </a:r>
            <a:r>
              <a:rPr lang="en-US" b="1" dirty="0" err="1"/>
              <a:t>kuva</a:t>
            </a:r>
            <a:r>
              <a:rPr lang="en-US" b="1" dirty="0"/>
              <a:t> </a:t>
            </a:r>
            <a:r>
              <a:rPr lang="en-US" b="1" dirty="0" err="1"/>
              <a:t>norudo</a:t>
            </a:r>
            <a:r>
              <a:rPr lang="en-US" b="1" dirty="0"/>
              <a:t>, </a:t>
            </a:r>
            <a:r>
              <a:rPr lang="en-US" b="1" dirty="0" err="1"/>
              <a:t>vaFarisi</a:t>
            </a:r>
            <a:r>
              <a:rPr lang="en-US" b="1" dirty="0"/>
              <a:t> </a:t>
            </a:r>
            <a:r>
              <a:rPr lang="en-US" b="1" dirty="0" err="1"/>
              <a:t>vakakurudzira</a:t>
            </a:r>
            <a:r>
              <a:rPr lang="en-US" b="1" dirty="0"/>
              <a:t> </a:t>
            </a:r>
            <a:r>
              <a:rPr lang="en-US" b="1" dirty="0" err="1"/>
              <a:t>vadzidzi</a:t>
            </a:r>
            <a:r>
              <a:rPr lang="en-US" b="1" dirty="0"/>
              <a:t> </a:t>
            </a:r>
            <a:r>
              <a:rPr lang="en-US" b="1" dirty="0" err="1"/>
              <a:t>vaJohani</a:t>
            </a:r>
            <a:r>
              <a:rPr lang="en-US" b="1" dirty="0"/>
              <a:t> kuti </a:t>
            </a:r>
            <a:r>
              <a:rPr lang="en-US" b="1" dirty="0" err="1"/>
              <a:t>vabatane</a:t>
            </a:r>
            <a:r>
              <a:rPr lang="en-US" b="1" dirty="0"/>
              <a:t> navo </a:t>
            </a:r>
            <a:r>
              <a:rPr lang="en-US" b="1" dirty="0" err="1"/>
              <a:t>pakutsoropodza</a:t>
            </a:r>
            <a:r>
              <a:rPr lang="en-US" b="1" dirty="0"/>
              <a:t> </a:t>
            </a:r>
            <a:r>
              <a:rPr lang="en-US" b="1" dirty="0" err="1"/>
              <a:t>kwavo</a:t>
            </a:r>
            <a:r>
              <a:rPr lang="en" b="1" dirty="0"/>
              <a:t>: “</a:t>
            </a:r>
            <a:r>
              <a:rPr lang="en-US" b="1" dirty="0" err="1"/>
              <a:t>Ʋadzidzi</a:t>
            </a:r>
            <a:r>
              <a:rPr lang="en-US" b="1" dirty="0"/>
              <a:t> </a:t>
            </a:r>
            <a:r>
              <a:rPr lang="en-US" b="1" dirty="0" err="1"/>
              <a:t>ʋaJohane</a:t>
            </a:r>
            <a:r>
              <a:rPr lang="en-US" b="1" dirty="0"/>
              <a:t> </a:t>
            </a:r>
            <a:r>
              <a:rPr lang="en-US" b="1" dirty="0" err="1"/>
              <a:t>naʋadzidzi</a:t>
            </a:r>
            <a:r>
              <a:rPr lang="en-US" b="1" dirty="0"/>
              <a:t> </a:t>
            </a:r>
            <a:r>
              <a:rPr lang="en-US" b="1" dirty="0" err="1"/>
              <a:t>ʋaʋaFarise</a:t>
            </a:r>
            <a:r>
              <a:rPr lang="en-US" b="1" dirty="0"/>
              <a:t> </a:t>
            </a:r>
            <a:r>
              <a:rPr lang="en-US" b="1" dirty="0" err="1"/>
              <a:t>ʋanoɀinyimireiko</a:t>
            </a:r>
            <a:r>
              <a:rPr lang="en-US" b="1" dirty="0"/>
              <a:t> ɀ</a:t>
            </a:r>
            <a:r>
              <a:rPr lang="en-US" b="1" dirty="0" err="1"/>
              <a:t>okudya</a:t>
            </a:r>
            <a:r>
              <a:rPr lang="en-US" b="1" dirty="0"/>
              <a:t>, </a:t>
            </a:r>
            <a:r>
              <a:rPr lang="en-US" b="1" dirty="0" err="1"/>
              <a:t>asi</a:t>
            </a:r>
            <a:r>
              <a:rPr lang="en-US" b="1" dirty="0"/>
              <a:t> </a:t>
            </a:r>
            <a:r>
              <a:rPr lang="en-US" b="1" dirty="0" err="1"/>
              <a:t>ʋadzidzi</a:t>
            </a:r>
            <a:r>
              <a:rPr lang="en-US" b="1" dirty="0"/>
              <a:t> </a:t>
            </a:r>
            <a:r>
              <a:rPr lang="en-US" b="1" dirty="0" err="1"/>
              <a:t>ʋenyu</a:t>
            </a:r>
            <a:r>
              <a:rPr lang="en-US" b="1" dirty="0"/>
              <a:t> </a:t>
            </a:r>
            <a:r>
              <a:rPr lang="en-US" b="1" dirty="0" err="1"/>
              <a:t>haʋaɀinyimi</a:t>
            </a:r>
            <a:r>
              <a:rPr lang="en-US" b="1" dirty="0"/>
              <a:t> </a:t>
            </a:r>
            <a:r>
              <a:rPr lang="en-US" b="1" dirty="0" err="1"/>
              <a:t>neiko</a:t>
            </a:r>
            <a:r>
              <a:rPr lang="en" b="1" dirty="0"/>
              <a:t>?” (Marko 2:18).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67072FB-B65B-5AFF-C70F-3D088DBE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120267"/>
              </p:ext>
            </p:extLst>
          </p:nvPr>
        </p:nvGraphicFramePr>
        <p:xfrm>
          <a:off x="5562600" y="1514087"/>
          <a:ext cx="6391275" cy="522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7F3771B-EF52-3237-1AAA-643E04446F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829049"/>
            <a:ext cx="5083969" cy="2905125"/>
          </a:xfrm>
          <a:prstGeom prst="rect">
            <a:avLst/>
          </a:prstGeom>
          <a:ln w="88900" cap="sq" cmpd="thickThin">
            <a:solidFill>
              <a:srgbClr val="B8360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87B76A7-1C52-54E0-3905-CEB289461B07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57150" h="38100" prst="hardEdg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MAKAKATANWA PAMUSORO PEZVEKUDYA</a:t>
            </a:r>
            <a:r>
              <a:rPr lang="en" sz="4000" b="1" dirty="0">
                <a:ln w="127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6"/>
                    </a:gs>
                    <a:gs pos="4000">
                      <a:schemeClr val="accent6">
                        <a:lumMod val="60000"/>
                        <a:lumOff val="40000"/>
                      </a:schemeClr>
                    </a:gs>
                    <a:gs pos="8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F272F9-C75C-89A7-D267-747AF09B5E7B}"/>
              </a:ext>
            </a:extLst>
          </p:cNvPr>
          <p:cNvSpPr txBox="1"/>
          <p:nvPr/>
        </p:nvSpPr>
        <p:spPr>
          <a:xfrm>
            <a:off x="85726" y="3057791"/>
            <a:ext cx="5400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Mhinduro</a:t>
            </a:r>
            <a:r>
              <a:rPr lang="en-US" sz="2000" b="1" dirty="0"/>
              <a:t> </a:t>
            </a:r>
            <a:r>
              <a:rPr lang="en-US" sz="2000" b="1" dirty="0" err="1"/>
              <a:t>yaJesu</a:t>
            </a:r>
            <a:r>
              <a:rPr lang="en-US" sz="2000" b="1" dirty="0"/>
              <a:t> </a:t>
            </a:r>
            <a:r>
              <a:rPr lang="en-US" sz="2000" b="1" dirty="0" err="1"/>
              <a:t>yakauya</a:t>
            </a:r>
            <a:r>
              <a:rPr lang="en-US" sz="2000" b="1" dirty="0"/>
              <a:t> </a:t>
            </a:r>
            <a:r>
              <a:rPr lang="en-US" sz="2000" b="1" dirty="0" err="1"/>
              <a:t>nenzira</a:t>
            </a:r>
            <a:r>
              <a:rPr lang="en-US" sz="2000" b="1" dirty="0"/>
              <a:t> </a:t>
            </a:r>
            <a:r>
              <a:rPr lang="en-US" sz="2000" b="1" dirty="0" err="1"/>
              <a:t>yemifananidzo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157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286A48A-0634-4C71-8D48-5B684D265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9E138C1-A5DA-4A7B-99E1-D5D635BEA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E74DE47-F9D3-459C-B258-16D04376B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23CAB79-4B4D-44AF-9DB2-65352B6E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E2FC259-CBA0-4A97-B7B0-4B8AC6BC2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09D977-C9AB-4FD4-B2E9-B98316D52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CB867B3-E157-4C84-B87D-B82D0C261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FCD7FA6-0397-43E3-B4B2-04143E9B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4" grpId="0" uiExpand="1">
        <p:bldSub>
          <a:bldDgm bld="one"/>
        </p:bldSub>
      </p:bldGraphic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5C5A796-4124-CB9C-EABA-3F93AFB245E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1001732"/>
            <a:ext cx="121920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A5FA9-C70F-B9BE-F3BD-54A1089914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MAKAKATANWA PAMUSORO PESABATA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8E0D82-BEBF-D756-47AA-155F41DC2FBC}"/>
              </a:ext>
            </a:extLst>
          </p:cNvPr>
          <p:cNvSpPr txBox="1"/>
          <p:nvPr/>
        </p:nvSpPr>
        <p:spPr>
          <a:xfrm>
            <a:off x="-1" y="603825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ƲaFarise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ʋakati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kwaari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Tarirai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ʋanoitireiko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isina‐kutenderwa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nomusi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wesaɓata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(Marko 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A8F8F-C569-3CC0-5DB8-AADEF1D0E6DF}"/>
              </a:ext>
            </a:extLst>
          </p:cNvPr>
          <p:cNvSpPr txBox="1"/>
          <p:nvPr/>
        </p:nvSpPr>
        <p:spPr>
          <a:xfrm>
            <a:off x="66675" y="1063109"/>
            <a:ext cx="705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VaFarisi</a:t>
            </a:r>
            <a:r>
              <a:rPr lang="en-US" sz="2000" b="1" dirty="0"/>
              <a:t> </a:t>
            </a:r>
            <a:r>
              <a:rPr lang="en-US" sz="2000" b="1" dirty="0" err="1"/>
              <a:t>vakadzidzisa</a:t>
            </a:r>
            <a:r>
              <a:rPr lang="en-US" sz="2000" b="1" dirty="0"/>
              <a:t> </a:t>
            </a:r>
            <a:r>
              <a:rPr lang="en-US" sz="2000" b="1" dirty="0" err="1"/>
              <a:t>marudzi</a:t>
            </a:r>
            <a:r>
              <a:rPr lang="en-US" sz="2000" b="1" dirty="0"/>
              <a:t> 39 </a:t>
            </a:r>
            <a:r>
              <a:rPr lang="en-US" sz="2000" b="1" dirty="0" err="1"/>
              <a:t>ebasa</a:t>
            </a:r>
            <a:r>
              <a:rPr lang="en-US" sz="2000" b="1" dirty="0"/>
              <a:t> </a:t>
            </a:r>
            <a:r>
              <a:rPr lang="en-US" sz="2000" b="1" dirty="0" err="1"/>
              <a:t>aityora</a:t>
            </a:r>
            <a:r>
              <a:rPr lang="en-US" sz="2000" b="1" dirty="0"/>
              <a:t> </a:t>
            </a:r>
            <a:r>
              <a:rPr lang="en-US" sz="2000" b="1" dirty="0" err="1"/>
              <a:t>zororo</a:t>
            </a:r>
            <a:r>
              <a:rPr lang="en-US" sz="2000" b="1" dirty="0"/>
              <a:t> </a:t>
            </a:r>
            <a:r>
              <a:rPr lang="en-US" sz="2000" b="1" dirty="0" err="1"/>
              <a:t>reSabata</a:t>
            </a:r>
            <a:r>
              <a:rPr lang="en-US" sz="2000" b="1" dirty="0"/>
              <a:t> </a:t>
            </a:r>
            <a:r>
              <a:rPr lang="en-US" sz="2000" b="1" dirty="0" err="1"/>
              <a:t>rakazodzwa</a:t>
            </a:r>
            <a:r>
              <a:rPr lang="en-US" sz="2000" b="1" dirty="0"/>
              <a:t> </a:t>
            </a:r>
            <a:r>
              <a:rPr lang="en-US" sz="2000" b="1" dirty="0" err="1"/>
              <a:t>naMwari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BFB626-B5E8-FF93-CA1E-66EEA5428752}"/>
              </a:ext>
            </a:extLst>
          </p:cNvPr>
          <p:cNvSpPr txBox="1"/>
          <p:nvPr/>
        </p:nvSpPr>
        <p:spPr>
          <a:xfrm>
            <a:off x="5572123" y="3764846"/>
            <a:ext cx="6619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Gare </a:t>
            </a:r>
            <a:r>
              <a:rPr lang="en-US" sz="2000" b="1" dirty="0" err="1"/>
              <a:t>gare</a:t>
            </a:r>
            <a:r>
              <a:rPr lang="en-US" sz="2000" b="1" dirty="0"/>
              <a:t>, Jesu </a:t>
            </a:r>
            <a:r>
              <a:rPr lang="en-US" sz="2000" b="1" dirty="0" err="1"/>
              <a:t>akaita</a:t>
            </a:r>
            <a:r>
              <a:rPr lang="en-US" sz="2000" b="1" dirty="0"/>
              <a:t> “</a:t>
            </a:r>
            <a:r>
              <a:rPr lang="en-US" sz="2000" b="1" dirty="0" err="1"/>
              <a:t>basa</a:t>
            </a:r>
            <a:r>
              <a:rPr lang="en-US" sz="2000" b="1" dirty="0"/>
              <a:t>” </a:t>
            </a:r>
            <a:r>
              <a:rPr lang="en-US" sz="2000" b="1" dirty="0" err="1"/>
              <a:t>rakanga</a:t>
            </a:r>
            <a:r>
              <a:rPr lang="en-US" sz="2000" b="1" dirty="0"/>
              <a:t> </a:t>
            </a:r>
            <a:r>
              <a:rPr lang="en-US" sz="2000" b="1" dirty="0" err="1"/>
              <a:t>risingabatanidzwi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</a:t>
            </a:r>
            <a:r>
              <a:rPr lang="en-US" sz="2000" b="1" dirty="0" err="1"/>
              <a:t>peaye</a:t>
            </a:r>
            <a:r>
              <a:rPr lang="en-US" sz="2000" b="1" dirty="0"/>
              <a:t> 39, </a:t>
            </a:r>
            <a:r>
              <a:rPr lang="en-US" sz="2000" b="1" dirty="0" err="1"/>
              <a:t>asi</a:t>
            </a:r>
            <a:r>
              <a:rPr lang="en-US" sz="2000" b="1" dirty="0"/>
              <a:t> iro </a:t>
            </a:r>
            <a:r>
              <a:rPr lang="en-US" sz="2000" b="1" dirty="0" err="1"/>
              <a:t>rairangarirwawo</a:t>
            </a:r>
            <a:r>
              <a:rPr lang="en-US" sz="2000" b="1" dirty="0"/>
              <a:t> </a:t>
            </a:r>
            <a:r>
              <a:rPr lang="en-US" sz="2000" b="1" dirty="0" err="1"/>
              <a:t>sokudarika</a:t>
            </a:r>
            <a:r>
              <a:rPr lang="en-US" sz="2000" b="1" dirty="0"/>
              <a:t> </a:t>
            </a:r>
            <a:r>
              <a:rPr lang="en-US" sz="2000" b="1" dirty="0" err="1"/>
              <a:t>kweSabata</a:t>
            </a:r>
            <a:r>
              <a:rPr lang="en-US" sz="2000" b="1" dirty="0"/>
              <a:t>: </a:t>
            </a:r>
            <a:r>
              <a:rPr lang="en-US" sz="2000" b="1" dirty="0" err="1"/>
              <a:t>kuporesa</a:t>
            </a:r>
            <a:r>
              <a:rPr lang="en" sz="2000" b="1" dirty="0"/>
              <a:t>(Marko 3:1-3).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EED0E34-6743-F000-B7DB-DEF7EC3BF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5" y="3880545"/>
            <a:ext cx="5150983" cy="283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Un grupo de personas en medio de campo&#10;&#10;Descripción generada automáticamente con confianza media">
            <a:extLst>
              <a:ext uri="{FF2B5EF4-FFF2-40B4-BE49-F238E27FC236}">
                <a16:creationId xmlns:a16="http://schemas.microsoft.com/office/drawing/2014/main" id="{40A19D22-16EF-09B6-6E8F-F7CFC3190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00" y="1117637"/>
            <a:ext cx="4905375" cy="2616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336D8D5-5E63-DD82-90D4-D5C36681E1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8875" y="1144443"/>
            <a:ext cx="1905000" cy="10715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AD1867-3EB5-1CAE-D6BE-C34E5D4D4EDD}"/>
              </a:ext>
            </a:extLst>
          </p:cNvPr>
          <p:cNvSpPr txBox="1"/>
          <p:nvPr/>
        </p:nvSpPr>
        <p:spPr>
          <a:xfrm>
            <a:off x="66674" y="2771269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Mhinduro</a:t>
            </a:r>
            <a:r>
              <a:rPr lang="en-US" sz="2000" b="1" dirty="0"/>
              <a:t> </a:t>
            </a:r>
            <a:r>
              <a:rPr lang="en-US" sz="2000" b="1" dirty="0" err="1"/>
              <a:t>yaJesu</a:t>
            </a:r>
            <a:r>
              <a:rPr lang="en-US" sz="2000" b="1" dirty="0"/>
              <a:t>: </a:t>
            </a:r>
            <a:r>
              <a:rPr lang="en-US" sz="2000" b="1" dirty="0" err="1"/>
              <a:t>Hamurangariri</a:t>
            </a:r>
            <a:r>
              <a:rPr lang="en-US" sz="2000" b="1" dirty="0"/>
              <a:t> here kuti </a:t>
            </a:r>
            <a:r>
              <a:rPr lang="en-US" sz="2000" b="1" dirty="0" err="1"/>
              <a:t>Dhavhidhi</a:t>
            </a:r>
            <a:r>
              <a:rPr lang="en-US" sz="2000" b="1" dirty="0"/>
              <a:t>, </a:t>
            </a:r>
            <a:r>
              <a:rPr lang="en-US" sz="2000" b="1" dirty="0" err="1"/>
              <a:t>paakanga</a:t>
            </a:r>
            <a:r>
              <a:rPr lang="en-US" sz="2000" b="1" dirty="0"/>
              <a:t> ava </a:t>
            </a:r>
            <a:r>
              <a:rPr lang="en-US" sz="2000" b="1" dirty="0" err="1"/>
              <a:t>nenzara</a:t>
            </a:r>
            <a:r>
              <a:rPr lang="en-US" sz="2000" b="1" dirty="0"/>
              <a:t>, </a:t>
            </a:r>
            <a:r>
              <a:rPr lang="en-US" sz="2000" b="1" dirty="0" err="1"/>
              <a:t>akadya</a:t>
            </a:r>
            <a:r>
              <a:rPr lang="en-US" sz="2000" b="1" dirty="0"/>
              <a:t> </a:t>
            </a:r>
            <a:r>
              <a:rPr lang="en-US" sz="2000" b="1" dirty="0" err="1"/>
              <a:t>chingwa</a:t>
            </a:r>
            <a:r>
              <a:rPr lang="en-US" sz="2000" b="1" dirty="0"/>
              <a:t> </a:t>
            </a:r>
            <a:r>
              <a:rPr lang="en-US" sz="2000" b="1" dirty="0" err="1"/>
              <a:t>chakatsaurwa</a:t>
            </a:r>
            <a:r>
              <a:rPr lang="en-US" sz="2000" b="1" dirty="0"/>
              <a:t>, </a:t>
            </a:r>
            <a:r>
              <a:rPr lang="en-US" sz="2000" b="1" dirty="0" err="1"/>
              <a:t>chaidyiwa</a:t>
            </a:r>
            <a:r>
              <a:rPr lang="en-US" sz="2000" b="1" dirty="0"/>
              <a:t> </a:t>
            </a:r>
            <a:r>
              <a:rPr lang="en-US" sz="2000" b="1" dirty="0" err="1"/>
              <a:t>nevapristi</a:t>
            </a:r>
            <a:r>
              <a:rPr lang="en-US" sz="2000" b="1" dirty="0"/>
              <a:t> chete</a:t>
            </a:r>
            <a:r>
              <a:rPr lang="en" sz="2000" b="1" dirty="0"/>
              <a:t>? (Marko 2:25-26).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72063D-1585-C0EF-7E06-C52EACFB9420}"/>
              </a:ext>
            </a:extLst>
          </p:cNvPr>
          <p:cNvSpPr txBox="1"/>
          <p:nvPr/>
        </p:nvSpPr>
        <p:spPr>
          <a:xfrm>
            <a:off x="66673" y="1750843"/>
            <a:ext cx="70580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Kuburikidza</a:t>
            </a:r>
            <a:r>
              <a:rPr lang="en-US" sz="2000" b="1" dirty="0"/>
              <a:t> </a:t>
            </a:r>
            <a:r>
              <a:rPr lang="en-US" sz="2000" b="1" dirty="0" err="1"/>
              <a:t>nokutora</a:t>
            </a:r>
            <a:r>
              <a:rPr lang="en-US" sz="2000" b="1" dirty="0"/>
              <a:t> </a:t>
            </a:r>
            <a:r>
              <a:rPr lang="en-US" sz="2000" b="1" dirty="0" err="1"/>
              <a:t>zviyo</a:t>
            </a:r>
            <a:r>
              <a:rPr lang="en-US" sz="2000" b="1" dirty="0"/>
              <a:t> </a:t>
            </a:r>
            <a:r>
              <a:rPr lang="en-US" sz="2000" b="1" dirty="0" err="1"/>
              <a:t>nokubvisa</a:t>
            </a:r>
            <a:r>
              <a:rPr lang="en-US" sz="2000" b="1" dirty="0"/>
              <a:t> </a:t>
            </a:r>
            <a:r>
              <a:rPr lang="en-US" sz="2000" b="1" dirty="0" err="1"/>
              <a:t>tsako</a:t>
            </a:r>
            <a:r>
              <a:rPr lang="en-US" sz="2000" b="1" dirty="0"/>
              <a:t> kuti </a:t>
            </a:r>
            <a:r>
              <a:rPr lang="en-US" sz="2000" b="1" dirty="0" err="1"/>
              <a:t>vadye</a:t>
            </a:r>
            <a:r>
              <a:rPr lang="en-US" sz="2000" b="1" dirty="0"/>
              <a:t>, </a:t>
            </a:r>
            <a:r>
              <a:rPr lang="en-US" sz="2000" b="1" dirty="0" err="1"/>
              <a:t>vadzidzi</a:t>
            </a:r>
            <a:r>
              <a:rPr lang="en-US" sz="2000" b="1" dirty="0"/>
              <a:t> </a:t>
            </a:r>
            <a:r>
              <a:rPr lang="en-US" sz="2000" b="1" dirty="0" err="1"/>
              <a:t>vakaita</a:t>
            </a:r>
            <a:r>
              <a:rPr lang="en-US" sz="2000" b="1" dirty="0"/>
              <a:t> </a:t>
            </a:r>
            <a:r>
              <a:rPr lang="en-US" sz="2000" b="1" dirty="0" err="1"/>
              <a:t>mabasa</a:t>
            </a:r>
            <a:r>
              <a:rPr lang="en-US" sz="2000" b="1" dirty="0"/>
              <a:t> matatu </a:t>
            </a:r>
            <a:r>
              <a:rPr lang="en-US" sz="2000" b="1" dirty="0" err="1"/>
              <a:t>akarambidzwa</a:t>
            </a:r>
            <a:r>
              <a:rPr lang="en-US" sz="2000" b="1" dirty="0"/>
              <a:t> </a:t>
            </a:r>
            <a:r>
              <a:rPr lang="en-US" sz="2000" b="1" dirty="0" err="1"/>
              <a:t>paSabata</a:t>
            </a:r>
            <a:r>
              <a:rPr lang="en-US" sz="2000" b="1" dirty="0"/>
              <a:t>: </a:t>
            </a:r>
            <a:r>
              <a:rPr lang="en-US" sz="2000" b="1" dirty="0" err="1"/>
              <a:t>kucheka</a:t>
            </a:r>
            <a:r>
              <a:rPr lang="en-US" sz="2000" b="1" dirty="0"/>
              <a:t>; </a:t>
            </a:r>
            <a:r>
              <a:rPr lang="en-US" sz="2000" b="1" dirty="0" err="1"/>
              <a:t>mupuro</a:t>
            </a:r>
            <a:r>
              <a:rPr lang="en-US" sz="2000" b="1" dirty="0"/>
              <a:t>; uye </a:t>
            </a:r>
            <a:r>
              <a:rPr lang="en-US" sz="2000" b="1" dirty="0" err="1"/>
              <a:t>kuurutsa</a:t>
            </a:r>
            <a:r>
              <a:rPr lang="en" sz="2000" b="1" dirty="0"/>
              <a:t>. (Mk. 2:23-24; Mt. 12:1-2).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4210C4-D18C-86CD-BF3E-DE517B106A60}"/>
              </a:ext>
            </a:extLst>
          </p:cNvPr>
          <p:cNvSpPr txBox="1"/>
          <p:nvPr/>
        </p:nvSpPr>
        <p:spPr>
          <a:xfrm>
            <a:off x="5572123" y="6165503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Sezvineiwo</a:t>
            </a:r>
            <a:r>
              <a:rPr lang="en-US" sz="2000" b="1" dirty="0"/>
              <a:t>, </a:t>
            </a:r>
            <a:r>
              <a:rPr lang="en-US" sz="2000" b="1" dirty="0" err="1"/>
              <a:t>vachengeti</a:t>
            </a:r>
            <a:r>
              <a:rPr lang="en-US" sz="2000" b="1" dirty="0"/>
              <a:t> </a:t>
            </a:r>
            <a:r>
              <a:rPr lang="en-US" sz="2000" b="1" dirty="0" err="1"/>
              <a:t>veSabata</a:t>
            </a:r>
            <a:r>
              <a:rPr lang="en-US" sz="2000" b="1" dirty="0"/>
              <a:t> </a:t>
            </a:r>
            <a:r>
              <a:rPr lang="en-US" sz="2000" b="1" dirty="0" err="1"/>
              <a:t>vaipfuuridza</a:t>
            </a:r>
            <a:r>
              <a:rPr lang="en-US" sz="2000" b="1" dirty="0"/>
              <a:t> </a:t>
            </a:r>
            <a:r>
              <a:rPr lang="en-US" sz="2000" b="1" dirty="0" err="1"/>
              <a:t>mwero</a:t>
            </a:r>
            <a:r>
              <a:rPr lang="en-US" sz="2000" b="1" dirty="0"/>
              <a:t> </a:t>
            </a:r>
            <a:r>
              <a:rPr lang="en-US" sz="2000" b="1" dirty="0" err="1"/>
              <a:t>vakaronga</a:t>
            </a:r>
            <a:r>
              <a:rPr lang="en-US" sz="2000" b="1" dirty="0"/>
              <a:t> </a:t>
            </a:r>
            <a:r>
              <a:rPr lang="en-US" sz="2000" b="1" dirty="0" err="1"/>
              <a:t>kuuraya</a:t>
            </a:r>
            <a:r>
              <a:rPr lang="en" sz="2000" b="1" dirty="0"/>
              <a:t>(Marko 3:6).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4052DB2-720B-EF8D-F5E5-54D4FD363F8D}"/>
              </a:ext>
            </a:extLst>
          </p:cNvPr>
          <p:cNvSpPr txBox="1"/>
          <p:nvPr/>
        </p:nvSpPr>
        <p:spPr>
          <a:xfrm>
            <a:off x="5572121" y="5563642"/>
            <a:ext cx="6619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Pakupedzisira</a:t>
            </a:r>
            <a:r>
              <a:rPr lang="en-US" sz="2000" b="1" dirty="0"/>
              <a:t>, Jesu </a:t>
            </a:r>
            <a:r>
              <a:rPr lang="en-US" sz="2000" b="1" dirty="0" err="1"/>
              <a:t>ndiye</a:t>
            </a:r>
            <a:r>
              <a:rPr lang="en-US" sz="2000" b="1" dirty="0"/>
              <a:t> </a:t>
            </a:r>
            <a:r>
              <a:rPr lang="en-US" sz="2000" b="1" dirty="0" err="1"/>
              <a:t>Ishe</a:t>
            </a:r>
            <a:r>
              <a:rPr lang="en-US" sz="2000" b="1" dirty="0"/>
              <a:t> </a:t>
            </a:r>
            <a:r>
              <a:rPr lang="en-US" sz="2000" b="1" dirty="0" err="1"/>
              <a:t>weSabata</a:t>
            </a:r>
            <a:r>
              <a:rPr lang="en-US" sz="2000" b="1" dirty="0"/>
              <a:t>, uye </a:t>
            </a:r>
            <a:r>
              <a:rPr lang="en-US" sz="2000" b="1" dirty="0" err="1"/>
              <a:t>akatipa</a:t>
            </a:r>
            <a:r>
              <a:rPr lang="en-US" sz="2000" b="1" dirty="0"/>
              <a:t> kuti </a:t>
            </a:r>
            <a:r>
              <a:rPr lang="en-US" sz="2000" b="1" dirty="0" err="1"/>
              <a:t>zvitinakire</a:t>
            </a:r>
            <a:r>
              <a:rPr lang="en" sz="2000" b="1" dirty="0"/>
              <a:t>(Marko 2:27-28).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579AC98-B61B-2FB3-CBE9-E48C813E0062}"/>
              </a:ext>
            </a:extLst>
          </p:cNvPr>
          <p:cNvSpPr txBox="1"/>
          <p:nvPr/>
        </p:nvSpPr>
        <p:spPr>
          <a:xfrm>
            <a:off x="5572122" y="4765804"/>
            <a:ext cx="678641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Mhinduro</a:t>
            </a:r>
            <a:r>
              <a:rPr lang="en-US" sz="1900" b="1" dirty="0"/>
              <a:t> </a:t>
            </a:r>
            <a:r>
              <a:rPr lang="en-US" sz="1900" b="1" dirty="0" err="1"/>
              <a:t>yaJesu</a:t>
            </a:r>
            <a:r>
              <a:rPr lang="en" sz="1900" b="1" dirty="0"/>
              <a:t>: “</a:t>
            </a:r>
            <a:r>
              <a:rPr lang="en-US" sz="1900" b="1" dirty="0"/>
              <a:t>Ɀ</a:t>
            </a:r>
            <a:r>
              <a:rPr lang="en-US" sz="1900" b="1" dirty="0" err="1"/>
              <a:t>akatenderwa</a:t>
            </a:r>
            <a:r>
              <a:rPr lang="en-US" sz="1900" b="1" dirty="0"/>
              <a:t> here </a:t>
            </a:r>
            <a:r>
              <a:rPr lang="en-US" sz="1900" b="1" dirty="0" err="1"/>
              <a:t>nesaɓata</a:t>
            </a:r>
            <a:r>
              <a:rPr lang="en-US" sz="1900" b="1" dirty="0"/>
              <a:t> kuita ɀakanaka kana ɀ</a:t>
            </a:r>
            <a:r>
              <a:rPr lang="en-US" sz="1900" b="1" dirty="0" err="1"/>
              <a:t>akaipa</a:t>
            </a:r>
            <a:r>
              <a:rPr lang="en-US" sz="1900" b="1" dirty="0"/>
              <a:t>, </a:t>
            </a:r>
            <a:r>
              <a:rPr lang="en-US" sz="1900" b="1" dirty="0" err="1"/>
              <a:t>kuponesa</a:t>
            </a:r>
            <a:r>
              <a:rPr lang="en-US" sz="1900" b="1" dirty="0"/>
              <a:t> munhu kana </a:t>
            </a:r>
            <a:r>
              <a:rPr lang="en-US" sz="1900" b="1" dirty="0" err="1"/>
              <a:t>kuʋuraya</a:t>
            </a:r>
            <a:r>
              <a:rPr lang="en" sz="1900" b="1" dirty="0"/>
              <a:t>?” (Marko 3:4).</a:t>
            </a:r>
          </a:p>
        </p:txBody>
      </p:sp>
    </p:spTree>
    <p:extLst>
      <p:ext uri="{BB962C8B-B14F-4D97-AF65-F5344CB8AC3E}">
        <p14:creationId xmlns:p14="http://schemas.microsoft.com/office/powerpoint/2010/main" val="7241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7" grpId="0"/>
      <p:bldP spid="11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9E340B-8A84-0E12-E9C6-340547065984}"/>
              </a:ext>
            </a:extLst>
          </p:cNvPr>
          <p:cNvSpPr txBox="1"/>
          <p:nvPr/>
        </p:nvSpPr>
        <p:spPr>
          <a:xfrm>
            <a:off x="823913" y="2136338"/>
            <a:ext cx="7710487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/>
                <a:solidFill>
                  <a:srgbClr val="9E2909"/>
                </a:solidFill>
              </a:rPr>
              <a:t>MIBVUNZO INE MAKAKATANWA PAMUSORO PAJESU</a:t>
            </a:r>
            <a:endParaRPr lang="en" sz="5400" b="1" dirty="0">
              <a:ln/>
              <a:solidFill>
                <a:srgbClr val="9E29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29AB557-C78F-1EEF-C809-7FD1346A69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942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E2D963-34FE-721A-F214-1A0A8254DAAE}"/>
              </a:ext>
            </a:extLst>
          </p:cNvPr>
          <p:cNvSpPr txBox="1"/>
          <p:nvPr/>
        </p:nvSpPr>
        <p:spPr>
          <a:xfrm>
            <a:off x="0" y="0"/>
            <a:ext cx="121919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ANOITA MINANA NESIMBA RIPI</a:t>
            </a:r>
            <a:r>
              <a:rPr lang="en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2">
                      <a:lumMod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054D82-87F7-7B44-A42E-8E5E617330D0}"/>
              </a:ext>
            </a:extLst>
          </p:cNvPr>
          <p:cNvSpPr txBox="1"/>
          <p:nvPr/>
        </p:nvSpPr>
        <p:spPr>
          <a:xfrm>
            <a:off x="1152523" y="676572"/>
            <a:ext cx="9886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Naʋanyori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ʋakaŋga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ʋaɓuruka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ʋacibva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Jerusarema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ʋakati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UnaBeerzeburi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unoɓuɗisa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mŋeya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yakaipa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nomucinda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wemŋeya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yakaipa</a:t>
            </a:r>
            <a:r>
              <a:rPr lang="en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(Marko 3:22)</a:t>
            </a:r>
            <a:endParaRPr lang="es-E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6E2B4C-B773-429A-C3DF-F39358CBFE83}"/>
              </a:ext>
            </a:extLst>
          </p:cNvPr>
          <p:cNvSpPr txBox="1"/>
          <p:nvPr/>
        </p:nvSpPr>
        <p:spPr>
          <a:xfrm>
            <a:off x="238124" y="1446013"/>
            <a:ext cx="8153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Marko </a:t>
            </a:r>
            <a:r>
              <a:rPr lang="en-US" sz="2000" b="1" dirty="0" err="1"/>
              <a:t>anotanga</a:t>
            </a:r>
            <a:r>
              <a:rPr lang="en-US" sz="2000" b="1" dirty="0"/>
              <a:t> </a:t>
            </a:r>
            <a:r>
              <a:rPr lang="en-US" sz="2000" b="1" dirty="0" err="1"/>
              <a:t>nyaya</a:t>
            </a:r>
            <a:r>
              <a:rPr lang="en-US" sz="2000" b="1" dirty="0"/>
              <a:t> </a:t>
            </a:r>
            <a:r>
              <a:rPr lang="en-US" sz="2000" b="1" dirty="0" err="1"/>
              <a:t>yemhuri</a:t>
            </a:r>
            <a:r>
              <a:rPr lang="en-US" sz="2000" b="1" dirty="0"/>
              <a:t> </a:t>
            </a:r>
            <a:r>
              <a:rPr lang="en-US" sz="2000" b="1" dirty="0" err="1"/>
              <a:t>yaJesu</a:t>
            </a:r>
            <a:r>
              <a:rPr lang="en-US" sz="2000" b="1" dirty="0"/>
              <a:t>, </a:t>
            </a:r>
            <a:r>
              <a:rPr lang="en-US" sz="2000" b="1" dirty="0" err="1"/>
              <a:t>asi</a:t>
            </a:r>
            <a:r>
              <a:rPr lang="en-US" sz="2000" b="1" dirty="0"/>
              <a:t> </a:t>
            </a:r>
            <a:r>
              <a:rPr lang="en-US" sz="2000" b="1" dirty="0" err="1"/>
              <a:t>anoidimburira</a:t>
            </a:r>
            <a:r>
              <a:rPr lang="en-US" sz="2000" b="1" dirty="0"/>
              <a:t> kuti </a:t>
            </a:r>
            <a:r>
              <a:rPr lang="en-US" sz="2000" b="1" dirty="0" err="1"/>
              <a:t>atsanangure</a:t>
            </a:r>
            <a:r>
              <a:rPr lang="en-US" sz="2000" b="1" dirty="0"/>
              <a:t> </a:t>
            </a:r>
            <a:r>
              <a:rPr lang="en-US" sz="2000" b="1" dirty="0" err="1"/>
              <a:t>makakatanwa</a:t>
            </a:r>
            <a:r>
              <a:rPr lang="en-US" sz="2000" b="1" dirty="0"/>
              <a:t> </a:t>
            </a:r>
            <a:r>
              <a:rPr lang="en-US" sz="2000" b="1" dirty="0" err="1"/>
              <a:t>avakaita</a:t>
            </a:r>
            <a:r>
              <a:rPr lang="en-US" sz="2000" b="1" dirty="0"/>
              <a:t> </a:t>
            </a:r>
            <a:r>
              <a:rPr lang="en-US" sz="2000" b="1" dirty="0" err="1"/>
              <a:t>nevaFarisi</a:t>
            </a:r>
            <a:r>
              <a:rPr lang="en-US" sz="2000" b="1" dirty="0"/>
              <a:t>. Gare </a:t>
            </a:r>
            <a:r>
              <a:rPr lang="en-US" sz="2000" b="1" dirty="0" err="1"/>
              <a:t>gare</a:t>
            </a:r>
            <a:r>
              <a:rPr lang="en-US" sz="2000" b="1" dirty="0"/>
              <a:t>, </a:t>
            </a:r>
            <a:r>
              <a:rPr lang="en-US" sz="2000" b="1" dirty="0" err="1"/>
              <a:t>achadzokera</a:t>
            </a:r>
            <a:r>
              <a:rPr lang="en-US" sz="2000" b="1" dirty="0"/>
              <a:t> </a:t>
            </a:r>
            <a:r>
              <a:rPr lang="en-US" sz="2000" b="1" dirty="0" err="1"/>
              <a:t>kungano</a:t>
            </a:r>
            <a:r>
              <a:rPr lang="en-US" sz="2000" b="1" dirty="0"/>
              <a:t> </a:t>
            </a:r>
            <a:r>
              <a:rPr lang="en-US" sz="2000" b="1" dirty="0" err="1"/>
              <a:t>yokutanga</a:t>
            </a:r>
            <a:r>
              <a:rPr lang="en-US" sz="2000" b="1" dirty="0"/>
              <a:t>. Iyi </a:t>
            </a:r>
            <a:r>
              <a:rPr lang="en-US" sz="2000" b="1" dirty="0" err="1"/>
              <a:t>pateni</a:t>
            </a:r>
            <a:r>
              <a:rPr lang="en-US" sz="2000" b="1" dirty="0"/>
              <a:t> </a:t>
            </a:r>
            <a:r>
              <a:rPr lang="en-US" sz="2000" b="1" dirty="0" err="1"/>
              <a:t>inoshandiswa</a:t>
            </a:r>
            <a:r>
              <a:rPr lang="en-US" sz="2000" b="1" dirty="0"/>
              <a:t> </a:t>
            </a:r>
            <a:r>
              <a:rPr lang="en-US" sz="2000" b="1" dirty="0" err="1"/>
              <a:t>naMarko</a:t>
            </a:r>
            <a:r>
              <a:rPr lang="en-US" sz="2000" b="1" dirty="0"/>
              <a:t> </a:t>
            </a:r>
            <a:r>
              <a:rPr lang="en-US" sz="2000" b="1" dirty="0" err="1"/>
              <a:t>kakati</a:t>
            </a:r>
            <a:r>
              <a:rPr lang="en-US" sz="2000" b="1" dirty="0"/>
              <a:t> </a:t>
            </a:r>
            <a:r>
              <a:rPr lang="en-US" sz="2000" b="1" dirty="0" err="1"/>
              <a:t>wandei</a:t>
            </a:r>
            <a:r>
              <a:rPr lang="en-US" sz="2000" b="1" dirty="0"/>
              <a:t> </a:t>
            </a:r>
            <a:r>
              <a:rPr lang="en-US" sz="2000" b="1" dirty="0" err="1"/>
              <a:t>kubatanidza</a:t>
            </a:r>
            <a:r>
              <a:rPr lang="en-US" sz="2000" b="1" dirty="0"/>
              <a:t> </a:t>
            </a:r>
            <a:r>
              <a:rPr lang="en-US" sz="2000" b="1" dirty="0" err="1"/>
              <a:t>nyaya</a:t>
            </a:r>
            <a:r>
              <a:rPr lang="en-US" sz="2000" b="1" dirty="0"/>
              <a:t> </a:t>
            </a:r>
            <a:r>
              <a:rPr lang="en-US" sz="2000" b="1" dirty="0" err="1"/>
              <a:t>mbiri</a:t>
            </a:r>
            <a:r>
              <a:rPr lang="en-US" sz="2000" b="1" dirty="0"/>
              <a:t> </a:t>
            </a:r>
            <a:r>
              <a:rPr lang="en-US" sz="2000" b="1" dirty="0" err="1"/>
              <a:t>dzakafanana</a:t>
            </a:r>
            <a:r>
              <a:rPr lang="en-US" sz="2000" b="1" dirty="0"/>
              <a:t>, </a:t>
            </a:r>
            <a:r>
              <a:rPr lang="en-US" sz="2000" b="1" dirty="0" err="1"/>
              <a:t>kuratidza</a:t>
            </a:r>
            <a:r>
              <a:rPr lang="en-US" sz="2000" b="1" dirty="0"/>
              <a:t> </a:t>
            </a:r>
            <a:r>
              <a:rPr lang="en-US" sz="2000" b="1" dirty="0" err="1"/>
              <a:t>yepakati</a:t>
            </a:r>
            <a:r>
              <a:rPr lang="en-US" sz="2000" b="1" dirty="0"/>
              <a:t> </a:t>
            </a:r>
            <a:r>
              <a:rPr lang="en-US" sz="2000" b="1" dirty="0" err="1"/>
              <a:t>seyakanyanya</a:t>
            </a:r>
            <a:r>
              <a:rPr lang="en-US" sz="2000" b="1" dirty="0"/>
              <a:t> </a:t>
            </a:r>
            <a:r>
              <a:rPr lang="en-US" sz="2000" b="1" dirty="0" err="1"/>
              <a:t>kukosha</a:t>
            </a:r>
            <a:r>
              <a:rPr lang="en" sz="2000" b="1" dirty="0"/>
              <a:t>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048326-C0A1-1A66-8E87-10A055D26992}"/>
              </a:ext>
            </a:extLst>
          </p:cNvPr>
          <p:cNvGrpSpPr/>
          <p:nvPr/>
        </p:nvGrpSpPr>
        <p:grpSpPr>
          <a:xfrm>
            <a:off x="9163051" y="1446013"/>
            <a:ext cx="2238375" cy="904875"/>
            <a:chOff x="7534275" y="1600200"/>
            <a:chExt cx="2238375" cy="904875"/>
          </a:xfrm>
        </p:grpSpPr>
        <p:sp>
          <p:nvSpPr>
            <p:cNvPr id="4" name="Rectángulo: esquina doblada 3">
              <a:extLst>
                <a:ext uri="{FF2B5EF4-FFF2-40B4-BE49-F238E27FC236}">
                  <a16:creationId xmlns:a16="http://schemas.microsoft.com/office/drawing/2014/main" id="{A82507DE-F67D-6ECC-6B0A-C254950DDA07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Mhuri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yaJesu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iri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kumutsvaka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5150E97-F75B-5C55-7D1A-51740BD51B48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Marko 3:20-21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5C84B36-248D-7335-6429-8326C1D2FA3E}"/>
              </a:ext>
            </a:extLst>
          </p:cNvPr>
          <p:cNvGrpSpPr/>
          <p:nvPr/>
        </p:nvGrpSpPr>
        <p:grpSpPr>
          <a:xfrm>
            <a:off x="8610601" y="2426969"/>
            <a:ext cx="3343275" cy="728930"/>
            <a:chOff x="7534275" y="1600200"/>
            <a:chExt cx="2238375" cy="904875"/>
          </a:xfrm>
        </p:grpSpPr>
        <p:sp>
          <p:nvSpPr>
            <p:cNvPr id="10" name="Rectángulo: esquina doblada 9">
              <a:extLst>
                <a:ext uri="{FF2B5EF4-FFF2-40B4-BE49-F238E27FC236}">
                  <a16:creationId xmlns:a16="http://schemas.microsoft.com/office/drawing/2014/main" id="{976C386D-D1D6-E243-0D21-A32973B39289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21A5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612000" bIns="0" rtlCol="0" anchor="b" anchorCtr="0"/>
            <a:lstStyle/>
            <a:p>
              <a:pPr algn="ctr"/>
              <a:r>
                <a:rPr lang="e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Kupomera kweVa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Farisi</a:t>
              </a:r>
              <a:endPara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D76CAA6D-39E7-BE69-7AD3-9C81BE8B5296}"/>
                </a:ext>
              </a:extLst>
            </p:cNvPr>
            <p:cNvSpPr/>
            <p:nvPr/>
          </p:nvSpPr>
          <p:spPr>
            <a:xfrm>
              <a:off x="7534275" y="1600200"/>
              <a:ext cx="2238375" cy="35472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Marko 3:22-30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FC3512B-FB7C-6DD6-C604-B19447DB0B7F}"/>
              </a:ext>
            </a:extLst>
          </p:cNvPr>
          <p:cNvGrpSpPr/>
          <p:nvPr/>
        </p:nvGrpSpPr>
        <p:grpSpPr>
          <a:xfrm>
            <a:off x="9163051" y="3231980"/>
            <a:ext cx="2238375" cy="904875"/>
            <a:chOff x="7534275" y="1600200"/>
            <a:chExt cx="2238375" cy="904875"/>
          </a:xfrm>
        </p:grpSpPr>
        <p:sp>
          <p:nvSpPr>
            <p:cNvPr id="13" name="Rectángulo: esquina doblada 12">
              <a:extLst>
                <a:ext uri="{FF2B5EF4-FFF2-40B4-BE49-F238E27FC236}">
                  <a16:creationId xmlns:a16="http://schemas.microsoft.com/office/drawing/2014/main" id="{7E2A26DE-F043-9B3A-5AA8-EFD87A4A3852}"/>
                </a:ext>
              </a:extLst>
            </p:cNvPr>
            <p:cNvSpPr/>
            <p:nvPr/>
          </p:nvSpPr>
          <p:spPr>
            <a:xfrm>
              <a:off x="7534275" y="1600200"/>
              <a:ext cx="2238375" cy="904875"/>
            </a:xfrm>
            <a:prstGeom prst="foldedCorner">
              <a:avLst/>
            </a:prstGeom>
            <a:solidFill>
              <a:srgbClr val="E05EC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0" bIns="0" rtlCol="0" anchor="b" anchorCtr="0"/>
            <a:lstStyle/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Mhuri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yaJesu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iri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kumutsvaka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03078745-9171-C3E1-8687-69DF818604B5}"/>
                </a:ext>
              </a:extLst>
            </p:cNvPr>
            <p:cNvSpPr/>
            <p:nvPr/>
          </p:nvSpPr>
          <p:spPr>
            <a:xfrm>
              <a:off x="7534275" y="1600200"/>
              <a:ext cx="2238375" cy="285750"/>
            </a:xfrm>
            <a:prstGeom prst="rect">
              <a:avLst/>
            </a:prstGeom>
            <a:solidFill>
              <a:srgbClr val="A6014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Marko 3:31-35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AFE5E1F-4619-A0C2-7250-1371A12E265B}"/>
              </a:ext>
            </a:extLst>
          </p:cNvPr>
          <p:cNvSpPr txBox="1"/>
          <p:nvPr/>
        </p:nvSpPr>
        <p:spPr>
          <a:xfrm>
            <a:off x="6248400" y="4194096"/>
            <a:ext cx="5943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Zvakare, Jesu </a:t>
            </a:r>
            <a:r>
              <a:rPr lang="en-US" b="1" dirty="0" err="1"/>
              <a:t>anoshandisa</a:t>
            </a:r>
            <a:r>
              <a:rPr lang="en-US" b="1" dirty="0"/>
              <a:t> </a:t>
            </a:r>
            <a:r>
              <a:rPr lang="en-US" b="1" dirty="0" err="1"/>
              <a:t>mufananidzo</a:t>
            </a:r>
            <a:r>
              <a:rPr lang="en-US" b="1" dirty="0"/>
              <a:t> </a:t>
            </a:r>
            <a:r>
              <a:rPr lang="en-US" b="1" dirty="0" err="1"/>
              <a:t>kuratidza</a:t>
            </a:r>
            <a:r>
              <a:rPr lang="en-US" b="1" dirty="0"/>
              <a:t> </a:t>
            </a:r>
            <a:r>
              <a:rPr lang="en-US" b="1" dirty="0" err="1"/>
              <a:t>upenzi</a:t>
            </a:r>
            <a:r>
              <a:rPr lang="en-US" b="1" dirty="0"/>
              <a:t> </a:t>
            </a:r>
            <a:r>
              <a:rPr lang="en-US" b="1" dirty="0" err="1"/>
              <a:t>hwezvaari</a:t>
            </a:r>
            <a:r>
              <a:rPr lang="en-US" b="1" dirty="0"/>
              <a:t> </a:t>
            </a:r>
            <a:r>
              <a:rPr lang="en-US" b="1" dirty="0" err="1"/>
              <a:t>kupomerwa</a:t>
            </a:r>
            <a:r>
              <a:rPr lang="en-US" b="1" dirty="0"/>
              <a:t> ( Marko 3:23-27 ). Jesu </a:t>
            </a:r>
            <a:r>
              <a:rPr lang="en-US" b="1" dirty="0" err="1"/>
              <a:t>anopinda</a:t>
            </a:r>
            <a:r>
              <a:rPr lang="en-US" b="1" dirty="0"/>
              <a:t> </a:t>
            </a:r>
            <a:r>
              <a:rPr lang="en-US" b="1" dirty="0" err="1"/>
              <a:t>mumba</a:t>
            </a:r>
            <a:r>
              <a:rPr lang="en-US" b="1" dirty="0"/>
              <a:t> </a:t>
            </a:r>
            <a:r>
              <a:rPr lang="en-US" b="1" dirty="0" err="1"/>
              <a:t>momurume</a:t>
            </a:r>
            <a:r>
              <a:rPr lang="en-US" b="1" dirty="0"/>
              <a:t> </a:t>
            </a:r>
            <a:r>
              <a:rPr lang="en-US" b="1" dirty="0" err="1"/>
              <a:t>ane</a:t>
            </a:r>
            <a:r>
              <a:rPr lang="en-US" b="1" dirty="0"/>
              <a:t> </a:t>
            </a:r>
            <a:r>
              <a:rPr lang="en-US" b="1" dirty="0" err="1"/>
              <a:t>simba</a:t>
            </a:r>
            <a:r>
              <a:rPr lang="en-US" b="1" dirty="0"/>
              <a:t> (</a:t>
            </a:r>
            <a:r>
              <a:rPr lang="en-US" b="1" dirty="0" err="1"/>
              <a:t>Satani</a:t>
            </a:r>
            <a:r>
              <a:rPr lang="en-US" b="1" dirty="0"/>
              <a:t>), </a:t>
            </a:r>
            <a:r>
              <a:rPr lang="en-US" b="1" dirty="0" err="1"/>
              <a:t>anomusunga</a:t>
            </a:r>
            <a:r>
              <a:rPr lang="en-US" b="1" dirty="0"/>
              <a:t>, uye </a:t>
            </a:r>
            <a:r>
              <a:rPr lang="en-US" b="1" dirty="0" err="1"/>
              <a:t>nokudaro</a:t>
            </a:r>
            <a:r>
              <a:rPr lang="en-US" b="1" dirty="0"/>
              <a:t> </a:t>
            </a:r>
            <a:r>
              <a:rPr lang="en-US" b="1" dirty="0" err="1"/>
              <a:t>anogona</a:t>
            </a:r>
            <a:r>
              <a:rPr lang="en-US" b="1" dirty="0"/>
              <a:t> </a:t>
            </a:r>
            <a:r>
              <a:rPr lang="en-US" b="1" dirty="0" err="1"/>
              <a:t>kupamba</a:t>
            </a:r>
            <a:r>
              <a:rPr lang="en-US" b="1" dirty="0"/>
              <a:t> </a:t>
            </a:r>
            <a:r>
              <a:rPr lang="en-US" b="1" dirty="0" err="1"/>
              <a:t>pfuma</a:t>
            </a:r>
            <a:r>
              <a:rPr lang="en-US" b="1" dirty="0"/>
              <a:t> yake (</a:t>
            </a:r>
            <a:r>
              <a:rPr lang="en-US" b="1" dirty="0" err="1"/>
              <a:t>kusunungura</a:t>
            </a:r>
            <a:r>
              <a:rPr lang="en-US" b="1" dirty="0"/>
              <a:t> </a:t>
            </a:r>
            <a:r>
              <a:rPr lang="en-US" b="1" dirty="0" err="1"/>
              <a:t>dhimoni</a:t>
            </a:r>
            <a:r>
              <a:rPr lang="en" b="1" dirty="0"/>
              <a:t>).</a:t>
            </a:r>
          </a:p>
        </p:txBody>
      </p:sp>
      <p:pic>
        <p:nvPicPr>
          <p:cNvPr id="20" name="Imagen 19" descr="Un grupo de personas de pie&#10;&#10;Descripción generada automáticamente">
            <a:extLst>
              <a:ext uri="{FF2B5EF4-FFF2-40B4-BE49-F238E27FC236}">
                <a16:creationId xmlns:a16="http://schemas.microsoft.com/office/drawing/2014/main" id="{9499B959-3F74-D43F-6AAD-9813DFA90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1" y="4077503"/>
            <a:ext cx="1884147" cy="2631490"/>
          </a:xfrm>
          <a:prstGeom prst="round2DiagRect">
            <a:avLst>
              <a:gd name="adj1" fmla="val 16667"/>
              <a:gd name="adj2" fmla="val 1736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Imagen 21" descr="Mano de una persona&#10;&#10;Descripción generada automáticamente">
            <a:extLst>
              <a:ext uri="{FF2B5EF4-FFF2-40B4-BE49-F238E27FC236}">
                <a16:creationId xmlns:a16="http://schemas.microsoft.com/office/drawing/2014/main" id="{B6FA2831-AB8A-2B6F-B2F3-6FBAF3E92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410" y="4077503"/>
            <a:ext cx="1728789" cy="2631490"/>
          </a:xfrm>
          <a:prstGeom prst="round2DiagRect">
            <a:avLst>
              <a:gd name="adj1" fmla="val 16146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Imagen 23" descr="Imagen que contiene mujer, hombre, niña, joven&#10;&#10;Descripción generada automáticamente">
            <a:extLst>
              <a:ext uri="{FF2B5EF4-FFF2-40B4-BE49-F238E27FC236}">
                <a16:creationId xmlns:a16="http://schemas.microsoft.com/office/drawing/2014/main" id="{05DACD92-7366-1193-A263-05C878F7F0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75" y="4077503"/>
            <a:ext cx="2368550" cy="2631490"/>
          </a:xfrm>
          <a:prstGeom prst="round2DiagRect">
            <a:avLst>
              <a:gd name="adj1" fmla="val 0"/>
              <a:gd name="adj2" fmla="val 13817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6EA660-1CD9-D333-3AF9-48E04C6B88B0}"/>
              </a:ext>
            </a:extLst>
          </p:cNvPr>
          <p:cNvSpPr txBox="1"/>
          <p:nvPr/>
        </p:nvSpPr>
        <p:spPr>
          <a:xfrm>
            <a:off x="238124" y="3077229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Panyaya</a:t>
            </a:r>
            <a:r>
              <a:rPr lang="en-US" sz="2000" b="1" dirty="0"/>
              <a:t> iyi, </a:t>
            </a:r>
            <a:r>
              <a:rPr lang="en-US" sz="2000" b="1" dirty="0" err="1"/>
              <a:t>nyaya</a:t>
            </a:r>
            <a:r>
              <a:rPr lang="en-US" sz="2000" b="1" dirty="0"/>
              <a:t> </a:t>
            </a:r>
            <a:r>
              <a:rPr lang="en-US" sz="2000" b="1" dirty="0" err="1"/>
              <a:t>inokosha</a:t>
            </a:r>
            <a:r>
              <a:rPr lang="en-US" sz="2000" b="1" dirty="0"/>
              <a:t> </a:t>
            </a:r>
            <a:r>
              <a:rPr lang="en-US" sz="2000" b="1" dirty="0" err="1"/>
              <a:t>kupomera</a:t>
            </a:r>
            <a:r>
              <a:rPr lang="en-US" sz="2000" b="1" dirty="0"/>
              <a:t> </a:t>
            </a:r>
            <a:r>
              <a:rPr lang="en-US" sz="2000" b="1" dirty="0" err="1"/>
              <a:t>kwevanyori</a:t>
            </a:r>
            <a:r>
              <a:rPr lang="en-US" sz="2000" b="1" dirty="0"/>
              <a:t> kuti </a:t>
            </a:r>
            <a:r>
              <a:rPr lang="en-US" sz="2000" b="1" dirty="0" err="1"/>
              <a:t>isimba</a:t>
            </a:r>
            <a:r>
              <a:rPr lang="en-US" sz="2000" b="1" dirty="0"/>
              <a:t> </a:t>
            </a:r>
            <a:r>
              <a:rPr lang="en-US" sz="2000" b="1" dirty="0" err="1"/>
              <a:t>ripi</a:t>
            </a:r>
            <a:r>
              <a:rPr lang="en-US" sz="2000" b="1" dirty="0"/>
              <a:t> </a:t>
            </a:r>
            <a:r>
              <a:rPr lang="en-US" sz="2000" b="1" dirty="0" err="1"/>
              <a:t>rakabvumira</a:t>
            </a:r>
            <a:r>
              <a:rPr lang="en-US" sz="2000" b="1" dirty="0"/>
              <a:t> Jesu </a:t>
            </a:r>
            <a:r>
              <a:rPr lang="en-US" sz="2000" b="1" dirty="0" err="1"/>
              <a:t>kudzinga</a:t>
            </a:r>
            <a:r>
              <a:rPr lang="en-US" sz="2000" b="1" dirty="0"/>
              <a:t> </a:t>
            </a:r>
            <a:r>
              <a:rPr lang="en-US" sz="2000" b="1" dirty="0" err="1"/>
              <a:t>madhimoni</a:t>
            </a:r>
            <a:r>
              <a:rPr lang="en" sz="2000" b="1" dirty="0"/>
              <a:t>(Marko 3:22).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833BEBB-8BA1-7764-460D-6170BE11E2E9}"/>
              </a:ext>
            </a:extLst>
          </p:cNvPr>
          <p:cNvSpPr txBox="1"/>
          <p:nvPr/>
        </p:nvSpPr>
        <p:spPr>
          <a:xfrm>
            <a:off x="6248400" y="5825609"/>
            <a:ext cx="594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FF0000"/>
                </a:solidFill>
              </a:rPr>
              <a:t>It also takes the opportunity to warn of the danger of attributing the work of the Holy Spirit to the devil </a:t>
            </a:r>
            <a:r>
              <a:rPr lang="en" sz="2000" b="1" dirty="0"/>
              <a:t>(Marko 3:28-30).</a:t>
            </a:r>
          </a:p>
        </p:txBody>
      </p:sp>
    </p:spTree>
    <p:extLst>
      <p:ext uri="{BB962C8B-B14F-4D97-AF65-F5344CB8AC3E}">
        <p14:creationId xmlns:p14="http://schemas.microsoft.com/office/powerpoint/2010/main" val="2901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con band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1195</Words>
  <Application>Microsoft Office PowerPoint</Application>
  <PresentationFormat>Panorámica</PresentationFormat>
  <Paragraphs>66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97</cp:revision>
  <dcterms:created xsi:type="dcterms:W3CDTF">2024-06-22T14:42:36Z</dcterms:created>
  <dcterms:modified xsi:type="dcterms:W3CDTF">2024-07-11T08:43:35Z</dcterms:modified>
</cp:coreProperties>
</file>