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Panzira</a:t>
          </a: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 err="1"/>
            <a:t>Mumazuva</a:t>
          </a:r>
          <a:r>
            <a:rPr lang="en-US" sz="2000" b="1" dirty="0"/>
            <a:t> </a:t>
          </a:r>
          <a:r>
            <a:rPr lang="en-US" sz="2000" b="1" dirty="0" err="1"/>
            <a:t>mashoma</a:t>
          </a:r>
          <a:r>
            <a:rPr lang="en-US" sz="2000" b="1" dirty="0"/>
            <a:t>, </a:t>
          </a:r>
          <a:r>
            <a:rPr lang="en-US" sz="2000" b="1" dirty="0" err="1"/>
            <a:t>mbeu</a:t>
          </a:r>
          <a:r>
            <a:rPr lang="en-US" sz="2000" b="1" dirty="0"/>
            <a:t> </a:t>
          </a:r>
          <a:r>
            <a:rPr lang="en-US" sz="2000" b="1" dirty="0" err="1"/>
            <a:t>inofa</a:t>
          </a:r>
          <a:br>
            <a:rPr lang="es-ES" sz="2000" b="1" dirty="0"/>
          </a:br>
          <a:r>
            <a:rPr lang="en" sz="2000" b="1" dirty="0"/>
            <a:t>(Marko 4:4)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parukaŋgarabge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 err="1"/>
            <a:t>Mumavhiki</a:t>
          </a:r>
          <a:r>
            <a:rPr lang="en-US" sz="2000" b="1" dirty="0"/>
            <a:t> </a:t>
          </a:r>
          <a:r>
            <a:rPr lang="en-US" sz="2000" b="1" dirty="0" err="1"/>
            <a:t>mashomanana</a:t>
          </a:r>
          <a:r>
            <a:rPr lang="en-US" sz="2000" b="1" dirty="0"/>
            <a:t>, </a:t>
          </a:r>
          <a:r>
            <a:rPr lang="en-US" sz="2000" b="1" dirty="0" err="1"/>
            <a:t>mbeu</a:t>
          </a:r>
          <a:r>
            <a:rPr lang="en-US" sz="2000" b="1" dirty="0"/>
            <a:t> </a:t>
          </a:r>
          <a:r>
            <a:rPr lang="en-US" sz="2000" b="1" dirty="0" err="1"/>
            <a:t>inofa</a:t>
          </a:r>
          <a:r>
            <a:rPr lang="en" sz="2000" b="1" dirty="0"/>
            <a:t>(Marko 4:5-6)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muminzwa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r>
            <a:rPr lang="en-US" sz="2000" b="1" dirty="0" err="1"/>
            <a:t>Mumwedzi</a:t>
          </a:r>
          <a:r>
            <a:rPr lang="en-US" sz="2000" b="1" dirty="0"/>
            <a:t> </a:t>
          </a:r>
          <a:r>
            <a:rPr lang="en-US" sz="2000" b="1" dirty="0" err="1"/>
            <a:t>mishomanana</a:t>
          </a:r>
          <a:r>
            <a:rPr lang="en-US" sz="2000" b="1" dirty="0"/>
            <a:t>, </a:t>
          </a:r>
          <a:r>
            <a:rPr lang="en-US" sz="2000" b="1" dirty="0" err="1"/>
            <a:t>mbeu</a:t>
          </a:r>
          <a:r>
            <a:rPr lang="en-US" sz="2000" b="1" dirty="0"/>
            <a:t> </a:t>
          </a:r>
          <a:r>
            <a:rPr lang="en-US" sz="2000" b="1" dirty="0" err="1"/>
            <a:t>inofa</a:t>
          </a:r>
          <a:r>
            <a:rPr lang="en" sz="2000" b="1" dirty="0"/>
            <a:t>(Marko 4:7)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muvu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rakanaka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US" sz="2000" b="1" u="none" dirty="0" err="1"/>
            <a:t>Pakupera</a:t>
          </a:r>
          <a:r>
            <a:rPr lang="en-US" sz="2000" b="1" u="none" dirty="0"/>
            <a:t> </a:t>
          </a:r>
          <a:r>
            <a:rPr lang="en-US" sz="2000" b="1" u="none" dirty="0" err="1"/>
            <a:t>kwemwaka</a:t>
          </a:r>
          <a:r>
            <a:rPr lang="en-US" sz="2000" b="1" u="none" dirty="0"/>
            <a:t>, </a:t>
          </a:r>
          <a:r>
            <a:rPr lang="en-US" sz="2000" b="1" u="none" dirty="0" err="1"/>
            <a:t>mbeu</a:t>
          </a:r>
          <a:r>
            <a:rPr lang="en-US" sz="2000" b="1" u="none" dirty="0"/>
            <a:t> </a:t>
          </a:r>
          <a:r>
            <a:rPr lang="en-US" sz="2000" b="1" u="none" dirty="0" err="1"/>
            <a:t>inobereka</a:t>
          </a:r>
          <a:r>
            <a:rPr lang="en-US" sz="2000" b="1" u="none" dirty="0"/>
            <a:t> </a:t>
          </a:r>
          <a:r>
            <a:rPr lang="en-US" sz="2000" b="1" u="none" dirty="0" err="1"/>
            <a:t>zvibereko</a:t>
          </a:r>
          <a:r>
            <a:rPr lang="en" sz="2000" b="1" u="none" dirty="0"/>
            <a:t>(Marko 4:8)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93758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Panzira</a:t>
          </a:r>
          <a:endParaRPr lang="en-1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t-IT" sz="2000" b="1" dirty="0"/>
            <a:t>Havana chavanoda, uye Satani anovatsausa</a:t>
          </a:r>
          <a:r>
            <a:rPr lang="en" sz="2000" b="1" dirty="0"/>
            <a:t>(Marko 4:15)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parukaŋgarabge</a:t>
          </a:r>
          <a:endParaRPr lang="en-1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b="1" dirty="0" err="1"/>
            <a:t>Vanogamuchira</a:t>
          </a:r>
          <a:r>
            <a:rPr lang="en-US" sz="1800" b="1" dirty="0"/>
            <a:t> </a:t>
          </a:r>
          <a:r>
            <a:rPr lang="en-US" sz="1800" b="1" dirty="0" err="1"/>
            <a:t>shoko</a:t>
          </a:r>
          <a:r>
            <a:rPr lang="en-US" sz="1800" b="1" dirty="0"/>
            <a:t>, </a:t>
          </a:r>
          <a:r>
            <a:rPr lang="en-US" sz="1800" b="1" dirty="0" err="1"/>
            <a:t>asi</a:t>
          </a:r>
          <a:r>
            <a:rPr lang="en-US" sz="1800" b="1" dirty="0"/>
            <a:t> </a:t>
          </a:r>
          <a:r>
            <a:rPr lang="en-US" sz="1800" b="1" dirty="0" err="1"/>
            <a:t>havatsungiridzwi</a:t>
          </a:r>
          <a:r>
            <a:rPr lang="en-US" sz="1800" b="1" dirty="0"/>
            <a:t> </a:t>
          </a:r>
          <a:r>
            <a:rPr lang="en-US" sz="1800" b="1" dirty="0" err="1"/>
            <a:t>nemiedzo</a:t>
          </a:r>
          <a:r>
            <a:rPr lang="en" sz="1800" b="1" dirty="0"/>
            <a:t>(Marko 4:16-17)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muminzwa</a:t>
          </a:r>
          <a:endParaRPr lang="en-1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r>
            <a:rPr lang="fi-FI" sz="2000" b="1" dirty="0"/>
            <a:t>Vanogamuchira shoko, asi vanobva vadekara</a:t>
          </a:r>
          <a:r>
            <a:rPr lang="en" sz="2000" b="1" dirty="0"/>
            <a:t>(Marko 4:18-19)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muvu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rakanaka</a:t>
          </a:r>
          <a:endParaRPr lang="en-1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US" sz="2000" b="1" dirty="0" err="1"/>
            <a:t>Vanodzivisa</a:t>
          </a:r>
          <a:r>
            <a:rPr lang="en-US" sz="2000" b="1" dirty="0"/>
            <a:t> </a:t>
          </a:r>
          <a:r>
            <a:rPr lang="en-US" sz="2000" b="1" dirty="0" err="1"/>
            <a:t>miedzo.Vanobereka</a:t>
          </a:r>
          <a:r>
            <a:rPr lang="en-US" sz="2000" b="1" dirty="0"/>
            <a:t> </a:t>
          </a:r>
          <a:r>
            <a:rPr lang="en-US" sz="2000" b="1" dirty="0" err="1"/>
            <a:t>zvibereko</a:t>
          </a:r>
          <a:r>
            <a:rPr lang="en" sz="2000" b="1" dirty="0"/>
            <a:t>(Marko 4:20)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9636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81924" custLinFactY="20076" custLinFactNeighborX="-27948" custLinFactNeighborY="10000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Chipande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Hura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Zviyo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402058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Mumwedzi</a:t>
          </a:r>
          <a:r>
            <a:rPr lang="en-US" sz="2000" b="1" kern="1200" dirty="0"/>
            <a:t> </a:t>
          </a:r>
          <a:r>
            <a:rPr lang="en-US" sz="2000" b="1" kern="1200" dirty="0" err="1"/>
            <a:t>mishomanana</a:t>
          </a:r>
          <a:r>
            <a:rPr lang="en-US" sz="2000" b="1" kern="1200" dirty="0"/>
            <a:t>, </a:t>
          </a:r>
          <a:r>
            <a:rPr lang="en-US" sz="2000" b="1" kern="1200" dirty="0" err="1"/>
            <a:t>mbeu</a:t>
          </a:r>
          <a:r>
            <a:rPr lang="en-US" sz="2000" b="1" kern="1200" dirty="0"/>
            <a:t> </a:t>
          </a:r>
          <a:r>
            <a:rPr lang="en-US" sz="2000" b="1" kern="1200" dirty="0" err="1"/>
            <a:t>inofa</a:t>
          </a:r>
          <a:r>
            <a:rPr lang="en" sz="2000" b="1" kern="1200" dirty="0"/>
            <a:t>(Marko 4:7)</a:t>
          </a:r>
        </a:p>
      </dsp:txBody>
      <dsp:txXfrm>
        <a:off x="6295727" y="3730799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0" y="3227452"/>
          <a:ext cx="4265642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u="none" kern="1200" dirty="0" err="1"/>
            <a:t>Pakupera</a:t>
          </a:r>
          <a:r>
            <a:rPr lang="en-US" sz="2000" b="1" u="none" kern="1200" dirty="0"/>
            <a:t> </a:t>
          </a:r>
          <a:r>
            <a:rPr lang="en-US" sz="2000" b="1" u="none" kern="1200" dirty="0" err="1"/>
            <a:t>kwemwaka</a:t>
          </a:r>
          <a:r>
            <a:rPr lang="en-US" sz="2000" b="1" u="none" kern="1200" dirty="0"/>
            <a:t>, </a:t>
          </a:r>
          <a:r>
            <a:rPr lang="en-US" sz="2000" b="1" u="none" kern="1200" dirty="0" err="1"/>
            <a:t>mbeu</a:t>
          </a:r>
          <a:r>
            <a:rPr lang="en-US" sz="2000" b="1" u="none" kern="1200" dirty="0"/>
            <a:t> </a:t>
          </a:r>
          <a:r>
            <a:rPr lang="en-US" sz="2000" b="1" u="none" kern="1200" dirty="0" err="1"/>
            <a:t>inobereka</a:t>
          </a:r>
          <a:r>
            <a:rPr lang="en-US" sz="2000" b="1" u="none" kern="1200" dirty="0"/>
            <a:t> </a:t>
          </a:r>
          <a:r>
            <a:rPr lang="en-US" sz="2000" b="1" u="none" kern="1200" dirty="0" err="1"/>
            <a:t>zvibereko</a:t>
          </a:r>
          <a:r>
            <a:rPr lang="en" sz="2000" b="1" u="none" kern="1200" dirty="0"/>
            <a:t>(Marko 4:8)</a:t>
          </a:r>
        </a:p>
      </dsp:txBody>
      <dsp:txXfrm>
        <a:off x="30388" y="3603681"/>
        <a:ext cx="2925173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Mumavhiki</a:t>
          </a:r>
          <a:r>
            <a:rPr lang="en-US" sz="2000" b="1" kern="1200" dirty="0"/>
            <a:t> </a:t>
          </a:r>
          <a:r>
            <a:rPr lang="en-US" sz="2000" b="1" kern="1200" dirty="0" err="1"/>
            <a:t>mashomanana</a:t>
          </a:r>
          <a:r>
            <a:rPr lang="en-US" sz="2000" b="1" kern="1200" dirty="0"/>
            <a:t>, </a:t>
          </a:r>
          <a:r>
            <a:rPr lang="en-US" sz="2000" b="1" kern="1200" dirty="0" err="1"/>
            <a:t>mbeu</a:t>
          </a:r>
          <a:r>
            <a:rPr lang="en-US" sz="2000" b="1" kern="1200" dirty="0"/>
            <a:t> </a:t>
          </a:r>
          <a:r>
            <a:rPr lang="en-US" sz="2000" b="1" kern="1200" dirty="0" err="1"/>
            <a:t>inofa</a:t>
          </a:r>
          <a:r>
            <a:rPr lang="en" sz="2000" b="1" kern="1200" dirty="0"/>
            <a:t>(Marko 4:5-6)</a:t>
          </a:r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265642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Mumazuva</a:t>
          </a:r>
          <a:r>
            <a:rPr lang="en-US" sz="2000" b="1" kern="1200" dirty="0"/>
            <a:t> </a:t>
          </a:r>
          <a:r>
            <a:rPr lang="en-US" sz="2000" b="1" kern="1200" dirty="0" err="1"/>
            <a:t>mashoma</a:t>
          </a:r>
          <a:r>
            <a:rPr lang="en-US" sz="2000" b="1" kern="1200" dirty="0"/>
            <a:t>, </a:t>
          </a:r>
          <a:r>
            <a:rPr lang="en-US" sz="2000" b="1" kern="1200" dirty="0" err="1"/>
            <a:t>mbeu</a:t>
          </a:r>
          <a:r>
            <a:rPr lang="en-US" sz="2000" b="1" kern="1200" dirty="0"/>
            <a:t> </a:t>
          </a:r>
          <a:r>
            <a:rPr lang="en-US" sz="2000" b="1" kern="1200" dirty="0" err="1"/>
            <a:t>inofa</a:t>
          </a:r>
          <a:br>
            <a:rPr lang="es-ES" sz="2000" b="1" kern="1200" dirty="0"/>
          </a:br>
          <a:r>
            <a:rPr lang="en" sz="2000" b="1" kern="1200" dirty="0"/>
            <a:t>(Marko 4:4)</a:t>
          </a:r>
        </a:p>
      </dsp:txBody>
      <dsp:txXfrm>
        <a:off x="22361" y="22361"/>
        <a:ext cx="2941227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Panzira</a:t>
          </a: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parukaŋgarabge</a:t>
          </a:r>
          <a:endParaRPr lang="en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muminzwa</a:t>
          </a:r>
          <a:endParaRPr lang="en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muvu</a:t>
          </a: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rakanaka</a:t>
          </a:r>
          <a:endParaRPr lang="en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252382" y="3402058"/>
          <a:ext cx="5002742" cy="1208756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b="1" kern="1200" dirty="0"/>
            <a:t>Vanogamuchira shoko, asi vanobva vadekara</a:t>
          </a:r>
          <a:r>
            <a:rPr lang="en" sz="2000" b="1" kern="1200" dirty="0"/>
            <a:t>(Marko 4:18-19)</a:t>
          </a:r>
        </a:p>
      </dsp:txBody>
      <dsp:txXfrm>
        <a:off x="5779757" y="3730799"/>
        <a:ext cx="3448815" cy="853463"/>
      </dsp:txXfrm>
    </dsp:sp>
    <dsp:sp modelId="{3E21B8AA-6BE1-48BB-9AA7-0F2EFA4E13D4}">
      <dsp:nvSpPr>
        <dsp:cNvPr id="0" name=""/>
        <dsp:cNvSpPr/>
      </dsp:nvSpPr>
      <dsp:spPr>
        <a:xfrm>
          <a:off x="0" y="3402058"/>
          <a:ext cx="4265642" cy="12087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Vanodzivisa</a:t>
          </a:r>
          <a:r>
            <a:rPr lang="en-US" sz="2000" b="1" kern="1200" dirty="0"/>
            <a:t> </a:t>
          </a:r>
          <a:r>
            <a:rPr lang="en-US" sz="2000" b="1" kern="1200" dirty="0" err="1"/>
            <a:t>miedzo.Vanobereka</a:t>
          </a:r>
          <a:r>
            <a:rPr lang="en-US" sz="2000" b="1" kern="1200" dirty="0"/>
            <a:t> </a:t>
          </a:r>
          <a:r>
            <a:rPr lang="en-US" sz="2000" b="1" kern="1200" dirty="0" err="1"/>
            <a:t>zvibereko</a:t>
          </a:r>
          <a:r>
            <a:rPr lang="en" sz="2000" b="1" kern="1200" dirty="0"/>
            <a:t>(Marko 4:20)</a:t>
          </a:r>
        </a:p>
      </dsp:txBody>
      <dsp:txXfrm>
        <a:off x="26552" y="3730799"/>
        <a:ext cx="2932845" cy="853463"/>
      </dsp:txXfrm>
    </dsp:sp>
    <dsp:sp modelId="{39112137-0F1D-44D8-945A-5202FCF184D6}">
      <dsp:nvSpPr>
        <dsp:cNvPr id="0" name=""/>
        <dsp:cNvSpPr/>
      </dsp:nvSpPr>
      <dsp:spPr>
        <a:xfrm>
          <a:off x="4895526" y="0"/>
          <a:ext cx="4265642" cy="12634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Vanogamuchira</a:t>
          </a:r>
          <a:r>
            <a:rPr lang="en-US" sz="1800" b="1" kern="1200" dirty="0"/>
            <a:t> </a:t>
          </a:r>
          <a:r>
            <a:rPr lang="en-US" sz="1800" b="1" kern="1200" dirty="0" err="1"/>
            <a:t>shoko</a:t>
          </a:r>
          <a:r>
            <a:rPr lang="en-US" sz="1800" b="1" kern="1200" dirty="0"/>
            <a:t>, </a:t>
          </a:r>
          <a:r>
            <a:rPr lang="en-US" sz="1800" b="1" kern="1200" dirty="0" err="1"/>
            <a:t>asi</a:t>
          </a:r>
          <a:r>
            <a:rPr lang="en-US" sz="1800" b="1" kern="1200" dirty="0"/>
            <a:t> </a:t>
          </a:r>
          <a:r>
            <a:rPr lang="en-US" sz="1800" b="1" kern="1200" dirty="0" err="1"/>
            <a:t>havatsungiridzwi</a:t>
          </a:r>
          <a:r>
            <a:rPr lang="en-US" sz="1800" b="1" kern="1200" dirty="0"/>
            <a:t> </a:t>
          </a:r>
          <a:r>
            <a:rPr lang="en-US" sz="1800" b="1" kern="1200" dirty="0" err="1"/>
            <a:t>nemiedzo</a:t>
          </a:r>
          <a:r>
            <a:rPr lang="en" sz="1800" b="1" kern="1200" dirty="0"/>
            <a:t>(Marko 4:16-17)</a:t>
          </a:r>
        </a:p>
      </dsp:txBody>
      <dsp:txXfrm>
        <a:off x="6202973" y="27754"/>
        <a:ext cx="2930441" cy="892069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626915" cy="12634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 dirty="0"/>
            <a:t>Havana chavanoda, uye Satani anovatsausa</a:t>
          </a:r>
          <a:r>
            <a:rPr lang="en" sz="2000" b="1" kern="1200" dirty="0"/>
            <a:t>(Marko 4:15)</a:t>
          </a:r>
        </a:p>
      </dsp:txBody>
      <dsp:txXfrm>
        <a:off x="27754" y="27754"/>
        <a:ext cx="3183332" cy="892069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Panzira</a:t>
          </a:r>
          <a:endParaRPr lang="en-150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parukaŋgarabge</a:t>
          </a:r>
          <a:endParaRPr lang="en-150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muminzwa</a:t>
          </a:r>
          <a:endParaRPr lang="en-150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muvu</a:t>
          </a: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rakanaka</a:t>
          </a:r>
          <a:endParaRPr lang="en-150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Chipande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Hura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Zviyo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-1" y="3958788"/>
            <a:ext cx="5863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MIFANANIDZO</a:t>
            </a:r>
            <a:endParaRPr lang="en" sz="6600" b="1" dirty="0">
              <a:ln w="22225">
                <a:solidFill>
                  <a:srgbClr val="6633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8562822" y="6378943"/>
            <a:ext cx="355841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Chidzidzo 4 cha Chikunguru 27, 2024</a:t>
            </a:r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120630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KUKURA NEMASTARDA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729852"/>
            <a:ext cx="58674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Ɀ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akati, 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Ʋushe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bgaMŋari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bgakafanana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nomunhu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unodɀara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mbeu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muvu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4:26)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114299" y="1639394"/>
            <a:ext cx="580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anoyeuka</a:t>
            </a:r>
            <a:r>
              <a:rPr lang="en-US" sz="2000" b="1" dirty="0"/>
              <a:t> </a:t>
            </a:r>
            <a:r>
              <a:rPr lang="en-US" sz="2000" b="1" dirty="0" err="1"/>
              <a:t>makuriro</a:t>
            </a:r>
            <a:r>
              <a:rPr lang="en-US" sz="2000" b="1" dirty="0"/>
              <a:t> </a:t>
            </a:r>
            <a:r>
              <a:rPr lang="en-US" sz="2000" b="1" dirty="0" err="1"/>
              <a:t>ezviyo</a:t>
            </a:r>
            <a:r>
              <a:rPr lang="en" sz="2000" b="1" dirty="0"/>
              <a:t>(Marko 4:28):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590799"/>
              </p:ext>
            </p:extLst>
          </p:nvPr>
        </p:nvGraphicFramePr>
        <p:xfrm>
          <a:off x="209547" y="2347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95238" y="3636133"/>
            <a:ext cx="580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Inzira</a:t>
            </a:r>
            <a:r>
              <a:rPr lang="en-US" sz="2000" b="1" dirty="0"/>
              <a:t> </a:t>
            </a:r>
            <a:r>
              <a:rPr lang="en-US" sz="2000" b="1" dirty="0" err="1"/>
              <a:t>inotsamira</a:t>
            </a:r>
            <a:r>
              <a:rPr lang="en-US" sz="2000" b="1" dirty="0"/>
              <a:t> </a:t>
            </a:r>
            <a:r>
              <a:rPr lang="en-US" sz="2000" b="1" dirty="0" err="1"/>
              <a:t>pana</a:t>
            </a:r>
            <a:r>
              <a:rPr lang="en-US" sz="2000" b="1" dirty="0"/>
              <a:t> Mwari, kwete munhu</a:t>
            </a:r>
            <a:r>
              <a:rPr lang="en" sz="2000" b="1" dirty="0"/>
              <a:t>             (Marko 4:27).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729852"/>
            <a:ext cx="58674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Bgakafanana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netsaŋga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yemastarda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kana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icidɀarwa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muvu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iɗuku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kumbeu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dzose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dzapanyika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4:31)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210300" y="2437619"/>
            <a:ext cx="33041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Mushure</a:t>
            </a:r>
            <a:r>
              <a:rPr lang="en-US" sz="1900" b="1" dirty="0"/>
              <a:t> </a:t>
            </a:r>
            <a:r>
              <a:rPr lang="en-US" sz="1900" b="1" dirty="0" err="1"/>
              <a:t>memazuva</a:t>
            </a:r>
            <a:r>
              <a:rPr lang="en-US" sz="1900" b="1" dirty="0"/>
              <a:t> 50 </a:t>
            </a:r>
            <a:r>
              <a:rPr lang="en-US" sz="1900" b="1" dirty="0" err="1"/>
              <a:t>ekudyara</a:t>
            </a:r>
            <a:r>
              <a:rPr lang="en-US" sz="1900" b="1" dirty="0"/>
              <a:t>, </a:t>
            </a:r>
            <a:r>
              <a:rPr lang="en-US" sz="1900" b="1" dirty="0" err="1"/>
              <a:t>mastarda</a:t>
            </a:r>
            <a:r>
              <a:rPr lang="en-US" sz="1900" b="1" dirty="0"/>
              <a:t> </a:t>
            </a:r>
            <a:r>
              <a:rPr lang="en-US" sz="1900" b="1" dirty="0" err="1"/>
              <a:t>inosvika</a:t>
            </a:r>
            <a:r>
              <a:rPr lang="en-US" sz="1900" b="1" dirty="0"/>
              <a:t> 30-40 cm </a:t>
            </a:r>
            <a:r>
              <a:rPr lang="en-US" sz="1900" b="1" dirty="0" err="1"/>
              <a:t>kureba</a:t>
            </a:r>
            <a:r>
              <a:rPr lang="en-US" sz="1900" b="1" dirty="0"/>
              <a:t>, uye </a:t>
            </a:r>
            <a:r>
              <a:rPr lang="en-US" sz="1900" b="1" dirty="0" err="1"/>
              <a:t>yatove</a:t>
            </a:r>
            <a:r>
              <a:rPr lang="en-US" sz="1900" b="1" dirty="0"/>
              <a:t> </a:t>
            </a:r>
            <a:r>
              <a:rPr lang="en-US" sz="1900" b="1" dirty="0" err="1"/>
              <a:t>inokwanisa</a:t>
            </a:r>
            <a:r>
              <a:rPr lang="en-US" sz="1900" b="1" dirty="0"/>
              <a:t> </a:t>
            </a:r>
            <a:r>
              <a:rPr lang="en-US" sz="1900" b="1" dirty="0" err="1"/>
              <a:t>kubereka</a:t>
            </a:r>
            <a:r>
              <a:rPr lang="en-US" sz="1900" b="1" dirty="0"/>
              <a:t> </a:t>
            </a:r>
            <a:r>
              <a:rPr lang="en-US" sz="1900" b="1" dirty="0" err="1"/>
              <a:t>michero</a:t>
            </a:r>
            <a:r>
              <a:rPr lang="en-US" sz="1900" b="1" dirty="0"/>
              <a:t> </a:t>
            </a:r>
            <a:r>
              <a:rPr lang="en-US" sz="1900" b="1" dirty="0" err="1"/>
              <a:t>inokohwewa</a:t>
            </a:r>
            <a:r>
              <a:rPr lang="en-US" sz="1900" b="1" dirty="0"/>
              <a:t>. </a:t>
            </a:r>
            <a:r>
              <a:rPr lang="en-US" sz="1900" b="1" dirty="0" err="1"/>
              <a:t>Inogona</a:t>
            </a:r>
            <a:r>
              <a:rPr lang="en-US" sz="1900" b="1" dirty="0"/>
              <a:t> </a:t>
            </a:r>
            <a:r>
              <a:rPr lang="en-US" sz="1900" b="1" dirty="0" err="1"/>
              <a:t>kukura</a:t>
            </a:r>
            <a:r>
              <a:rPr lang="en-US" sz="1900" b="1" dirty="0"/>
              <a:t> kusvika </a:t>
            </a:r>
            <a:r>
              <a:rPr lang="en-US" sz="1900" b="1" dirty="0" err="1"/>
              <a:t>mamita</a:t>
            </a:r>
            <a:r>
              <a:rPr lang="en-US" sz="1900" b="1" dirty="0"/>
              <a:t> 7 </a:t>
            </a:r>
            <a:r>
              <a:rPr lang="en-US" sz="1900" b="1" dirty="0" err="1"/>
              <a:t>kureba</a:t>
            </a:r>
            <a:r>
              <a:rPr lang="en" sz="1900" b="1" dirty="0"/>
              <a:t>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23" y="4342925"/>
            <a:ext cx="2358736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100011" y="4237051"/>
            <a:ext cx="3462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Iyi ndiyo </a:t>
            </a:r>
            <a:r>
              <a:rPr lang="en-US" sz="2000" b="1" dirty="0" err="1"/>
              <a:t>mbeu</a:t>
            </a:r>
            <a:r>
              <a:rPr lang="en-US" sz="2000" b="1" dirty="0"/>
              <a:t> </a:t>
            </a:r>
            <a:r>
              <a:rPr lang="en-US" sz="2000" b="1" dirty="0" err="1"/>
              <a:t>yevhangeri</a:t>
            </a:r>
            <a:r>
              <a:rPr lang="en-US" sz="2000" b="1" dirty="0"/>
              <a:t> </a:t>
            </a:r>
            <a:r>
              <a:rPr lang="en-US" sz="2000" b="1" dirty="0" err="1"/>
              <a:t>yakadyarwa</a:t>
            </a:r>
            <a:r>
              <a:rPr lang="en-US" sz="2000" b="1" dirty="0"/>
              <a:t> </a:t>
            </a:r>
            <a:r>
              <a:rPr lang="en-US" sz="2000" b="1" dirty="0" err="1"/>
              <a:t>muvhu</a:t>
            </a:r>
            <a:r>
              <a:rPr lang="en-US" sz="2000" b="1" dirty="0"/>
              <a:t> </a:t>
            </a:r>
            <a:r>
              <a:rPr lang="en-US" sz="2000" b="1" dirty="0" err="1"/>
              <a:t>rakaorera</a:t>
            </a:r>
            <a:r>
              <a:rPr lang="en-US" sz="2000" b="1" dirty="0"/>
              <a:t> </a:t>
            </a:r>
            <a:r>
              <a:rPr lang="en-US" sz="2000" b="1" dirty="0" err="1"/>
              <a:t>remutendi</a:t>
            </a:r>
            <a:r>
              <a:rPr lang="en" sz="2000" b="1" dirty="0"/>
              <a:t>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80" y="4885414"/>
            <a:ext cx="588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Kapoka</a:t>
            </a:r>
            <a:r>
              <a:rPr lang="en-US" sz="2000" b="1" dirty="0"/>
              <a:t> </a:t>
            </a:r>
            <a:r>
              <a:rPr lang="en-US" sz="2000" b="1" dirty="0" err="1"/>
              <a:t>kaduku</a:t>
            </a:r>
            <a:r>
              <a:rPr lang="en-US" sz="2000" b="1" dirty="0"/>
              <a:t>, </a:t>
            </a:r>
            <a:r>
              <a:rPr lang="en-US" sz="2000" b="1" dirty="0" err="1"/>
              <a:t>chokwadika</a:t>
            </a:r>
            <a:r>
              <a:rPr lang="en-US" sz="2000" b="1" dirty="0"/>
              <a:t>, </a:t>
            </a:r>
            <a:r>
              <a:rPr lang="en-US" sz="2000" b="1" dirty="0" err="1"/>
              <a:t>kwakanga</a:t>
            </a:r>
            <a:r>
              <a:rPr lang="en-US" sz="2000" b="1" dirty="0"/>
              <a:t> </a:t>
            </a:r>
            <a:r>
              <a:rPr lang="en-US" sz="2000" b="1" dirty="0" err="1"/>
              <a:t>kuri</a:t>
            </a:r>
            <a:r>
              <a:rPr lang="en-US" sz="2000" b="1" dirty="0"/>
              <a:t> </a:t>
            </a:r>
            <a:r>
              <a:rPr lang="en-US" sz="2000" b="1" dirty="0" err="1"/>
              <a:t>mavambo</a:t>
            </a:r>
            <a:r>
              <a:rPr lang="en-US" sz="2000" b="1" dirty="0"/>
              <a:t>: 120 vanhu “</a:t>
            </a:r>
            <a:r>
              <a:rPr lang="en-US" sz="2000" b="1" dirty="0" err="1"/>
              <a:t>vasina</a:t>
            </a:r>
            <a:r>
              <a:rPr lang="en-US" sz="2000" b="1" dirty="0"/>
              <a:t> </a:t>
            </a:r>
            <a:r>
              <a:rPr lang="en-US" sz="2000" b="1" dirty="0" err="1"/>
              <a:t>kudzidza</a:t>
            </a:r>
            <a:r>
              <a:rPr lang="en-US" sz="2000" b="1" dirty="0"/>
              <a:t>” </a:t>
            </a:r>
            <a:r>
              <a:rPr lang="en-US" sz="2000" b="1" dirty="0" err="1"/>
              <a:t>vakavanda</a:t>
            </a:r>
            <a:r>
              <a:rPr lang="en-US" sz="2000" b="1" dirty="0"/>
              <a:t> </a:t>
            </a:r>
            <a:r>
              <a:rPr lang="en-US" sz="2000" b="1" dirty="0" err="1"/>
              <a:t>mukamuri</a:t>
            </a:r>
            <a:r>
              <a:rPr lang="en-US" sz="2000" b="1" dirty="0"/>
              <a:t> </a:t>
            </a:r>
            <a:r>
              <a:rPr lang="en-US" sz="2000" b="1" dirty="0" err="1"/>
              <a:t>muJerusarema</a:t>
            </a:r>
            <a:r>
              <a:rPr lang="en" sz="2000" b="1" dirty="0"/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2680" y="1558284"/>
            <a:ext cx="3252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Humambo</a:t>
            </a:r>
            <a:r>
              <a:rPr lang="en-US" b="1" dirty="0"/>
              <a:t> </a:t>
            </a:r>
            <a:r>
              <a:rPr lang="en-US" b="1" dirty="0" err="1"/>
              <a:t>hweKudenga</a:t>
            </a:r>
            <a:r>
              <a:rPr lang="en-US" b="1" dirty="0"/>
              <a:t> </a:t>
            </a:r>
            <a:r>
              <a:rPr lang="en-US" b="1" dirty="0" err="1"/>
              <a:t>hwakafanana</a:t>
            </a:r>
            <a:r>
              <a:rPr lang="en-US" b="1" dirty="0"/>
              <a:t> </a:t>
            </a:r>
            <a:r>
              <a:rPr lang="en-US" b="1" dirty="0" err="1"/>
              <a:t>netsanga</a:t>
            </a:r>
            <a:r>
              <a:rPr lang="en-US" b="1" dirty="0"/>
              <a:t> </a:t>
            </a:r>
            <a:r>
              <a:rPr lang="en-US" b="1" dirty="0" err="1"/>
              <a:t>duku</a:t>
            </a:r>
            <a:r>
              <a:rPr lang="en-US" b="1" dirty="0"/>
              <a:t> </a:t>
            </a:r>
            <a:r>
              <a:rPr lang="en-US" b="1" dirty="0" err="1"/>
              <a:t>yemastarda</a:t>
            </a:r>
            <a:r>
              <a:rPr lang="en" b="1" dirty="0"/>
              <a:t>(Marko 4:30-31).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62680" y="5845228"/>
            <a:ext cx="5969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Asi </a:t>
            </a:r>
            <a:r>
              <a:rPr lang="en-US" sz="2000" b="1" dirty="0" err="1"/>
              <a:t>wedzero</a:t>
            </a:r>
            <a:r>
              <a:rPr lang="en-US" sz="2000" b="1" dirty="0"/>
              <a:t> yacho </a:t>
            </a:r>
            <a:r>
              <a:rPr lang="en-US" sz="2000" b="1" dirty="0" err="1"/>
              <a:t>yakasvika</a:t>
            </a:r>
            <a:r>
              <a:rPr lang="en-US" sz="2000" b="1" dirty="0"/>
              <a:t> </a:t>
            </a:r>
            <a:r>
              <a:rPr lang="en-US" sz="2000" b="1" dirty="0" err="1"/>
              <a:t>munyika</a:t>
            </a:r>
            <a:r>
              <a:rPr lang="en-US" sz="2000" b="1" dirty="0"/>
              <a:t> yose, </a:t>
            </a:r>
            <a:r>
              <a:rPr lang="en-US" sz="2000" b="1" dirty="0" err="1"/>
              <a:t>ichiva</a:t>
            </a:r>
            <a:r>
              <a:rPr lang="en-US" sz="2000" b="1" dirty="0"/>
              <a:t> </a:t>
            </a:r>
            <a:r>
              <a:rPr lang="en-US" sz="2000" b="1" dirty="0" err="1"/>
              <a:t>chitendero</a:t>
            </a:r>
            <a:r>
              <a:rPr lang="en-US" sz="2000" b="1" dirty="0"/>
              <a:t> chine </a:t>
            </a:r>
            <a:r>
              <a:rPr lang="en-US" sz="2000" b="1" dirty="0" err="1"/>
              <a:t>nhamba</a:t>
            </a:r>
            <a:r>
              <a:rPr lang="en-US" sz="2000" b="1" dirty="0"/>
              <a:t> </a:t>
            </a:r>
            <a:r>
              <a:rPr lang="en-US" sz="2000" b="1" dirty="0" err="1"/>
              <a:t>hurusa</a:t>
            </a:r>
            <a:r>
              <a:rPr lang="en-US" sz="2000" b="1" dirty="0"/>
              <a:t> </a:t>
            </a:r>
            <a:r>
              <a:rPr lang="en-US" sz="2000" b="1" dirty="0" err="1"/>
              <a:t>yavatendi</a:t>
            </a:r>
            <a:r>
              <a:rPr lang="en" sz="2000" b="1" dirty="0"/>
              <a:t>.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95238" y="5184954"/>
            <a:ext cx="34623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Kuburikidza</a:t>
            </a:r>
            <a:r>
              <a:rPr lang="en-US" b="1" dirty="0"/>
              <a:t> </a:t>
            </a:r>
            <a:r>
              <a:rPr lang="en-US" b="1" dirty="0" err="1"/>
              <a:t>nekuita</a:t>
            </a:r>
            <a:r>
              <a:rPr lang="en-US" b="1" dirty="0"/>
              <a:t> </a:t>
            </a:r>
            <a:r>
              <a:rPr lang="en-US" b="1" dirty="0" err="1"/>
              <a:t>kweMweya</a:t>
            </a:r>
            <a:r>
              <a:rPr lang="en-US" b="1" dirty="0"/>
              <a:t> </a:t>
            </a:r>
            <a:r>
              <a:rPr lang="en-US" b="1" dirty="0" err="1"/>
              <a:t>Mutsvene</a:t>
            </a:r>
            <a:r>
              <a:rPr lang="en-US" b="1" dirty="0"/>
              <a:t> </a:t>
            </a:r>
            <a:r>
              <a:rPr lang="en-US" b="1" dirty="0" err="1"/>
              <a:t>tinowedzera</a:t>
            </a:r>
            <a:r>
              <a:rPr lang="en-US" b="1" dirty="0"/>
              <a:t> </a:t>
            </a:r>
            <a:r>
              <a:rPr lang="en-US" b="1" dirty="0" err="1"/>
              <a:t>kukura</a:t>
            </a:r>
            <a:r>
              <a:rPr lang="en-US" b="1" dirty="0"/>
              <a:t> </a:t>
            </a:r>
            <a:r>
              <a:rPr lang="en-US" b="1" dirty="0" err="1"/>
              <a:t>muchokwadi</a:t>
            </a:r>
            <a:r>
              <a:rPr lang="en-US" b="1" dirty="0"/>
              <a:t>... </a:t>
            </a:r>
            <a:r>
              <a:rPr lang="en-US" b="1" dirty="0" err="1"/>
              <a:t>kusvikira</a:t>
            </a:r>
            <a:r>
              <a:rPr lang="en-US" b="1" dirty="0"/>
              <a:t> Jesu </a:t>
            </a:r>
            <a:r>
              <a:rPr lang="en-US" b="1" dirty="0" err="1"/>
              <a:t>auya</a:t>
            </a:r>
            <a:r>
              <a:rPr lang="en" b="1" dirty="0"/>
              <a:t>(Marko 4:29;</a:t>
            </a:r>
            <a:br>
              <a:rPr lang="en" b="1" dirty="0"/>
            </a:br>
            <a:r>
              <a:rPr lang="en" b="1" dirty="0"/>
              <a:t>Mt. 13:39).</a:t>
            </a:r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1268445" y="676074"/>
            <a:ext cx="95000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Mumifananidzo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nemienzaniso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Akawana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nzira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yakanakisisa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yokutaura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nayo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chokwadi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chaMwari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Mumutauro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wakapfava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achishandisa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mienzaniso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yakatorwa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kubva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mune zviri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munyika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Akazarurira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vateereri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vake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chokwadi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chemweya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uye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akazivisa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nezvenheyo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dzinokosha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dzingadai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dzakabva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mupfungwa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dzavo,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pakasasara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kana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kadikidiki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dai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Akanga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asina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kubatanidza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mashoko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nokutaura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zviitiko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zvehupenyu,kana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zvinoitika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kuzvisikwa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Nenzira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iyi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Akadana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kufarira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kwavo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akamutsa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kubvunza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uye apo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Akanga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aita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kuti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vanyatsoteerera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Akaroverera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pavari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uchapupu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hwechokwadi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Neiyi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nzira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Akakwanisa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kurovedzera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zvakakwana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pamwoyo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kuitira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kuti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pashure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vateereri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Vake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vagogona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kutarira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pachinhu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icho Iye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akabatanidza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chidzidzo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Chake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uye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kurangarira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mashoko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oMudzidzisi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wohumwari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-Non Official Translation by Gift Mawoyo</a:t>
            </a:r>
            <a:endParaRPr lang="en" sz="2400" b="1" dirty="0">
              <a:solidFill>
                <a:srgbClr val="3548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6018482" y="6012649"/>
            <a:ext cx="4949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354800"/>
                </a:solidFill>
              </a:rPr>
              <a:t>EGW ( Fundamentals of Christian Education, 236)</a:t>
            </a:r>
            <a:endParaRPr lang="es-ES" sz="16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865672" y="1352797"/>
            <a:ext cx="5223591" cy="39087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Ɀ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akati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kwaʋari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Cenjerai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ɀ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amunonzwa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Ciyero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camunoyera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naco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nemi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mucayerwa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naco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mukawedzerwa.Nokuti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unaco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ucapiwa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usina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ucatorerwa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necaanaco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Marko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4:24, 25)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791200" y="3714750"/>
            <a:ext cx="6400800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Chikonzero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chekuvapo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kwemifananidzo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. Marko 4:10-12.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Mufananidzo womukushi: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Mukushi wakabuda kundokusha… Marko 4:1-9.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Tsanangudzo yemufananidzo. Marko 4:13-20.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A0000"/>
                </a:solidFill>
              </a:rPr>
              <a:t>Mimwe mifananidzo: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Mŋenje</a:t>
            </a:r>
            <a:r>
              <a:rPr lang="en" sz="2000" b="1" dirty="0"/>
              <a:t> nechiyero. Marko 4:21-25.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Kukura nemastarda. Marko 4:26-32.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333375" y="152638"/>
            <a:ext cx="62936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Mufananidzo</a:t>
            </a:r>
            <a:r>
              <a:rPr lang="en-US" sz="1900" b="1" dirty="0"/>
              <a:t> </a:t>
            </a:r>
            <a:r>
              <a:rPr lang="en-US" sz="1900" b="1" dirty="0" err="1"/>
              <a:t>kurondedzerwa</a:t>
            </a:r>
            <a:r>
              <a:rPr lang="en-US" sz="1900" b="1" dirty="0"/>
              <a:t> </a:t>
            </a:r>
            <a:r>
              <a:rPr lang="en-US" sz="1900" b="1" dirty="0" err="1"/>
              <a:t>kwechiitiko</a:t>
            </a:r>
            <a:r>
              <a:rPr lang="en-US" sz="1900" b="1" dirty="0"/>
              <a:t> </a:t>
            </a:r>
            <a:r>
              <a:rPr lang="en-US" sz="1900" b="1" dirty="0" err="1"/>
              <a:t>chisina</a:t>
            </a:r>
            <a:r>
              <a:rPr lang="en-US" sz="1900" b="1" dirty="0"/>
              <a:t> </a:t>
            </a:r>
            <a:r>
              <a:rPr lang="en-US" sz="1900" b="1" dirty="0" err="1"/>
              <a:t>kuitika</a:t>
            </a:r>
            <a:r>
              <a:rPr lang="en-US" sz="1900" b="1" dirty="0"/>
              <a:t> (</a:t>
            </a:r>
            <a:r>
              <a:rPr lang="en-US" sz="1900" b="1" dirty="0" err="1"/>
              <a:t>chakavakirwa</a:t>
            </a:r>
            <a:r>
              <a:rPr lang="en-US" sz="1900" b="1" dirty="0"/>
              <a:t> kana kuti </a:t>
            </a:r>
            <a:r>
              <a:rPr lang="en-US" sz="1900" b="1" dirty="0" err="1"/>
              <a:t>chisina</a:t>
            </a:r>
            <a:r>
              <a:rPr lang="en-US" sz="1900" b="1" dirty="0"/>
              <a:t> </a:t>
            </a:r>
            <a:r>
              <a:rPr lang="en-US" sz="1900" b="1" dirty="0" err="1"/>
              <a:t>kuvakirwa</a:t>
            </a:r>
            <a:r>
              <a:rPr lang="en-US" sz="1900" b="1" dirty="0"/>
              <a:t> </a:t>
            </a:r>
            <a:r>
              <a:rPr lang="en-US" sz="1900" b="1" dirty="0" err="1"/>
              <a:t>pazviitiko</a:t>
            </a:r>
            <a:r>
              <a:rPr lang="en-US" sz="1900" b="1" dirty="0"/>
              <a:t> chaizvo) </a:t>
            </a:r>
            <a:r>
              <a:rPr lang="en-US" sz="1900" b="1" dirty="0" err="1"/>
              <a:t>umo</a:t>
            </a:r>
            <a:r>
              <a:rPr lang="en-US" sz="1900" b="1" dirty="0"/>
              <a:t> </a:t>
            </a:r>
            <a:r>
              <a:rPr lang="en-US" sz="1900" b="1" dirty="0" err="1"/>
              <a:t>chokwadi</a:t>
            </a:r>
            <a:r>
              <a:rPr lang="en-US" sz="1900" b="1" dirty="0"/>
              <a:t> </a:t>
            </a:r>
            <a:r>
              <a:rPr lang="en-US" sz="1900" b="1" dirty="0" err="1"/>
              <a:t>chakakosha</a:t>
            </a:r>
            <a:r>
              <a:rPr lang="en-US" sz="1900" b="1" dirty="0"/>
              <a:t> kana </a:t>
            </a:r>
            <a:r>
              <a:rPr lang="en-US" sz="1900" b="1" dirty="0" err="1"/>
              <a:t>dzidziso</a:t>
            </a:r>
            <a:r>
              <a:rPr lang="en-US" sz="1900" b="1" dirty="0"/>
              <a:t> </a:t>
            </a:r>
            <a:r>
              <a:rPr lang="en-US" sz="1900" b="1" dirty="0" err="1"/>
              <a:t>yetsika</a:t>
            </a:r>
            <a:r>
              <a:rPr lang="en-US" sz="1900" b="1" dirty="0"/>
              <a:t> </a:t>
            </a:r>
            <a:r>
              <a:rPr lang="en-US" sz="1900" b="1" dirty="0" err="1"/>
              <a:t>inoburitswa</a:t>
            </a:r>
            <a:r>
              <a:rPr lang="en-US" sz="1900" b="1" dirty="0"/>
              <a:t> </a:t>
            </a:r>
            <a:r>
              <a:rPr lang="en-US" sz="1900" b="1" dirty="0" err="1"/>
              <a:t>nekuenzanisa</a:t>
            </a:r>
            <a:r>
              <a:rPr lang="en-US" sz="1900" b="1" dirty="0"/>
              <a:t> kana </a:t>
            </a:r>
            <a:r>
              <a:rPr lang="en-US" sz="1900" b="1" dirty="0" err="1"/>
              <a:t>kufananidza</a:t>
            </a:r>
            <a:r>
              <a:rPr lang="en" sz="1900" b="1" dirty="0"/>
              <a:t>.</a:t>
            </a:r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6627043" y="127040"/>
            <a:ext cx="5403032" cy="3314607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556821"/>
            <a:ext cx="4509537" cy="314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4264491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371475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69403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0614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33374" y="2789307"/>
            <a:ext cx="701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Apo </a:t>
            </a:r>
            <a:r>
              <a:rPr lang="en-US" sz="2000" b="1" dirty="0" err="1"/>
              <a:t>vateereri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-US" sz="2000" b="1" dirty="0"/>
              <a:t> </a:t>
            </a:r>
            <a:r>
              <a:rPr lang="en-US" sz="2000" b="1" dirty="0" err="1"/>
              <a:t>vaidzokera</a:t>
            </a:r>
            <a:r>
              <a:rPr lang="en-US" sz="2000" b="1" dirty="0"/>
              <a:t> </a:t>
            </a:r>
            <a:r>
              <a:rPr lang="en-US" sz="2000" b="1" dirty="0" err="1"/>
              <a:t>kumusha</a:t>
            </a:r>
            <a:r>
              <a:rPr lang="en-US" sz="2000" b="1" dirty="0"/>
              <a:t>, </a:t>
            </a:r>
            <a:r>
              <a:rPr lang="en-US" sz="2000" b="1" dirty="0" err="1"/>
              <a:t>vaigoverana</a:t>
            </a:r>
            <a:r>
              <a:rPr lang="en-US" sz="2000" b="1" dirty="0"/>
              <a:t> </a:t>
            </a:r>
            <a:r>
              <a:rPr lang="en-US" sz="2000" b="1" dirty="0" err="1"/>
              <a:t>zvavakadzidza</a:t>
            </a:r>
            <a:r>
              <a:rPr lang="en-US" sz="2000" b="1" dirty="0"/>
              <a:t> </a:t>
            </a:r>
            <a:r>
              <a:rPr lang="en-US" sz="2000" b="1" dirty="0" err="1"/>
              <a:t>kumhuri</a:t>
            </a:r>
            <a:r>
              <a:rPr lang="en-US" sz="2000" b="1" dirty="0"/>
              <a:t> </a:t>
            </a:r>
            <a:r>
              <a:rPr lang="en-US" sz="2000" b="1" dirty="0" err="1"/>
              <a:t>neshamwari</a:t>
            </a:r>
            <a:r>
              <a:rPr lang="en-US" sz="2000" b="1" dirty="0"/>
              <a:t> dzavo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333375" y="147855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Iyi ndiyo </a:t>
            </a:r>
            <a:r>
              <a:rPr lang="en-US" sz="2000" b="1" dirty="0" err="1"/>
              <a:t>nzira</a:t>
            </a:r>
            <a:r>
              <a:rPr lang="en-US" sz="2000" b="1" dirty="0"/>
              <a:t> </a:t>
            </a:r>
            <a:r>
              <a:rPr lang="en-US" sz="2000" b="1" dirty="0" err="1"/>
              <a:t>iyo</a:t>
            </a:r>
            <a:r>
              <a:rPr lang="en-US" sz="2000" b="1" dirty="0"/>
              <a:t> Jesu </a:t>
            </a:r>
            <a:r>
              <a:rPr lang="en-US" sz="2000" b="1" dirty="0" err="1"/>
              <a:t>ainyanya</a:t>
            </a:r>
            <a:r>
              <a:rPr lang="en-US" sz="2000" b="1" dirty="0"/>
              <a:t> </a:t>
            </a:r>
            <a:r>
              <a:rPr lang="en-US" sz="2000" b="1" dirty="0" err="1"/>
              <a:t>kushandisa</a:t>
            </a:r>
            <a:r>
              <a:rPr lang="en-US" sz="2000" b="1" dirty="0"/>
              <a:t> </a:t>
            </a:r>
            <a:r>
              <a:rPr lang="en-US" sz="2000" b="1" dirty="0" err="1"/>
              <a:t>mudzidziso</a:t>
            </a:r>
            <a:r>
              <a:rPr lang="en-US" sz="2000" b="1" dirty="0"/>
              <a:t> </a:t>
            </a:r>
            <a:r>
              <a:rPr lang="en-US" sz="2000" b="1" dirty="0" err="1"/>
              <a:t>dzake</a:t>
            </a:r>
            <a:r>
              <a:rPr lang="en-US" sz="2000" b="1" dirty="0"/>
              <a:t> ( Mako 4:34 ). </a:t>
            </a:r>
            <a:r>
              <a:rPr lang="en-US" sz="2000" b="1" dirty="0" err="1"/>
              <a:t>Mifananidzo</a:t>
            </a:r>
            <a:r>
              <a:rPr lang="en-US" sz="2000" b="1" dirty="0"/>
              <a:t> yake </a:t>
            </a:r>
            <a:r>
              <a:rPr lang="en-US" sz="2000" b="1" dirty="0" err="1"/>
              <a:t>yaiwanzotorwa</a:t>
            </a:r>
            <a:r>
              <a:rPr lang="en-US" sz="2000" b="1" dirty="0"/>
              <a:t> </a:t>
            </a:r>
            <a:r>
              <a:rPr lang="en-US" sz="2000" b="1" dirty="0" err="1"/>
              <a:t>muupenyu</a:t>
            </a:r>
            <a:r>
              <a:rPr lang="en-US" sz="2000" b="1" dirty="0"/>
              <a:t> </a:t>
            </a:r>
            <a:r>
              <a:rPr lang="en-US" sz="2000" b="1" dirty="0" err="1"/>
              <a:t>hwezuva</a:t>
            </a:r>
            <a:r>
              <a:rPr lang="en-US" sz="2000" b="1" dirty="0"/>
              <a:t> </a:t>
            </a:r>
            <a:r>
              <a:rPr lang="en-US" sz="2000" b="1" dirty="0" err="1"/>
              <a:t>nezuva</a:t>
            </a:r>
            <a:r>
              <a:rPr lang="en-US" sz="2000" b="1" dirty="0"/>
              <a:t> uye, </a:t>
            </a:r>
            <a:r>
              <a:rPr lang="en-US" sz="2000" b="1" dirty="0" err="1"/>
              <a:t>naizvozvo</a:t>
            </a:r>
            <a:r>
              <a:rPr lang="en-US" sz="2000" b="1" dirty="0"/>
              <a:t>, </a:t>
            </a:r>
            <a:r>
              <a:rPr lang="en-US" sz="2000" b="1" dirty="0" err="1"/>
              <a:t>iri</a:t>
            </a:r>
            <a:r>
              <a:rPr lang="en-US" sz="2000" b="1" dirty="0"/>
              <a:t> </a:t>
            </a:r>
            <a:r>
              <a:rPr lang="en-US" sz="2000" b="1" dirty="0" err="1"/>
              <a:t>nyore</a:t>
            </a:r>
            <a:r>
              <a:rPr lang="en-US" sz="2000" b="1" dirty="0"/>
              <a:t> </a:t>
            </a:r>
            <a:r>
              <a:rPr lang="en-US" sz="2000" b="1" dirty="0" err="1"/>
              <a:t>kurangarira</a:t>
            </a:r>
            <a:r>
              <a:rPr lang="en-US" sz="2000" b="1" dirty="0"/>
              <a:t> </a:t>
            </a:r>
            <a:r>
              <a:rPr lang="en-US" sz="2000" b="1" dirty="0" err="1"/>
              <a:t>nokushandisa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CHIKONZERO CHEKUVAPO KWEMIFANANIDZO</a:t>
            </a:r>
            <a:endParaRPr lang="en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1819274" y="628947"/>
            <a:ext cx="9276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kuʋona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ʋaʋone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ʋarege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kuʋonesesa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nokunzwa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ʋanzwe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ʋarege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kunzwisisa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kuti ɀ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imŋe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ʋarege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kutendeʋuka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ʋakaŋganwirwe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4914899" y="1334153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Kuparidza</a:t>
            </a:r>
            <a:r>
              <a:rPr lang="en-US" sz="2000" b="1" dirty="0"/>
              <a:t> </a:t>
            </a:r>
            <a:r>
              <a:rPr lang="en-US" sz="2000" b="1" dirty="0" err="1"/>
              <a:t>kwaJesu</a:t>
            </a:r>
            <a:r>
              <a:rPr lang="en-US" sz="2000" b="1" dirty="0"/>
              <a:t> </a:t>
            </a:r>
            <a:r>
              <a:rPr lang="en-US" sz="2000" b="1" dirty="0" err="1"/>
              <a:t>kwaitenderera</a:t>
            </a:r>
            <a:r>
              <a:rPr lang="en-US" sz="2000" b="1" dirty="0"/>
              <a:t> </a:t>
            </a:r>
            <a:r>
              <a:rPr lang="en-US" sz="2000" b="1" dirty="0" err="1"/>
              <a:t>paUmambo</a:t>
            </a:r>
            <a:r>
              <a:rPr lang="en-US" sz="2000" b="1" dirty="0"/>
              <a:t> </a:t>
            </a:r>
            <a:r>
              <a:rPr lang="en-US" sz="2000" b="1" dirty="0" err="1"/>
              <a:t>hwokudenga</a:t>
            </a:r>
            <a:r>
              <a:rPr lang="en-US" sz="2000" b="1" dirty="0"/>
              <a:t> ( Marko 1:14-15 ). </a:t>
            </a:r>
            <a:r>
              <a:rPr lang="en-US" sz="2000" b="1" dirty="0" err="1"/>
              <a:t>Mizhinji</a:t>
            </a:r>
            <a:r>
              <a:rPr lang="en-US" sz="2000" b="1" dirty="0"/>
              <a:t> </a:t>
            </a:r>
            <a:r>
              <a:rPr lang="en-US" sz="2000" b="1" dirty="0" err="1"/>
              <a:t>yemifananidzo</a:t>
            </a:r>
            <a:r>
              <a:rPr lang="en-US" sz="2000" b="1" dirty="0"/>
              <a:t> yake </a:t>
            </a:r>
            <a:r>
              <a:rPr lang="en-US" sz="2000" b="1" dirty="0" err="1"/>
              <a:t>yaitaurwa</a:t>
            </a:r>
            <a:r>
              <a:rPr lang="en-US" sz="2000" b="1" dirty="0"/>
              <a:t> kuti </a:t>
            </a:r>
            <a:r>
              <a:rPr lang="en-US" sz="2000" b="1" dirty="0" err="1"/>
              <a:t>itsanangure</a:t>
            </a:r>
            <a:r>
              <a:rPr lang="en-US" sz="2000" b="1" dirty="0"/>
              <a:t> zvakaita </a:t>
            </a:r>
            <a:r>
              <a:rPr lang="en-US" sz="2000" b="1" dirty="0" err="1"/>
              <a:t>Umambo</a:t>
            </a:r>
            <a:r>
              <a:rPr lang="en-US" sz="2000" b="1" dirty="0"/>
              <a:t> </a:t>
            </a:r>
            <a:r>
              <a:rPr lang="en-US" sz="2000" b="1" dirty="0" err="1"/>
              <a:t>hwakadaro</a:t>
            </a:r>
            <a:r>
              <a:rPr lang="en" sz="2000" b="1" dirty="0"/>
              <a:t>(Marko 4:30).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4668746" cy="350329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66674" y="5127363"/>
            <a:ext cx="55422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Ane</a:t>
            </a:r>
            <a:r>
              <a:rPr lang="en-US" sz="2000" b="1" dirty="0"/>
              <a:t> </a:t>
            </a:r>
            <a:r>
              <a:rPr lang="en-US" sz="2000" b="1" dirty="0" err="1"/>
              <a:t>nzara</a:t>
            </a:r>
            <a:r>
              <a:rPr lang="en-US" sz="2000" b="1" dirty="0"/>
              <a:t> </a:t>
            </a:r>
            <a:r>
              <a:rPr lang="en-US" sz="2000" b="1" dirty="0" err="1"/>
              <a:t>yeShoko</a:t>
            </a:r>
            <a:r>
              <a:rPr lang="en-US" sz="2000" b="1" dirty="0"/>
              <a:t> </a:t>
            </a:r>
            <a:r>
              <a:rPr lang="en-US" sz="2000" b="1" dirty="0" err="1"/>
              <a:t>raMwari</a:t>
            </a:r>
            <a:r>
              <a:rPr lang="en-US" sz="2000" b="1" dirty="0"/>
              <a:t> </a:t>
            </a:r>
            <a:r>
              <a:rPr lang="en-US" sz="2000" b="1" dirty="0" err="1"/>
              <a:t>achanzwa</a:t>
            </a:r>
            <a:r>
              <a:rPr lang="en-US" sz="2000" b="1" dirty="0"/>
              <a:t> </a:t>
            </a:r>
            <a:r>
              <a:rPr lang="en-US" sz="2000" b="1" dirty="0" err="1"/>
              <a:t>chokwadi</a:t>
            </a:r>
            <a:r>
              <a:rPr lang="en-US" sz="2000" b="1" dirty="0"/>
              <a:t> uye </a:t>
            </a:r>
            <a:r>
              <a:rPr lang="en-US" sz="2000" b="1" dirty="0" err="1"/>
              <a:t>ofara</a:t>
            </a:r>
            <a:r>
              <a:rPr lang="en-US" sz="2000" b="1" dirty="0"/>
              <a:t>. Asi avo </a:t>
            </a:r>
            <a:r>
              <a:rPr lang="en-US" sz="2000" b="1" dirty="0" err="1"/>
              <a:t>vasingadi</a:t>
            </a:r>
            <a:r>
              <a:rPr lang="en-US" sz="2000" b="1" dirty="0"/>
              <a:t> </a:t>
            </a:r>
            <a:r>
              <a:rPr lang="en-US" sz="2000" b="1" dirty="0" err="1"/>
              <a:t>kunzwa</a:t>
            </a:r>
            <a:r>
              <a:rPr lang="en-US" sz="2000" b="1" dirty="0"/>
              <a:t>, </a:t>
            </a:r>
            <a:r>
              <a:rPr lang="en-US" sz="2000" b="1" dirty="0" err="1"/>
              <a:t>zvisinei</a:t>
            </a:r>
            <a:r>
              <a:rPr lang="en-US" sz="2000" b="1" dirty="0"/>
              <a:t> kuti </a:t>
            </a:r>
            <a:r>
              <a:rPr lang="en-US" sz="2000" b="1" dirty="0" err="1"/>
              <a:t>chokwadi</a:t>
            </a:r>
            <a:r>
              <a:rPr lang="en-US" sz="2000" b="1" dirty="0"/>
              <a:t> </a:t>
            </a:r>
            <a:r>
              <a:rPr lang="en-US" sz="2000" b="1" dirty="0" err="1"/>
              <a:t>ichi</a:t>
            </a:r>
            <a:r>
              <a:rPr lang="en-US" sz="2000" b="1" dirty="0"/>
              <a:t> </a:t>
            </a:r>
            <a:r>
              <a:rPr lang="en-US" sz="2000" b="1" dirty="0" err="1"/>
              <a:t>chinotaurwa</a:t>
            </a:r>
            <a:r>
              <a:rPr lang="en-US" sz="2000" b="1" dirty="0"/>
              <a:t> </a:t>
            </a:r>
            <a:r>
              <a:rPr lang="en-US" sz="2000" b="1" dirty="0" err="1"/>
              <a:t>chakareruka</a:t>
            </a:r>
            <a:r>
              <a:rPr lang="en-US" sz="2000" b="1" dirty="0"/>
              <a:t> sei, </a:t>
            </a:r>
            <a:r>
              <a:rPr lang="en-US" sz="2000" b="1" dirty="0" err="1"/>
              <a:t>vacharamba</a:t>
            </a:r>
            <a:r>
              <a:rPr lang="en-US" sz="2000" b="1" dirty="0"/>
              <a:t> </a:t>
            </a:r>
            <a:r>
              <a:rPr lang="en-US" sz="2000" b="1" dirty="0" err="1"/>
              <a:t>kunzwisisa</a:t>
            </a:r>
            <a:r>
              <a:rPr lang="en-US" sz="2000" b="1" dirty="0"/>
              <a:t>, </a:t>
            </a:r>
            <a:r>
              <a:rPr lang="en-US" sz="2000" b="1" dirty="0" err="1"/>
              <a:t>kushanduka</a:t>
            </a:r>
            <a:r>
              <a:rPr lang="en-US" sz="2000" b="1" dirty="0"/>
              <a:t>, uye kuwana </a:t>
            </a:r>
            <a:r>
              <a:rPr lang="en-US" sz="2000" b="1" dirty="0" err="1"/>
              <a:t>ruponeso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49" y="5051163"/>
            <a:ext cx="6524625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4914899" y="3350089"/>
            <a:ext cx="7277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Izvi </a:t>
            </a:r>
            <a:r>
              <a:rPr lang="en-US" sz="2000" b="1" dirty="0" err="1"/>
              <a:t>zvakanga</a:t>
            </a:r>
            <a:r>
              <a:rPr lang="en-US" sz="2000" b="1" dirty="0"/>
              <a:t> </a:t>
            </a:r>
            <a:r>
              <a:rPr lang="en-US" sz="2000" b="1" dirty="0" err="1"/>
              <a:t>zvisiri</a:t>
            </a:r>
            <a:r>
              <a:rPr lang="en-US" sz="2000" b="1" dirty="0"/>
              <a:t> </a:t>
            </a:r>
            <a:r>
              <a:rPr lang="en-US" sz="2000" b="1" dirty="0" err="1"/>
              <a:t>zvitsva</a:t>
            </a:r>
            <a:r>
              <a:rPr lang="en-US" sz="2000" b="1" dirty="0"/>
              <a:t>. </a:t>
            </a:r>
            <a:r>
              <a:rPr lang="en-US" sz="2000" b="1" dirty="0" err="1"/>
              <a:t>Paaimurayira</a:t>
            </a:r>
            <a:r>
              <a:rPr lang="en-US" sz="2000" b="1" dirty="0"/>
              <a:t> </a:t>
            </a:r>
            <a:r>
              <a:rPr lang="en-US" sz="2000" b="1" dirty="0" err="1"/>
              <a:t>kuparidza</a:t>
            </a:r>
            <a:r>
              <a:rPr lang="en-US" sz="2000" b="1" dirty="0"/>
              <a:t>, Mwari </a:t>
            </a:r>
            <a:r>
              <a:rPr lang="en-US" sz="2000" b="1" dirty="0" err="1"/>
              <a:t>akaudza</a:t>
            </a:r>
            <a:r>
              <a:rPr lang="en-US" sz="2000" b="1" dirty="0"/>
              <a:t> </a:t>
            </a:r>
            <a:r>
              <a:rPr lang="en-US" sz="2000" b="1" dirty="0" err="1"/>
              <a:t>Isaya</a:t>
            </a:r>
            <a:r>
              <a:rPr lang="en" sz="2000" b="1" dirty="0"/>
              <a:t>: “</a:t>
            </a:r>
            <a:r>
              <a:rPr lang="en-US" sz="2000" b="1" dirty="0" err="1"/>
              <a:t>Rambai</a:t>
            </a:r>
            <a:r>
              <a:rPr lang="en-US" sz="2000" b="1" dirty="0"/>
              <a:t> henyu </a:t>
            </a:r>
            <a:r>
              <a:rPr lang="en-US" sz="2000" b="1" dirty="0" err="1"/>
              <a:t>mucinzwa</a:t>
            </a:r>
            <a:r>
              <a:rPr lang="en-US" sz="2000" b="1" dirty="0"/>
              <a:t>, </a:t>
            </a:r>
            <a:r>
              <a:rPr lang="en-US" sz="2000" b="1" dirty="0" err="1"/>
              <a:t>asi</a:t>
            </a:r>
            <a:r>
              <a:rPr lang="en-US" sz="2000" b="1" dirty="0"/>
              <a:t> </a:t>
            </a:r>
            <a:r>
              <a:rPr lang="en-US" sz="2000" b="1" dirty="0" err="1"/>
              <a:t>musanzwisisa</a:t>
            </a:r>
            <a:r>
              <a:rPr lang="en-US" sz="2000" b="1" dirty="0"/>
              <a:t>, </a:t>
            </a:r>
            <a:r>
              <a:rPr lang="en-US" sz="2000" b="1" dirty="0" err="1"/>
              <a:t>rambai</a:t>
            </a:r>
            <a:r>
              <a:rPr lang="en-US" sz="2000" b="1" dirty="0"/>
              <a:t> henyu </a:t>
            </a:r>
            <a:r>
              <a:rPr lang="en-US" sz="2000" b="1" dirty="0" err="1"/>
              <a:t>muciʋona</a:t>
            </a:r>
            <a:r>
              <a:rPr lang="en-US" sz="2000" b="1" dirty="0"/>
              <a:t>, </a:t>
            </a:r>
            <a:r>
              <a:rPr lang="en-US" sz="2000" b="1" dirty="0" err="1"/>
              <a:t>asi</a:t>
            </a:r>
            <a:r>
              <a:rPr lang="en-US" sz="2000" b="1" dirty="0"/>
              <a:t> </a:t>
            </a:r>
            <a:r>
              <a:rPr lang="en-US" sz="2000" b="1" dirty="0" err="1"/>
              <a:t>musaʋonesesa</a:t>
            </a:r>
            <a:r>
              <a:rPr lang="en" sz="2000" b="1" dirty="0"/>
              <a:t>. […] </a:t>
            </a:r>
            <a:r>
              <a:rPr lang="en-US" sz="2000" b="1" dirty="0"/>
              <a:t>kuti </a:t>
            </a:r>
            <a:r>
              <a:rPr lang="en-US" sz="2000" b="1" dirty="0" err="1"/>
              <a:t>ʋarege</a:t>
            </a:r>
            <a:r>
              <a:rPr lang="en-US" sz="2000" b="1" dirty="0"/>
              <a:t> </a:t>
            </a:r>
            <a:r>
              <a:rPr lang="en-US" sz="2000" b="1" dirty="0" err="1"/>
              <a:t>kuʋona</a:t>
            </a:r>
            <a:r>
              <a:rPr lang="en-US" sz="2000" b="1" dirty="0"/>
              <a:t> </a:t>
            </a:r>
            <a:r>
              <a:rPr lang="en-US" sz="2000" b="1" dirty="0" err="1"/>
              <a:t>nameso</a:t>
            </a:r>
            <a:r>
              <a:rPr lang="en-US" sz="2000" b="1" dirty="0"/>
              <a:t> </a:t>
            </a:r>
            <a:r>
              <a:rPr lang="en-US" sz="2000" b="1" dirty="0" err="1"/>
              <a:t>aʋo</a:t>
            </a:r>
            <a:r>
              <a:rPr lang="en-US" sz="2000" b="1" dirty="0"/>
              <a:t>, kana </a:t>
            </a:r>
            <a:r>
              <a:rPr lang="en-US" sz="2000" b="1" dirty="0" err="1"/>
              <a:t>kunzwa</a:t>
            </a:r>
            <a:r>
              <a:rPr lang="en-US" sz="2000" b="1" dirty="0"/>
              <a:t> </a:t>
            </a:r>
            <a:r>
              <a:rPr lang="en-US" sz="2000" b="1" dirty="0" err="1"/>
              <a:t>nenzeʋe</a:t>
            </a:r>
            <a:r>
              <a:rPr lang="en-US" sz="2000" b="1" dirty="0"/>
              <a:t> </a:t>
            </a:r>
            <a:r>
              <a:rPr lang="en-US" sz="2000" b="1" dirty="0" err="1"/>
              <a:t>dzaʋo</a:t>
            </a:r>
            <a:r>
              <a:rPr lang="en-US" sz="2000" b="1" dirty="0"/>
              <a:t>, kana </a:t>
            </a:r>
            <a:r>
              <a:rPr lang="en-US" sz="2000" b="1" dirty="0" err="1"/>
              <a:t>kunzwisisa</a:t>
            </a:r>
            <a:r>
              <a:rPr lang="en-US" sz="2000" b="1" dirty="0"/>
              <a:t> </a:t>
            </a:r>
            <a:r>
              <a:rPr lang="en-US" sz="2000" b="1" dirty="0" err="1"/>
              <a:t>nemŋoyo</a:t>
            </a:r>
            <a:r>
              <a:rPr lang="en-US" sz="2000" b="1" dirty="0"/>
              <a:t> </a:t>
            </a:r>
            <a:r>
              <a:rPr lang="en-US" sz="2000" b="1" dirty="0" err="1"/>
              <a:t>yaʋo</a:t>
            </a:r>
            <a:r>
              <a:rPr lang="en-US" sz="2000" b="1" dirty="0"/>
              <a:t>, </a:t>
            </a:r>
            <a:r>
              <a:rPr lang="en-US" sz="2000" b="1" dirty="0" err="1"/>
              <a:t>ʋadzoke</a:t>
            </a:r>
            <a:r>
              <a:rPr lang="en-US" sz="2000" b="1" dirty="0"/>
              <a:t> </a:t>
            </a:r>
            <a:r>
              <a:rPr lang="en-US" sz="2000" b="1" dirty="0" err="1"/>
              <a:t>ʋapodzwe</a:t>
            </a:r>
            <a:r>
              <a:rPr lang="en" sz="2000" b="1" dirty="0"/>
              <a:t>” ( Is. 6:9-10).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4914898" y="2349816"/>
            <a:ext cx="73708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Sezvineiwo</a:t>
            </a:r>
            <a:r>
              <a:rPr lang="en-US" b="1" dirty="0"/>
              <a:t>, </a:t>
            </a:r>
            <a:r>
              <a:rPr lang="en-US" b="1" dirty="0" err="1"/>
              <a:t>chikonzero</a:t>
            </a:r>
            <a:r>
              <a:rPr lang="en-US" b="1" dirty="0"/>
              <a:t> </a:t>
            </a:r>
            <a:r>
              <a:rPr lang="en-US" b="1" dirty="0" err="1"/>
              <a:t>chakataurwa</a:t>
            </a:r>
            <a:r>
              <a:rPr lang="en-US" b="1" dirty="0"/>
              <a:t> </a:t>
            </a:r>
            <a:r>
              <a:rPr lang="en-US" b="1" dirty="0" err="1"/>
              <a:t>naJesu</a:t>
            </a:r>
            <a:r>
              <a:rPr lang="en-US" b="1" dirty="0"/>
              <a:t> </a:t>
            </a:r>
            <a:r>
              <a:rPr lang="en-US" b="1" dirty="0" err="1"/>
              <a:t>pachake</a:t>
            </a:r>
            <a:r>
              <a:rPr lang="en-US" b="1" dirty="0"/>
              <a:t> </a:t>
            </a:r>
            <a:r>
              <a:rPr lang="en-US" b="1" dirty="0" err="1"/>
              <a:t>chekushandisa</a:t>
            </a:r>
            <a:r>
              <a:rPr lang="en-US" b="1" dirty="0"/>
              <a:t> </a:t>
            </a:r>
            <a:r>
              <a:rPr lang="en-US" b="1" dirty="0" err="1"/>
              <a:t>mifananidzo</a:t>
            </a:r>
            <a:r>
              <a:rPr lang="en-US" b="1" dirty="0"/>
              <a:t> </a:t>
            </a:r>
            <a:r>
              <a:rPr lang="en-US" b="1" dirty="0" err="1"/>
              <a:t>chinoshamisa</a:t>
            </a:r>
            <a:r>
              <a:rPr lang="en-US" b="1" dirty="0"/>
              <a:t> </a:t>
            </a:r>
            <a:r>
              <a:rPr lang="en-US" b="1" dirty="0" err="1"/>
              <a:t>zvechokwadi</a:t>
            </a:r>
            <a:r>
              <a:rPr lang="en-US" b="1" dirty="0"/>
              <a:t>: kuti </a:t>
            </a:r>
            <a:r>
              <a:rPr lang="en-US" b="1" dirty="0" err="1"/>
              <a:t>varege</a:t>
            </a:r>
            <a:r>
              <a:rPr lang="en-US" b="1" dirty="0"/>
              <a:t> </a:t>
            </a:r>
            <a:r>
              <a:rPr lang="en-US" b="1" dirty="0" err="1"/>
              <a:t>kunzwisisa</a:t>
            </a:r>
            <a:r>
              <a:rPr lang="en-US" b="1" dirty="0"/>
              <a:t>, kana </a:t>
            </a:r>
            <a:r>
              <a:rPr lang="en-US" b="1" dirty="0" err="1"/>
              <a:t>kutendeuka</a:t>
            </a:r>
            <a:r>
              <a:rPr lang="en-US" b="1" dirty="0"/>
              <a:t>, kana </a:t>
            </a:r>
            <a:r>
              <a:rPr lang="en-US" b="1" dirty="0" err="1"/>
              <a:t>kukanganwirwa</a:t>
            </a:r>
            <a:r>
              <a:rPr lang="en" b="1" dirty="0"/>
              <a:t>! (Marko 4:12).</a:t>
            </a:r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5" y="301079"/>
            <a:ext cx="6076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MUFANANIDZO WOMUKUSHI</a:t>
            </a: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608227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AC3900"/>
                </a:solidFill>
              </a:rPr>
              <a:t>MUKUSHI WAKABUDA KUNDOKUSHA...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1862136" y="695622"/>
            <a:ext cx="84677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Akaʋadzidzisa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izhinji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nemifananidzo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akati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kwaʋari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pakudzidzisa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kwake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  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Mukushi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wakaɓuɗa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kundokusha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(Marko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Mudzvari</a:t>
            </a:r>
            <a:r>
              <a:rPr lang="en-US" sz="2000" b="1" dirty="0"/>
              <a:t> </a:t>
            </a:r>
            <a:r>
              <a:rPr lang="en-US" sz="2000" b="1" dirty="0" err="1"/>
              <a:t>nembeu</a:t>
            </a:r>
            <a:r>
              <a:rPr lang="en-US" sz="2000" b="1" dirty="0"/>
              <a:t> </a:t>
            </a:r>
            <a:r>
              <a:rPr lang="en-US" sz="2000" b="1" dirty="0" err="1"/>
              <a:t>hazvisiyani</a:t>
            </a:r>
            <a:r>
              <a:rPr lang="en-US" sz="2000" b="1" dirty="0"/>
              <a:t>. </a:t>
            </a:r>
            <a:r>
              <a:rPr lang="en-US" sz="2000" b="1" dirty="0" err="1"/>
              <a:t>Nekudaro</a:t>
            </a:r>
            <a:r>
              <a:rPr lang="en-US" sz="2000" b="1" dirty="0"/>
              <a:t>, </a:t>
            </a:r>
            <a:r>
              <a:rPr lang="en-US" sz="2000" b="1" dirty="0" err="1"/>
              <a:t>mhedzisiro</a:t>
            </a:r>
            <a:r>
              <a:rPr lang="en-US" sz="2000" b="1" dirty="0"/>
              <a:t> yacho </a:t>
            </a:r>
            <a:r>
              <a:rPr lang="en-US" sz="2000" b="1" dirty="0" err="1"/>
              <a:t>yakasiyana</a:t>
            </a:r>
            <a:r>
              <a:rPr lang="en-US" sz="2000" b="1" dirty="0"/>
              <a:t> </a:t>
            </a:r>
            <a:r>
              <a:rPr lang="en-US" sz="2000" b="1" dirty="0" err="1"/>
              <a:t>zvachose</a:t>
            </a:r>
            <a:r>
              <a:rPr lang="en-US" sz="2000" b="1" dirty="0"/>
              <a:t> kune imwe </a:t>
            </a:r>
            <a:r>
              <a:rPr lang="en-US" sz="2000" b="1" dirty="0" err="1"/>
              <a:t>neimwe</a:t>
            </a:r>
            <a:r>
              <a:rPr lang="en-US" sz="2000" b="1" dirty="0"/>
              <a:t> </a:t>
            </a:r>
            <a:r>
              <a:rPr lang="en-US" sz="2000" b="1" dirty="0" err="1"/>
              <a:t>yenzvimbo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. </a:t>
            </a:r>
            <a:r>
              <a:rPr lang="en-US" sz="2000" b="1" dirty="0" err="1"/>
              <a:t>Zvose</a:t>
            </a:r>
            <a:r>
              <a:rPr lang="en-US" sz="2000" b="1" dirty="0"/>
              <a:t> </a:t>
            </a:r>
            <a:r>
              <a:rPr lang="en-US" sz="2000" b="1" dirty="0" err="1"/>
              <a:t>zvinoenderana</a:t>
            </a:r>
            <a:r>
              <a:rPr lang="en-US" sz="2000" b="1" dirty="0"/>
              <a:t> </a:t>
            </a:r>
            <a:r>
              <a:rPr lang="en-US" sz="2000" b="1" dirty="0" err="1"/>
              <a:t>nenzira</a:t>
            </a:r>
            <a:r>
              <a:rPr lang="en-US" sz="2000" b="1" dirty="0"/>
              <a:t> </a:t>
            </a:r>
            <a:r>
              <a:rPr lang="en-US" sz="2000" b="1" dirty="0" err="1"/>
              <a:t>iyo</a:t>
            </a:r>
            <a:r>
              <a:rPr lang="en-US" sz="2000" b="1" dirty="0"/>
              <a:t> </a:t>
            </a:r>
            <a:r>
              <a:rPr lang="en-US" sz="2000" b="1" dirty="0" err="1"/>
              <a:t>mbeu</a:t>
            </a:r>
            <a:r>
              <a:rPr lang="en-US" sz="2000" b="1" dirty="0"/>
              <a:t> </a:t>
            </a:r>
            <a:r>
              <a:rPr lang="en-US" sz="2000" b="1" dirty="0" err="1"/>
              <a:t>inogamuchirwa</a:t>
            </a:r>
            <a:r>
              <a:rPr lang="en-US" sz="2000" b="1" dirty="0"/>
              <a:t> </a:t>
            </a:r>
            <a:r>
              <a:rPr lang="en-US" sz="2000" b="1" dirty="0" err="1"/>
              <a:t>nayo</a:t>
            </a:r>
            <a:r>
              <a:rPr lang="en" sz="2000" b="1" dirty="0"/>
              <a:t>.</a:t>
            </a:r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C00000"/>
                </a:solidFill>
              </a:rPr>
              <a:t>TSANANGUDZO YEMUFANANIDZO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Ndiri </a:t>
            </a:r>
            <a:r>
              <a:rPr lang="en-US" sz="2000" b="1" dirty="0" err="1"/>
              <a:t>ivhu</a:t>
            </a:r>
            <a:r>
              <a:rPr lang="en-US" sz="2000" b="1" dirty="0"/>
              <a:t> </a:t>
            </a:r>
            <a:r>
              <a:rPr lang="en-US" sz="2000" b="1" dirty="0" err="1"/>
              <a:t>rudzii</a:t>
            </a:r>
            <a:r>
              <a:rPr lang="en-US" sz="2000" b="1" dirty="0"/>
              <a:t>? Chii </a:t>
            </a:r>
            <a:r>
              <a:rPr lang="en-US" sz="2000" b="1" dirty="0" err="1"/>
              <a:t>chandinofanira</a:t>
            </a:r>
            <a:r>
              <a:rPr lang="en-US" sz="2000" b="1" dirty="0"/>
              <a:t> kuita kuti </a:t>
            </a:r>
            <a:r>
              <a:rPr lang="en-US" sz="2000" b="1" dirty="0" err="1"/>
              <a:t>ndibereke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Mukushi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unokusha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shoko</a:t>
            </a:r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(Marko 4:14)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Mbeu</a:t>
            </a:r>
            <a:r>
              <a:rPr lang="en-US" sz="2000" b="1" dirty="0"/>
              <a:t> </a:t>
            </a:r>
            <a:r>
              <a:rPr lang="en-US" sz="2000" b="1" dirty="0" err="1"/>
              <a:t>iShoko</a:t>
            </a:r>
            <a:r>
              <a:rPr lang="en-US" sz="2000" b="1" dirty="0"/>
              <a:t> </a:t>
            </a:r>
            <a:r>
              <a:rPr lang="en-US" sz="2000" b="1" dirty="0" err="1"/>
              <a:t>raMwari</a:t>
            </a:r>
            <a:r>
              <a:rPr lang="en-US" sz="2000" b="1" dirty="0"/>
              <a:t>, uye </a:t>
            </a:r>
            <a:r>
              <a:rPr lang="en-US" sz="2000" b="1" dirty="0" err="1"/>
              <a:t>mukushi</a:t>
            </a:r>
            <a:r>
              <a:rPr lang="en-US" sz="2000" b="1" dirty="0"/>
              <a:t> munhu </a:t>
            </a:r>
            <a:r>
              <a:rPr lang="en-US" sz="2000" b="1" dirty="0" err="1"/>
              <a:t>wose</a:t>
            </a:r>
            <a:r>
              <a:rPr lang="en-US" sz="2000" b="1" dirty="0"/>
              <a:t> </a:t>
            </a:r>
            <a:r>
              <a:rPr lang="en-US" sz="2000" b="1" dirty="0" err="1"/>
              <a:t>anoriparadzira</a:t>
            </a:r>
            <a:r>
              <a:rPr lang="en" sz="2000" b="1" dirty="0"/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519761"/>
              </p:ext>
            </p:extLst>
          </p:nvPr>
        </p:nvGraphicFramePr>
        <p:xfrm>
          <a:off x="1357921" y="1467236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596354"/>
            <a:ext cx="5832909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MIMWE MIFANANIDZO</a:t>
            </a: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5" y="1901207"/>
            <a:ext cx="2493803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MŊENJE NE CHIYERO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14300" y="712626"/>
            <a:ext cx="5867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Ɀ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kwaʋari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Mŋenje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uri’po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uiswe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pasi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peɗeŋgu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kana pasi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pomubeda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here?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Hauzi’po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uiswe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pacigadziko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here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4:21)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42874" y="1655412"/>
            <a:ext cx="576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Fungidzira</a:t>
            </a:r>
            <a:r>
              <a:rPr lang="en-US" sz="2000" b="1" dirty="0"/>
              <a:t> </a:t>
            </a:r>
            <a:r>
              <a:rPr lang="en-US" sz="2000" b="1" dirty="0" err="1"/>
              <a:t>nhaurirano</a:t>
            </a:r>
            <a:r>
              <a:rPr lang="en-US" sz="2000" b="1" dirty="0"/>
              <a:t>: "</a:t>
            </a:r>
            <a:r>
              <a:rPr lang="en-US" sz="2000" b="1" dirty="0" err="1"/>
              <a:t>Unounza</a:t>
            </a:r>
            <a:r>
              <a:rPr lang="en-US" sz="2000" b="1" dirty="0"/>
              <a:t> ...?" "</a:t>
            </a:r>
            <a:r>
              <a:rPr lang="en-US" sz="2000" b="1" dirty="0" err="1"/>
              <a:t>Aihwa</a:t>
            </a:r>
            <a:r>
              <a:rPr lang="en-US" sz="2000" b="1" dirty="0"/>
              <a:t>!"; “</a:t>
            </a:r>
            <a:r>
              <a:rPr lang="en-US" sz="2000" b="1" dirty="0" err="1"/>
              <a:t>hausi</a:t>
            </a:r>
            <a:r>
              <a:rPr lang="en-US" sz="2000" b="1" dirty="0"/>
              <a:t> </a:t>
            </a:r>
            <a:r>
              <a:rPr lang="en-US" sz="2000" b="1" dirty="0" err="1"/>
              <a:t>kuzviisa</a:t>
            </a:r>
            <a:r>
              <a:rPr lang="en-US" sz="2000" b="1" dirty="0"/>
              <a:t>…?” “Zvakanaka</a:t>
            </a:r>
            <a:r>
              <a:rPr lang="en" sz="2000" b="1" dirty="0"/>
              <a:t>!"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742379"/>
            <a:ext cx="5867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Ɀ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akati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kwaʋari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Cenjerai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amunonzwa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Ciyero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camunoyera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naco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mucayerwa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naco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mukawedzerwa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4:24).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219831" y="1679156"/>
            <a:ext cx="3200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Mumigwagwa</a:t>
            </a:r>
            <a:r>
              <a:rPr lang="en-US" b="1" dirty="0"/>
              <a:t> </a:t>
            </a:r>
            <a:r>
              <a:rPr lang="en-US" b="1" dirty="0" err="1"/>
              <a:t>yemuguta</a:t>
            </a:r>
            <a:r>
              <a:rPr lang="en-US" b="1" dirty="0"/>
              <a:t>, </a:t>
            </a:r>
            <a:r>
              <a:rPr lang="en-US" b="1" dirty="0" err="1"/>
              <a:t>vatengesi</a:t>
            </a:r>
            <a:r>
              <a:rPr lang="en-US" b="1" dirty="0"/>
              <a:t> </a:t>
            </a:r>
            <a:r>
              <a:rPr lang="en-US" b="1" dirty="0" err="1"/>
              <a:t>vaitengesa</a:t>
            </a:r>
            <a:r>
              <a:rPr lang="en-US" b="1" dirty="0"/>
              <a:t> </a:t>
            </a:r>
            <a:r>
              <a:rPr lang="en-US" b="1" dirty="0" err="1"/>
              <a:t>zvinhu</a:t>
            </a:r>
            <a:r>
              <a:rPr lang="en-US" b="1" dirty="0"/>
              <a:t> zvavo </a:t>
            </a:r>
            <a:r>
              <a:rPr lang="en-US" b="1" dirty="0" err="1"/>
              <a:t>vachishandisa</a:t>
            </a:r>
            <a:r>
              <a:rPr lang="en-US" b="1" dirty="0"/>
              <a:t> </a:t>
            </a:r>
            <a:r>
              <a:rPr lang="en-US" b="1" dirty="0" err="1"/>
              <a:t>zviyero</a:t>
            </a:r>
            <a:r>
              <a:rPr lang="en-US" b="1" dirty="0"/>
              <a:t> </a:t>
            </a:r>
            <a:r>
              <a:rPr lang="en-US" b="1" dirty="0" err="1"/>
              <a:t>zvizhinji</a:t>
            </a:r>
            <a:r>
              <a:rPr lang="en-US" b="1" dirty="0"/>
              <a:t> kana </a:t>
            </a:r>
            <a:r>
              <a:rPr lang="en-US" b="1" dirty="0" err="1"/>
              <a:t>zvishoma</a:t>
            </a:r>
            <a:r>
              <a:rPr lang="en-US" b="1" dirty="0"/>
              <a:t> kuti </a:t>
            </a:r>
            <a:r>
              <a:rPr lang="en-US" b="1" dirty="0" err="1"/>
              <a:t>vaone</a:t>
            </a:r>
            <a:r>
              <a:rPr lang="en-US" b="1" dirty="0"/>
              <a:t> </a:t>
            </a:r>
            <a:r>
              <a:rPr lang="en-US" b="1" dirty="0" err="1"/>
              <a:t>huwandu</a:t>
            </a:r>
            <a:r>
              <a:rPr lang="en-US" b="1" dirty="0"/>
              <a:t> </a:t>
            </a:r>
            <a:r>
              <a:rPr lang="en-US" b="1" dirty="0" err="1"/>
              <a:t>hwechigadzirwa</a:t>
            </a:r>
            <a:r>
              <a:rPr lang="en-US" b="1" dirty="0"/>
              <a:t> </a:t>
            </a:r>
            <a:r>
              <a:rPr lang="en-US" b="1" dirty="0" err="1"/>
              <a:t>chaidiwa</a:t>
            </a:r>
            <a:r>
              <a:rPr lang="en-US" b="1" dirty="0"/>
              <a:t> </a:t>
            </a:r>
            <a:r>
              <a:rPr lang="en-US" b="1" dirty="0" err="1"/>
              <a:t>nemutengi</a:t>
            </a:r>
            <a:r>
              <a:rPr lang="en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3010883" y="3256567"/>
            <a:ext cx="30470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Zvishoma</a:t>
            </a:r>
            <a:r>
              <a:rPr lang="en-US" sz="2000" b="1" dirty="0"/>
              <a:t> </a:t>
            </a:r>
            <a:r>
              <a:rPr lang="en-US" sz="2000" b="1" dirty="0" err="1"/>
              <a:t>nezvishoma</a:t>
            </a:r>
            <a:r>
              <a:rPr lang="en-US" sz="2000" b="1" dirty="0"/>
              <a:t>, Jesu </a:t>
            </a:r>
            <a:r>
              <a:rPr lang="en-US" sz="2000" b="1" dirty="0" err="1"/>
              <a:t>akazivisa</a:t>
            </a:r>
            <a:r>
              <a:rPr lang="en-US" sz="2000" b="1" dirty="0"/>
              <a:t> </a:t>
            </a:r>
            <a:r>
              <a:rPr lang="en-US" sz="2000" b="1" dirty="0" err="1"/>
              <a:t>chokwadi</a:t>
            </a:r>
            <a:r>
              <a:rPr lang="en-US" sz="2000" b="1" dirty="0"/>
              <a:t> </a:t>
            </a:r>
            <a:r>
              <a:rPr lang="en-US" sz="2000" b="1" dirty="0" err="1"/>
              <a:t>chevhangeri</a:t>
            </a:r>
            <a:r>
              <a:rPr lang="en-US" sz="2000" b="1" dirty="0"/>
              <a:t> kuti </a:t>
            </a:r>
            <a:r>
              <a:rPr lang="en-US" sz="2000" b="1" dirty="0" err="1"/>
              <a:t>rigozivikanwa</a:t>
            </a:r>
            <a:r>
              <a:rPr lang="en-US" sz="2000" b="1" dirty="0"/>
              <a:t> kune </a:t>
            </a:r>
            <a:r>
              <a:rPr lang="en-US" sz="2000" b="1" dirty="0" err="1"/>
              <a:t>vose</a:t>
            </a:r>
            <a:br>
              <a:rPr lang="es-ES" sz="2000" b="1" dirty="0"/>
            </a:br>
            <a:r>
              <a:rPr lang="en" sz="2000" b="1" dirty="0"/>
              <a:t>(Marko 4:22).</a:t>
            </a:r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428999"/>
            <a:ext cx="2791808" cy="322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7" y="4076434"/>
            <a:ext cx="2539353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837569" y="3857022"/>
            <a:ext cx="337096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Kana </a:t>
            </a:r>
            <a:r>
              <a:rPr lang="en-US" sz="1900" b="1" dirty="0" err="1"/>
              <a:t>mutengesi</a:t>
            </a:r>
            <a:r>
              <a:rPr lang="en-US" sz="1900" b="1" dirty="0"/>
              <a:t> </a:t>
            </a:r>
            <a:r>
              <a:rPr lang="en-US" sz="1900" b="1" dirty="0" err="1"/>
              <a:t>aive</a:t>
            </a:r>
            <a:r>
              <a:rPr lang="en-US" sz="1900" b="1" dirty="0"/>
              <a:t> akanaka, </a:t>
            </a:r>
            <a:r>
              <a:rPr lang="en-US" sz="1900" b="1" dirty="0" err="1"/>
              <a:t>aiwedzera</a:t>
            </a:r>
            <a:r>
              <a:rPr lang="en-US" sz="1900" b="1" dirty="0"/>
              <a:t> </a:t>
            </a:r>
            <a:r>
              <a:rPr lang="en-US" sz="1900" b="1" dirty="0" err="1"/>
              <a:t>chimwe</a:t>
            </a:r>
            <a:r>
              <a:rPr lang="en-US" sz="1900" b="1" dirty="0"/>
              <a:t> </a:t>
            </a:r>
            <a:r>
              <a:rPr lang="en-US" sz="1900" b="1" dirty="0" err="1"/>
              <a:t>chigadzirwa</a:t>
            </a:r>
            <a:r>
              <a:rPr lang="en-US" sz="1900" b="1" dirty="0"/>
              <a:t> </a:t>
            </a:r>
            <a:r>
              <a:rPr lang="en-US" sz="1900" b="1" dirty="0" err="1"/>
              <a:t>pachiyero</a:t>
            </a:r>
            <a:r>
              <a:rPr lang="en-US" sz="1900" b="1" dirty="0"/>
              <a:t> kuti </a:t>
            </a:r>
            <a:r>
              <a:rPr lang="en-US" sz="1900" b="1" dirty="0" err="1"/>
              <a:t>agutse</a:t>
            </a:r>
            <a:r>
              <a:rPr lang="en-US" sz="1900" b="1" dirty="0"/>
              <a:t> </a:t>
            </a:r>
            <a:r>
              <a:rPr lang="en-US" sz="1900" b="1" dirty="0" err="1"/>
              <a:t>mutengi</a:t>
            </a:r>
            <a:r>
              <a:rPr lang="en-US" sz="1900" b="1" dirty="0"/>
              <a:t> wake</a:t>
            </a:r>
            <a:r>
              <a:rPr lang="en" sz="1900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114300" y="2363298"/>
            <a:ext cx="5867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aiziva</a:t>
            </a:r>
            <a:r>
              <a:rPr lang="en-US" sz="2000" b="1" dirty="0"/>
              <a:t> </a:t>
            </a:r>
            <a:r>
              <a:rPr lang="en-US" sz="2000" b="1" dirty="0" err="1"/>
              <a:t>nzira</a:t>
            </a:r>
            <a:r>
              <a:rPr lang="en-US" sz="2000" b="1" dirty="0"/>
              <a:t> </a:t>
            </a:r>
            <a:r>
              <a:rPr lang="en-US" sz="2000" b="1" dirty="0" err="1"/>
              <a:t>yokuita</a:t>
            </a:r>
            <a:r>
              <a:rPr lang="en-US" sz="2000" b="1" dirty="0"/>
              <a:t> kuti </a:t>
            </a:r>
            <a:r>
              <a:rPr lang="en-US" sz="2000" b="1" dirty="0" err="1"/>
              <a:t>vateereri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-US" sz="2000" b="1" dirty="0"/>
              <a:t> </a:t>
            </a:r>
            <a:r>
              <a:rPr lang="en-US" sz="2000" b="1" dirty="0" err="1"/>
              <a:t>vateerere</a:t>
            </a:r>
            <a:r>
              <a:rPr lang="en-US" sz="2000" b="1" dirty="0"/>
              <a:t>. </a:t>
            </a:r>
            <a:r>
              <a:rPr lang="en-US" sz="2000" b="1" dirty="0" err="1"/>
              <a:t>Zvino</a:t>
            </a:r>
            <a:r>
              <a:rPr lang="en-US" sz="2000" b="1" dirty="0"/>
              <a:t> </a:t>
            </a:r>
            <a:r>
              <a:rPr lang="en-US" sz="2000" b="1" dirty="0" err="1"/>
              <a:t>vakanga</a:t>
            </a:r>
            <a:r>
              <a:rPr lang="en-US" sz="2000" b="1" dirty="0"/>
              <a:t> </a:t>
            </a:r>
            <a:r>
              <a:rPr lang="en-US" sz="2000" b="1" dirty="0" err="1"/>
              <a:t>vagadzirira</a:t>
            </a:r>
            <a:r>
              <a:rPr lang="en-US" sz="2000" b="1" dirty="0"/>
              <a:t> </a:t>
            </a:r>
            <a:r>
              <a:rPr lang="en-US" sz="2000" b="1" dirty="0" err="1"/>
              <a:t>kugamuchira</a:t>
            </a:r>
            <a:r>
              <a:rPr lang="en-US" sz="2000" b="1" dirty="0"/>
              <a:t> </a:t>
            </a:r>
            <a:r>
              <a:rPr lang="en-US" sz="2000" b="1" dirty="0" err="1"/>
              <a:t>chidzidzo</a:t>
            </a:r>
            <a:r>
              <a:rPr lang="en-US" sz="2000" b="1" dirty="0"/>
              <a:t> </a:t>
            </a:r>
            <a:r>
              <a:rPr lang="en-US" sz="2000" b="1" dirty="0" err="1"/>
              <a:t>chemweya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3010882" y="4887783"/>
            <a:ext cx="30470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Usiku</a:t>
            </a:r>
            <a:r>
              <a:rPr lang="en-US" b="1" dirty="0"/>
              <a:t> </a:t>
            </a:r>
            <a:r>
              <a:rPr lang="en-US" b="1" dirty="0" err="1"/>
              <a:t>ihwohwo</a:t>
            </a:r>
            <a:r>
              <a:rPr lang="en-US" b="1" dirty="0"/>
              <a:t>, </a:t>
            </a:r>
            <a:r>
              <a:rPr lang="en-US" b="1" dirty="0" err="1"/>
              <a:t>pavakanga</a:t>
            </a:r>
            <a:r>
              <a:rPr lang="en-US" b="1" dirty="0"/>
              <a:t> </a:t>
            </a:r>
            <a:r>
              <a:rPr lang="en-US" b="1" dirty="0" err="1"/>
              <a:t>vachitungidza</a:t>
            </a:r>
            <a:r>
              <a:rPr lang="en-US" b="1" dirty="0"/>
              <a:t> </a:t>
            </a:r>
            <a:r>
              <a:rPr lang="en-US" b="1" dirty="0" err="1"/>
              <a:t>mwenje</a:t>
            </a:r>
            <a:r>
              <a:rPr lang="en-US" b="1" dirty="0"/>
              <a:t> </a:t>
            </a:r>
            <a:r>
              <a:rPr lang="en-US" b="1" dirty="0" err="1"/>
              <a:t>yavo</a:t>
            </a:r>
            <a:r>
              <a:rPr lang="en-US" b="1" dirty="0"/>
              <a:t> </a:t>
            </a:r>
            <a:r>
              <a:rPr lang="en-US" b="1" dirty="0" err="1"/>
              <a:t>kumba</a:t>
            </a:r>
            <a:r>
              <a:rPr lang="en" b="1" dirty="0"/>
              <a:t>, “</a:t>
            </a:r>
            <a:r>
              <a:rPr lang="en-US" b="1" dirty="0"/>
              <a:t>Kana munhu </a:t>
            </a:r>
            <a:r>
              <a:rPr lang="en-US" b="1" dirty="0" err="1"/>
              <a:t>anenzeʋe</a:t>
            </a:r>
            <a:r>
              <a:rPr lang="en-US" b="1" dirty="0"/>
              <a:t> </a:t>
            </a:r>
            <a:r>
              <a:rPr lang="en-US" b="1" dirty="0" err="1"/>
              <a:t>dzokunzwa</a:t>
            </a:r>
            <a:r>
              <a:rPr lang="en" b="1" dirty="0"/>
              <a:t>” (Marko 4:23) </a:t>
            </a:r>
            <a:r>
              <a:rPr lang="en-US" b="1" dirty="0"/>
              <a:t>pasina </a:t>
            </a:r>
            <a:r>
              <a:rPr lang="en-US" b="1" dirty="0" err="1"/>
              <a:t>mubvunzo</a:t>
            </a:r>
            <a:r>
              <a:rPr lang="en-US" b="1" dirty="0"/>
              <a:t> </a:t>
            </a:r>
            <a:r>
              <a:rPr lang="en-US" b="1" dirty="0" err="1"/>
              <a:t>akarangarira</a:t>
            </a:r>
            <a:r>
              <a:rPr lang="en-US" b="1" dirty="0"/>
              <a:t> </a:t>
            </a:r>
            <a:r>
              <a:rPr lang="en-US" b="1" dirty="0" err="1"/>
              <a:t>chidzidzo</a:t>
            </a:r>
            <a:r>
              <a:rPr lang="en-US" b="1" dirty="0"/>
              <a:t> </a:t>
            </a:r>
            <a:r>
              <a:rPr lang="en-US" b="1" dirty="0" err="1"/>
              <a:t>chacho</a:t>
            </a:r>
            <a:r>
              <a:rPr lang="en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837569" y="5178844"/>
            <a:ext cx="33544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Kana mumwe munhu </a:t>
            </a:r>
            <a:r>
              <a:rPr lang="en-US" b="1" dirty="0" err="1"/>
              <a:t>achigamuchira</a:t>
            </a:r>
            <a:r>
              <a:rPr lang="en-US" b="1" dirty="0"/>
              <a:t> </a:t>
            </a:r>
            <a:r>
              <a:rPr lang="en-US" b="1" dirty="0" err="1"/>
              <a:t>chokwadi</a:t>
            </a:r>
            <a:r>
              <a:rPr lang="en-US" b="1" dirty="0"/>
              <a:t>, </a:t>
            </a:r>
            <a:r>
              <a:rPr lang="en-US" b="1" dirty="0" err="1"/>
              <a:t>achawana</a:t>
            </a:r>
            <a:r>
              <a:rPr lang="en-US" b="1" dirty="0"/>
              <a:t> </a:t>
            </a:r>
            <a:r>
              <a:rPr lang="en-US" b="1" dirty="0" err="1"/>
              <a:t>zvakatowanda</a:t>
            </a:r>
            <a:r>
              <a:rPr lang="en-US" b="1" dirty="0"/>
              <a:t>. Asi kana </a:t>
            </a:r>
            <a:r>
              <a:rPr lang="en-US" b="1" dirty="0" err="1"/>
              <a:t>ukachiramba</a:t>
            </a:r>
            <a:r>
              <a:rPr lang="en-US" b="1" dirty="0"/>
              <a:t>, nyangwe </a:t>
            </a:r>
            <a:r>
              <a:rPr lang="en-US" b="1" dirty="0" err="1"/>
              <a:t>chokwadi</a:t>
            </a:r>
            <a:r>
              <a:rPr lang="en-US" b="1" dirty="0"/>
              <a:t> </a:t>
            </a:r>
            <a:r>
              <a:rPr lang="en-US" b="1" dirty="0" err="1"/>
              <a:t>chaunacho</a:t>
            </a:r>
            <a:r>
              <a:rPr lang="en-US" b="1" dirty="0"/>
              <a:t> </a:t>
            </a:r>
            <a:r>
              <a:rPr lang="en-US" b="1" dirty="0" err="1"/>
              <a:t>chinorasika</a:t>
            </a:r>
            <a:r>
              <a:rPr lang="en" b="1" dirty="0"/>
              <a:t> (Marko 4:25).</a:t>
            </a:r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938</Words>
  <Application>Microsoft Office PowerPoint</Application>
  <PresentationFormat>Panorámica</PresentationFormat>
  <Paragraphs>72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94</cp:revision>
  <dcterms:created xsi:type="dcterms:W3CDTF">2024-06-23T07:23:14Z</dcterms:created>
  <dcterms:modified xsi:type="dcterms:W3CDTF">2024-07-23T06:46:20Z</dcterms:modified>
</cp:coreProperties>
</file>