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4" r:id="rId4"/>
    <p:sldId id="257" r:id="rId5"/>
    <p:sldId id="258" r:id="rId6"/>
    <p:sldId id="259" r:id="rId7"/>
    <p:sldId id="290" r:id="rId8"/>
    <p:sldId id="260" r:id="rId9"/>
    <p:sldId id="291" r:id="rId10"/>
    <p:sldId id="293" r:id="rId11"/>
    <p:sldId id="263" r:id="rId12"/>
    <p:sldId id="292" r:id="rId13"/>
    <p:sldId id="287" r:id="rId14"/>
    <p:sldId id="28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A41"/>
    <a:srgbClr val="5C3532"/>
    <a:srgbClr val="1A5000"/>
    <a:srgbClr val="E4B43C"/>
    <a:srgbClr val="4DAD9D"/>
    <a:srgbClr val="C0E3DD"/>
    <a:srgbClr val="C4C8EE"/>
    <a:srgbClr val="89B6AF"/>
    <a:srgbClr val="B8A200"/>
    <a:srgbClr val="FFE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F1743-FB00-4C33-8801-18BA799D7977}" type="doc">
      <dgm:prSet loTypeId="urn:microsoft.com/office/officeart/2009/3/layout/SnapshotPicture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A3C7DB5-FEC3-4598-B83B-5961C05A66FF}">
      <dgm:prSet custT="1"/>
      <dgm:spPr/>
      <dgm:t>
        <a:bodyPr/>
        <a:lstStyle/>
        <a:p>
          <a:r>
            <a:rPr lang="en" sz="1800" b="1" dirty="0"/>
            <a:t>“Tanga wasiya”</a:t>
          </a:r>
          <a:endParaRPr lang="es-ES" sz="1800" dirty="0"/>
        </a:p>
      </dgm:t>
    </dgm:pt>
    <dgm:pt modelId="{18389408-70D2-444A-8A03-A1FFB28FF36E}" type="parTrans" cxnId="{FD5D7C23-9A8D-4EC7-9ABB-A620CBD2DE8B}">
      <dgm:prSet/>
      <dgm:spPr/>
      <dgm:t>
        <a:bodyPr/>
        <a:lstStyle/>
        <a:p>
          <a:endParaRPr lang="es-ES" sz="1800"/>
        </a:p>
      </dgm:t>
    </dgm:pt>
    <dgm:pt modelId="{7AEDF203-F055-476B-99FD-3501CD9CD1D4}" type="sibTrans" cxnId="{FD5D7C23-9A8D-4EC7-9ABB-A620CBD2DE8B}">
      <dgm:prSet/>
      <dgm:spPr/>
      <dgm:t>
        <a:bodyPr/>
        <a:lstStyle/>
        <a:p>
          <a:endParaRPr lang="es-ES" sz="1800"/>
        </a:p>
      </dgm:t>
    </dgm:pt>
    <dgm:pt modelId="{5418C5C2-5884-471C-A748-797F1803639B}">
      <dgm:prSet custT="1"/>
      <dgm:spPr/>
      <dgm:t>
        <a:bodyPr/>
        <a:lstStyle/>
        <a:p>
          <a:r>
            <a:rPr lang="en" sz="1800" b="1" dirty="0"/>
            <a:t>“Mbwanana”</a:t>
          </a:r>
          <a:endParaRPr lang="es-ES" sz="1800" dirty="0"/>
        </a:p>
      </dgm:t>
    </dgm:pt>
    <dgm:pt modelId="{FFBD6A79-E4CA-419F-A15C-A710DEC66674}" type="parTrans" cxnId="{9FC2651F-BA8C-49C3-8B4E-84CD60D3F9E0}">
      <dgm:prSet/>
      <dgm:spPr/>
      <dgm:t>
        <a:bodyPr/>
        <a:lstStyle/>
        <a:p>
          <a:endParaRPr lang="es-ES" sz="1800"/>
        </a:p>
      </dgm:t>
    </dgm:pt>
    <dgm:pt modelId="{A871EC6F-FFF4-4591-9FEA-C28D9068187E}" type="sibTrans" cxnId="{9FC2651F-BA8C-49C3-8B4E-84CD60D3F9E0}">
      <dgm:prSet/>
      <dgm:spPr/>
      <dgm:t>
        <a:bodyPr/>
        <a:lstStyle/>
        <a:p>
          <a:endParaRPr lang="es-ES" sz="1800"/>
        </a:p>
      </dgm:t>
    </dgm:pt>
    <dgm:pt modelId="{6D54CBB9-08C1-451B-A4D5-52BA208B3540}">
      <dgm:prSet custT="1"/>
      <dgm:spPr/>
      <dgm:t>
        <a:bodyPr/>
        <a:lstStyle/>
        <a:p>
          <a:r>
            <a:rPr lang="en-US" sz="1800" b="1" dirty="0" err="1"/>
            <a:t>Aigona</a:t>
          </a:r>
          <a:r>
            <a:rPr lang="en-US" sz="1800" b="1" dirty="0"/>
            <a:t> </a:t>
          </a:r>
          <a:r>
            <a:rPr lang="en-US" sz="1800" b="1" dirty="0" err="1"/>
            <a:t>kukumbira</a:t>
          </a:r>
          <a:r>
            <a:rPr lang="en-US" sz="1800" b="1" dirty="0"/>
            <a:t> nzvimbo </a:t>
          </a:r>
          <a:r>
            <a:rPr lang="en-US" sz="1800" b="1" dirty="0" err="1"/>
            <a:t>yechipiri</a:t>
          </a:r>
          <a:r>
            <a:rPr lang="en-US" sz="1800" b="1" dirty="0"/>
            <a:t> uye kutora </a:t>
          </a:r>
          <a:r>
            <a:rPr lang="en-US" sz="1800" b="1" dirty="0" err="1"/>
            <a:t>mukana</a:t>
          </a:r>
          <a:r>
            <a:rPr lang="en-US" sz="1800" b="1" dirty="0"/>
            <a:t> </a:t>
          </a:r>
          <a:r>
            <a:rPr lang="en-US" sz="1800" b="1" dirty="0" err="1"/>
            <a:t>wezvimedu</a:t>
          </a:r>
          <a:r>
            <a:rPr lang="en-US" sz="1800" b="1" dirty="0"/>
            <a:t> </a:t>
          </a:r>
          <a:r>
            <a:rPr lang="en-US" sz="1800" b="1" dirty="0" err="1"/>
            <a:t>zvevakaguta</a:t>
          </a:r>
          <a:r>
            <a:rPr lang="en" sz="1800" b="1" dirty="0"/>
            <a:t>.</a:t>
          </a:r>
          <a:endParaRPr lang="es-ES" sz="1800" dirty="0"/>
        </a:p>
      </dgm:t>
    </dgm:pt>
    <dgm:pt modelId="{56EF3B04-9676-494F-A5A9-334BB32C9184}" type="parTrans" cxnId="{2065AEB6-8032-4D00-9F44-EAAC5899D16F}">
      <dgm:prSet/>
      <dgm:spPr/>
      <dgm:t>
        <a:bodyPr/>
        <a:lstStyle/>
        <a:p>
          <a:endParaRPr lang="es-ES" sz="1800"/>
        </a:p>
      </dgm:t>
    </dgm:pt>
    <dgm:pt modelId="{3AABBBB4-1CA4-439C-8A73-4B11A6A9800E}" type="sibTrans" cxnId="{2065AEB6-8032-4D00-9F44-EAAC5899D16F}">
      <dgm:prSet/>
      <dgm:spPr/>
      <dgm:t>
        <a:bodyPr/>
        <a:lstStyle/>
        <a:p>
          <a:endParaRPr lang="es-ES" sz="1800"/>
        </a:p>
      </dgm:t>
    </dgm:pt>
    <dgm:pt modelId="{C7F814C4-8ABA-4989-8F4B-969434095643}">
      <dgm:prSet custT="1"/>
      <dgm:spPr/>
      <dgm:t>
        <a:bodyPr/>
        <a:lstStyle/>
        <a:p>
          <a:r>
            <a:rPr lang="en-US" sz="1600" b="1" dirty="0" err="1"/>
            <a:t>Imbwa</a:t>
          </a:r>
          <a:r>
            <a:rPr lang="en-US" sz="1600" b="1" dirty="0"/>
            <a:t> </a:t>
          </a:r>
          <a:r>
            <a:rPr lang="en-US" sz="1600" b="1" dirty="0" err="1"/>
            <a:t>dzinochengetwa</a:t>
          </a:r>
          <a:r>
            <a:rPr lang="en-US" sz="1600" b="1" dirty="0"/>
            <a:t> (kwete </a:t>
          </a:r>
          <a:r>
            <a:rPr lang="en-US" sz="1600" b="1" dirty="0" err="1"/>
            <a:t>dzinorasika</a:t>
          </a:r>
          <a:r>
            <a:rPr lang="en-US" sz="1600" b="1" dirty="0"/>
            <a:t>) </a:t>
          </a:r>
          <a:r>
            <a:rPr lang="en-US" sz="1600" b="1" dirty="0" err="1"/>
            <a:t>dzakanga</a:t>
          </a:r>
          <a:r>
            <a:rPr lang="en-US" sz="1600" b="1" dirty="0"/>
            <a:t> dziri </a:t>
          </a:r>
          <a:r>
            <a:rPr lang="en-US" sz="1600" b="1" dirty="0" err="1"/>
            <a:t>rutivi</a:t>
          </a:r>
          <a:r>
            <a:rPr lang="en-US" sz="1600" b="1" dirty="0"/>
            <a:t> </a:t>
          </a:r>
          <a:r>
            <a:rPr lang="en-US" sz="1600" b="1" dirty="0" err="1"/>
            <a:t>rwemhuri</a:t>
          </a:r>
          <a:r>
            <a:rPr lang="en-US" sz="1600" b="1" dirty="0"/>
            <a:t> uye </a:t>
          </a:r>
          <a:r>
            <a:rPr lang="en-US" sz="1600" b="1" dirty="0" err="1"/>
            <a:t>naizvozvo</a:t>
          </a:r>
          <a:r>
            <a:rPr lang="en-US" sz="1600" b="1" dirty="0"/>
            <a:t> </a:t>
          </a:r>
          <a:r>
            <a:rPr lang="en-US" sz="1600" b="1" dirty="0" err="1"/>
            <a:t>dzaigona</a:t>
          </a:r>
          <a:r>
            <a:rPr lang="en-US" sz="1600" b="1" dirty="0"/>
            <a:t> </a:t>
          </a:r>
          <a:r>
            <a:rPr lang="en-US" sz="1600" b="1" dirty="0" err="1"/>
            <a:t>kufarikanya</a:t>
          </a:r>
          <a:r>
            <a:rPr lang="en-US" sz="1600" b="1" dirty="0"/>
            <a:t> </a:t>
          </a:r>
          <a:r>
            <a:rPr lang="en-US" sz="1600" b="1" dirty="0" err="1"/>
            <a:t>zvaiwanikwa</a:t>
          </a:r>
          <a:r>
            <a:rPr lang="en-US" sz="1600" b="1" dirty="0"/>
            <a:t> </a:t>
          </a:r>
          <a:r>
            <a:rPr lang="en-US" sz="1600" b="1" dirty="0" err="1"/>
            <a:t>mumhuri</a:t>
          </a:r>
          <a:r>
            <a:rPr lang="en" sz="1600" b="1" dirty="0"/>
            <a:t>.</a:t>
          </a:r>
          <a:endParaRPr lang="es-ES" sz="1600" dirty="0"/>
        </a:p>
      </dgm:t>
    </dgm:pt>
    <dgm:pt modelId="{8A87C6E1-4AB4-4381-B435-22B4459439E1}" type="parTrans" cxnId="{3B8C3B92-CFD9-4CB2-BC52-4D14FC99F5BA}">
      <dgm:prSet/>
      <dgm:spPr/>
      <dgm:t>
        <a:bodyPr/>
        <a:lstStyle/>
        <a:p>
          <a:endParaRPr lang="es-ES" sz="1800"/>
        </a:p>
      </dgm:t>
    </dgm:pt>
    <dgm:pt modelId="{72CE0621-ECAC-495F-BEC5-D0C7BC8A3E74}" type="sibTrans" cxnId="{3B8C3B92-CFD9-4CB2-BC52-4D14FC99F5BA}">
      <dgm:prSet/>
      <dgm:spPr/>
      <dgm:t>
        <a:bodyPr/>
        <a:lstStyle/>
        <a:p>
          <a:endParaRPr lang="es-ES" sz="1800"/>
        </a:p>
      </dgm:t>
    </dgm:pt>
    <dgm:pt modelId="{EC16E38C-CA1A-4778-BCD8-B001C6BEC428}" type="pres">
      <dgm:prSet presAssocID="{1BFF1743-FB00-4C33-8801-18BA799D7977}" presName="Name0" presStyleCnt="0">
        <dgm:presLayoutVars>
          <dgm:chMax/>
          <dgm:chPref/>
          <dgm:dir/>
          <dgm:animLvl val="lvl"/>
        </dgm:presLayoutVars>
      </dgm:prSet>
      <dgm:spPr/>
    </dgm:pt>
    <dgm:pt modelId="{2BAF0E80-0394-4711-8B94-54E2FCBA6AB7}" type="pres">
      <dgm:prSet presAssocID="{CA3C7DB5-FEC3-4598-B83B-5961C05A66FF}" presName="composite" presStyleCnt="0"/>
      <dgm:spPr/>
    </dgm:pt>
    <dgm:pt modelId="{26B37E01-76EB-46C7-BD8B-FDDEFB82DEE7}" type="pres">
      <dgm:prSet presAssocID="{CA3C7DB5-FEC3-4598-B83B-5961C05A66FF}" presName="ParentAccentShape" presStyleLbl="trBgShp" presStyleIdx="0" presStyleCnt="4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50000"/>
            </a:schemeClr>
          </a:solidFill>
        </a:ln>
      </dgm:spPr>
    </dgm:pt>
    <dgm:pt modelId="{2A853996-3911-48AC-BE4A-1A61CED087DC}" type="pres">
      <dgm:prSet presAssocID="{CA3C7DB5-FEC3-4598-B83B-5961C05A66FF}" presName="ParentTex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7585068C-A66D-4DAA-852F-40FB80074195}" type="pres">
      <dgm:prSet presAssocID="{CA3C7DB5-FEC3-4598-B83B-5961C05A66FF}" presName="ChildText" presStyleLbl="revTx" presStyleIdx="1" presStyleCnt="4">
        <dgm:presLayoutVars>
          <dgm:chMax val="0"/>
          <dgm:chPref val="0"/>
        </dgm:presLayoutVars>
      </dgm:prSet>
      <dgm:spPr/>
    </dgm:pt>
    <dgm:pt modelId="{06F04885-DAFA-4538-9071-78D8E3F90BAC}" type="pres">
      <dgm:prSet presAssocID="{CA3C7DB5-FEC3-4598-B83B-5961C05A66FF}" presName="ChildAccentShape" presStyleLbl="trBgShp" presStyleIdx="1" presStyleCnt="4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50000"/>
            </a:schemeClr>
          </a:solidFill>
        </a:ln>
      </dgm:spPr>
    </dgm:pt>
    <dgm:pt modelId="{94B8336B-D5F6-4336-BAAE-6392F2325C72}" type="pres">
      <dgm:prSet presAssocID="{CA3C7DB5-FEC3-4598-B83B-5961C05A66FF}" presName="Image" presStyleLbl="alignImgPlace1" presStyleIdx="0" presStyleCnt="2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7A4D659-37CF-43BB-8A0C-82DD378DD276}" type="pres">
      <dgm:prSet presAssocID="{7AEDF203-F055-476B-99FD-3501CD9CD1D4}" presName="sibTrans" presStyleCnt="0"/>
      <dgm:spPr/>
    </dgm:pt>
    <dgm:pt modelId="{3F839820-3F99-489C-957F-7C2EC4DC5C4C}" type="pres">
      <dgm:prSet presAssocID="{5418C5C2-5884-471C-A748-797F1803639B}" presName="composite" presStyleCnt="0"/>
      <dgm:spPr/>
    </dgm:pt>
    <dgm:pt modelId="{C31A4A3F-958B-4A71-B59C-6A85C6372585}" type="pres">
      <dgm:prSet presAssocID="{5418C5C2-5884-471C-A748-797F1803639B}" presName="ParentAccentShape" presStyleLbl="trBgShp" presStyleIdx="2" presStyleCnt="4"/>
      <dgm:spPr>
        <a:xfrm>
          <a:off x="6074876" y="356759"/>
          <a:ext cx="3501607" cy="2491783"/>
        </a:xfrm>
        <a:prstGeom prst="frame">
          <a:avLst>
            <a:gd name="adj1" fmla="val 545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gm:spPr>
    </dgm:pt>
    <dgm:pt modelId="{8E8FABF0-AB5C-4957-9DCE-42C0BF8532F6}" type="pres">
      <dgm:prSet presAssocID="{5418C5C2-5884-471C-A748-797F1803639B}" presName="ParentTex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8BDD9DD-95DA-4AA4-9024-43EFD1E0FA91}" type="pres">
      <dgm:prSet presAssocID="{5418C5C2-5884-471C-A748-797F1803639B}" presName="ChildText" presStyleLbl="revTx" presStyleIdx="3" presStyleCnt="4" custScaleX="111604">
        <dgm:presLayoutVars>
          <dgm:chMax val="0"/>
          <dgm:chPref val="0"/>
        </dgm:presLayoutVars>
      </dgm:prSet>
      <dgm:spPr/>
    </dgm:pt>
    <dgm:pt modelId="{E8ACC6C2-FED7-4E0A-AD73-C8A1D1E9A42C}" type="pres">
      <dgm:prSet presAssocID="{5418C5C2-5884-471C-A748-797F1803639B}" presName="ChildAccentShape" presStyleLbl="trBgShp" presStyleIdx="3" presStyleCnt="4"/>
      <dgm:spPr>
        <a:xfrm>
          <a:off x="11462487" y="356759"/>
          <a:ext cx="134633" cy="2491783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gm:spPr>
    </dgm:pt>
    <dgm:pt modelId="{455F2C1C-DFD5-428C-B53C-127BFDC596B3}" type="pres">
      <dgm:prSet presAssocID="{5418C5C2-5884-471C-A748-797F1803639B}" presName="Image" presStyleLbl="alignImgPlace1" presStyleIdx="1" presStyleCnt="2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"/>
          </a:stretch>
        </a:blipFill>
      </dgm:spPr>
    </dgm:pt>
  </dgm:ptLst>
  <dgm:cxnLst>
    <dgm:cxn modelId="{9FC2651F-BA8C-49C3-8B4E-84CD60D3F9E0}" srcId="{1BFF1743-FB00-4C33-8801-18BA799D7977}" destId="{5418C5C2-5884-471C-A748-797F1803639B}" srcOrd="1" destOrd="0" parTransId="{FFBD6A79-E4CA-419F-A15C-A710DEC66674}" sibTransId="{A871EC6F-FFF4-4591-9FEA-C28D9068187E}"/>
    <dgm:cxn modelId="{FD5D7C23-9A8D-4EC7-9ABB-A620CBD2DE8B}" srcId="{1BFF1743-FB00-4C33-8801-18BA799D7977}" destId="{CA3C7DB5-FEC3-4598-B83B-5961C05A66FF}" srcOrd="0" destOrd="0" parTransId="{18389408-70D2-444A-8A03-A1FFB28FF36E}" sibTransId="{7AEDF203-F055-476B-99FD-3501CD9CD1D4}"/>
    <dgm:cxn modelId="{7333E46B-0D38-4C47-A008-B5C9A30989D9}" type="presOf" srcId="{5418C5C2-5884-471C-A748-797F1803639B}" destId="{8E8FABF0-AB5C-4957-9DCE-42C0BF8532F6}" srcOrd="0" destOrd="0" presId="urn:microsoft.com/office/officeart/2009/3/layout/SnapshotPictureList"/>
    <dgm:cxn modelId="{88CBDC86-C235-40CD-8908-E1F48A88E110}" type="presOf" srcId="{C7F814C4-8ABA-4989-8F4B-969434095643}" destId="{98BDD9DD-95DA-4AA4-9024-43EFD1E0FA91}" srcOrd="0" destOrd="0" presId="urn:microsoft.com/office/officeart/2009/3/layout/SnapshotPictureList"/>
    <dgm:cxn modelId="{B76A1992-8B6F-4F3C-8DAF-B6C0261223B6}" type="presOf" srcId="{6D54CBB9-08C1-451B-A4D5-52BA208B3540}" destId="{7585068C-A66D-4DAA-852F-40FB80074195}" srcOrd="0" destOrd="0" presId="urn:microsoft.com/office/officeart/2009/3/layout/SnapshotPictureList"/>
    <dgm:cxn modelId="{3B8C3B92-CFD9-4CB2-BC52-4D14FC99F5BA}" srcId="{5418C5C2-5884-471C-A748-797F1803639B}" destId="{C7F814C4-8ABA-4989-8F4B-969434095643}" srcOrd="0" destOrd="0" parTransId="{8A87C6E1-4AB4-4381-B435-22B4459439E1}" sibTransId="{72CE0621-ECAC-495F-BEC5-D0C7BC8A3E74}"/>
    <dgm:cxn modelId="{2065AEB6-8032-4D00-9F44-EAAC5899D16F}" srcId="{CA3C7DB5-FEC3-4598-B83B-5961C05A66FF}" destId="{6D54CBB9-08C1-451B-A4D5-52BA208B3540}" srcOrd="0" destOrd="0" parTransId="{56EF3B04-9676-494F-A5A9-334BB32C9184}" sibTransId="{3AABBBB4-1CA4-439C-8A73-4B11A6A9800E}"/>
    <dgm:cxn modelId="{4A3AFDE3-7631-4AD7-9A33-9229EFC36BD9}" type="presOf" srcId="{1BFF1743-FB00-4C33-8801-18BA799D7977}" destId="{EC16E38C-CA1A-4778-BCD8-B001C6BEC428}" srcOrd="0" destOrd="0" presId="urn:microsoft.com/office/officeart/2009/3/layout/SnapshotPictureList"/>
    <dgm:cxn modelId="{3C7D12EB-272B-4043-9CF8-30E2E6B02CF3}" type="presOf" srcId="{CA3C7DB5-FEC3-4598-B83B-5961C05A66FF}" destId="{2A853996-3911-48AC-BE4A-1A61CED087DC}" srcOrd="0" destOrd="0" presId="urn:microsoft.com/office/officeart/2009/3/layout/SnapshotPictureList"/>
    <dgm:cxn modelId="{25139EE1-E000-436F-84EB-B7617C05AB4F}" type="presParOf" srcId="{EC16E38C-CA1A-4778-BCD8-B001C6BEC428}" destId="{2BAF0E80-0394-4711-8B94-54E2FCBA6AB7}" srcOrd="0" destOrd="0" presId="urn:microsoft.com/office/officeart/2009/3/layout/SnapshotPictureList"/>
    <dgm:cxn modelId="{FC59386F-E81B-4B5A-94DF-9AAB4007F052}" type="presParOf" srcId="{2BAF0E80-0394-4711-8B94-54E2FCBA6AB7}" destId="{26B37E01-76EB-46C7-BD8B-FDDEFB82DEE7}" srcOrd="0" destOrd="0" presId="urn:microsoft.com/office/officeart/2009/3/layout/SnapshotPictureList"/>
    <dgm:cxn modelId="{54E4571D-1A30-45BB-8356-EB520C7AD4F4}" type="presParOf" srcId="{2BAF0E80-0394-4711-8B94-54E2FCBA6AB7}" destId="{2A853996-3911-48AC-BE4A-1A61CED087DC}" srcOrd="1" destOrd="0" presId="urn:microsoft.com/office/officeart/2009/3/layout/SnapshotPictureList"/>
    <dgm:cxn modelId="{6CA382DF-CD01-4634-9612-0BEF0C2173E4}" type="presParOf" srcId="{2BAF0E80-0394-4711-8B94-54E2FCBA6AB7}" destId="{7585068C-A66D-4DAA-852F-40FB80074195}" srcOrd="2" destOrd="0" presId="urn:microsoft.com/office/officeart/2009/3/layout/SnapshotPictureList"/>
    <dgm:cxn modelId="{223441D6-A1B1-4674-B6D5-CEEFEBD327FB}" type="presParOf" srcId="{2BAF0E80-0394-4711-8B94-54E2FCBA6AB7}" destId="{06F04885-DAFA-4538-9071-78D8E3F90BAC}" srcOrd="3" destOrd="0" presId="urn:microsoft.com/office/officeart/2009/3/layout/SnapshotPictureList"/>
    <dgm:cxn modelId="{D0C22B76-C198-492B-9C66-136F3CB25E61}" type="presParOf" srcId="{2BAF0E80-0394-4711-8B94-54E2FCBA6AB7}" destId="{94B8336B-D5F6-4336-BAAE-6392F2325C72}" srcOrd="4" destOrd="0" presId="urn:microsoft.com/office/officeart/2009/3/layout/SnapshotPictureList"/>
    <dgm:cxn modelId="{1FB25EC9-0B43-4D19-A528-AAE409FD4922}" type="presParOf" srcId="{EC16E38C-CA1A-4778-BCD8-B001C6BEC428}" destId="{C7A4D659-37CF-43BB-8A0C-82DD378DD276}" srcOrd="1" destOrd="0" presId="urn:microsoft.com/office/officeart/2009/3/layout/SnapshotPictureList"/>
    <dgm:cxn modelId="{D4CD0869-6219-462B-A406-7FF693E6DF88}" type="presParOf" srcId="{EC16E38C-CA1A-4778-BCD8-B001C6BEC428}" destId="{3F839820-3F99-489C-957F-7C2EC4DC5C4C}" srcOrd="2" destOrd="0" presId="urn:microsoft.com/office/officeart/2009/3/layout/SnapshotPictureList"/>
    <dgm:cxn modelId="{4883CF65-3854-4E7B-A341-0955CA2196EE}" type="presParOf" srcId="{3F839820-3F99-489C-957F-7C2EC4DC5C4C}" destId="{C31A4A3F-958B-4A71-B59C-6A85C6372585}" srcOrd="0" destOrd="0" presId="urn:microsoft.com/office/officeart/2009/3/layout/SnapshotPictureList"/>
    <dgm:cxn modelId="{D70AF59A-E3A0-420F-811A-8C943481C7A7}" type="presParOf" srcId="{3F839820-3F99-489C-957F-7C2EC4DC5C4C}" destId="{8E8FABF0-AB5C-4957-9DCE-42C0BF8532F6}" srcOrd="1" destOrd="0" presId="urn:microsoft.com/office/officeart/2009/3/layout/SnapshotPictureList"/>
    <dgm:cxn modelId="{8D094036-70DD-49EE-8D40-DDAEEBEA8BDF}" type="presParOf" srcId="{3F839820-3F99-489C-957F-7C2EC4DC5C4C}" destId="{98BDD9DD-95DA-4AA4-9024-43EFD1E0FA91}" srcOrd="2" destOrd="0" presId="urn:microsoft.com/office/officeart/2009/3/layout/SnapshotPictureList"/>
    <dgm:cxn modelId="{87E26D1B-99AF-4C0D-BBE6-97F7D2F992E5}" type="presParOf" srcId="{3F839820-3F99-489C-957F-7C2EC4DC5C4C}" destId="{E8ACC6C2-FED7-4E0A-AD73-C8A1D1E9A42C}" srcOrd="3" destOrd="0" presId="urn:microsoft.com/office/officeart/2009/3/layout/SnapshotPictureList"/>
    <dgm:cxn modelId="{AE048059-5EA3-4B6A-A37F-C29C59D19EED}" type="presParOf" srcId="{3F839820-3F99-489C-957F-7C2EC4DC5C4C}" destId="{455F2C1C-DFD5-428C-B53C-127BFDC596B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CC6C2-FED7-4E0A-AD73-C8A1D1E9A42C}">
      <dsp:nvSpPr>
        <dsp:cNvPr id="0" name=""/>
        <dsp:cNvSpPr/>
      </dsp:nvSpPr>
      <dsp:spPr>
        <a:xfrm>
          <a:off x="11462487" y="356759"/>
          <a:ext cx="134633" cy="2491783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A4A3F-958B-4A71-B59C-6A85C6372585}">
      <dsp:nvSpPr>
        <dsp:cNvPr id="0" name=""/>
        <dsp:cNvSpPr/>
      </dsp:nvSpPr>
      <dsp:spPr>
        <a:xfrm>
          <a:off x="6074876" y="356759"/>
          <a:ext cx="3501607" cy="2491783"/>
        </a:xfrm>
        <a:prstGeom prst="frame">
          <a:avLst>
            <a:gd name="adj1" fmla="val 545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37E01-76EB-46C7-BD8B-FDDEFB82DEE7}">
      <dsp:nvSpPr>
        <dsp:cNvPr id="0" name=""/>
        <dsp:cNvSpPr/>
      </dsp:nvSpPr>
      <dsp:spPr>
        <a:xfrm>
          <a:off x="138962" y="356759"/>
          <a:ext cx="3501607" cy="2491783"/>
        </a:xfrm>
        <a:prstGeom prst="frame">
          <a:avLst>
            <a:gd name="adj1" fmla="val 545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04885-DAFA-4538-9071-78D8E3F90BAC}">
      <dsp:nvSpPr>
        <dsp:cNvPr id="0" name=""/>
        <dsp:cNvSpPr/>
      </dsp:nvSpPr>
      <dsp:spPr>
        <a:xfrm>
          <a:off x="5526573" y="356759"/>
          <a:ext cx="134633" cy="249178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8336B-D5F6-4336-BAAE-6392F2325C72}">
      <dsp:nvSpPr>
        <dsp:cNvPr id="0" name=""/>
        <dsp:cNvSpPr/>
      </dsp:nvSpPr>
      <dsp:spPr>
        <a:xfrm>
          <a:off x="4328" y="58191"/>
          <a:ext cx="3366974" cy="2357009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853996-3911-48AC-BE4A-1A61CED087DC}">
      <dsp:nvSpPr>
        <dsp:cNvPr id="0" name=""/>
        <dsp:cNvSpPr/>
      </dsp:nvSpPr>
      <dsp:spPr>
        <a:xfrm>
          <a:off x="275858" y="2416038"/>
          <a:ext cx="3230077" cy="29577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“Tanga wasiya”</a:t>
          </a:r>
          <a:endParaRPr lang="es-ES" sz="1800" kern="1200" dirty="0"/>
        </a:p>
      </dsp:txBody>
      <dsp:txXfrm>
        <a:off x="275858" y="2416038"/>
        <a:ext cx="3230077" cy="295777"/>
      </dsp:txXfrm>
    </dsp:sp>
    <dsp:sp modelId="{7585068C-A66D-4DAA-852F-40FB80074195}">
      <dsp:nvSpPr>
        <dsp:cNvPr id="0" name=""/>
        <dsp:cNvSpPr/>
      </dsp:nvSpPr>
      <dsp:spPr>
        <a:xfrm>
          <a:off x="3783123" y="356759"/>
          <a:ext cx="1600896" cy="24917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Aigona</a:t>
          </a:r>
          <a:r>
            <a:rPr lang="en-US" sz="1800" b="1" kern="1200" dirty="0"/>
            <a:t> </a:t>
          </a:r>
          <a:r>
            <a:rPr lang="en-US" sz="1800" b="1" kern="1200" dirty="0" err="1"/>
            <a:t>kukumbira</a:t>
          </a:r>
          <a:r>
            <a:rPr lang="en-US" sz="1800" b="1" kern="1200" dirty="0"/>
            <a:t> nzvimbo </a:t>
          </a:r>
          <a:r>
            <a:rPr lang="en-US" sz="1800" b="1" kern="1200" dirty="0" err="1"/>
            <a:t>yechipiri</a:t>
          </a:r>
          <a:r>
            <a:rPr lang="en-US" sz="1800" b="1" kern="1200" dirty="0"/>
            <a:t> uye kutora </a:t>
          </a:r>
          <a:r>
            <a:rPr lang="en-US" sz="1800" b="1" kern="1200" dirty="0" err="1"/>
            <a:t>mukana</a:t>
          </a:r>
          <a:r>
            <a:rPr lang="en-US" sz="1800" b="1" kern="1200" dirty="0"/>
            <a:t> </a:t>
          </a:r>
          <a:r>
            <a:rPr lang="en-US" sz="1800" b="1" kern="1200" dirty="0" err="1"/>
            <a:t>wezvimedu</a:t>
          </a:r>
          <a:r>
            <a:rPr lang="en-US" sz="1800" b="1" kern="1200" dirty="0"/>
            <a:t> </a:t>
          </a:r>
          <a:r>
            <a:rPr lang="en-US" sz="1800" b="1" kern="1200" dirty="0" err="1"/>
            <a:t>zvevakaguta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3783123" y="356759"/>
        <a:ext cx="1600896" cy="2491783"/>
      </dsp:txXfrm>
    </dsp:sp>
    <dsp:sp modelId="{455F2C1C-DFD5-428C-B53C-127BFDC596B3}">
      <dsp:nvSpPr>
        <dsp:cNvPr id="0" name=""/>
        <dsp:cNvSpPr/>
      </dsp:nvSpPr>
      <dsp:spPr>
        <a:xfrm>
          <a:off x="5940242" y="58191"/>
          <a:ext cx="3366974" cy="2357009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8FABF0-AB5C-4957-9DCE-42C0BF8532F6}">
      <dsp:nvSpPr>
        <dsp:cNvPr id="0" name=""/>
        <dsp:cNvSpPr/>
      </dsp:nvSpPr>
      <dsp:spPr>
        <a:xfrm>
          <a:off x="6211772" y="2416038"/>
          <a:ext cx="3230077" cy="29577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“Mbwanana”</a:t>
          </a:r>
          <a:endParaRPr lang="es-ES" sz="1800" kern="1200" dirty="0"/>
        </a:p>
      </dsp:txBody>
      <dsp:txXfrm>
        <a:off x="6211772" y="2416038"/>
        <a:ext cx="3230077" cy="295777"/>
      </dsp:txXfrm>
    </dsp:sp>
    <dsp:sp modelId="{98BDD9DD-95DA-4AA4-9024-43EFD1E0FA91}">
      <dsp:nvSpPr>
        <dsp:cNvPr id="0" name=""/>
        <dsp:cNvSpPr/>
      </dsp:nvSpPr>
      <dsp:spPr>
        <a:xfrm>
          <a:off x="9626153" y="356759"/>
          <a:ext cx="1786664" cy="24917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Imbwa</a:t>
          </a:r>
          <a:r>
            <a:rPr lang="en-US" sz="1600" b="1" kern="1200" dirty="0"/>
            <a:t> </a:t>
          </a:r>
          <a:r>
            <a:rPr lang="en-US" sz="1600" b="1" kern="1200" dirty="0" err="1"/>
            <a:t>dzinochengetwa</a:t>
          </a:r>
          <a:r>
            <a:rPr lang="en-US" sz="1600" b="1" kern="1200" dirty="0"/>
            <a:t> (kwete </a:t>
          </a:r>
          <a:r>
            <a:rPr lang="en-US" sz="1600" b="1" kern="1200" dirty="0" err="1"/>
            <a:t>dzinorasika</a:t>
          </a:r>
          <a:r>
            <a:rPr lang="en-US" sz="1600" b="1" kern="1200" dirty="0"/>
            <a:t>) </a:t>
          </a:r>
          <a:r>
            <a:rPr lang="en-US" sz="1600" b="1" kern="1200" dirty="0" err="1"/>
            <a:t>dzakanga</a:t>
          </a:r>
          <a:r>
            <a:rPr lang="en-US" sz="1600" b="1" kern="1200" dirty="0"/>
            <a:t> dziri </a:t>
          </a:r>
          <a:r>
            <a:rPr lang="en-US" sz="1600" b="1" kern="1200" dirty="0" err="1"/>
            <a:t>rutivi</a:t>
          </a:r>
          <a:r>
            <a:rPr lang="en-US" sz="1600" b="1" kern="1200" dirty="0"/>
            <a:t> </a:t>
          </a:r>
          <a:r>
            <a:rPr lang="en-US" sz="1600" b="1" kern="1200" dirty="0" err="1"/>
            <a:t>rwemhuri</a:t>
          </a:r>
          <a:r>
            <a:rPr lang="en-US" sz="1600" b="1" kern="1200" dirty="0"/>
            <a:t> uye </a:t>
          </a:r>
          <a:r>
            <a:rPr lang="en-US" sz="1600" b="1" kern="1200" dirty="0" err="1"/>
            <a:t>naizvozvo</a:t>
          </a:r>
          <a:r>
            <a:rPr lang="en-US" sz="1600" b="1" kern="1200" dirty="0"/>
            <a:t> </a:t>
          </a:r>
          <a:r>
            <a:rPr lang="en-US" sz="1600" b="1" kern="1200" dirty="0" err="1"/>
            <a:t>dzaigona</a:t>
          </a:r>
          <a:r>
            <a:rPr lang="en-US" sz="1600" b="1" kern="1200" dirty="0"/>
            <a:t> </a:t>
          </a:r>
          <a:r>
            <a:rPr lang="en-US" sz="1600" b="1" kern="1200" dirty="0" err="1"/>
            <a:t>kufarikanya</a:t>
          </a:r>
          <a:r>
            <a:rPr lang="en-US" sz="1600" b="1" kern="1200" dirty="0"/>
            <a:t> </a:t>
          </a:r>
          <a:r>
            <a:rPr lang="en-US" sz="1600" b="1" kern="1200" dirty="0" err="1"/>
            <a:t>zvaiwanikwa</a:t>
          </a:r>
          <a:r>
            <a:rPr lang="en-US" sz="1600" b="1" kern="1200" dirty="0"/>
            <a:t> </a:t>
          </a:r>
          <a:r>
            <a:rPr lang="en-US" sz="1600" b="1" kern="1200" dirty="0" err="1"/>
            <a:t>mumhuri</a:t>
          </a:r>
          <a:r>
            <a:rPr lang="en" sz="1600" b="1" kern="1200" dirty="0"/>
            <a:t>.</a:t>
          </a:r>
          <a:endParaRPr lang="es-ES" sz="1600" kern="1200" dirty="0"/>
        </a:p>
      </dsp:txBody>
      <dsp:txXfrm>
        <a:off x="9626153" y="356759"/>
        <a:ext cx="1786664" cy="2491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A9FAB-A8CE-150F-358C-6F0B0BFCB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2B6A0C-C983-6BD5-5378-2315B764B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9D50AC-6081-F21C-148E-D16BD924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DFE73-8D02-E195-202A-FE78784F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1C8D1-F572-4F3C-225F-8603627C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5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9AB8F-6B03-7AE9-F064-34C6F768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FFC9BA-9D3F-B414-1549-162AE82BE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15BF98-0906-78F4-D728-20D457B0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5E1FA5-2B2D-6B4A-4694-BD540A02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E53FB-F645-9C8D-997A-25C99BD9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1726C0-772A-8843-A2A8-6AFC0B060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D73B7F-8FE4-BA1A-A140-4986F3397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E798E-28C4-393C-0AD3-3672E613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C0AC12-633A-2C75-EC73-09F6E231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C2422-C208-CBC0-50D4-134D8E42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2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3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3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5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0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0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8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5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4F45E-2ADF-F889-3B5A-3CFF94F4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86D83-22C4-57B1-CB31-69C5E7410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1DC7D0-ACB5-AB85-FAE6-47081FB2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43FDA4-CA60-001C-D0B9-5CDD433E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B7E0E-BA09-ECC7-80AB-E1AE5611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7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3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6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42FEE-369C-4159-26B7-10A5D2ED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063FD8-6CD3-2A62-DCC4-22E54743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4D497-EB5E-5D47-8126-9CF3B2C2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4A2864-9391-62BA-3455-49941165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8148E8-4EEE-49FF-EAC0-5F19150F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8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8465D-5E59-8A14-8C42-8A66A42B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CED83-14F3-1228-31D9-8C0A21F08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3228D7-81DA-F1A8-4EAC-A3A924BF0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06504E-E21A-DD45-CC70-BE24EFE1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397D22-9AF4-0FFB-496A-14CAA5EA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C478DF-8C47-8A3C-B6E4-F05AE17B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F2466-37B8-AD38-D84F-790849B4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0468D-C9D7-7979-9175-872649594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3EAE01-7892-9D6E-E812-B9AD1180B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09CAA2-9C52-5C18-A1FB-96E29C240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A5FB40-5F99-AF5E-B692-5075E1AFA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0C44E8-8011-075A-2F4F-FCE9656A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37C5E2-407F-FEF8-CAED-C4F1BC4D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844DA7-AB16-8016-FC7E-EFA3E9AC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2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BCC23-1974-2EE3-55AA-C93451BC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F3DFCA-FED9-C85F-B54F-B397D5E7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295284-DA8B-1242-E6F1-59C14A77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3AF5F0-0B14-2920-6C1B-F4C288D3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2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D0BE8C-E37B-3309-FD1D-CA916DAE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6D8E20-D501-8A7C-A0C3-6232FB34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74298-59DF-36F6-00BD-88051994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2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F04C3-F1E8-B69F-72FF-3EEA8DCF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8F10D0-9E72-382B-4334-B55CFF539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7474BD-C4DE-B2AD-2326-09BE576E6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17DF8A-63CE-ADB2-6490-C65F2140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44347E-1657-F47A-3B23-B1801E33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46396-050B-C5B9-0E72-28B56281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46759-9386-4830-BB7C-F6C7FEBF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EBDF5C-4739-73EE-BF14-C1E334A59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1393E4-1AE3-EE74-C317-CEEC0B205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CA165-1A08-ACFF-41EE-C6C571E3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8BFCC1-EAB5-89BB-8529-7F98F571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84B0BA-10AE-D190-4D27-34042C79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3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85075-0E9B-4CB8-35CA-645B955C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7442C3-5B63-6E53-91E2-A8DF8CE00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BD599-C616-CB97-3876-07A16E436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97F8C3-7625-4F78-850E-F03FE734BE1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E05E21-8638-F068-F037-DFC4ABC20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A8020-DF57-6153-B332-4D9A18B19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09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13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2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3.jp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5C39D81-C1D0-BFD3-EDD7-1582ED6EC0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 descr="Una persona sentado frente a una mesa con comida&#10;&#10;Descripción generada automáticamente con confianza media">
              <a:extLst>
                <a:ext uri="{FF2B5EF4-FFF2-40B4-BE49-F238E27FC236}">
                  <a16:creationId xmlns:a16="http://schemas.microsoft.com/office/drawing/2014/main" id="{455E08F4-AE98-9A54-4E9B-0D0E624F8F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12192000" cy="60960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F115A58-5C1C-07BA-DDC4-3BB7245CAC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6200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D2FA5A7-B037-4CE5-438C-85E85F0573CE}"/>
              </a:ext>
            </a:extLst>
          </p:cNvPr>
          <p:cNvSpPr txBox="1"/>
          <p:nvPr/>
        </p:nvSpPr>
        <p:spPr>
          <a:xfrm>
            <a:off x="9525" y="128587"/>
            <a:ext cx="627274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rgbClr val="C43255"/>
                </a:solidFill>
              </a:rPr>
              <a:t>KUPINDIRUDZA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314CD-57A1-1461-4DAE-80E5138152CD}"/>
              </a:ext>
            </a:extLst>
          </p:cNvPr>
          <p:cNvSpPr txBox="1"/>
          <p:nvPr/>
        </p:nvSpPr>
        <p:spPr>
          <a:xfrm>
            <a:off x="9172575" y="6187500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Chidzidzo 6 cha Nyamavhuvhu10, 2024</a:t>
            </a:r>
          </a:p>
        </p:txBody>
      </p:sp>
    </p:spTree>
    <p:extLst>
      <p:ext uri="{BB962C8B-B14F-4D97-AF65-F5344CB8AC3E}">
        <p14:creationId xmlns:p14="http://schemas.microsoft.com/office/powerpoint/2010/main" val="13876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A8589154-0F8F-9E02-E0AE-7A4DAB9DC8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76077" y="0"/>
            <a:ext cx="9215922" cy="1281112"/>
          </a:xfrm>
          <a:prstGeom prst="rect">
            <a:avLst/>
          </a:prstGeom>
          <a:blipFill dpi="0" rotWithShape="1">
            <a:blip r:embed="rId3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D69A336-899C-EC7F-005C-9176C40CF1E0}"/>
              </a:ext>
            </a:extLst>
          </p:cNvPr>
          <p:cNvGrpSpPr/>
          <p:nvPr/>
        </p:nvGrpSpPr>
        <p:grpSpPr>
          <a:xfrm>
            <a:off x="118577" y="123824"/>
            <a:ext cx="2667000" cy="2314576"/>
            <a:chOff x="7772400" y="1114424"/>
            <a:chExt cx="2667000" cy="231457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3C127B8-C8C1-5A7B-166E-5BF5A2F78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72400" y="1114424"/>
              <a:ext cx="2667000" cy="2314576"/>
            </a:xfrm>
            <a:prstGeom prst="rect">
              <a:avLst/>
            </a:prstGeom>
            <a:ln w="38100" cap="sq">
              <a:solidFill>
                <a:srgbClr val="90253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2219401-6342-58A3-F566-C442994C4388}"/>
                </a:ext>
              </a:extLst>
            </p:cNvPr>
            <p:cNvSpPr txBox="1"/>
            <p:nvPr/>
          </p:nvSpPr>
          <p:spPr>
            <a:xfrm>
              <a:off x="7850665" y="1432113"/>
              <a:ext cx="569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b="1" dirty="0" err="1"/>
                <a:t>Tyre</a:t>
              </a:r>
              <a:endParaRPr lang="en" sz="16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686C9F9-B882-584B-4962-2745879DA8CD}"/>
                </a:ext>
              </a:extLst>
            </p:cNvPr>
            <p:cNvSpPr txBox="1"/>
            <p:nvPr/>
          </p:nvSpPr>
          <p:spPr>
            <a:xfrm>
              <a:off x="7794175" y="111442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b="1" dirty="0" err="1"/>
                <a:t>Zidon</a:t>
              </a:r>
              <a:endParaRPr lang="en" sz="160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535583B-EF9B-11C2-56A8-F416D976D463}"/>
                </a:ext>
              </a:extLst>
            </p:cNvPr>
            <p:cNvSpPr txBox="1"/>
            <p:nvPr/>
          </p:nvSpPr>
          <p:spPr>
            <a:xfrm rot="3158839">
              <a:off x="9399369" y="2653115"/>
              <a:ext cx="1127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1600" b="1" dirty="0"/>
                <a:t>Decapolis</a:t>
              </a: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2330850-ED2E-53FB-6C41-CBFD8C9E3C61}"/>
                </a:ext>
              </a:extLst>
            </p:cNvPr>
            <p:cNvSpPr/>
            <p:nvPr/>
          </p:nvSpPr>
          <p:spPr>
            <a:xfrm>
              <a:off x="8399620" y="1326765"/>
              <a:ext cx="1163480" cy="1244985"/>
            </a:xfrm>
            <a:custGeom>
              <a:avLst/>
              <a:gdLst>
                <a:gd name="connsiteX0" fmla="*/ 8738 w 1170788"/>
                <a:gd name="connsiteY0" fmla="*/ 397922 h 1302797"/>
                <a:gd name="connsiteX1" fmla="*/ 170663 w 1170788"/>
                <a:gd name="connsiteY1" fmla="*/ 45497 h 1302797"/>
                <a:gd name="connsiteX2" fmla="*/ 1170788 w 1170788"/>
                <a:gd name="connsiteY2" fmla="*/ 1302797 h 1302797"/>
                <a:gd name="connsiteX0" fmla="*/ 1430 w 1163480"/>
                <a:gd name="connsiteY0" fmla="*/ 340110 h 1244985"/>
                <a:gd name="connsiteX1" fmla="*/ 296705 w 1163480"/>
                <a:gd name="connsiteY1" fmla="*/ 54360 h 1244985"/>
                <a:gd name="connsiteX2" fmla="*/ 1163480 w 1163480"/>
                <a:gd name="connsiteY2" fmla="*/ 1244985 h 124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3480" h="1244985">
                  <a:moveTo>
                    <a:pt x="1430" y="340110"/>
                  </a:moveTo>
                  <a:cubicBezTo>
                    <a:pt x="-14445" y="88491"/>
                    <a:pt x="103030" y="-96453"/>
                    <a:pt x="296705" y="54360"/>
                  </a:cubicBezTo>
                  <a:cubicBezTo>
                    <a:pt x="490380" y="205172"/>
                    <a:pt x="988855" y="1033848"/>
                    <a:pt x="1163480" y="124498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520D3392-5A2B-A155-2E36-C6B4944B9D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77" y="2624132"/>
            <a:ext cx="2156241" cy="2164516"/>
          </a:xfrm>
          <a:prstGeom prst="round2DiagRect">
            <a:avLst>
              <a:gd name="adj1" fmla="val 0"/>
              <a:gd name="adj2" fmla="val 13694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Imagen que contiene persona, exterior, hombre, grupo&#10;&#10;Descripción generada automáticamente">
            <a:extLst>
              <a:ext uri="{FF2B5EF4-FFF2-40B4-BE49-F238E27FC236}">
                <a16:creationId xmlns:a16="http://schemas.microsoft.com/office/drawing/2014/main" id="{FED2500A-494C-21DF-1654-2BCB0763CD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76195" y="2652196"/>
            <a:ext cx="3615830" cy="181293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 descr="Un grupo de personas haciendo gestos con la mano en la cabeza&#10;&#10;Descripción generada automáticamente con confianza baja">
            <a:extLst>
              <a:ext uri="{FF2B5EF4-FFF2-40B4-BE49-F238E27FC236}">
                <a16:creationId xmlns:a16="http://schemas.microsoft.com/office/drawing/2014/main" id="{861F79BD-D932-F916-7CF9-19F1BD82F2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927" y="4848934"/>
            <a:ext cx="2205091" cy="1885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8AEB32A8-4063-E155-D8A7-FD31662848AC}"/>
              </a:ext>
            </a:extLst>
          </p:cNvPr>
          <p:cNvGrpSpPr/>
          <p:nvPr/>
        </p:nvGrpSpPr>
        <p:grpSpPr>
          <a:xfrm>
            <a:off x="8776195" y="4708264"/>
            <a:ext cx="3269878" cy="1988521"/>
            <a:chOff x="6524624" y="1705740"/>
            <a:chExt cx="5667375" cy="3446519"/>
          </a:xfrm>
        </p:grpSpPr>
        <p:pic>
          <p:nvPicPr>
            <p:cNvPr id="18" name="Imagen 17" descr="Imagen que contiene recamara, tabla, camiseta, cuarto&#10;&#10;Descripción generada automáticamente">
              <a:extLst>
                <a:ext uri="{FF2B5EF4-FFF2-40B4-BE49-F238E27FC236}">
                  <a16:creationId xmlns:a16="http://schemas.microsoft.com/office/drawing/2014/main" id="{BCA7AA6F-94E0-371F-5818-63E80A612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4624" y="1705740"/>
              <a:ext cx="5667375" cy="3446519"/>
            </a:xfrm>
            <a:prstGeom prst="roundRect">
              <a:avLst>
                <a:gd name="adj" fmla="val 9961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C00000"/>
              </a:contourClr>
            </a:sp3d>
          </p:spPr>
        </p:pic>
        <p:pic>
          <p:nvPicPr>
            <p:cNvPr id="20" name="Imagen 19" descr="Ave de color blanco&#10;&#10;Descripción generada automáticamente">
              <a:extLst>
                <a:ext uri="{FF2B5EF4-FFF2-40B4-BE49-F238E27FC236}">
                  <a16:creationId xmlns:a16="http://schemas.microsoft.com/office/drawing/2014/main" id="{DAFAD946-1148-429A-773C-47B025E2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71473" y="1814220"/>
              <a:ext cx="1547649" cy="1098540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FD1B11-DE4E-1D48-D66F-3EF978C6626D}"/>
              </a:ext>
            </a:extLst>
          </p:cNvPr>
          <p:cNvSpPr txBox="1"/>
          <p:nvPr/>
        </p:nvSpPr>
        <p:spPr>
          <a:xfrm>
            <a:off x="2374628" y="5477091"/>
            <a:ext cx="6129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anoda kuti </a:t>
            </a:r>
            <a:r>
              <a:rPr lang="en-US" sz="2000" b="1" dirty="0" err="1"/>
              <a:t>tive</a:t>
            </a:r>
            <a:r>
              <a:rPr lang="en-US" sz="2000" b="1" dirty="0"/>
              <a:t> </a:t>
            </a:r>
            <a:r>
              <a:rPr lang="en-US" sz="2000" b="1" dirty="0" err="1"/>
              <a:t>nenzeve</a:t>
            </a:r>
            <a:r>
              <a:rPr lang="en-US" sz="2000" b="1" dirty="0"/>
              <a:t> </a:t>
            </a:r>
            <a:r>
              <a:rPr lang="en-US" sz="2000" b="1" dirty="0" err="1"/>
              <a:t>dzedu</a:t>
            </a:r>
            <a:r>
              <a:rPr lang="en-US" sz="2000" b="1" dirty="0"/>
              <a:t> </a:t>
            </a:r>
            <a:r>
              <a:rPr lang="en-US" sz="2000" b="1" dirty="0" err="1"/>
              <a:t>dzakagadzirira</a:t>
            </a:r>
            <a:r>
              <a:rPr lang="en-US" sz="2000" b="1" dirty="0"/>
              <a:t> </a:t>
            </a:r>
            <a:r>
              <a:rPr lang="en-US" sz="2000" b="1" dirty="0" err="1"/>
              <a:t>kuteerera</a:t>
            </a:r>
            <a:r>
              <a:rPr lang="en-US" sz="2000" b="1" dirty="0"/>
              <a:t> </a:t>
            </a:r>
            <a:r>
              <a:rPr lang="en-US" sz="2000" b="1" dirty="0" err="1"/>
              <a:t>mashoko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, </a:t>
            </a:r>
            <a:r>
              <a:rPr lang="en-US" sz="2000" b="1" dirty="0" err="1"/>
              <a:t>uyewo</a:t>
            </a:r>
            <a:r>
              <a:rPr lang="en-US" sz="2000" b="1" dirty="0"/>
              <a:t> kuti </a:t>
            </a:r>
            <a:r>
              <a:rPr lang="en-US" sz="2000" b="1" dirty="0" err="1"/>
              <a:t>tinzwe</a:t>
            </a:r>
            <a:r>
              <a:rPr lang="en-US" sz="2000" b="1" dirty="0"/>
              <a:t> </a:t>
            </a:r>
            <a:r>
              <a:rPr lang="en-US" sz="2000" b="1" dirty="0" err="1"/>
              <a:t>kuchema</a:t>
            </a:r>
            <a:r>
              <a:rPr lang="en-US" sz="2000" b="1" dirty="0"/>
              <a:t> </a:t>
            </a:r>
            <a:r>
              <a:rPr lang="en-US" sz="2000" b="1" dirty="0" err="1"/>
              <a:t>kwevaya</a:t>
            </a:r>
            <a:r>
              <a:rPr lang="en-US" sz="2000" b="1" dirty="0"/>
              <a:t> </a:t>
            </a:r>
            <a:r>
              <a:rPr lang="en-US" sz="2000" b="1" dirty="0" err="1"/>
              <a:t>vanoda</a:t>
            </a:r>
            <a:r>
              <a:rPr lang="en-US" sz="2000" b="1" dirty="0"/>
              <a:t> </a:t>
            </a:r>
            <a:r>
              <a:rPr lang="en-US" sz="2000" b="1" dirty="0" err="1"/>
              <a:t>kunzwa</a:t>
            </a:r>
            <a:r>
              <a:rPr lang="en-US" sz="2000" b="1" dirty="0"/>
              <a:t> </a:t>
            </a:r>
            <a:r>
              <a:rPr lang="en-US" sz="2000" b="1" dirty="0" err="1"/>
              <a:t>shoko</a:t>
            </a:r>
            <a:r>
              <a:rPr lang="en-US" sz="2000" b="1" dirty="0"/>
              <a:t> </a:t>
            </a:r>
            <a:r>
              <a:rPr lang="en-US" sz="2000" b="1" dirty="0" err="1"/>
              <a:t>panguva</a:t>
            </a:r>
            <a:r>
              <a:rPr lang="en-US" sz="2000" b="1" dirty="0"/>
              <a:t> </a:t>
            </a:r>
            <a:r>
              <a:rPr lang="en-US" sz="2000" b="1" dirty="0" err="1"/>
              <a:t>yakakodzera</a:t>
            </a:r>
            <a:r>
              <a:rPr lang="en-US" sz="2000" b="1" dirty="0"/>
              <a:t> </a:t>
            </a:r>
            <a:r>
              <a:rPr lang="en-US" sz="2000" b="1" dirty="0" err="1"/>
              <a:t>kubva</a:t>
            </a:r>
            <a:r>
              <a:rPr lang="en-US" sz="2000" b="1" dirty="0"/>
              <a:t> </a:t>
            </a:r>
            <a:r>
              <a:rPr lang="en-US" sz="2000" b="1" dirty="0" err="1"/>
              <a:t>kwatiri</a:t>
            </a:r>
            <a:r>
              <a:rPr lang="en" sz="2000" b="1" dirty="0"/>
              <a:t>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8CFB3EB-4EFC-B2F6-8072-B140345E8A17}"/>
              </a:ext>
            </a:extLst>
          </p:cNvPr>
          <p:cNvSpPr txBox="1"/>
          <p:nvPr/>
        </p:nvSpPr>
        <p:spPr>
          <a:xfrm>
            <a:off x="2385296" y="4122461"/>
            <a:ext cx="6356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Murume </a:t>
            </a:r>
            <a:r>
              <a:rPr lang="en-US" sz="2000" b="1" dirty="0" err="1"/>
              <a:t>aiva</a:t>
            </a:r>
            <a:r>
              <a:rPr lang="en-US" sz="2000" b="1" dirty="0"/>
              <a:t> </a:t>
            </a:r>
            <a:r>
              <a:rPr lang="en-US" sz="2000" b="1" dirty="0" err="1"/>
              <a:t>matsi</a:t>
            </a:r>
            <a:r>
              <a:rPr lang="en-US" sz="2000" b="1" dirty="0"/>
              <a:t>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akunyatsonzwa</a:t>
            </a:r>
            <a:r>
              <a:rPr lang="en-US" sz="2000" b="1" dirty="0"/>
              <a:t>, uye </a:t>
            </a:r>
            <a:r>
              <a:rPr lang="en-US" sz="2000" b="1" dirty="0" err="1"/>
              <a:t>mashoko</a:t>
            </a:r>
            <a:r>
              <a:rPr lang="en-US" sz="2000" b="1" dirty="0"/>
              <a:t> </a:t>
            </a:r>
            <a:r>
              <a:rPr lang="en-US" sz="2000" b="1" dirty="0" err="1"/>
              <a:t>aakatanga</a:t>
            </a:r>
            <a:r>
              <a:rPr lang="en-US" sz="2000" b="1" dirty="0"/>
              <a:t> </a:t>
            </a:r>
            <a:r>
              <a:rPr lang="en-US" sz="2000" b="1" dirty="0" err="1"/>
              <a:t>kunzwa</a:t>
            </a:r>
            <a:r>
              <a:rPr lang="en-US" sz="2000" b="1" dirty="0"/>
              <a:t> </a:t>
            </a:r>
            <a:r>
              <a:rPr lang="en-US" sz="2000" b="1" dirty="0" err="1"/>
              <a:t>aiva</a:t>
            </a:r>
            <a:r>
              <a:rPr lang="en-US" sz="2000" b="1" dirty="0"/>
              <a:t> </a:t>
            </a:r>
            <a:r>
              <a:rPr lang="en-US" sz="2000" b="1" dirty="0" err="1"/>
              <a:t>aJesu</a:t>
            </a:r>
            <a:r>
              <a:rPr lang="en-US" sz="2000" b="1" dirty="0"/>
              <a:t>. Asi Jesu </a:t>
            </a:r>
            <a:r>
              <a:rPr lang="en-US" sz="2000" b="1" dirty="0" err="1"/>
              <a:t>akafunga</a:t>
            </a:r>
            <a:r>
              <a:rPr lang="en-US" sz="2000" b="1" dirty="0"/>
              <a:t> </a:t>
            </a:r>
            <a:r>
              <a:rPr lang="en-US" sz="2000" b="1" dirty="0" err="1"/>
              <a:t>nezveavo</a:t>
            </a:r>
            <a:r>
              <a:rPr lang="en-US" sz="2000" b="1" dirty="0"/>
              <a:t>, </a:t>
            </a:r>
            <a:r>
              <a:rPr lang="en-US" sz="2000" b="1" dirty="0" err="1"/>
              <a:t>pavakanzwa</a:t>
            </a:r>
            <a:r>
              <a:rPr lang="en-US" sz="2000" b="1" dirty="0"/>
              <a:t>,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vasingadi</a:t>
            </a:r>
            <a:r>
              <a:rPr lang="en-US" sz="2000" b="1" dirty="0"/>
              <a:t> </a:t>
            </a:r>
            <a:r>
              <a:rPr lang="en-US" sz="2000" b="1" dirty="0" err="1"/>
              <a:t>kunzwa</a:t>
            </a:r>
            <a:r>
              <a:rPr lang="en-US" sz="2000" b="1" dirty="0"/>
              <a:t> </a:t>
            </a:r>
            <a:r>
              <a:rPr lang="en-US" sz="2000" b="1" dirty="0" err="1"/>
              <a:t>mashoko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kana </a:t>
            </a:r>
            <a:r>
              <a:rPr lang="en-US" sz="2000" b="1" dirty="0" err="1"/>
              <a:t>kugamuchira</a:t>
            </a:r>
            <a:r>
              <a:rPr lang="en-US" sz="2000" b="1" dirty="0"/>
              <a:t> </a:t>
            </a:r>
            <a:r>
              <a:rPr lang="en-US" sz="2000" b="1" dirty="0" err="1"/>
              <a:t>shoko</a:t>
            </a:r>
            <a:r>
              <a:rPr lang="en-US" sz="2000" b="1" dirty="0"/>
              <a:t> rake</a:t>
            </a:r>
            <a:r>
              <a:rPr lang="en" sz="2000" b="1" dirty="0"/>
              <a:t>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D7F108A-ECD0-52DA-6B75-AE2B1E5283A1}"/>
              </a:ext>
            </a:extLst>
          </p:cNvPr>
          <p:cNvSpPr txBox="1"/>
          <p:nvPr/>
        </p:nvSpPr>
        <p:spPr>
          <a:xfrm>
            <a:off x="2385296" y="3691161"/>
            <a:ext cx="6401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Asi nei Jesu </a:t>
            </a:r>
            <a:r>
              <a:rPr lang="en-US" sz="2000" b="1" dirty="0" err="1"/>
              <a:t>akagomera</a:t>
            </a:r>
            <a:r>
              <a:rPr lang="en-US" sz="2000" b="1" dirty="0"/>
              <a:t> </a:t>
            </a:r>
            <a:r>
              <a:rPr lang="en-US" sz="2000" b="1" dirty="0" err="1"/>
              <a:t>sezvaaidanidzira</a:t>
            </a:r>
            <a:r>
              <a:rPr lang="en" sz="2000" b="1" dirty="0"/>
              <a:t>, “</a:t>
            </a:r>
            <a:r>
              <a:rPr lang="en-US" sz="2000" b="1" dirty="0" err="1"/>
              <a:t>Dziʋuka</a:t>
            </a:r>
            <a:r>
              <a:rPr lang="en" sz="2000" b="1" dirty="0"/>
              <a:t>”?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99FBA27-8181-7CC7-8C28-A452E479398C}"/>
              </a:ext>
            </a:extLst>
          </p:cNvPr>
          <p:cNvSpPr txBox="1"/>
          <p:nvPr/>
        </p:nvSpPr>
        <p:spPr>
          <a:xfrm>
            <a:off x="2385297" y="2644308"/>
            <a:ext cx="64015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Nezviito</a:t>
            </a:r>
            <a:r>
              <a:rPr lang="en-US" b="1" dirty="0"/>
              <a:t> </a:t>
            </a:r>
            <a:r>
              <a:rPr lang="en-US" b="1" dirty="0" err="1"/>
              <a:t>zvake</a:t>
            </a:r>
            <a:r>
              <a:rPr lang="en-US" b="1" dirty="0"/>
              <a:t>, Jesu </a:t>
            </a:r>
            <a:r>
              <a:rPr lang="en-US" b="1" dirty="0" err="1"/>
              <a:t>akabvumira</a:t>
            </a:r>
            <a:r>
              <a:rPr lang="en-US" b="1" dirty="0"/>
              <a:t> murume </a:t>
            </a:r>
            <a:r>
              <a:rPr lang="en-US" b="1" dirty="0" err="1"/>
              <a:t>uyu</a:t>
            </a:r>
            <a:r>
              <a:rPr lang="en-US" b="1" dirty="0"/>
              <a:t> </a:t>
            </a:r>
            <a:r>
              <a:rPr lang="en-US" b="1" dirty="0" err="1"/>
              <a:t>kushandisa</a:t>
            </a:r>
            <a:r>
              <a:rPr lang="en-US" b="1" dirty="0"/>
              <a:t> </a:t>
            </a:r>
            <a:r>
              <a:rPr lang="en-US" b="1" dirty="0" err="1"/>
              <a:t>kutenda</a:t>
            </a:r>
            <a:r>
              <a:rPr lang="en-US" b="1" dirty="0"/>
              <a:t> kuti Agone </a:t>
            </a:r>
            <a:r>
              <a:rPr lang="en-US" b="1" dirty="0" err="1"/>
              <a:t>kumuporesa</a:t>
            </a:r>
            <a:r>
              <a:rPr lang="en-US" b="1" dirty="0"/>
              <a:t>. </a:t>
            </a:r>
            <a:r>
              <a:rPr lang="en-US" b="1" dirty="0" err="1"/>
              <a:t>Somugumisiro</a:t>
            </a:r>
            <a:r>
              <a:rPr lang="en-US" b="1" dirty="0"/>
              <a:t>, </a:t>
            </a:r>
            <a:r>
              <a:rPr lang="en-US" b="1" dirty="0" err="1"/>
              <a:t>vazhinji</a:t>
            </a:r>
            <a:r>
              <a:rPr lang="en-US" b="1" dirty="0"/>
              <a:t> </a:t>
            </a:r>
            <a:r>
              <a:rPr lang="en-US" b="1" dirty="0" err="1"/>
              <a:t>vakashamiswa</a:t>
            </a:r>
            <a:r>
              <a:rPr lang="en-US" b="1" dirty="0"/>
              <a:t> </a:t>
            </a:r>
            <a:r>
              <a:rPr lang="en-US" b="1" dirty="0" err="1"/>
              <a:t>naJesu</a:t>
            </a:r>
            <a:r>
              <a:rPr lang="en" b="1" dirty="0"/>
              <a:t>(Marko 7:35-37).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594FA3-6991-5EA7-D5FC-002A40FE7DAE}"/>
              </a:ext>
            </a:extLst>
          </p:cNvPr>
          <p:cNvSpPr txBox="1"/>
          <p:nvPr/>
        </p:nvSpPr>
        <p:spPr>
          <a:xfrm>
            <a:off x="2888719" y="1905232"/>
            <a:ext cx="9303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Pavakasvika</a:t>
            </a:r>
            <a:r>
              <a:rPr lang="en-US" sz="2000" b="1" dirty="0"/>
              <a:t> </a:t>
            </a:r>
            <a:r>
              <a:rPr lang="en-US" sz="2000" b="1" dirty="0" err="1"/>
              <a:t>kuDhekapori</a:t>
            </a:r>
            <a:r>
              <a:rPr lang="en-US" sz="2000" b="1" dirty="0"/>
              <a:t> </a:t>
            </a:r>
            <a:r>
              <a:rPr lang="en-US" sz="2000" b="1" dirty="0" err="1"/>
              <a:t>vakauya</a:t>
            </a:r>
            <a:r>
              <a:rPr lang="en-US" sz="2000" b="1" dirty="0"/>
              <a:t> </a:t>
            </a:r>
            <a:r>
              <a:rPr lang="en-US" sz="2000" b="1" dirty="0" err="1"/>
              <a:t>nomunhu</a:t>
            </a:r>
            <a:r>
              <a:rPr lang="en-US" sz="2000" b="1" dirty="0"/>
              <a:t> kuti </a:t>
            </a:r>
            <a:r>
              <a:rPr lang="en-US" sz="2000" b="1" dirty="0" err="1"/>
              <a:t>aporeswe</a:t>
            </a:r>
            <a:r>
              <a:rPr lang="en-US" sz="2000" b="1" dirty="0"/>
              <a:t>. </a:t>
            </a:r>
            <a:r>
              <a:rPr lang="en-US" sz="2000" b="1" dirty="0" err="1"/>
              <a:t>Achimutora</a:t>
            </a:r>
            <a:r>
              <a:rPr lang="en-US" sz="2000" b="1" dirty="0"/>
              <a:t> </a:t>
            </a:r>
            <a:r>
              <a:rPr lang="en-US" sz="2000" b="1" dirty="0" err="1"/>
              <a:t>parutivi</a:t>
            </a:r>
            <a:r>
              <a:rPr lang="en-US" sz="2000" b="1" dirty="0"/>
              <a:t>, </a:t>
            </a:r>
            <a:r>
              <a:rPr lang="en-US" sz="2000" b="1" dirty="0" err="1"/>
              <a:t>akashandisa</a:t>
            </a:r>
            <a:r>
              <a:rPr lang="en-US" sz="2000" b="1" dirty="0"/>
              <a:t> imwe </a:t>
            </a:r>
            <a:r>
              <a:rPr lang="en-US" sz="2000" b="1" dirty="0" err="1"/>
              <a:t>nzira</a:t>
            </a:r>
            <a:r>
              <a:rPr lang="en-US" sz="2000" b="1" dirty="0"/>
              <a:t> </a:t>
            </a:r>
            <a:r>
              <a:rPr lang="en-US" sz="2000" b="1" dirty="0" err="1"/>
              <a:t>yokumuporesa</a:t>
            </a:r>
            <a:r>
              <a:rPr lang="en" sz="2000" b="1" dirty="0"/>
              <a:t>(Marko 7:32-34).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12B2246-B96F-1EF3-3E28-32ADA923D45C}"/>
              </a:ext>
            </a:extLst>
          </p:cNvPr>
          <p:cNvSpPr txBox="1"/>
          <p:nvPr/>
        </p:nvSpPr>
        <p:spPr>
          <a:xfrm>
            <a:off x="2860633" y="1256658"/>
            <a:ext cx="933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Kubva</a:t>
            </a:r>
            <a:r>
              <a:rPr lang="en-US" sz="2000" b="1" dirty="0"/>
              <a:t> </a:t>
            </a:r>
            <a:r>
              <a:rPr lang="en-US" sz="2000" b="1" dirty="0" err="1"/>
              <a:t>kuTire</a:t>
            </a:r>
            <a:r>
              <a:rPr lang="en-US" sz="2000" b="1" dirty="0"/>
              <a:t>, Jesu </a:t>
            </a:r>
            <a:r>
              <a:rPr lang="en-US" sz="2000" b="1" dirty="0" err="1"/>
              <a:t>akaita</a:t>
            </a:r>
            <a:r>
              <a:rPr lang="en-US" sz="2000" b="1" dirty="0"/>
              <a:t> </a:t>
            </a:r>
            <a:r>
              <a:rPr lang="en-US" sz="2000" b="1" dirty="0" err="1"/>
              <a:t>rwendo</a:t>
            </a:r>
            <a:r>
              <a:rPr lang="en-US" sz="2000" b="1" dirty="0"/>
              <a:t> </a:t>
            </a:r>
            <a:r>
              <a:rPr lang="en-US" sz="2000" b="1" dirty="0" err="1"/>
              <a:t>rwemaune</a:t>
            </a:r>
            <a:r>
              <a:rPr lang="en-US" sz="2000" b="1" dirty="0"/>
              <a:t> kuti </a:t>
            </a:r>
            <a:r>
              <a:rPr lang="en-US" sz="2000" b="1" dirty="0" err="1"/>
              <a:t>atize</a:t>
            </a:r>
            <a:r>
              <a:rPr lang="en-US" sz="2000" b="1" dirty="0"/>
              <a:t> </a:t>
            </a:r>
            <a:r>
              <a:rPr lang="en-US" sz="2000" b="1" dirty="0" err="1"/>
              <a:t>Garireya</a:t>
            </a:r>
            <a:r>
              <a:rPr lang="en-US" sz="2000" b="1" dirty="0"/>
              <a:t> (Marko 7:31). </a:t>
            </a:r>
            <a:r>
              <a:rPr lang="en-US" sz="2000" b="1" dirty="0" err="1"/>
              <a:t>Neiyi</a:t>
            </a:r>
            <a:r>
              <a:rPr lang="en-US" sz="2000" b="1" dirty="0"/>
              <a:t> </a:t>
            </a:r>
            <a:r>
              <a:rPr lang="en-US" sz="2000" b="1" dirty="0" err="1"/>
              <a:t>nzira</a:t>
            </a:r>
            <a:r>
              <a:rPr lang="en-US" sz="2000" b="1" dirty="0"/>
              <a:t>, </a:t>
            </a:r>
            <a:r>
              <a:rPr lang="en-US" sz="2000" b="1" dirty="0" err="1"/>
              <a:t>akakwanisa</a:t>
            </a:r>
            <a:r>
              <a:rPr lang="en-US" sz="2000" b="1" dirty="0"/>
              <a:t> </a:t>
            </a:r>
            <a:r>
              <a:rPr lang="en-US" sz="2000" b="1" dirty="0" err="1"/>
              <a:t>kupedza</a:t>
            </a:r>
            <a:r>
              <a:rPr lang="en-US" sz="2000" b="1" dirty="0"/>
              <a:t> nguva </a:t>
            </a:r>
            <a:r>
              <a:rPr lang="en-US" sz="2000" b="1" dirty="0" err="1"/>
              <a:t>navadzidzi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7A9620-D2FD-92BF-8126-C07B2DF6C40A}"/>
              </a:ext>
            </a:extLst>
          </p:cNvPr>
          <p:cNvSpPr txBox="1"/>
          <p:nvPr/>
        </p:nvSpPr>
        <p:spPr>
          <a:xfrm>
            <a:off x="3167024" y="647558"/>
            <a:ext cx="881225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0253E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0253E"/>
                </a:solidFill>
                <a:latin typeface="Comic Sans MS" panose="030F0702030302020204" pitchFamily="66" charset="0"/>
              </a:rPr>
              <a:t>Ipapo </a:t>
            </a:r>
            <a:r>
              <a:rPr lang="en-US" b="1" dirty="0" err="1">
                <a:solidFill>
                  <a:srgbClr val="90253E"/>
                </a:solidFill>
                <a:latin typeface="Comic Sans MS" panose="030F0702030302020204" pitchFamily="66" charset="0"/>
              </a:rPr>
              <a:t>akatarira</a:t>
            </a:r>
            <a:r>
              <a:rPr lang="en-US" b="1" dirty="0">
                <a:solidFill>
                  <a:srgbClr val="9025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0253E"/>
                </a:solidFill>
                <a:latin typeface="Comic Sans MS" panose="030F0702030302020204" pitchFamily="66" charset="0"/>
              </a:rPr>
              <a:t>kuɗeŋga</a:t>
            </a:r>
            <a:r>
              <a:rPr lang="en-US" b="1" dirty="0">
                <a:solidFill>
                  <a:srgbClr val="90253E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0253E"/>
                </a:solidFill>
                <a:latin typeface="Comic Sans MS" panose="030F0702030302020204" pitchFamily="66" charset="0"/>
              </a:rPr>
              <a:t>akagomera</a:t>
            </a:r>
            <a:r>
              <a:rPr lang="en-US" b="1" dirty="0">
                <a:solidFill>
                  <a:srgbClr val="90253E"/>
                </a:solidFill>
                <a:latin typeface="Comic Sans MS" panose="030F0702030302020204" pitchFamily="66" charset="0"/>
              </a:rPr>
              <a:t>, akati </a:t>
            </a:r>
            <a:r>
              <a:rPr lang="en-US" b="1" dirty="0" err="1">
                <a:solidFill>
                  <a:srgbClr val="90253E"/>
                </a:solidFill>
                <a:latin typeface="Comic Sans MS" panose="030F0702030302020204" pitchFamily="66" charset="0"/>
              </a:rPr>
              <a:t>kwaari</a:t>
            </a:r>
            <a:r>
              <a:rPr lang="en-US" b="1" dirty="0">
                <a:solidFill>
                  <a:srgbClr val="90253E"/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90253E"/>
                </a:solidFill>
                <a:latin typeface="Comic Sans MS" panose="030F0702030302020204" pitchFamily="66" charset="0"/>
              </a:rPr>
              <a:t>Efata</a:t>
            </a:r>
            <a:r>
              <a:rPr lang="en-US" b="1" dirty="0">
                <a:solidFill>
                  <a:srgbClr val="90253E"/>
                </a:solidFill>
                <a:latin typeface="Comic Sans MS" panose="030F0702030302020204" pitchFamily="66" charset="0"/>
              </a:rPr>
              <a:t>!” (</a:t>
            </a:r>
            <a:r>
              <a:rPr lang="en-US" b="1" dirty="0" err="1">
                <a:solidFill>
                  <a:srgbClr val="90253E"/>
                </a:solidFill>
                <a:latin typeface="Comic Sans MS" panose="030F0702030302020204" pitchFamily="66" charset="0"/>
              </a:rPr>
              <a:t>ndokuti“Dziʋuka</a:t>
            </a:r>
            <a:r>
              <a:rPr lang="en-US" b="1" dirty="0">
                <a:solidFill>
                  <a:srgbClr val="90253E"/>
                </a:solidFill>
                <a:latin typeface="Comic Sans MS" panose="030F0702030302020204" pitchFamily="66" charset="0"/>
              </a:rPr>
              <a:t>!”)</a:t>
            </a:r>
            <a:r>
              <a:rPr lang="en" b="1" dirty="0">
                <a:solidFill>
                  <a:srgbClr val="90253E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90253E"/>
                </a:solidFill>
                <a:latin typeface="Comic Sans MS" panose="030F0702030302020204" pitchFamily="66" charset="0"/>
              </a:rPr>
              <a:t>(Marko 7:34)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733273-9B15-713B-18BF-7463EE1BEA44}"/>
              </a:ext>
            </a:extLst>
          </p:cNvPr>
          <p:cNvSpPr txBox="1"/>
          <p:nvPr/>
        </p:nvSpPr>
        <p:spPr>
          <a:xfrm>
            <a:off x="2954302" y="0"/>
            <a:ext cx="92376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rgbClr val="00B0F0"/>
                </a:solidFill>
              </a:rPr>
              <a:t>NZEVE DZAKASIIWA DZAKAVHURIKA</a:t>
            </a:r>
          </a:p>
        </p:txBody>
      </p:sp>
    </p:spTree>
    <p:extLst>
      <p:ext uri="{BB962C8B-B14F-4D97-AF65-F5344CB8AC3E}">
        <p14:creationId xmlns:p14="http://schemas.microsoft.com/office/powerpoint/2010/main" val="39654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2" grpId="0"/>
      <p:bldP spid="23" grpId="0"/>
      <p:bldP spid="28" grpId="0"/>
      <p:bldP spid="16" grpId="0"/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5DEC26-BECC-4076-4954-1EFB090A8E5C}"/>
              </a:ext>
            </a:extLst>
          </p:cNvPr>
          <p:cNvSpPr txBox="1"/>
          <p:nvPr/>
        </p:nvSpPr>
        <p:spPr>
          <a:xfrm>
            <a:off x="7403691" y="2705725"/>
            <a:ext cx="47883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4A41"/>
                </a:solidFill>
                <a:effectLst>
                  <a:outerShdw blurRad="12700" dist="38100" dir="2700000" algn="tl" rotWithShape="0">
                    <a:srgbClr val="E1943F"/>
                  </a:outerShdw>
                </a:effectLst>
              </a:rPr>
              <a:t>MBIRISO YETSIKA</a:t>
            </a: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0658DBA5-A589-E673-419F-3EE7C26BFBAB}"/>
              </a:ext>
            </a:extLst>
          </p:cNvPr>
          <p:cNvSpPr/>
          <p:nvPr/>
        </p:nvSpPr>
        <p:spPr>
          <a:xfrm>
            <a:off x="1258530" y="806245"/>
            <a:ext cx="5614220" cy="5332147"/>
          </a:xfrm>
          <a:custGeom>
            <a:avLst/>
            <a:gdLst>
              <a:gd name="connsiteX0" fmla="*/ 0 w 2772697"/>
              <a:gd name="connsiteY0" fmla="*/ 1358383 h 2716765"/>
              <a:gd name="connsiteX1" fmla="*/ 1386349 w 2772697"/>
              <a:gd name="connsiteY1" fmla="*/ 0 h 2716765"/>
              <a:gd name="connsiteX2" fmla="*/ 2772697 w 2772697"/>
              <a:gd name="connsiteY2" fmla="*/ 1358383 h 2716765"/>
              <a:gd name="connsiteX3" fmla="*/ 1386349 w 2772697"/>
              <a:gd name="connsiteY3" fmla="*/ 2716765 h 2716765"/>
              <a:gd name="connsiteX4" fmla="*/ 0 w 2772697"/>
              <a:gd name="connsiteY4" fmla="*/ 1358383 h 2716765"/>
              <a:gd name="connsiteX0" fmla="*/ 0 w 2772697"/>
              <a:gd name="connsiteY0" fmla="*/ 2272783 h 3631165"/>
              <a:gd name="connsiteX1" fmla="*/ 1347020 w 2772697"/>
              <a:gd name="connsiteY1" fmla="*/ 0 h 3631165"/>
              <a:gd name="connsiteX2" fmla="*/ 2772697 w 2772697"/>
              <a:gd name="connsiteY2" fmla="*/ 2272783 h 3631165"/>
              <a:gd name="connsiteX3" fmla="*/ 1386349 w 2772697"/>
              <a:gd name="connsiteY3" fmla="*/ 3631165 h 3631165"/>
              <a:gd name="connsiteX4" fmla="*/ 0 w 2772697"/>
              <a:gd name="connsiteY4" fmla="*/ 2272783 h 3631165"/>
              <a:gd name="connsiteX0" fmla="*/ 0 w 4296697"/>
              <a:gd name="connsiteY0" fmla="*/ 2587415 h 3631165"/>
              <a:gd name="connsiteX1" fmla="*/ 2871020 w 4296697"/>
              <a:gd name="connsiteY1" fmla="*/ 0 h 3631165"/>
              <a:gd name="connsiteX2" fmla="*/ 4296697 w 4296697"/>
              <a:gd name="connsiteY2" fmla="*/ 2272783 h 3631165"/>
              <a:gd name="connsiteX3" fmla="*/ 2910349 w 4296697"/>
              <a:gd name="connsiteY3" fmla="*/ 3631165 h 3631165"/>
              <a:gd name="connsiteX4" fmla="*/ 0 w 4296697"/>
              <a:gd name="connsiteY4" fmla="*/ 2587415 h 3631165"/>
              <a:gd name="connsiteX0" fmla="*/ 0 w 4296697"/>
              <a:gd name="connsiteY0" fmla="*/ 2587415 h 5322314"/>
              <a:gd name="connsiteX1" fmla="*/ 2871020 w 4296697"/>
              <a:gd name="connsiteY1" fmla="*/ 0 h 5322314"/>
              <a:gd name="connsiteX2" fmla="*/ 4296697 w 4296697"/>
              <a:gd name="connsiteY2" fmla="*/ 2272783 h 5322314"/>
              <a:gd name="connsiteX3" fmla="*/ 2753033 w 4296697"/>
              <a:gd name="connsiteY3" fmla="*/ 5322314 h 5322314"/>
              <a:gd name="connsiteX4" fmla="*/ 0 w 4296697"/>
              <a:gd name="connsiteY4" fmla="*/ 2587415 h 5322314"/>
              <a:gd name="connsiteX0" fmla="*/ 0 w 5614220"/>
              <a:gd name="connsiteY0" fmla="*/ 2587415 h 5322314"/>
              <a:gd name="connsiteX1" fmla="*/ 2871020 w 5614220"/>
              <a:gd name="connsiteY1" fmla="*/ 0 h 5322314"/>
              <a:gd name="connsiteX2" fmla="*/ 5614220 w 5614220"/>
              <a:gd name="connsiteY2" fmla="*/ 2685738 h 5322314"/>
              <a:gd name="connsiteX3" fmla="*/ 2753033 w 5614220"/>
              <a:gd name="connsiteY3" fmla="*/ 5322314 h 5322314"/>
              <a:gd name="connsiteX4" fmla="*/ 0 w 5614220"/>
              <a:gd name="connsiteY4" fmla="*/ 2587415 h 5322314"/>
              <a:gd name="connsiteX0" fmla="*/ 0 w 5614220"/>
              <a:gd name="connsiteY0" fmla="*/ 2597248 h 5332147"/>
              <a:gd name="connsiteX1" fmla="*/ 2900517 w 5614220"/>
              <a:gd name="connsiteY1" fmla="*/ 0 h 5332147"/>
              <a:gd name="connsiteX2" fmla="*/ 5614220 w 5614220"/>
              <a:gd name="connsiteY2" fmla="*/ 2695571 h 5332147"/>
              <a:gd name="connsiteX3" fmla="*/ 2753033 w 5614220"/>
              <a:gd name="connsiteY3" fmla="*/ 5332147 h 5332147"/>
              <a:gd name="connsiteX4" fmla="*/ 0 w 5614220"/>
              <a:gd name="connsiteY4" fmla="*/ 2597248 h 53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220" h="5332147">
                <a:moveTo>
                  <a:pt x="0" y="2597248"/>
                </a:moveTo>
                <a:lnTo>
                  <a:pt x="2900517" y="0"/>
                </a:lnTo>
                <a:lnTo>
                  <a:pt x="5614220" y="2695571"/>
                </a:lnTo>
                <a:lnTo>
                  <a:pt x="2753033" y="5332147"/>
                </a:lnTo>
                <a:lnTo>
                  <a:pt x="0" y="2597248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1A5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2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5E0FBD45-FB53-6B52-EB2E-208B06221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10" y="3007343"/>
            <a:ext cx="3070458" cy="3739393"/>
          </a:xfrm>
          <a:prstGeom prst="rect">
            <a:avLst/>
          </a:prstGeom>
          <a:ln w="38100" cap="sq">
            <a:solidFill>
              <a:srgbClr val="4DAD9D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8A5DA6-1AE6-7E92-4E5E-4AFA061ED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775" y="111264"/>
            <a:ext cx="2763453" cy="2763453"/>
          </a:xfrm>
          <a:prstGeom prst="rect">
            <a:avLst/>
          </a:prstGeom>
          <a:ln w="38100" cap="sq">
            <a:solidFill>
              <a:srgbClr val="E4B43C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779126-7505-BE4D-2C0A-32A0B68292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72" y="3872428"/>
            <a:ext cx="4563047" cy="2819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9F8A517-1614-CC89-A99D-65EDA32A9F71}"/>
              </a:ext>
            </a:extLst>
          </p:cNvPr>
          <p:cNvSpPr txBox="1"/>
          <p:nvPr/>
        </p:nvSpPr>
        <p:spPr>
          <a:xfrm>
            <a:off x="4948817" y="5691555"/>
            <a:ext cx="4008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Vakakanganwa</a:t>
            </a:r>
            <a:r>
              <a:rPr lang="en-US" sz="2000" b="1" dirty="0"/>
              <a:t> kuti Jesu </a:t>
            </a:r>
            <a:r>
              <a:rPr lang="en-US" sz="2000" b="1" dirty="0" err="1"/>
              <a:t>anogona</a:t>
            </a:r>
            <a:r>
              <a:rPr lang="en-US" sz="2000" b="1" dirty="0"/>
              <a:t> kuita kuti </a:t>
            </a:r>
            <a:r>
              <a:rPr lang="en-US" sz="2000" b="1" dirty="0" err="1"/>
              <a:t>pfuma</a:t>
            </a:r>
            <a:r>
              <a:rPr lang="en-US" sz="2000" b="1" dirty="0"/>
              <a:t> </a:t>
            </a:r>
            <a:r>
              <a:rPr lang="en-US" sz="2000" b="1" dirty="0" err="1"/>
              <a:t>isingaperi</a:t>
            </a:r>
            <a:r>
              <a:rPr lang="en-US" sz="2000" b="1" dirty="0"/>
              <a:t> </a:t>
            </a:r>
            <a:r>
              <a:rPr lang="en-US" sz="2000" b="1" dirty="0" err="1"/>
              <a:t>iwanikwe</a:t>
            </a:r>
            <a:r>
              <a:rPr lang="en-US" sz="2000" b="1" dirty="0"/>
              <a:t> </a:t>
            </a:r>
            <a:r>
              <a:rPr lang="en-US" sz="2000" b="1" dirty="0" err="1"/>
              <a:t>kwatiri</a:t>
            </a:r>
            <a:r>
              <a:rPr lang="en" sz="2000" b="1" dirty="0"/>
              <a:t>(Marko 8:16-21).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8A1317-3C30-215A-50DC-68EE81E2E9FB}"/>
              </a:ext>
            </a:extLst>
          </p:cNvPr>
          <p:cNvSpPr txBox="1"/>
          <p:nvPr/>
        </p:nvSpPr>
        <p:spPr>
          <a:xfrm>
            <a:off x="4948817" y="3523963"/>
            <a:ext cx="40089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Vadzidzi</a:t>
            </a:r>
            <a:r>
              <a:rPr lang="en-US" sz="2000" b="1" dirty="0"/>
              <a:t> </a:t>
            </a:r>
            <a:r>
              <a:rPr lang="en-US" sz="2000" b="1" dirty="0" err="1"/>
              <a:t>havana</a:t>
            </a:r>
            <a:r>
              <a:rPr lang="en-US" sz="2000" b="1" dirty="0"/>
              <a:t> </a:t>
            </a:r>
            <a:r>
              <a:rPr lang="en-US" sz="2000" b="1" dirty="0" err="1"/>
              <a:t>kunzwisisa</a:t>
            </a:r>
            <a:r>
              <a:rPr lang="en-US" sz="2000" b="1" dirty="0"/>
              <a:t> </a:t>
            </a:r>
            <a:r>
              <a:rPr lang="en-US" sz="2000" b="1" dirty="0" err="1"/>
              <a:t>dimikira</a:t>
            </a:r>
            <a:r>
              <a:rPr lang="en-US" sz="2000" b="1" dirty="0"/>
              <a:t>. </a:t>
            </a:r>
            <a:r>
              <a:rPr lang="en-US" sz="2000" b="1" dirty="0" err="1"/>
              <a:t>Vakafunga</a:t>
            </a:r>
            <a:r>
              <a:rPr lang="en-US" sz="2000" b="1" dirty="0"/>
              <a:t> kuti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ari</a:t>
            </a:r>
            <a:r>
              <a:rPr lang="en-US" sz="2000" b="1" dirty="0"/>
              <a:t> </a:t>
            </a:r>
            <a:r>
              <a:rPr lang="en-US" sz="2000" b="1" dirty="0" err="1"/>
              <a:t>kuvatuka</a:t>
            </a:r>
            <a:r>
              <a:rPr lang="en-US" sz="2000" b="1" dirty="0"/>
              <a:t> </a:t>
            </a:r>
            <a:r>
              <a:rPr lang="en-US" sz="2000" b="1" dirty="0" err="1"/>
              <a:t>nokuda</a:t>
            </a:r>
            <a:r>
              <a:rPr lang="en-US" sz="2000" b="1" dirty="0"/>
              <a:t> </a:t>
            </a:r>
            <a:r>
              <a:rPr lang="en-US" sz="2000" b="1" dirty="0" err="1"/>
              <a:t>kwokusauya</a:t>
            </a:r>
            <a:r>
              <a:rPr lang="en-US" sz="2000" b="1" dirty="0"/>
              <a:t> </a:t>
            </a:r>
            <a:r>
              <a:rPr lang="en-US" sz="2000" b="1" dirty="0" err="1"/>
              <a:t>nechingwa</a:t>
            </a:r>
            <a:r>
              <a:rPr lang="en-US" sz="2000" b="1" dirty="0"/>
              <a:t>, uye </a:t>
            </a:r>
            <a:r>
              <a:rPr lang="en-US" sz="2000" b="1" dirty="0" err="1"/>
              <a:t>vakatenda</a:t>
            </a:r>
            <a:r>
              <a:rPr lang="en-US" sz="2000" b="1" dirty="0"/>
              <a:t> kuti </a:t>
            </a:r>
            <a:r>
              <a:rPr lang="en-US" sz="2000" b="1" dirty="0" err="1"/>
              <a:t>vaisafanira</a:t>
            </a:r>
            <a:r>
              <a:rPr lang="en-US" sz="2000" b="1" dirty="0"/>
              <a:t> kutenga </a:t>
            </a:r>
            <a:r>
              <a:rPr lang="en-US" sz="2000" b="1" dirty="0" err="1"/>
              <a:t>chingwa</a:t>
            </a:r>
            <a:r>
              <a:rPr lang="en-US" sz="2000" b="1" dirty="0"/>
              <a:t> </a:t>
            </a:r>
            <a:r>
              <a:rPr lang="en-US" sz="2000" b="1" dirty="0" err="1"/>
              <a:t>kumunhu</a:t>
            </a:r>
            <a:r>
              <a:rPr lang="en-US" sz="2000" b="1" dirty="0"/>
              <a:t> </a:t>
            </a:r>
            <a:r>
              <a:rPr lang="en-US" sz="2000" b="1" dirty="0" err="1"/>
              <a:t>muFarise</a:t>
            </a:r>
            <a:r>
              <a:rPr lang="en-US" sz="2000" b="1" dirty="0"/>
              <a:t> kana kuti </a:t>
            </a:r>
            <a:r>
              <a:rPr lang="en-US" sz="2000" b="1" dirty="0" err="1"/>
              <a:t>muSadhusi</a:t>
            </a:r>
            <a:r>
              <a:rPr lang="en" sz="2000" b="1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343668-FE1B-DF8D-2ED8-28A165A77864}"/>
              </a:ext>
            </a:extLst>
          </p:cNvPr>
          <p:cNvSpPr txBox="1"/>
          <p:nvPr/>
        </p:nvSpPr>
        <p:spPr>
          <a:xfrm>
            <a:off x="163028" y="2695139"/>
            <a:ext cx="87947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Murwendo</a:t>
            </a:r>
            <a:r>
              <a:rPr lang="en-US" sz="2000" b="1" dirty="0"/>
              <a:t> </a:t>
            </a:r>
            <a:r>
              <a:rPr lang="en-US" sz="2000" b="1" dirty="0" err="1"/>
              <a:t>rwavo</a:t>
            </a:r>
            <a:r>
              <a:rPr lang="en-US" sz="2000" b="1" dirty="0"/>
              <a:t>, Jesu </a:t>
            </a:r>
            <a:r>
              <a:rPr lang="en-US" sz="2000" b="1" dirty="0" err="1"/>
              <a:t>akataura</a:t>
            </a:r>
            <a:r>
              <a:rPr lang="en-US" sz="2000" b="1" dirty="0"/>
              <a:t> </a:t>
            </a:r>
            <a:r>
              <a:rPr lang="en-US" sz="2000" b="1" dirty="0" err="1"/>
              <a:t>kwavari</a:t>
            </a:r>
            <a:r>
              <a:rPr lang="en-US" sz="2000" b="1" dirty="0"/>
              <a:t> </a:t>
            </a:r>
            <a:r>
              <a:rPr lang="en-US" sz="2000" b="1" dirty="0" err="1"/>
              <a:t>nezve“mbiriso</a:t>
            </a:r>
            <a:r>
              <a:rPr lang="en-US" sz="2000" b="1" dirty="0"/>
              <a:t> </a:t>
            </a:r>
            <a:r>
              <a:rPr lang="en-US" sz="2000" b="1" dirty="0" err="1"/>
              <a:t>yaʋaFarise</a:t>
            </a:r>
            <a:r>
              <a:rPr lang="en-US" sz="2000" b="1" dirty="0"/>
              <a:t> ,” </a:t>
            </a:r>
            <a:r>
              <a:rPr lang="en-US" sz="2000" b="1" dirty="0" err="1"/>
              <a:t>kureva</a:t>
            </a:r>
            <a:r>
              <a:rPr lang="en-US" sz="2000" b="1" dirty="0"/>
              <a:t> </a:t>
            </a:r>
            <a:r>
              <a:rPr lang="en-US" sz="2000" b="1" dirty="0" err="1"/>
              <a:t>dzidziso</a:t>
            </a:r>
            <a:r>
              <a:rPr lang="en-US" sz="2000" b="1" dirty="0"/>
              <a:t> </a:t>
            </a:r>
            <a:r>
              <a:rPr lang="en-US" sz="2000" b="1" dirty="0" err="1"/>
              <a:t>netsika</a:t>
            </a:r>
            <a:r>
              <a:rPr lang="en-US" sz="2000" b="1" dirty="0"/>
              <a:t> </a:t>
            </a:r>
            <a:r>
              <a:rPr lang="en-US" sz="2000" b="1" dirty="0" err="1"/>
              <a:t>zvakapinda</a:t>
            </a:r>
            <a:r>
              <a:rPr lang="en-US" sz="2000" b="1" dirty="0"/>
              <a:t> </a:t>
            </a:r>
            <a:r>
              <a:rPr lang="en-US" sz="2000" b="1" dirty="0" err="1"/>
              <a:t>muchitendero</a:t>
            </a:r>
            <a:r>
              <a:rPr lang="en-US" sz="2000" b="1" dirty="0"/>
              <a:t> </a:t>
            </a:r>
            <a:r>
              <a:rPr lang="en-US" sz="2000" b="1" dirty="0" err="1"/>
              <a:t>nokuchikanganisa</a:t>
            </a:r>
            <a:r>
              <a:rPr lang="en" sz="2000" b="1" dirty="0"/>
              <a:t>(Marko 8:15).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AFE62C-EA9F-0DE6-BBA1-7C49F4AABC7B}"/>
              </a:ext>
            </a:extLst>
          </p:cNvPr>
          <p:cNvSpPr txBox="1"/>
          <p:nvPr/>
        </p:nvSpPr>
        <p:spPr>
          <a:xfrm>
            <a:off x="163028" y="1689385"/>
            <a:ext cx="90053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Akaramba</a:t>
            </a:r>
            <a:r>
              <a:rPr lang="en-US" sz="2000" b="1" dirty="0"/>
              <a:t> </a:t>
            </a:r>
            <a:r>
              <a:rPr lang="en-US" sz="2000" b="1" dirty="0" err="1"/>
              <a:t>kuvapa</a:t>
            </a:r>
            <a:r>
              <a:rPr lang="en-US" sz="2000" b="1" dirty="0"/>
              <a:t> </a:t>
            </a:r>
            <a:r>
              <a:rPr lang="en-US" sz="2000" b="1" dirty="0" err="1"/>
              <a:t>chiratidzo</a:t>
            </a:r>
            <a:r>
              <a:rPr lang="en-US" sz="2000" b="1" dirty="0"/>
              <a:t> </a:t>
            </a:r>
            <a:r>
              <a:rPr lang="en-US" sz="2000" b="1" dirty="0" err="1"/>
              <a:t>chipi</a:t>
            </a:r>
            <a:r>
              <a:rPr lang="en-US" sz="2000" b="1" dirty="0"/>
              <a:t> </a:t>
            </a:r>
            <a:r>
              <a:rPr lang="en-US" sz="2000" b="1" dirty="0" err="1"/>
              <a:t>nechipi</a:t>
            </a:r>
            <a:r>
              <a:rPr lang="en-US" sz="2000" b="1" dirty="0"/>
              <a:t>. Hapana </a:t>
            </a:r>
            <a:r>
              <a:rPr lang="en-US" sz="2000" b="1" dirty="0" err="1"/>
              <a:t>chaigona</a:t>
            </a:r>
            <a:r>
              <a:rPr lang="en-US" sz="2000" b="1" dirty="0"/>
              <a:t> </a:t>
            </a:r>
            <a:r>
              <a:rPr lang="en-US" sz="2000" b="1" dirty="0" err="1"/>
              <a:t>kugutsa</a:t>
            </a:r>
            <a:r>
              <a:rPr lang="en-US" sz="2000" b="1" dirty="0"/>
              <a:t> avo </a:t>
            </a:r>
            <a:r>
              <a:rPr lang="en-US" sz="2000" b="1" dirty="0" err="1"/>
              <a:t>vaisada</a:t>
            </a:r>
            <a:r>
              <a:rPr lang="en-US" sz="2000" b="1" dirty="0"/>
              <a:t> </a:t>
            </a:r>
            <a:r>
              <a:rPr lang="en-US" sz="2000" b="1" dirty="0" err="1"/>
              <a:t>kugutsikana</a:t>
            </a:r>
            <a:r>
              <a:rPr lang="en-US" sz="2000" b="1" dirty="0"/>
              <a:t>. </a:t>
            </a:r>
            <a:r>
              <a:rPr lang="en-US" sz="2000" b="1" dirty="0" err="1"/>
              <a:t>Aora</a:t>
            </a:r>
            <a:r>
              <a:rPr lang="en-US" sz="2000" b="1" dirty="0"/>
              <a:t> </a:t>
            </a:r>
            <a:r>
              <a:rPr lang="en-US" sz="2000" b="1" dirty="0" err="1"/>
              <a:t>mwoyo</a:t>
            </a:r>
            <a:r>
              <a:rPr lang="en-US" sz="2000" b="1" dirty="0"/>
              <a:t>, </a:t>
            </a:r>
            <a:r>
              <a:rPr lang="en-US" sz="2000" b="1" dirty="0" err="1"/>
              <a:t>akabva</a:t>
            </a:r>
            <a:r>
              <a:rPr lang="en-US" sz="2000" b="1" dirty="0"/>
              <a:t> </a:t>
            </a:r>
            <a:r>
              <a:rPr lang="en-US" sz="2000" b="1" dirty="0" err="1"/>
              <a:t>munzvimbo</a:t>
            </a:r>
            <a:r>
              <a:rPr lang="en-US" sz="2000" b="1" dirty="0"/>
              <a:t> yacho, </a:t>
            </a:r>
            <a:r>
              <a:rPr lang="en-US" sz="2000" b="1" dirty="0" err="1"/>
              <a:t>akatanga</a:t>
            </a:r>
            <a:r>
              <a:rPr lang="en-US" sz="2000" b="1" dirty="0"/>
              <a:t> </a:t>
            </a:r>
            <a:r>
              <a:rPr lang="en-US" sz="2000" b="1" dirty="0" err="1"/>
              <a:t>rwendo</a:t>
            </a:r>
            <a:r>
              <a:rPr lang="en-US" sz="2000" b="1" dirty="0"/>
              <a:t> </a:t>
            </a:r>
            <a:r>
              <a:rPr lang="en-US" sz="2000" b="1" dirty="0" err="1"/>
              <a:t>nevadzidzi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" sz="2000" b="1" dirty="0"/>
              <a:t>(Marko 8:12-13).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BAD62-4A4E-244E-DF10-3A71670F10FF}"/>
              </a:ext>
            </a:extLst>
          </p:cNvPr>
          <p:cNvSpPr txBox="1"/>
          <p:nvPr/>
        </p:nvSpPr>
        <p:spPr>
          <a:xfrm>
            <a:off x="163029" y="986979"/>
            <a:ext cx="887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Pavakasvika</a:t>
            </a:r>
            <a:r>
              <a:rPr lang="en-US" sz="2000" b="1" dirty="0"/>
              <a:t> </a:t>
            </a:r>
            <a:r>
              <a:rPr lang="en-US" sz="2000" b="1" dirty="0" err="1"/>
              <a:t>kuDalmanuta</a:t>
            </a:r>
            <a:r>
              <a:rPr lang="en-US" sz="2000" b="1" dirty="0"/>
              <a:t>, Jesu </a:t>
            </a:r>
            <a:r>
              <a:rPr lang="en-US" sz="2000" b="1" dirty="0" err="1"/>
              <a:t>akasangana</a:t>
            </a:r>
            <a:r>
              <a:rPr lang="en-US" sz="2000" b="1" dirty="0"/>
              <a:t> </a:t>
            </a:r>
            <a:r>
              <a:rPr lang="en-US" sz="2000" b="1" dirty="0" err="1"/>
              <a:t>ne“vaFarisi</a:t>
            </a:r>
            <a:r>
              <a:rPr lang="en-US" sz="2000" b="1" dirty="0"/>
              <a:t> </a:t>
            </a:r>
            <a:r>
              <a:rPr lang="en-US" sz="2000" b="1" dirty="0" err="1"/>
              <a:t>matsi</a:t>
            </a:r>
            <a:r>
              <a:rPr lang="en-US" sz="2000" b="1" dirty="0"/>
              <a:t>,” avo </a:t>
            </a:r>
            <a:r>
              <a:rPr lang="en-US" sz="2000" b="1" dirty="0" err="1"/>
              <a:t>vakamukumbira</a:t>
            </a:r>
            <a:r>
              <a:rPr lang="en-US" sz="2000" b="1" dirty="0"/>
              <a:t> </a:t>
            </a:r>
            <a:r>
              <a:rPr lang="en-US" sz="2000" b="1" dirty="0" err="1"/>
              <a:t>chiratidzo</a:t>
            </a:r>
            <a:r>
              <a:rPr lang="en-US" sz="2000" b="1" dirty="0"/>
              <a:t> </a:t>
            </a:r>
            <a:r>
              <a:rPr lang="en-US" sz="2000" b="1" dirty="0" err="1"/>
              <a:t>chechiremera</a:t>
            </a:r>
            <a:r>
              <a:rPr lang="en-US" sz="2000" b="1" dirty="0"/>
              <a:t>/</a:t>
            </a:r>
            <a:r>
              <a:rPr lang="en-US" sz="2000" b="1" dirty="0" err="1"/>
              <a:t>simba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" sz="2000" b="1" dirty="0"/>
              <a:t>(Marko 8:10-11).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627F74-CBD2-8F81-AD9B-3DF087DDF55C}"/>
              </a:ext>
            </a:extLst>
          </p:cNvPr>
          <p:cNvSpPr txBox="1"/>
          <p:nvPr/>
        </p:nvSpPr>
        <p:spPr>
          <a:xfrm>
            <a:off x="326520" y="217012"/>
            <a:ext cx="8515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C3532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rgbClr val="5C3532"/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C3532"/>
                </a:solidFill>
                <a:latin typeface="Comic Sans MS" panose="030F0702030302020204" pitchFamily="66" charset="0"/>
              </a:rPr>
              <a:t>akaʋaraira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, akati. “</a:t>
            </a:r>
            <a:r>
              <a:rPr lang="en-US" b="1" dirty="0" err="1">
                <a:solidFill>
                  <a:srgbClr val="5C3532"/>
                </a:solidFill>
                <a:latin typeface="Comic Sans MS" panose="030F0702030302020204" pitchFamily="66" charset="0"/>
              </a:rPr>
              <a:t>Cenjerai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5C3532"/>
                </a:solidFill>
                <a:latin typeface="Comic Sans MS" panose="030F0702030302020204" pitchFamily="66" charset="0"/>
              </a:rPr>
              <a:t>mutye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C3532"/>
                </a:solidFill>
                <a:latin typeface="Comic Sans MS" panose="030F0702030302020204" pitchFamily="66" charset="0"/>
              </a:rPr>
              <a:t>mbiriso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C3532"/>
                </a:solidFill>
                <a:latin typeface="Comic Sans MS" panose="030F0702030302020204" pitchFamily="66" charset="0"/>
              </a:rPr>
              <a:t>yaʋaFarise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C3532"/>
                </a:solidFill>
                <a:latin typeface="Comic Sans MS" panose="030F0702030302020204" pitchFamily="66" charset="0"/>
              </a:rPr>
              <a:t>nembiriso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C3532"/>
                </a:solidFill>
                <a:latin typeface="Comic Sans MS" panose="030F0702030302020204" pitchFamily="66" charset="0"/>
              </a:rPr>
              <a:t>yaHerode</a:t>
            </a:r>
            <a:r>
              <a:rPr lang="en-US" b="1" dirty="0">
                <a:solidFill>
                  <a:srgbClr val="5C3532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5C353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C3532"/>
                </a:solidFill>
                <a:latin typeface="Comic Sans MS" panose="030F0702030302020204" pitchFamily="66" charset="0"/>
              </a:rPr>
              <a:t>(Marko 8:15)</a:t>
            </a:r>
          </a:p>
        </p:txBody>
      </p:sp>
    </p:spTree>
    <p:extLst>
      <p:ext uri="{BB962C8B-B14F-4D97-AF65-F5344CB8AC3E}">
        <p14:creationId xmlns:p14="http://schemas.microsoft.com/office/powerpoint/2010/main" val="8200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/>
      <p:bldP spid="17" grpId="0"/>
      <p:bldP spid="4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31EECF-C8A4-4F18-7044-147C0D85D7F1}"/>
              </a:ext>
            </a:extLst>
          </p:cNvPr>
          <p:cNvSpPr txBox="1"/>
          <p:nvPr/>
        </p:nvSpPr>
        <p:spPr>
          <a:xfrm>
            <a:off x="2200719" y="982176"/>
            <a:ext cx="818940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Hazvizoiti</a:t>
            </a:r>
            <a:r>
              <a:rPr lang="en-US" sz="2400" b="1" dirty="0">
                <a:latin typeface="Constantia" panose="02030602050306030303" pitchFamily="18" charset="0"/>
              </a:rPr>
              <a:t> kuti </a:t>
            </a:r>
            <a:r>
              <a:rPr lang="en-US" sz="2400" b="1" dirty="0" err="1">
                <a:latin typeface="Constantia" panose="02030602050306030303" pitchFamily="18" charset="0"/>
              </a:rPr>
              <a:t>tiyangamire</a:t>
            </a:r>
            <a:r>
              <a:rPr lang="en-US" sz="2400" b="1" dirty="0">
                <a:latin typeface="Constantia" panose="02030602050306030303" pitchFamily="18" charset="0"/>
              </a:rPr>
              <a:t> pamwe chete </a:t>
            </a:r>
            <a:r>
              <a:rPr lang="en-US" sz="2400" b="1" dirty="0" err="1">
                <a:latin typeface="Constantia" panose="02030602050306030303" pitchFamily="18" charset="0"/>
              </a:rPr>
              <a:t>nekuri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kuendwa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tichitungamirirwa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netsika</a:t>
            </a:r>
            <a:r>
              <a:rPr lang="en-US" sz="2400" b="1" dirty="0">
                <a:latin typeface="Constantia" panose="02030602050306030303" pitchFamily="18" charset="0"/>
              </a:rPr>
              <a:t> uye </a:t>
            </a:r>
            <a:r>
              <a:rPr lang="en-US" sz="2400" b="1" dirty="0" err="1">
                <a:latin typeface="Constantia" panose="02030602050306030303" pitchFamily="18" charset="0"/>
              </a:rPr>
              <a:t>manyepo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ekuzvikudza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Tinonzi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vashandi</a:t>
            </a:r>
            <a:r>
              <a:rPr lang="en-US" sz="2400" b="1" dirty="0">
                <a:latin typeface="Constantia" panose="02030602050306030303" pitchFamily="18" charset="0"/>
              </a:rPr>
              <a:t> pamwe chete </a:t>
            </a:r>
            <a:r>
              <a:rPr lang="en-US" sz="2400" b="1" dirty="0" err="1">
                <a:latin typeface="Constantia" panose="02030602050306030303" pitchFamily="18" charset="0"/>
              </a:rPr>
              <a:t>naMwari</a:t>
            </a:r>
            <a:r>
              <a:rPr lang="en-US" sz="2400" b="1" dirty="0">
                <a:latin typeface="Constantia" panose="02030602050306030303" pitchFamily="18" charset="0"/>
              </a:rPr>
              <a:t>. Saka </a:t>
            </a:r>
            <a:r>
              <a:rPr lang="en-US" sz="2400" b="1" dirty="0" err="1">
                <a:latin typeface="Constantia" panose="02030602050306030303" pitchFamily="18" charset="0"/>
              </a:rPr>
              <a:t>ngatisimukei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tivhenekere</a:t>
            </a:r>
            <a:r>
              <a:rPr lang="en-US" sz="2400" b="1" dirty="0">
                <a:latin typeface="Constantia" panose="02030602050306030303" pitchFamily="18" charset="0"/>
              </a:rPr>
              <a:t>. Hapana nguva </a:t>
            </a:r>
            <a:r>
              <a:rPr lang="en-US" sz="2400" b="1" dirty="0" err="1">
                <a:latin typeface="Constantia" panose="02030602050306030303" pitchFamily="18" charset="0"/>
              </a:rPr>
              <a:t>yekupedza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mukukakavadzana</a:t>
            </a:r>
            <a:r>
              <a:rPr lang="en-US" sz="2400" b="1" dirty="0">
                <a:latin typeface="Constantia" panose="02030602050306030303" pitchFamily="18" charset="0"/>
              </a:rPr>
              <a:t>. Avo vane </a:t>
            </a:r>
            <a:r>
              <a:rPr lang="en-US" sz="2400" b="1" dirty="0" err="1">
                <a:latin typeface="Constantia" panose="02030602050306030303" pitchFamily="18" charset="0"/>
              </a:rPr>
              <a:t>zivo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yezvokwadi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sezvairi</a:t>
            </a:r>
            <a:r>
              <a:rPr lang="en-US" sz="2400" b="1" dirty="0">
                <a:latin typeface="Constantia" panose="02030602050306030303" pitchFamily="18" charset="0"/>
              </a:rPr>
              <a:t> muna Jesu </a:t>
            </a:r>
            <a:r>
              <a:rPr lang="en-US" sz="2400" b="1" dirty="0" err="1">
                <a:latin typeface="Constantia" panose="02030602050306030303" pitchFamily="18" charset="0"/>
              </a:rPr>
              <a:t>vanofanira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kuva</a:t>
            </a:r>
            <a:r>
              <a:rPr lang="en-US" sz="2400" b="1" dirty="0">
                <a:latin typeface="Constantia" panose="02030602050306030303" pitchFamily="18" charset="0"/>
              </a:rPr>
              <a:t> mumwe </a:t>
            </a:r>
            <a:r>
              <a:rPr lang="en-US" sz="2400" b="1" dirty="0" err="1">
                <a:latin typeface="Constantia" panose="02030602050306030303" pitchFamily="18" charset="0"/>
              </a:rPr>
              <a:t>mumwoyo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nedonzo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Misiyano</a:t>
            </a:r>
            <a:r>
              <a:rPr lang="en-US" sz="2400" b="1" dirty="0">
                <a:latin typeface="Constantia" panose="02030602050306030303" pitchFamily="18" charset="0"/>
              </a:rPr>
              <a:t> yese </a:t>
            </a:r>
            <a:r>
              <a:rPr lang="en-US" sz="2400" b="1" dirty="0" err="1">
                <a:latin typeface="Constantia" panose="02030602050306030303" pitchFamily="18" charset="0"/>
              </a:rPr>
              <a:t>inofanira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kukukurwa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Nhengo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dzekereke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dzinofanirwa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kushanda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dzakabatana</a:t>
            </a:r>
            <a:r>
              <a:rPr lang="en-US" sz="2400" b="1" dirty="0">
                <a:latin typeface="Constantia" panose="02030602050306030303" pitchFamily="18" charset="0"/>
              </a:rPr>
              <a:t> pasi </a:t>
            </a:r>
            <a:r>
              <a:rPr lang="en-US" sz="2400" b="1" dirty="0" err="1">
                <a:latin typeface="Constantia" panose="02030602050306030303" pitchFamily="18" charset="0"/>
              </a:rPr>
              <a:t>peMusoro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wekereke</a:t>
            </a:r>
            <a:r>
              <a:rPr lang="en-US" sz="2400" b="1" dirty="0">
                <a:latin typeface="Constantia" panose="02030602050306030303" pitchFamily="18" charset="0"/>
              </a:rPr>
              <a:t>. Vane </a:t>
            </a:r>
            <a:r>
              <a:rPr lang="en-US" sz="2400" b="1" dirty="0" err="1">
                <a:latin typeface="Constantia" panose="02030602050306030303" pitchFamily="18" charset="0"/>
              </a:rPr>
              <a:t>ruzivo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rwechokwadi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ngavasimuke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vapenye</a:t>
            </a:r>
            <a:r>
              <a:rPr lang="en-US" sz="2400" b="1" dirty="0">
                <a:latin typeface="Constantia" panose="02030602050306030303" pitchFamily="18" charset="0"/>
              </a:rPr>
              <a:t>. “</a:t>
            </a:r>
            <a:r>
              <a:rPr lang="en-US" sz="2400" b="1" dirty="0" err="1">
                <a:latin typeface="Constantia" panose="02030602050306030303" pitchFamily="18" charset="0"/>
              </a:rPr>
              <a:t>Ƌanidzira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kwaɀo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usarega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ɗanidzira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nenzwi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sehwamanda</a:t>
            </a:r>
            <a:r>
              <a:rPr lang="en-US" sz="2400" b="1" dirty="0">
                <a:latin typeface="Constantia" panose="02030602050306030303" pitchFamily="18" charset="0"/>
              </a:rPr>
              <a:t>” (</a:t>
            </a:r>
            <a:r>
              <a:rPr lang="en-US" sz="2400" b="1" dirty="0" err="1">
                <a:latin typeface="Constantia" panose="02030602050306030303" pitchFamily="18" charset="0"/>
              </a:rPr>
              <a:t>Isaya</a:t>
            </a:r>
            <a:r>
              <a:rPr lang="en-US" sz="2400" b="1" dirty="0">
                <a:latin typeface="Constantia" panose="02030602050306030303" pitchFamily="18" charset="0"/>
              </a:rPr>
              <a:t> 58:1).</a:t>
            </a:r>
            <a:r>
              <a:rPr lang="en-US" sz="2400" b="1" dirty="0" err="1">
                <a:latin typeface="Constantia" panose="02030602050306030303" pitchFamily="18" charset="0"/>
              </a:rPr>
              <a:t>Mweya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ngaudanidzire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kuna</a:t>
            </a:r>
            <a:r>
              <a:rPr lang="en-US" sz="2400" b="1" dirty="0">
                <a:latin typeface="Constantia" panose="02030602050306030303" pitchFamily="18" charset="0"/>
              </a:rPr>
              <a:t> Mwari </a:t>
            </a:r>
            <a:r>
              <a:rPr lang="en-US" sz="2400" b="1" dirty="0" err="1">
                <a:latin typeface="Constantia" panose="02030602050306030303" pitchFamily="18" charset="0"/>
              </a:rPr>
              <a:t>mupenyu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  <a:r>
              <a:rPr lang="en-US" sz="2400" b="1" dirty="0">
                <a:latin typeface="Constantia" panose="02030602050306030303" pitchFamily="18" charset="0"/>
              </a:rPr>
              <a:t> -Non Official Translation by Gift Mawoyo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C437-7063-91E9-3D25-9AD70D8FA826}"/>
              </a:ext>
            </a:extLst>
          </p:cNvPr>
          <p:cNvSpPr txBox="1"/>
          <p:nvPr/>
        </p:nvSpPr>
        <p:spPr>
          <a:xfrm>
            <a:off x="6096000" y="5935026"/>
            <a:ext cx="4294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volume 1, page 108)</a:t>
            </a:r>
          </a:p>
        </p:txBody>
      </p:sp>
    </p:spTree>
    <p:extLst>
      <p:ext uri="{BB962C8B-B14F-4D97-AF65-F5344CB8AC3E}">
        <p14:creationId xmlns:p14="http://schemas.microsoft.com/office/powerpoint/2010/main" val="1427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persona, edificio, hombre, tabla&#10;&#10;Descripción generada automáticamente">
            <a:extLst>
              <a:ext uri="{FF2B5EF4-FFF2-40B4-BE49-F238E27FC236}">
                <a16:creationId xmlns:a16="http://schemas.microsoft.com/office/drawing/2014/main" id="{4B21F042-59B9-1B3D-C2F6-5224176DA2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" r="-1" b="7326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611406-0821-6F6E-8A52-33577DE5F030}"/>
              </a:ext>
            </a:extLst>
          </p:cNvPr>
          <p:cNvSpPr txBox="1"/>
          <p:nvPr/>
        </p:nvSpPr>
        <p:spPr>
          <a:xfrm>
            <a:off x="8115316" y="600244"/>
            <a:ext cx="4076684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25400">
              <a:bevelT w="50800" h="38100" prst="riblet"/>
              <a:contourClr>
                <a:srgbClr val="854F0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Hapanecinhu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kunze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kwomunhu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ciŋgamuȿiɓisa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kana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cicipinda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maari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ɀ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inoɓuɗa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maari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ndiɀo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ɀ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inoȿiɓisa</a:t>
            </a:r>
            <a:r>
              <a:rPr kumimoji="0" lang="en-U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munhu</a:t>
            </a:r>
            <a:r>
              <a:rPr kumimoji="0" lang="es-E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22FC7D-A481-5B6D-BCAE-64D2B0968EBE}"/>
              </a:ext>
            </a:extLst>
          </p:cNvPr>
          <p:cNvSpPr txBox="1"/>
          <p:nvPr/>
        </p:nvSpPr>
        <p:spPr>
          <a:xfrm>
            <a:off x="8115297" y="6408740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5F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5F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5F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7:15)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5F01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4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32EF9003-02E2-54C8-085B-3350BB8500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6074" y="100013"/>
            <a:ext cx="4067177" cy="3328988"/>
          </a:xfrm>
          <a:prstGeom prst="rect">
            <a:avLst/>
          </a:prstGeom>
          <a:ln w="57150" cap="rnd">
            <a:solidFill>
              <a:srgbClr val="57F0FE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DD9DA60-0301-E022-7CF1-9D3309417A77}"/>
              </a:ext>
            </a:extLst>
          </p:cNvPr>
          <p:cNvSpPr txBox="1"/>
          <p:nvPr/>
        </p:nvSpPr>
        <p:spPr>
          <a:xfrm>
            <a:off x="5245767" y="3552825"/>
            <a:ext cx="6897979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1664FF"/>
                </a:solidFill>
              </a:rPr>
              <a:t>Matambudziko</a:t>
            </a:r>
            <a:r>
              <a:rPr lang="en-US" sz="2000" b="1" dirty="0">
                <a:solidFill>
                  <a:srgbClr val="1664FF"/>
                </a:solidFill>
              </a:rPr>
              <a:t> </a:t>
            </a:r>
            <a:r>
              <a:rPr lang="en-US" sz="2000" b="1" dirty="0" err="1">
                <a:solidFill>
                  <a:srgbClr val="1664FF"/>
                </a:solidFill>
              </a:rPr>
              <a:t>etsika</a:t>
            </a:r>
            <a:r>
              <a:rPr lang="en" sz="2000" b="1" dirty="0">
                <a:solidFill>
                  <a:srgbClr val="1664F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Dzinotsiva</a:t>
            </a:r>
            <a:r>
              <a:rPr lang="en-US" sz="2000" b="1" dirty="0"/>
              <a:t> </a:t>
            </a:r>
            <a:r>
              <a:rPr lang="en-US" sz="2000" b="1" dirty="0" err="1"/>
              <a:t>mitemo</a:t>
            </a:r>
            <a:r>
              <a:rPr lang="en-US" sz="2000" b="1" dirty="0"/>
              <a:t> </a:t>
            </a:r>
            <a:r>
              <a:rPr lang="en-US" sz="2000" b="1" dirty="0" err="1"/>
              <a:t>yaMwari</a:t>
            </a:r>
            <a:r>
              <a:rPr lang="en" sz="2000" b="1" dirty="0"/>
              <a:t>. Marko 7:1-13.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Chinosvibisa nechisingasvibisi. Marko 7:14-19.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ED0E68"/>
                </a:solidFill>
              </a:rPr>
              <a:t>Tsika</a:t>
            </a:r>
            <a:r>
              <a:rPr lang="en-US" sz="2000" b="1" dirty="0">
                <a:solidFill>
                  <a:srgbClr val="ED0E68"/>
                </a:solidFill>
              </a:rPr>
              <a:t> </a:t>
            </a:r>
            <a:r>
              <a:rPr lang="en-US" sz="2000" b="1" dirty="0" err="1">
                <a:solidFill>
                  <a:srgbClr val="ED0E68"/>
                </a:solidFill>
              </a:rPr>
              <a:t>nevaHedheni</a:t>
            </a:r>
            <a:r>
              <a:rPr lang="en" sz="2000" b="1" dirty="0">
                <a:solidFill>
                  <a:srgbClr val="ED0E68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Mbwanana</a:t>
            </a:r>
            <a:r>
              <a:rPr lang="en-US" sz="2000" b="1" dirty="0"/>
              <a:t> </a:t>
            </a:r>
            <a:r>
              <a:rPr lang="en-US" sz="2000" b="1" dirty="0" err="1"/>
              <a:t>dzinopfuura</a:t>
            </a:r>
            <a:r>
              <a:rPr lang="en-US" sz="2000" b="1" dirty="0"/>
              <a:t> </a:t>
            </a:r>
            <a:r>
              <a:rPr lang="en-US" sz="2000" b="1" dirty="0" err="1"/>
              <a:t>vatenzi</a:t>
            </a:r>
            <a:r>
              <a:rPr lang="en-US" sz="2000" b="1" dirty="0"/>
              <a:t> </a:t>
            </a:r>
            <a:r>
              <a:rPr lang="en-US" sz="2000" b="1" dirty="0" err="1"/>
              <a:t>vadzo</a:t>
            </a:r>
            <a:r>
              <a:rPr lang="en" sz="2000" b="1" dirty="0"/>
              <a:t>. Marko 7:24-30.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Nzeve</a:t>
            </a:r>
            <a:r>
              <a:rPr lang="en-US" sz="2000" b="1" dirty="0"/>
              <a:t> </a:t>
            </a:r>
            <a:r>
              <a:rPr lang="en-US" sz="2000" b="1" dirty="0" err="1"/>
              <a:t>dzakasiiwa</a:t>
            </a:r>
            <a:r>
              <a:rPr lang="en-US" sz="2000" b="1" dirty="0"/>
              <a:t> </a:t>
            </a:r>
            <a:r>
              <a:rPr lang="en-US" sz="2000" b="1" dirty="0" err="1"/>
              <a:t>dzakavhurika</a:t>
            </a:r>
            <a:r>
              <a:rPr lang="en" sz="2000" b="1" dirty="0"/>
              <a:t>. Marko 7:31-37.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B8A200"/>
                </a:solidFill>
              </a:rPr>
              <a:t>Mbiriso</a:t>
            </a:r>
            <a:r>
              <a:rPr lang="en-US" sz="2000" b="1" dirty="0">
                <a:solidFill>
                  <a:srgbClr val="B8A200"/>
                </a:solidFill>
              </a:rPr>
              <a:t> </a:t>
            </a:r>
            <a:r>
              <a:rPr lang="en-US" sz="2000" b="1" dirty="0" err="1">
                <a:solidFill>
                  <a:srgbClr val="B8A200"/>
                </a:solidFill>
              </a:rPr>
              <a:t>yetsika</a:t>
            </a:r>
            <a:r>
              <a:rPr lang="en" sz="2000" b="1" dirty="0">
                <a:solidFill>
                  <a:srgbClr val="B8A200"/>
                </a:solidFill>
              </a:rPr>
              <a:t>. Marko 8:11-13.</a:t>
            </a:r>
          </a:p>
        </p:txBody>
      </p:sp>
      <p:pic>
        <p:nvPicPr>
          <p:cNvPr id="5" name="Imagen 4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C19CF51F-CF4B-4EF8-A5CA-77FB565CD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3677952"/>
            <a:ext cx="4467225" cy="2940009"/>
          </a:xfrm>
          <a:prstGeom prst="rect">
            <a:avLst/>
          </a:prstGeom>
          <a:ln w="57150" cap="rnd">
            <a:solidFill>
              <a:srgbClr val="FF8CC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5A45270-5F72-DF2B-5AC1-32578D9917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822" y="6207330"/>
            <a:ext cx="283866" cy="28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9E645694-F7BC-AFF4-171A-8FA40A79B58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822" y="3603377"/>
            <a:ext cx="283866" cy="28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Rectángulo&#10;&#10;Descripción generada automáticamente">
            <a:extLst>
              <a:ext uri="{FF2B5EF4-FFF2-40B4-BE49-F238E27FC236}">
                <a16:creationId xmlns:a16="http://schemas.microsoft.com/office/drawing/2014/main" id="{A24B0820-E17E-F60D-452D-D40585AD19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822" y="4905354"/>
            <a:ext cx="283866" cy="28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Forma, Icono&#10;&#10;Descripción generada automáticamente">
            <a:extLst>
              <a:ext uri="{FF2B5EF4-FFF2-40B4-BE49-F238E27FC236}">
                <a16:creationId xmlns:a16="http://schemas.microsoft.com/office/drawing/2014/main" id="{FE4A3B22-524D-6829-D08C-E98A5FC7D6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27722" y="5296227"/>
            <a:ext cx="236120" cy="2859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Círculo&#10;&#10;Descripción generada automáticamente">
            <a:extLst>
              <a:ext uri="{FF2B5EF4-FFF2-40B4-BE49-F238E27FC236}">
                <a16:creationId xmlns:a16="http://schemas.microsoft.com/office/drawing/2014/main" id="{F7F79234-EE58-FB08-3A57-E0454A8D877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27821" y="4377898"/>
            <a:ext cx="236120" cy="286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8CFDCE00-B6C6-5C6B-5B23-A44B8A62807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27821" y="3997160"/>
            <a:ext cx="236120" cy="286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BFC26B75-0749-F58D-D560-56242C02C2C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27722" y="5669658"/>
            <a:ext cx="236317" cy="286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7E6D96-7108-2288-3730-336DDDAE7C6A}"/>
              </a:ext>
            </a:extLst>
          </p:cNvPr>
          <p:cNvSpPr txBox="1"/>
          <p:nvPr/>
        </p:nvSpPr>
        <p:spPr>
          <a:xfrm>
            <a:off x="170244" y="2479412"/>
            <a:ext cx="6702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Nemhaka</a:t>
            </a:r>
            <a:r>
              <a:rPr lang="en-US" sz="2000" b="1" dirty="0"/>
              <a:t> </a:t>
            </a:r>
            <a:r>
              <a:rPr lang="en-US" sz="2000" b="1" dirty="0" err="1"/>
              <a:t>yetsika</a:t>
            </a:r>
            <a:r>
              <a:rPr lang="en-US" sz="2000" b="1" dirty="0"/>
              <a:t> dzavo, </a:t>
            </a:r>
            <a:r>
              <a:rPr lang="en-US" sz="2000" b="1" dirty="0" err="1"/>
              <a:t>vaiva</a:t>
            </a:r>
            <a:r>
              <a:rPr lang="en-US" sz="2000" b="1" dirty="0"/>
              <a:t> </a:t>
            </a:r>
            <a:r>
              <a:rPr lang="en-US" sz="2000" b="1" dirty="0" err="1"/>
              <a:t>vatungamiriri</a:t>
            </a:r>
            <a:r>
              <a:rPr lang="en-US" sz="2000" b="1" dirty="0"/>
              <a:t> </a:t>
            </a:r>
            <a:r>
              <a:rPr lang="en-US" sz="2000" b="1" dirty="0" err="1"/>
              <a:t>mapofu</a:t>
            </a:r>
            <a:r>
              <a:rPr lang="en-US" sz="2000" b="1" dirty="0"/>
              <a:t> ( Mt. 23:16 ), avo </a:t>
            </a:r>
            <a:r>
              <a:rPr lang="en-US" sz="2000" b="1" dirty="0" err="1"/>
              <a:t>vakavharira</a:t>
            </a:r>
            <a:r>
              <a:rPr lang="en-US" sz="2000" b="1" dirty="0"/>
              <a:t> vanhu </a:t>
            </a:r>
            <a:r>
              <a:rPr lang="en-US" sz="2000" b="1" dirty="0" err="1"/>
              <a:t>kupinda</a:t>
            </a:r>
            <a:r>
              <a:rPr lang="en-US" sz="2000" b="1" dirty="0"/>
              <a:t> </a:t>
            </a:r>
            <a:r>
              <a:rPr lang="en-US" sz="2000" b="1" dirty="0" err="1"/>
              <a:t>muUmambo</a:t>
            </a:r>
            <a:r>
              <a:rPr lang="en-US" sz="2000" b="1" dirty="0"/>
              <a:t> </a:t>
            </a:r>
            <a:r>
              <a:rPr lang="en-US" sz="2000" b="1" dirty="0" err="1"/>
              <a:t>hweKudenga</a:t>
            </a:r>
            <a:r>
              <a:rPr lang="en" sz="2000" b="1" dirty="0"/>
              <a:t>(Mt. 23:13).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216101-D9C3-42F4-813C-46646CF1D793}"/>
              </a:ext>
            </a:extLst>
          </p:cNvPr>
          <p:cNvSpPr txBox="1"/>
          <p:nvPr/>
        </p:nvSpPr>
        <p:spPr>
          <a:xfrm>
            <a:off x="170243" y="862901"/>
            <a:ext cx="76303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Kukwiza</a:t>
            </a:r>
            <a:r>
              <a:rPr lang="en-US" sz="2000" b="1" dirty="0"/>
              <a:t> </a:t>
            </a:r>
            <a:r>
              <a:rPr lang="en-US" sz="2000" b="1" dirty="0" err="1"/>
              <a:t>zviyo</a:t>
            </a:r>
            <a:r>
              <a:rPr lang="en-US" sz="2000" b="1" dirty="0"/>
              <a:t> </a:t>
            </a:r>
            <a:r>
              <a:rPr lang="en-US" sz="2000" b="1" dirty="0" err="1"/>
              <a:t>noruoko</a:t>
            </a:r>
            <a:r>
              <a:rPr lang="en-US" sz="2000" b="1" dirty="0"/>
              <a:t> </a:t>
            </a:r>
            <a:r>
              <a:rPr lang="en-US" sz="2000" b="1" dirty="0" err="1"/>
              <a:t>rwako</a:t>
            </a:r>
            <a:r>
              <a:rPr lang="en-US" sz="2000" b="1" dirty="0"/>
              <a:t> </a:t>
            </a:r>
            <a:r>
              <a:rPr lang="en-US" sz="2000" b="1" dirty="0" err="1"/>
              <a:t>paSabata</a:t>
            </a:r>
            <a:r>
              <a:rPr lang="en-US" sz="2000" b="1" dirty="0"/>
              <a:t>; </a:t>
            </a:r>
            <a:r>
              <a:rPr lang="en-US" sz="2000" b="1" dirty="0" err="1"/>
              <a:t>kudya</a:t>
            </a:r>
            <a:r>
              <a:rPr lang="en-US" sz="2000" b="1" dirty="0"/>
              <a:t> </a:t>
            </a:r>
            <a:r>
              <a:rPr lang="en-US" sz="2000" b="1" dirty="0" err="1"/>
              <a:t>usina</a:t>
            </a:r>
            <a:r>
              <a:rPr lang="en-US" sz="2000" b="1" dirty="0"/>
              <a:t> </a:t>
            </a:r>
            <a:r>
              <a:rPr lang="en-US" sz="2000" b="1" dirty="0" err="1"/>
              <a:t>kuchenesa</a:t>
            </a:r>
            <a:r>
              <a:rPr lang="en-US" sz="2000" b="1" dirty="0"/>
              <a:t> </a:t>
            </a:r>
            <a:r>
              <a:rPr lang="en-US" sz="2000" b="1" dirty="0" err="1"/>
              <a:t>maoko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; </a:t>
            </a:r>
            <a:r>
              <a:rPr lang="en-US" sz="2000" b="1" dirty="0" err="1"/>
              <a:t>kupira</a:t>
            </a:r>
            <a:r>
              <a:rPr lang="en-US" sz="2000" b="1" dirty="0"/>
              <a:t> </a:t>
            </a:r>
            <a:r>
              <a:rPr lang="en-US" sz="2000" b="1" dirty="0" err="1"/>
              <a:t>zvinhu</a:t>
            </a:r>
            <a:r>
              <a:rPr lang="en-US" sz="2000" b="1" dirty="0"/>
              <a:t> </a:t>
            </a:r>
            <a:r>
              <a:rPr lang="en-US" sz="2000" b="1" dirty="0" err="1"/>
              <a:t>kubasa</a:t>
            </a:r>
            <a:r>
              <a:rPr lang="en-US" sz="2000" b="1" dirty="0"/>
              <a:t> </a:t>
            </a:r>
            <a:r>
              <a:rPr lang="en-US" sz="2000" b="1" dirty="0" err="1"/>
              <a:t>raMwari</a:t>
            </a:r>
            <a:r>
              <a:rPr lang="en-US" sz="2000" b="1" dirty="0"/>
              <a:t> kuti </a:t>
            </a:r>
            <a:r>
              <a:rPr lang="en-US" sz="2000" b="1" dirty="0" err="1"/>
              <a:t>zvidzivise</a:t>
            </a:r>
            <a:r>
              <a:rPr lang="en-US" sz="2000" b="1" dirty="0"/>
              <a:t> vamwe </a:t>
            </a:r>
            <a:r>
              <a:rPr lang="en-US" sz="2000" b="1" dirty="0" err="1"/>
              <a:t>kunakidzwa</a:t>
            </a:r>
            <a:r>
              <a:rPr lang="en-US" sz="2000" b="1" dirty="0"/>
              <a:t> </a:t>
            </a:r>
            <a:r>
              <a:rPr lang="en-US" sz="2000" b="1" dirty="0" err="1"/>
              <a:t>nazvo</a:t>
            </a:r>
            <a:r>
              <a:rPr lang="en-US" sz="2000" b="1" dirty="0"/>
              <a:t>; </a:t>
            </a:r>
            <a:r>
              <a:rPr lang="en-US" sz="2000" b="1" dirty="0" err="1"/>
              <a:t>kusabata</a:t>
            </a:r>
            <a:r>
              <a:rPr lang="en-US" sz="2000" b="1" dirty="0"/>
              <a:t> </a:t>
            </a:r>
            <a:r>
              <a:rPr lang="en-US" sz="2000" b="1" dirty="0" err="1"/>
              <a:t>muHedheni</a:t>
            </a:r>
            <a:r>
              <a:rPr lang="en-US" sz="2000" b="1" dirty="0"/>
              <a:t> kana </a:t>
            </a:r>
            <a:r>
              <a:rPr lang="en-US" sz="2000" b="1" dirty="0" err="1"/>
              <a:t>kudya</a:t>
            </a:r>
            <a:r>
              <a:rPr lang="en-US" sz="2000" b="1" dirty="0"/>
              <a:t> naye... </a:t>
            </a:r>
            <a:r>
              <a:rPr lang="en-US" sz="2000" b="1" dirty="0" err="1"/>
              <a:t>Tsika</a:t>
            </a:r>
            <a:r>
              <a:rPr lang="en-US" sz="2000" b="1" dirty="0"/>
              <a:t> </a:t>
            </a:r>
            <a:r>
              <a:rPr lang="en-US" sz="2000" b="1" dirty="0" err="1"/>
              <a:t>zhinji</a:t>
            </a:r>
            <a:r>
              <a:rPr lang="en-US" sz="2000" b="1" dirty="0"/>
              <a:t> uye </a:t>
            </a:r>
            <a:r>
              <a:rPr lang="en-US" sz="2000" b="1" dirty="0" err="1"/>
              <a:t>dzakasiyana-siyana</a:t>
            </a:r>
            <a:r>
              <a:rPr lang="en-US" sz="2000" b="1" dirty="0"/>
              <a:t> </a:t>
            </a:r>
            <a:r>
              <a:rPr lang="en-US" sz="2000" b="1" dirty="0" err="1"/>
              <a:t>dzaiita</a:t>
            </a:r>
            <a:r>
              <a:rPr lang="en-US" sz="2000" b="1" dirty="0"/>
              <a:t> kuti </a:t>
            </a:r>
            <a:r>
              <a:rPr lang="en-US" sz="2000" b="1" dirty="0" err="1"/>
              <a:t>chitendero</a:t>
            </a:r>
            <a:r>
              <a:rPr lang="en-US" sz="2000" b="1" dirty="0"/>
              <a:t> </a:t>
            </a:r>
            <a:r>
              <a:rPr lang="en-US" sz="2000" b="1" dirty="0" err="1"/>
              <a:t>chavaFarisi</a:t>
            </a:r>
            <a:r>
              <a:rPr lang="en-US" sz="2000" b="1" dirty="0"/>
              <a:t> </a:t>
            </a:r>
            <a:r>
              <a:rPr lang="en-US" sz="2000" b="1" dirty="0" err="1"/>
              <a:t>chiome</a:t>
            </a:r>
            <a:r>
              <a:rPr lang="en-US" sz="2000" b="1" dirty="0"/>
              <a:t> uye </a:t>
            </a:r>
            <a:r>
              <a:rPr lang="en-US" sz="2000" b="1" dirty="0" err="1"/>
              <a:t>chiome</a:t>
            </a:r>
            <a:r>
              <a:rPr lang="en-US" sz="2000" b="1" dirty="0"/>
              <a:t> </a:t>
            </a:r>
            <a:r>
              <a:rPr lang="en-US" sz="2000" b="1" dirty="0" err="1"/>
              <a:t>kutevera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E3D1CD-1030-E7FD-933A-D32D65BD3854}"/>
              </a:ext>
            </a:extLst>
          </p:cNvPr>
          <p:cNvSpPr txBox="1"/>
          <p:nvPr/>
        </p:nvSpPr>
        <p:spPr>
          <a:xfrm>
            <a:off x="170244" y="155015"/>
            <a:ext cx="755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Nhau</a:t>
            </a:r>
            <a:r>
              <a:rPr lang="en-US" sz="2000" b="1" dirty="0"/>
              <a:t> </a:t>
            </a:r>
            <a:r>
              <a:rPr lang="en-US" sz="2000" b="1" dirty="0" err="1"/>
              <a:t>yakanangana</a:t>
            </a:r>
            <a:r>
              <a:rPr lang="en-US" sz="2000" b="1" dirty="0"/>
              <a:t> </a:t>
            </a:r>
            <a:r>
              <a:rPr lang="en-US" sz="2000" b="1" dirty="0" err="1"/>
              <a:t>navaFarise</a:t>
            </a:r>
            <a:r>
              <a:rPr lang="en-US" sz="2000" b="1" dirty="0"/>
              <a:t> </a:t>
            </a:r>
            <a:r>
              <a:rPr lang="en-US" sz="2000" b="1" dirty="0" err="1"/>
              <a:t>naJesu</a:t>
            </a:r>
            <a:r>
              <a:rPr lang="en-US" sz="2000" b="1" dirty="0"/>
              <a:t> </a:t>
            </a:r>
            <a:r>
              <a:rPr lang="en-US" sz="2000" b="1" dirty="0" err="1"/>
              <a:t>panhambo</a:t>
            </a:r>
            <a:r>
              <a:rPr lang="en-US" sz="2000" b="1" dirty="0"/>
              <a:t> </a:t>
            </a:r>
            <a:r>
              <a:rPr lang="en-US" sz="2000" b="1" dirty="0" err="1"/>
              <a:t>dzakasiyana-siyana</a:t>
            </a:r>
            <a:r>
              <a:rPr lang="en-US" sz="2000" b="1" dirty="0"/>
              <a:t> </a:t>
            </a:r>
            <a:r>
              <a:rPr lang="en-US" sz="2000" b="1" dirty="0" err="1"/>
              <a:t>yakanga</a:t>
            </a:r>
            <a:r>
              <a:rPr lang="en-US" sz="2000" b="1" dirty="0"/>
              <a:t> </a:t>
            </a:r>
            <a:r>
              <a:rPr lang="en-US" sz="2000" b="1" dirty="0" err="1"/>
              <a:t>iri</a:t>
            </a:r>
            <a:r>
              <a:rPr lang="en-US" sz="2000" b="1" dirty="0"/>
              <a:t> </a:t>
            </a:r>
            <a:r>
              <a:rPr lang="en-US" sz="2000" b="1" dirty="0" err="1"/>
              <a:t>gamuchidzanwa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5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5DEC26-BECC-4076-4954-1EFB090A8E5C}"/>
              </a:ext>
            </a:extLst>
          </p:cNvPr>
          <p:cNvSpPr txBox="1"/>
          <p:nvPr/>
        </p:nvSpPr>
        <p:spPr>
          <a:xfrm>
            <a:off x="7403691" y="2705725"/>
            <a:ext cx="47883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94A14"/>
                </a:solidFill>
                <a:effectLst>
                  <a:outerShdw blurRad="12700" dist="38100" dir="2700000" algn="tl" rotWithShape="0">
                    <a:srgbClr val="EEA46E"/>
                  </a:outerShdw>
                </a:effectLst>
              </a:rPr>
              <a:t>MATAMBUDZIKO ETSIKA</a:t>
            </a: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0658DBA5-A589-E673-419F-3EE7C26BFB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8530" y="806245"/>
            <a:ext cx="5614220" cy="5332147"/>
          </a:xfrm>
          <a:custGeom>
            <a:avLst/>
            <a:gdLst>
              <a:gd name="connsiteX0" fmla="*/ 0 w 2772697"/>
              <a:gd name="connsiteY0" fmla="*/ 1358383 h 2716765"/>
              <a:gd name="connsiteX1" fmla="*/ 1386349 w 2772697"/>
              <a:gd name="connsiteY1" fmla="*/ 0 h 2716765"/>
              <a:gd name="connsiteX2" fmla="*/ 2772697 w 2772697"/>
              <a:gd name="connsiteY2" fmla="*/ 1358383 h 2716765"/>
              <a:gd name="connsiteX3" fmla="*/ 1386349 w 2772697"/>
              <a:gd name="connsiteY3" fmla="*/ 2716765 h 2716765"/>
              <a:gd name="connsiteX4" fmla="*/ 0 w 2772697"/>
              <a:gd name="connsiteY4" fmla="*/ 1358383 h 2716765"/>
              <a:gd name="connsiteX0" fmla="*/ 0 w 2772697"/>
              <a:gd name="connsiteY0" fmla="*/ 2272783 h 3631165"/>
              <a:gd name="connsiteX1" fmla="*/ 1347020 w 2772697"/>
              <a:gd name="connsiteY1" fmla="*/ 0 h 3631165"/>
              <a:gd name="connsiteX2" fmla="*/ 2772697 w 2772697"/>
              <a:gd name="connsiteY2" fmla="*/ 2272783 h 3631165"/>
              <a:gd name="connsiteX3" fmla="*/ 1386349 w 2772697"/>
              <a:gd name="connsiteY3" fmla="*/ 3631165 h 3631165"/>
              <a:gd name="connsiteX4" fmla="*/ 0 w 2772697"/>
              <a:gd name="connsiteY4" fmla="*/ 2272783 h 3631165"/>
              <a:gd name="connsiteX0" fmla="*/ 0 w 4296697"/>
              <a:gd name="connsiteY0" fmla="*/ 2587415 h 3631165"/>
              <a:gd name="connsiteX1" fmla="*/ 2871020 w 4296697"/>
              <a:gd name="connsiteY1" fmla="*/ 0 h 3631165"/>
              <a:gd name="connsiteX2" fmla="*/ 4296697 w 4296697"/>
              <a:gd name="connsiteY2" fmla="*/ 2272783 h 3631165"/>
              <a:gd name="connsiteX3" fmla="*/ 2910349 w 4296697"/>
              <a:gd name="connsiteY3" fmla="*/ 3631165 h 3631165"/>
              <a:gd name="connsiteX4" fmla="*/ 0 w 4296697"/>
              <a:gd name="connsiteY4" fmla="*/ 2587415 h 3631165"/>
              <a:gd name="connsiteX0" fmla="*/ 0 w 4296697"/>
              <a:gd name="connsiteY0" fmla="*/ 2587415 h 5322314"/>
              <a:gd name="connsiteX1" fmla="*/ 2871020 w 4296697"/>
              <a:gd name="connsiteY1" fmla="*/ 0 h 5322314"/>
              <a:gd name="connsiteX2" fmla="*/ 4296697 w 4296697"/>
              <a:gd name="connsiteY2" fmla="*/ 2272783 h 5322314"/>
              <a:gd name="connsiteX3" fmla="*/ 2753033 w 4296697"/>
              <a:gd name="connsiteY3" fmla="*/ 5322314 h 5322314"/>
              <a:gd name="connsiteX4" fmla="*/ 0 w 4296697"/>
              <a:gd name="connsiteY4" fmla="*/ 2587415 h 5322314"/>
              <a:gd name="connsiteX0" fmla="*/ 0 w 5614220"/>
              <a:gd name="connsiteY0" fmla="*/ 2587415 h 5322314"/>
              <a:gd name="connsiteX1" fmla="*/ 2871020 w 5614220"/>
              <a:gd name="connsiteY1" fmla="*/ 0 h 5322314"/>
              <a:gd name="connsiteX2" fmla="*/ 5614220 w 5614220"/>
              <a:gd name="connsiteY2" fmla="*/ 2685738 h 5322314"/>
              <a:gd name="connsiteX3" fmla="*/ 2753033 w 5614220"/>
              <a:gd name="connsiteY3" fmla="*/ 5322314 h 5322314"/>
              <a:gd name="connsiteX4" fmla="*/ 0 w 5614220"/>
              <a:gd name="connsiteY4" fmla="*/ 2587415 h 5322314"/>
              <a:gd name="connsiteX0" fmla="*/ 0 w 5614220"/>
              <a:gd name="connsiteY0" fmla="*/ 2597248 h 5332147"/>
              <a:gd name="connsiteX1" fmla="*/ 2900517 w 5614220"/>
              <a:gd name="connsiteY1" fmla="*/ 0 h 5332147"/>
              <a:gd name="connsiteX2" fmla="*/ 5614220 w 5614220"/>
              <a:gd name="connsiteY2" fmla="*/ 2695571 h 5332147"/>
              <a:gd name="connsiteX3" fmla="*/ 2753033 w 5614220"/>
              <a:gd name="connsiteY3" fmla="*/ 5332147 h 5332147"/>
              <a:gd name="connsiteX4" fmla="*/ 0 w 5614220"/>
              <a:gd name="connsiteY4" fmla="*/ 2597248 h 53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220" h="5332147">
                <a:moveTo>
                  <a:pt x="0" y="2597248"/>
                </a:moveTo>
                <a:lnTo>
                  <a:pt x="2900517" y="0"/>
                </a:lnTo>
                <a:lnTo>
                  <a:pt x="5614220" y="2695571"/>
                </a:lnTo>
                <a:lnTo>
                  <a:pt x="2753033" y="5332147"/>
                </a:lnTo>
                <a:lnTo>
                  <a:pt x="0" y="2597248"/>
                </a:lnTo>
                <a:close/>
              </a:path>
            </a:pathLst>
          </a:cu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109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8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C1CED04-8023-4D77-437C-852D71C418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13028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A638FC9-68F5-AA47-48BA-4E2A435BDA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2369" y="926492"/>
            <a:ext cx="1357074" cy="1533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persona, hombre, cuarto, sostener&#10;&#10;Descripción generada automáticamente">
            <a:extLst>
              <a:ext uri="{FF2B5EF4-FFF2-40B4-BE49-F238E27FC236}">
                <a16:creationId xmlns:a16="http://schemas.microsoft.com/office/drawing/2014/main" id="{5A2C97CA-EFA9-F951-EDFD-407A1075D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53" y="2825643"/>
            <a:ext cx="4621161" cy="2679770"/>
          </a:xfrm>
          <a:prstGeom prst="snip2DiagRect">
            <a:avLst>
              <a:gd name="adj1" fmla="val 1883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taza, interior, comida, café&#10;&#10;Descripción generada automáticamente">
            <a:extLst>
              <a:ext uri="{FF2B5EF4-FFF2-40B4-BE49-F238E27FC236}">
                <a16:creationId xmlns:a16="http://schemas.microsoft.com/office/drawing/2014/main" id="{BA67D186-A467-7834-1AA0-3932E0604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198" y="934872"/>
            <a:ext cx="1822062" cy="1538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56A1918E-474A-E472-57E9-B4B1DFEDE8D1}"/>
              </a:ext>
            </a:extLst>
          </p:cNvPr>
          <p:cNvGrpSpPr/>
          <p:nvPr/>
        </p:nvGrpSpPr>
        <p:grpSpPr>
          <a:xfrm>
            <a:off x="8220173" y="4439348"/>
            <a:ext cx="3823088" cy="2300817"/>
            <a:chOff x="7566409" y="4439348"/>
            <a:chExt cx="4476852" cy="235034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326A37F-7F40-62B7-3FBE-8B71F0DB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6409" y="4439348"/>
              <a:ext cx="4476852" cy="235034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3B4D69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6716AD1-CF47-08E4-B9F4-42E1C25CFB14}"/>
                </a:ext>
              </a:extLst>
            </p:cNvPr>
            <p:cNvSpPr txBox="1"/>
            <p:nvPr/>
          </p:nvSpPr>
          <p:spPr>
            <a:xfrm>
              <a:off x="7704920" y="4620558"/>
              <a:ext cx="244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3600" b="1" spc="300" dirty="0" err="1">
                  <a:ln w="13462">
                    <a:solidFill>
                      <a:schemeClr val="tx1"/>
                    </a:solidFill>
                    <a:prstDash val="solid"/>
                  </a:ln>
                  <a:solidFill>
                    <a:srgbClr val="B3BED2"/>
                  </a:solidFill>
                  <a:effectLst>
                    <a:outerShdw dist="38100" dir="2700000" algn="bl" rotWithShape="0">
                      <a:schemeClr val="tx1"/>
                    </a:outerShdw>
                  </a:effectLst>
                  <a:latin typeface="Comic Sans MS" panose="030F0702030302020204" pitchFamily="66" charset="0"/>
                </a:rPr>
                <a:t>CORBAN</a:t>
              </a:r>
              <a:endParaRPr lang="es-ES" sz="3600" b="1" spc="300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B3BED2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3E148919-FEBF-0168-30E4-7430878BF1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625" y="4702683"/>
            <a:ext cx="2484475" cy="802732"/>
          </a:xfrm>
          <a:prstGeom prst="snip2DiagRect">
            <a:avLst>
              <a:gd name="adj1" fmla="val 1305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8C03696-3530-ACBC-7A79-08D5A7AF16B2}"/>
              </a:ext>
            </a:extLst>
          </p:cNvPr>
          <p:cNvSpPr txBox="1"/>
          <p:nvPr/>
        </p:nvSpPr>
        <p:spPr>
          <a:xfrm>
            <a:off x="28153" y="5543514"/>
            <a:ext cx="8192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Muenzaniso</a:t>
            </a:r>
            <a:r>
              <a:rPr lang="en-US" sz="2000" b="1" dirty="0"/>
              <a:t>: Kana </a:t>
            </a:r>
            <a:r>
              <a:rPr lang="en-US" sz="2000" b="1" dirty="0" err="1"/>
              <a:t>vakatsaurira</a:t>
            </a:r>
            <a:r>
              <a:rPr lang="en-US" sz="2000" b="1" dirty="0"/>
              <a:t> </a:t>
            </a:r>
            <a:r>
              <a:rPr lang="en-US" sz="2000" b="1" dirty="0" err="1"/>
              <a:t>chimwe</a:t>
            </a:r>
            <a:r>
              <a:rPr lang="en-US" sz="2000" b="1" dirty="0"/>
              <a:t> </a:t>
            </a:r>
            <a:r>
              <a:rPr lang="en-US" sz="2000" b="1" dirty="0" err="1"/>
              <a:t>chinhu</a:t>
            </a:r>
            <a:r>
              <a:rPr lang="en-US" sz="2000" b="1" dirty="0"/>
              <a:t> </a:t>
            </a:r>
            <a:r>
              <a:rPr lang="en-US" sz="2000" b="1" dirty="0" err="1"/>
              <a:t>kuna</a:t>
            </a:r>
            <a:r>
              <a:rPr lang="en-US" sz="2000" b="1" dirty="0"/>
              <a:t> Mwari</a:t>
            </a:r>
            <a:r>
              <a:rPr lang="en" sz="2000" b="1" dirty="0"/>
              <a:t>[</a:t>
            </a:r>
            <a:r>
              <a:rPr lang="en" sz="2000" b="1" i="1" dirty="0"/>
              <a:t>Corban </a:t>
            </a:r>
            <a:r>
              <a:rPr lang="en" sz="2000" b="1" dirty="0"/>
              <a:t>] – </a:t>
            </a:r>
            <a:r>
              <a:rPr lang="en-US" sz="2000" b="1" dirty="0" err="1"/>
              <a:t>chakaita</a:t>
            </a:r>
            <a:r>
              <a:rPr lang="en-US" sz="2000" b="1" dirty="0"/>
              <a:t> semba – </a:t>
            </a:r>
            <a:r>
              <a:rPr lang="en-US" sz="2000" b="1" dirty="0" err="1"/>
              <a:t>michero</a:t>
            </a:r>
            <a:r>
              <a:rPr lang="en-US" sz="2000" b="1" dirty="0"/>
              <a:t> yacho </a:t>
            </a:r>
            <a:r>
              <a:rPr lang="en-US" sz="2000" b="1" dirty="0" err="1"/>
              <a:t>yaisazova</a:t>
            </a:r>
            <a:r>
              <a:rPr lang="en-US" sz="2000" b="1" dirty="0"/>
              <a:t> </a:t>
            </a:r>
            <a:r>
              <a:rPr lang="en-US" sz="2000" b="1" dirty="0" err="1"/>
              <a:t>yavo</a:t>
            </a:r>
            <a:r>
              <a:rPr lang="en-US" sz="2000" b="1" dirty="0"/>
              <a:t> </a:t>
            </a:r>
            <a:r>
              <a:rPr lang="en-US" sz="2000" b="1" dirty="0" err="1"/>
              <a:t>ivo</a:t>
            </a:r>
            <a:r>
              <a:rPr lang="en-US" sz="2000" b="1" dirty="0"/>
              <a:t> </a:t>
            </a:r>
            <a:r>
              <a:rPr lang="en-US" sz="2000" b="1" dirty="0" err="1"/>
              <a:t>vatsaurira</a:t>
            </a:r>
            <a:r>
              <a:rPr lang="en-US" sz="2000" b="1" dirty="0"/>
              <a:t> kusvika </a:t>
            </a:r>
            <a:r>
              <a:rPr lang="en-US" sz="2000" b="1" dirty="0" err="1"/>
              <a:t>pakufa</a:t>
            </a:r>
            <a:r>
              <a:rPr lang="en-US" sz="2000" b="1" dirty="0"/>
              <a:t> </a:t>
            </a:r>
            <a:r>
              <a:rPr lang="en-US" sz="2000" b="1" dirty="0" err="1"/>
              <a:t>kwavo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vaisagona</a:t>
            </a:r>
            <a:r>
              <a:rPr lang="en-US" sz="2000" b="1" dirty="0"/>
              <a:t> </a:t>
            </a:r>
            <a:r>
              <a:rPr lang="en-US" sz="2000" b="1" dirty="0" err="1"/>
              <a:t>kuchishandisa</a:t>
            </a:r>
            <a:r>
              <a:rPr lang="en-US" sz="2000" b="1" dirty="0"/>
              <a:t> kune </a:t>
            </a:r>
            <a:r>
              <a:rPr lang="en-US" sz="2000" b="1" dirty="0" err="1"/>
              <a:t>chimwe</a:t>
            </a:r>
            <a:r>
              <a:rPr lang="en-US" sz="2000" b="1" dirty="0"/>
              <a:t> </a:t>
            </a:r>
            <a:r>
              <a:rPr lang="en-US" sz="2000" b="1" dirty="0" err="1"/>
              <a:t>chinangwa</a:t>
            </a:r>
            <a:r>
              <a:rPr lang="en-US" sz="2000" b="1" dirty="0"/>
              <a:t>, </a:t>
            </a:r>
            <a:r>
              <a:rPr lang="en-US" sz="2000" b="1" dirty="0" err="1"/>
              <a:t>sekubatsira</a:t>
            </a:r>
            <a:r>
              <a:rPr lang="en-US" sz="2000" b="1" dirty="0"/>
              <a:t> </a:t>
            </a:r>
            <a:r>
              <a:rPr lang="en-US" sz="2000" b="1" dirty="0" err="1"/>
              <a:t>vabereki</a:t>
            </a:r>
            <a:r>
              <a:rPr lang="en-US" sz="2000" b="1" dirty="0"/>
              <a:t> </a:t>
            </a:r>
            <a:r>
              <a:rPr lang="en-US" sz="2000" b="1" dirty="0" err="1"/>
              <a:t>vavo</a:t>
            </a:r>
            <a:r>
              <a:rPr lang="en" sz="2000" b="1" dirty="0"/>
              <a:t>(Marko 7:9-13).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7EE64DA-454C-B681-EA76-9F8FDBAE437F}"/>
              </a:ext>
            </a:extLst>
          </p:cNvPr>
          <p:cNvSpPr txBox="1"/>
          <p:nvPr/>
        </p:nvSpPr>
        <p:spPr>
          <a:xfrm>
            <a:off x="4871268" y="3609444"/>
            <a:ext cx="7171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airemekedza</a:t>
            </a:r>
            <a:r>
              <a:rPr lang="en-US" sz="2000" b="1" dirty="0"/>
              <a:t> </a:t>
            </a:r>
            <a:r>
              <a:rPr lang="en-US" sz="2000" b="1" dirty="0" err="1"/>
              <a:t>Mirairo</a:t>
            </a:r>
            <a:r>
              <a:rPr lang="en-US" sz="2000" b="1" dirty="0"/>
              <a:t>. </a:t>
            </a:r>
            <a:r>
              <a:rPr lang="en-US" sz="2000" b="1" dirty="0" err="1"/>
              <a:t>Ndivo</a:t>
            </a:r>
            <a:r>
              <a:rPr lang="en-US" sz="2000" b="1" dirty="0"/>
              <a:t> </a:t>
            </a:r>
            <a:r>
              <a:rPr lang="en-US" sz="2000" b="1" dirty="0" err="1"/>
              <a:t>vakaityora</a:t>
            </a:r>
            <a:r>
              <a:rPr lang="en-US" sz="2000" b="1" dirty="0"/>
              <a:t> </a:t>
            </a:r>
            <a:r>
              <a:rPr lang="en-US" sz="2000" b="1" dirty="0" err="1"/>
              <a:t>ndokuitsiva</a:t>
            </a:r>
            <a:r>
              <a:rPr lang="en-US" sz="2000" b="1" dirty="0"/>
              <a:t> </a:t>
            </a:r>
            <a:r>
              <a:rPr lang="en-US" sz="2000" b="1" dirty="0" err="1"/>
              <a:t>netsika</a:t>
            </a:r>
            <a:r>
              <a:rPr lang="en-US" sz="2000" b="1" dirty="0"/>
              <a:t> dzavo</a:t>
            </a:r>
            <a:r>
              <a:rPr lang="en" sz="2000" b="1" dirty="0"/>
              <a:t>(Marko 7:6-8).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540134-2D5D-DACA-95C7-4E8285CD91C6}"/>
              </a:ext>
            </a:extLst>
          </p:cNvPr>
          <p:cNvSpPr txBox="1"/>
          <p:nvPr/>
        </p:nvSpPr>
        <p:spPr>
          <a:xfrm>
            <a:off x="4871269" y="2686746"/>
            <a:ext cx="7171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Mubvunzo</a:t>
            </a:r>
            <a:r>
              <a:rPr lang="en-US" sz="2000" b="1" dirty="0"/>
              <a:t> </a:t>
            </a:r>
            <a:r>
              <a:rPr lang="en-US" sz="2000" b="1" dirty="0" err="1"/>
              <a:t>wevanyori</a:t>
            </a:r>
            <a:r>
              <a:rPr lang="en-US" sz="2000" b="1" dirty="0"/>
              <a:t> </a:t>
            </a:r>
            <a:r>
              <a:rPr lang="en-US" sz="2000" b="1" dirty="0" err="1"/>
              <a:t>nevaFarisi</a:t>
            </a:r>
            <a:r>
              <a:rPr lang="en-US" sz="2000" b="1" dirty="0"/>
              <a:t> </a:t>
            </a:r>
            <a:r>
              <a:rPr lang="en-US" sz="2000" b="1" dirty="0" err="1"/>
              <a:t>waiitirwa</a:t>
            </a:r>
            <a:r>
              <a:rPr lang="en-US" sz="2000" b="1" dirty="0"/>
              <a:t> </a:t>
            </a:r>
            <a:r>
              <a:rPr lang="en-US" sz="2000" b="1" dirty="0" err="1"/>
              <a:t>kuratidza</a:t>
            </a:r>
            <a:r>
              <a:rPr lang="en-US" sz="2000" b="1" dirty="0"/>
              <a:t> kuti Jesu </a:t>
            </a:r>
            <a:r>
              <a:rPr lang="en-US" sz="2000" b="1" dirty="0" err="1"/>
              <a:t>aisaremekedza</a:t>
            </a:r>
            <a:r>
              <a:rPr lang="en-US" sz="2000" b="1" dirty="0"/>
              <a:t> </a:t>
            </a:r>
            <a:r>
              <a:rPr lang="en-US" sz="2000" b="1" dirty="0" err="1"/>
              <a:t>Mitemo</a:t>
            </a:r>
            <a:r>
              <a:rPr lang="en-US" sz="2000" b="1" dirty="0"/>
              <a:t> ( Marko 7:5 ). Asi </a:t>
            </a:r>
            <a:r>
              <a:rPr lang="en-US" sz="2000" b="1" dirty="0" err="1"/>
              <a:t>mubvunzo</a:t>
            </a:r>
            <a:r>
              <a:rPr lang="en-US" sz="2000" b="1" dirty="0"/>
              <a:t> </a:t>
            </a:r>
            <a:r>
              <a:rPr lang="en-US" sz="2000" b="1" dirty="0" err="1"/>
              <a:t>iwoyo</a:t>
            </a:r>
            <a:r>
              <a:rPr lang="en-US" sz="2000" b="1" dirty="0"/>
              <a:t> </a:t>
            </a:r>
            <a:r>
              <a:rPr lang="en-US" sz="2000" b="1" dirty="0" err="1"/>
              <a:t>wakavapindukirira</a:t>
            </a:r>
            <a:r>
              <a:rPr lang="en" sz="2000" b="1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7118892-BDAE-0035-F622-C83588B57933}"/>
              </a:ext>
            </a:extLst>
          </p:cNvPr>
          <p:cNvSpPr txBox="1"/>
          <p:nvPr/>
        </p:nvSpPr>
        <p:spPr>
          <a:xfrm>
            <a:off x="28153" y="1982517"/>
            <a:ext cx="8776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Vachisundwa</a:t>
            </a:r>
            <a:r>
              <a:rPr lang="en-US" sz="2000" b="1" dirty="0"/>
              <a:t> </a:t>
            </a:r>
            <a:r>
              <a:rPr lang="en-US" sz="2000" b="1" dirty="0" err="1"/>
              <a:t>neshungu</a:t>
            </a:r>
            <a:r>
              <a:rPr lang="en-US" sz="2000" b="1" dirty="0"/>
              <a:t> </a:t>
            </a:r>
            <a:r>
              <a:rPr lang="en-US" sz="2000" b="1" dirty="0" err="1"/>
              <a:t>dzakanyanyisa</a:t>
            </a:r>
            <a:r>
              <a:rPr lang="en-US" sz="2000" b="1" dirty="0"/>
              <a:t>, </a:t>
            </a:r>
            <a:r>
              <a:rPr lang="en-US" sz="2000" b="1" dirty="0" err="1"/>
              <a:t>vaJudha</a:t>
            </a:r>
            <a:r>
              <a:rPr lang="en-US" sz="2000" b="1" dirty="0"/>
              <a:t>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vatambanudzira</a:t>
            </a:r>
            <a:r>
              <a:rPr lang="en-US" sz="2000" b="1" dirty="0"/>
              <a:t>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murairo</a:t>
            </a:r>
            <a:r>
              <a:rPr lang="en-US" sz="2000" b="1" dirty="0"/>
              <a:t> kuvanhu </a:t>
            </a:r>
            <a:r>
              <a:rPr lang="en-US" sz="2000" b="1" dirty="0" err="1"/>
              <a:t>vose</a:t>
            </a:r>
            <a:r>
              <a:rPr lang="en-US" sz="2000" b="1" dirty="0"/>
              <a:t>, </a:t>
            </a:r>
            <a:r>
              <a:rPr lang="en-US" sz="2000" b="1" dirty="0" err="1"/>
              <a:t>kudzivisa</a:t>
            </a:r>
            <a:r>
              <a:rPr lang="en-US" sz="2000" b="1" dirty="0"/>
              <a:t> </a:t>
            </a:r>
            <a:r>
              <a:rPr lang="en-US" sz="2000" b="1" dirty="0" err="1"/>
              <a:t>kusvibiswa</a:t>
            </a:r>
            <a:r>
              <a:rPr lang="en-US" sz="2000" b="1" dirty="0"/>
              <a:t> </a:t>
            </a:r>
            <a:r>
              <a:rPr lang="en-US" sz="2000" b="1" dirty="0" err="1"/>
              <a:t>kwetsika</a:t>
            </a:r>
            <a:r>
              <a:rPr lang="en" sz="20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B0DE26-D274-BFB1-9E00-CB186BE5E682}"/>
              </a:ext>
            </a:extLst>
          </p:cNvPr>
          <p:cNvSpPr txBox="1"/>
          <p:nvPr/>
        </p:nvSpPr>
        <p:spPr>
          <a:xfrm>
            <a:off x="28155" y="1302870"/>
            <a:ext cx="841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Mwari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arayira</a:t>
            </a:r>
            <a:r>
              <a:rPr lang="en-US" sz="2000" b="1" dirty="0"/>
              <a:t> kuti </a:t>
            </a:r>
            <a:r>
              <a:rPr lang="en-US" sz="2000" b="1" dirty="0" err="1"/>
              <a:t>vaprista</a:t>
            </a:r>
            <a:r>
              <a:rPr lang="en-US" sz="2000" b="1" dirty="0"/>
              <a:t> </a:t>
            </a:r>
            <a:r>
              <a:rPr lang="en-US" sz="2000" b="1" dirty="0" err="1"/>
              <a:t>vazvichenese</a:t>
            </a:r>
            <a:r>
              <a:rPr lang="en-US" sz="2000" b="1" dirty="0"/>
              <a:t> nemvura </a:t>
            </a:r>
            <a:r>
              <a:rPr lang="en-US" sz="2000" b="1" dirty="0" err="1"/>
              <a:t>vasati</a:t>
            </a:r>
            <a:r>
              <a:rPr lang="en-US" sz="2000" b="1" dirty="0"/>
              <a:t> </a:t>
            </a:r>
            <a:r>
              <a:rPr lang="en-US" sz="2000" b="1" dirty="0" err="1"/>
              <a:t>vashanda</a:t>
            </a:r>
            <a:r>
              <a:rPr lang="en-US" sz="2000" b="1" dirty="0"/>
              <a:t> </a:t>
            </a:r>
            <a:r>
              <a:rPr lang="en-US" sz="2000" b="1" dirty="0" err="1"/>
              <a:t>muSenjuwari</a:t>
            </a:r>
            <a:r>
              <a:rPr lang="en" sz="2000" b="1" dirty="0"/>
              <a:t>(Ekisodho 30:17-21).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15F4EA-5ADF-2E17-2029-D4CCB7B75498}"/>
              </a:ext>
            </a:extLst>
          </p:cNvPr>
          <p:cNvSpPr txBox="1"/>
          <p:nvPr/>
        </p:nvSpPr>
        <p:spPr>
          <a:xfrm>
            <a:off x="-1" y="622875"/>
            <a:ext cx="857869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Akati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kwaʋari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“Ɀ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irokwaɀo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munoramba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murairo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waMŋari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kuti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muceŋgete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tsika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dzenyu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(Marko 7:9)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3B7D54-0A60-2E1F-C4F5-5378FA4165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DZINOTSIVA MITEMO YAMWARI</a:t>
            </a:r>
          </a:p>
        </p:txBody>
      </p:sp>
    </p:spTree>
    <p:extLst>
      <p:ext uri="{BB962C8B-B14F-4D97-AF65-F5344CB8AC3E}">
        <p14:creationId xmlns:p14="http://schemas.microsoft.com/office/powerpoint/2010/main" val="29785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17" grpId="0"/>
      <p:bldP spid="24" grpId="0"/>
      <p:bldP spid="6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31EECF-C8A4-4F18-7044-147C0D85D7F1}"/>
              </a:ext>
            </a:extLst>
          </p:cNvPr>
          <p:cNvSpPr txBox="1"/>
          <p:nvPr/>
        </p:nvSpPr>
        <p:spPr>
          <a:xfrm>
            <a:off x="2177560" y="1554373"/>
            <a:ext cx="78205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Kukonana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kwekupedzisira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pakati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pechokwadi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nekukanganisa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kunongova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kurwisana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kwekupedzisira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kwegakava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rakagara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riripo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maererano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nemutemo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waMwari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Paiyi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yatiri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kupinda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zvino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latin typeface="Constantia" panose="02030602050306030303" pitchFamily="18" charset="0"/>
              </a:rPr>
              <a:t>hondo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pakati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pemitemo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yavanhu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nemirairo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yaJehovha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pakati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pechitendero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cheBhaibheri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nechitendero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chengano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netsika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  <a:r>
              <a:rPr lang="en-US" sz="2800" b="1" dirty="0">
                <a:latin typeface="Constantia" panose="02030602050306030303" pitchFamily="18" charset="0"/>
              </a:rPr>
              <a:t> -Non Official Translation by Gift Mawoyo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C437-7063-91E9-3D25-9AD70D8FA826}"/>
              </a:ext>
            </a:extLst>
          </p:cNvPr>
          <p:cNvSpPr txBox="1"/>
          <p:nvPr/>
        </p:nvSpPr>
        <p:spPr>
          <a:xfrm>
            <a:off x="5077147" y="5936792"/>
            <a:ext cx="4920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Preparation for What Lies Ahead, December 12</a:t>
            </a:r>
            <a:r>
              <a:rPr lang="en" sz="1600" b="1" dirty="0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333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37F1CD1-47FB-8FF9-D916-BCDF45A70A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993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hombre comiendo un pastel&#10;&#10;Descripción generada automáticamente con confianza media">
            <a:extLst>
              <a:ext uri="{FF2B5EF4-FFF2-40B4-BE49-F238E27FC236}">
                <a16:creationId xmlns:a16="http://schemas.microsoft.com/office/drawing/2014/main" id="{CCE6BF75-8DD1-7597-3B90-F1B46C077F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026" y="3545875"/>
            <a:ext cx="2309145" cy="3134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Un hombre y una mujer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AD8CECFD-A8BE-597A-8CE2-C3582E5856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9" y="4308349"/>
            <a:ext cx="3722309" cy="2481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78A8D9-112F-0B2E-050C-1B9E62694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29" y="1602130"/>
            <a:ext cx="2232946" cy="253275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BFB58D9-3572-33D9-9762-90F786D889EF}"/>
              </a:ext>
            </a:extLst>
          </p:cNvPr>
          <p:cNvSpPr txBox="1"/>
          <p:nvPr/>
        </p:nvSpPr>
        <p:spPr>
          <a:xfrm>
            <a:off x="4012153" y="5421638"/>
            <a:ext cx="571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Zvisinei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zvinosvibisa</a:t>
            </a:r>
            <a:r>
              <a:rPr lang="en-US" sz="2000" b="1" dirty="0">
                <a:solidFill>
                  <a:prstClr val="black"/>
                </a:solidFill>
              </a:rPr>
              <a:t> munhu </a:t>
            </a:r>
            <a:r>
              <a:rPr lang="en-US" sz="2000" b="1" dirty="0" err="1">
                <a:solidFill>
                  <a:prstClr val="black"/>
                </a:solidFill>
              </a:rPr>
              <a:t>ndizvo</a:t>
            </a:r>
            <a:r>
              <a:rPr lang="en-US" sz="2000" b="1" dirty="0">
                <a:solidFill>
                  <a:prstClr val="black"/>
                </a:solidFill>
              </a:rPr>
              <a:t> zviri </a:t>
            </a:r>
            <a:r>
              <a:rPr lang="en-US" sz="2000" b="1" dirty="0" err="1">
                <a:solidFill>
                  <a:prstClr val="black"/>
                </a:solidFill>
              </a:rPr>
              <a:t>mukati</a:t>
            </a:r>
            <a:r>
              <a:rPr lang="en-US" sz="2000" b="1" dirty="0">
                <a:solidFill>
                  <a:prstClr val="black"/>
                </a:solidFill>
              </a:rPr>
              <a:t> make. </a:t>
            </a:r>
            <a:r>
              <a:rPr lang="en-US" sz="2000" b="1" dirty="0" err="1">
                <a:solidFill>
                  <a:prstClr val="black"/>
                </a:solidFill>
              </a:rPr>
              <a:t>Zvivi</a:t>
            </a:r>
            <a:r>
              <a:rPr lang="en-US" sz="2000" b="1" dirty="0">
                <a:solidFill>
                  <a:prstClr val="black"/>
                </a:solidFill>
              </a:rPr>
              <a:t> zvedu </a:t>
            </a:r>
            <a:r>
              <a:rPr lang="en-US" sz="2000" b="1" dirty="0" err="1">
                <a:solidFill>
                  <a:prstClr val="black"/>
                </a:solidFill>
              </a:rPr>
              <a:t>zvinobva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pazvishuvo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nemifungo</a:t>
            </a:r>
            <a:r>
              <a:rPr lang="en-US" sz="2000" b="1" dirty="0">
                <a:solidFill>
                  <a:prstClr val="black"/>
                </a:solidFill>
              </a:rPr>
              <a:t> yedu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(Marko 7:20-23).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922BA8-D8AB-C59C-DF71-BA39B4C63C69}"/>
              </a:ext>
            </a:extLst>
          </p:cNvPr>
          <p:cNvSpPr txBox="1"/>
          <p:nvPr/>
        </p:nvSpPr>
        <p:spPr>
          <a:xfrm>
            <a:off x="4012153" y="3790422"/>
            <a:ext cx="57128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Naizvozvo</a:t>
            </a:r>
            <a:r>
              <a:rPr lang="en-US" sz="2000" b="1" dirty="0">
                <a:solidFill>
                  <a:prstClr val="black"/>
                </a:solidFill>
              </a:rPr>
              <a:t>, kana </a:t>
            </a:r>
            <a:r>
              <a:rPr lang="en-US" sz="2000" b="1" dirty="0" err="1">
                <a:solidFill>
                  <a:prstClr val="black"/>
                </a:solidFill>
              </a:rPr>
              <a:t>usina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kugeza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neimwe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nzira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zvokudya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zvawadya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zvakanga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zvisina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kuchena</a:t>
            </a:r>
            <a:r>
              <a:rPr lang="en-US" sz="2000" b="1" dirty="0">
                <a:solidFill>
                  <a:prstClr val="black"/>
                </a:solidFill>
              </a:rPr>
              <a:t>. Asi Jesu </a:t>
            </a:r>
            <a:r>
              <a:rPr lang="en-US" sz="2000" b="1" dirty="0" err="1">
                <a:solidFill>
                  <a:prstClr val="black"/>
                </a:solidFill>
              </a:rPr>
              <a:t>akajekesa</a:t>
            </a:r>
            <a:r>
              <a:rPr lang="en-US" sz="2000" b="1" dirty="0">
                <a:solidFill>
                  <a:prstClr val="black"/>
                </a:solidFill>
              </a:rPr>
              <a:t> kuti </a:t>
            </a:r>
            <a:r>
              <a:rPr lang="en-US" sz="2000" b="1" dirty="0" err="1">
                <a:solidFill>
                  <a:prstClr val="black"/>
                </a:solidFill>
              </a:rPr>
              <a:t>zvokudya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zvakachena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hazvisvibi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nokuzvidya</a:t>
            </a:r>
            <a:r>
              <a:rPr lang="en-US" sz="2000" b="1" dirty="0">
                <a:solidFill>
                  <a:prstClr val="black"/>
                </a:solidFill>
              </a:rPr>
              <a:t> pasina kuita </a:t>
            </a:r>
            <a:r>
              <a:rPr lang="en-US" sz="2000" b="1" dirty="0" err="1">
                <a:solidFill>
                  <a:prstClr val="black"/>
                </a:solidFill>
              </a:rPr>
              <a:t>zvetsika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(Marko 7:18-19).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57E6D9-28DF-3C3E-64E2-95A537F3542C}"/>
              </a:ext>
            </a:extLst>
          </p:cNvPr>
          <p:cNvSpPr txBox="1"/>
          <p:nvPr/>
        </p:nvSpPr>
        <p:spPr>
          <a:xfrm>
            <a:off x="2466973" y="2207336"/>
            <a:ext cx="97250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Mutsika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yevaFarisi</a:t>
            </a:r>
            <a:r>
              <a:rPr lang="en-US" sz="2000" b="1" dirty="0">
                <a:solidFill>
                  <a:prstClr val="black"/>
                </a:solidFill>
              </a:rPr>
              <a:t>, izvi </a:t>
            </a:r>
            <a:r>
              <a:rPr lang="en-US" sz="2000" b="1" dirty="0" err="1">
                <a:solidFill>
                  <a:prstClr val="black"/>
                </a:solidFill>
              </a:rPr>
              <a:t>zvaiwedzerwa</a:t>
            </a:r>
            <a:r>
              <a:rPr lang="en-US" sz="2000" b="1" dirty="0">
                <a:solidFill>
                  <a:prstClr val="black"/>
                </a:solidFill>
              </a:rPr>
              <a:t> kune </a:t>
            </a:r>
            <a:r>
              <a:rPr lang="en-US" sz="2000" b="1" dirty="0" err="1">
                <a:solidFill>
                  <a:prstClr val="black"/>
                </a:solidFill>
              </a:rPr>
              <a:t>chero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chikafu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chaibvumirwa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naRevhitiko</a:t>
            </a:r>
            <a:r>
              <a:rPr lang="en-US" sz="2000" b="1" dirty="0">
                <a:solidFill>
                  <a:prstClr val="black"/>
                </a:solidFill>
              </a:rPr>
              <a:t> 11), uye </a:t>
            </a:r>
            <a:r>
              <a:rPr lang="en-US" sz="2000" b="1" dirty="0" err="1">
                <a:solidFill>
                  <a:prstClr val="black"/>
                </a:solidFill>
              </a:rPr>
              <a:t>kumunhu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upi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zvake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angave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asina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kuchena</a:t>
            </a:r>
            <a:r>
              <a:rPr lang="en-US" sz="2000" b="1" dirty="0">
                <a:solidFill>
                  <a:prstClr val="black"/>
                </a:solidFill>
              </a:rPr>
              <a:t> kana kuti </a:t>
            </a:r>
            <a:r>
              <a:rPr lang="en-US" sz="2000" b="1" dirty="0" err="1">
                <a:solidFill>
                  <a:prstClr val="black"/>
                </a:solidFill>
              </a:rPr>
              <a:t>akachena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Mubvunzo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wakamutswa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wakanga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usina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chekuita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nezvokudya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zvaigona</a:t>
            </a:r>
            <a:r>
              <a:rPr lang="en-US" sz="2000" b="1" dirty="0">
                <a:solidFill>
                  <a:prstClr val="black"/>
                </a:solidFill>
              </a:rPr>
              <a:t> kana </a:t>
            </a:r>
            <a:r>
              <a:rPr lang="en-US" sz="2000" b="1" dirty="0" err="1">
                <a:solidFill>
                  <a:prstClr val="black"/>
                </a:solidFill>
              </a:rPr>
              <a:t>kusadyiwa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nemadyirwo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azvaiitwa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nemaoko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akacheneswa</a:t>
            </a:r>
            <a:r>
              <a:rPr lang="en-US" sz="2000" b="1" dirty="0">
                <a:solidFill>
                  <a:prstClr val="black"/>
                </a:solidFill>
              </a:rPr>
              <a:t> - </a:t>
            </a:r>
            <a:r>
              <a:rPr lang="en-US" sz="2000" b="1" dirty="0" err="1">
                <a:solidFill>
                  <a:prstClr val="black"/>
                </a:solidFill>
              </a:rPr>
              <a:t>akagezwa</a:t>
            </a:r>
            <a:r>
              <a:rPr lang="en-US" sz="2000" b="1" dirty="0">
                <a:solidFill>
                  <a:prstClr val="black"/>
                </a:solidFill>
              </a:rPr>
              <a:t> - kana </a:t>
            </a:r>
            <a:r>
              <a:rPr lang="en-US" sz="2000" b="1" dirty="0" err="1">
                <a:solidFill>
                  <a:prstClr val="black"/>
                </a:solidFill>
              </a:rPr>
              <a:t>asina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kucheneswa</a:t>
            </a:r>
            <a:r>
              <a:rPr lang="en-US" sz="2000" b="1" dirty="0">
                <a:solidFill>
                  <a:prstClr val="black"/>
                </a:solidFill>
              </a:rPr>
              <a:t> - </a:t>
            </a:r>
            <a:r>
              <a:rPr lang="en-US" sz="2000" b="1" dirty="0" err="1">
                <a:solidFill>
                  <a:prstClr val="black"/>
                </a:solidFill>
              </a:rPr>
              <a:t>asina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kuchena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6A7DE-519E-B9A7-20CA-B0E9D06CB1A3}"/>
              </a:ext>
            </a:extLst>
          </p:cNvPr>
          <p:cNvSpPr txBox="1"/>
          <p:nvPr/>
        </p:nvSpPr>
        <p:spPr>
          <a:xfrm>
            <a:off x="2466974" y="1499450"/>
            <a:ext cx="9725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2000" b="1" dirty="0">
                <a:solidFill>
                  <a:prstClr val="black"/>
                </a:solidFill>
              </a:rPr>
              <a:t>“</a:t>
            </a:r>
            <a:r>
              <a:rPr lang="en-US" sz="2000" b="1" dirty="0">
                <a:solidFill>
                  <a:prstClr val="black"/>
                </a:solidFill>
              </a:rPr>
              <a:t>Nyama </a:t>
            </a:r>
            <a:r>
              <a:rPr lang="en-US" sz="2000" b="1" dirty="0" err="1">
                <a:solidFill>
                  <a:prstClr val="black"/>
                </a:solidFill>
              </a:rPr>
              <a:t>tȿene</a:t>
            </a:r>
            <a:r>
              <a:rPr lang="en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yemhuka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yechibairo</a:t>
            </a:r>
            <a:r>
              <a:rPr lang="en-US" sz="2000" b="1" dirty="0">
                <a:solidFill>
                  <a:prstClr val="black"/>
                </a:solidFill>
              </a:rPr>
              <a:t>) </a:t>
            </a:r>
            <a:r>
              <a:rPr lang="en-US" sz="2000" b="1" dirty="0" err="1">
                <a:solidFill>
                  <a:prstClr val="black"/>
                </a:solidFill>
              </a:rPr>
              <a:t>yakava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isina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kuchena</a:t>
            </a:r>
            <a:r>
              <a:rPr lang="en-US" sz="2000" b="1" dirty="0">
                <a:solidFill>
                  <a:prstClr val="black"/>
                </a:solidFill>
              </a:rPr>
              <a:t>” apo </a:t>
            </a:r>
            <a:r>
              <a:rPr lang="en-US" sz="2000" b="1" dirty="0" err="1">
                <a:solidFill>
                  <a:prstClr val="black"/>
                </a:solidFill>
              </a:rPr>
              <a:t>yakabatwa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nomumwe</a:t>
            </a:r>
            <a:r>
              <a:rPr lang="en-US" sz="2000" b="1" dirty="0">
                <a:solidFill>
                  <a:prstClr val="black"/>
                </a:solidFill>
              </a:rPr>
              <a:t> munhu </a:t>
            </a:r>
            <a:r>
              <a:rPr lang="en-US" sz="2000" b="1" dirty="0" err="1">
                <a:solidFill>
                  <a:prstClr val="black"/>
                </a:solidFill>
              </a:rPr>
              <a:t>asina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kuchena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mutsika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Hagai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" sz="2000" b="1" dirty="0">
                <a:solidFill>
                  <a:prstClr val="black"/>
                </a:solidFill>
              </a:rPr>
              <a:t>2:12-13).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C42218-F000-6D43-55AD-1024A22D418C}"/>
              </a:ext>
            </a:extLst>
          </p:cNvPr>
          <p:cNvSpPr txBox="1"/>
          <p:nvPr/>
        </p:nvSpPr>
        <p:spPr>
          <a:xfrm>
            <a:off x="1752600" y="662388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Hapanecinhu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kunze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kwomunhu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ciŋgamuȿiɓisa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cicipinda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maari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inoɓuɗa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maari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ndiɀo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inoȿiɓisa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munhu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(Marko 7:15).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E1824E-A7B1-6C10-EEEA-2F242EFECA5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CHINOSVIBISA NECHISINGASVIBISI</a:t>
            </a:r>
          </a:p>
        </p:txBody>
      </p:sp>
    </p:spTree>
    <p:extLst>
      <p:ext uri="{BB962C8B-B14F-4D97-AF65-F5344CB8AC3E}">
        <p14:creationId xmlns:p14="http://schemas.microsoft.com/office/powerpoint/2010/main" val="27842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4" grpId="0"/>
      <p:bldP spid="5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5DEC26-BECC-4076-4954-1EFB090A8E5C}"/>
              </a:ext>
            </a:extLst>
          </p:cNvPr>
          <p:cNvSpPr txBox="1"/>
          <p:nvPr/>
        </p:nvSpPr>
        <p:spPr>
          <a:xfrm>
            <a:off x="7403691" y="2705725"/>
            <a:ext cx="47883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6">
                      <a:lumMod val="75000"/>
                    </a:schemeClr>
                  </a:outerShdw>
                </a:effectLst>
              </a:rPr>
              <a:t>TSIKA DZAVAHEDHENI</a:t>
            </a: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0658DBA5-A589-E673-419F-3EE7C26BFBAB}"/>
              </a:ext>
            </a:extLst>
          </p:cNvPr>
          <p:cNvSpPr/>
          <p:nvPr/>
        </p:nvSpPr>
        <p:spPr>
          <a:xfrm>
            <a:off x="1258530" y="806245"/>
            <a:ext cx="5614220" cy="5332147"/>
          </a:xfrm>
          <a:custGeom>
            <a:avLst/>
            <a:gdLst>
              <a:gd name="connsiteX0" fmla="*/ 0 w 2772697"/>
              <a:gd name="connsiteY0" fmla="*/ 1358383 h 2716765"/>
              <a:gd name="connsiteX1" fmla="*/ 1386349 w 2772697"/>
              <a:gd name="connsiteY1" fmla="*/ 0 h 2716765"/>
              <a:gd name="connsiteX2" fmla="*/ 2772697 w 2772697"/>
              <a:gd name="connsiteY2" fmla="*/ 1358383 h 2716765"/>
              <a:gd name="connsiteX3" fmla="*/ 1386349 w 2772697"/>
              <a:gd name="connsiteY3" fmla="*/ 2716765 h 2716765"/>
              <a:gd name="connsiteX4" fmla="*/ 0 w 2772697"/>
              <a:gd name="connsiteY4" fmla="*/ 1358383 h 2716765"/>
              <a:gd name="connsiteX0" fmla="*/ 0 w 2772697"/>
              <a:gd name="connsiteY0" fmla="*/ 2272783 h 3631165"/>
              <a:gd name="connsiteX1" fmla="*/ 1347020 w 2772697"/>
              <a:gd name="connsiteY1" fmla="*/ 0 h 3631165"/>
              <a:gd name="connsiteX2" fmla="*/ 2772697 w 2772697"/>
              <a:gd name="connsiteY2" fmla="*/ 2272783 h 3631165"/>
              <a:gd name="connsiteX3" fmla="*/ 1386349 w 2772697"/>
              <a:gd name="connsiteY3" fmla="*/ 3631165 h 3631165"/>
              <a:gd name="connsiteX4" fmla="*/ 0 w 2772697"/>
              <a:gd name="connsiteY4" fmla="*/ 2272783 h 3631165"/>
              <a:gd name="connsiteX0" fmla="*/ 0 w 4296697"/>
              <a:gd name="connsiteY0" fmla="*/ 2587415 h 3631165"/>
              <a:gd name="connsiteX1" fmla="*/ 2871020 w 4296697"/>
              <a:gd name="connsiteY1" fmla="*/ 0 h 3631165"/>
              <a:gd name="connsiteX2" fmla="*/ 4296697 w 4296697"/>
              <a:gd name="connsiteY2" fmla="*/ 2272783 h 3631165"/>
              <a:gd name="connsiteX3" fmla="*/ 2910349 w 4296697"/>
              <a:gd name="connsiteY3" fmla="*/ 3631165 h 3631165"/>
              <a:gd name="connsiteX4" fmla="*/ 0 w 4296697"/>
              <a:gd name="connsiteY4" fmla="*/ 2587415 h 3631165"/>
              <a:gd name="connsiteX0" fmla="*/ 0 w 4296697"/>
              <a:gd name="connsiteY0" fmla="*/ 2587415 h 5322314"/>
              <a:gd name="connsiteX1" fmla="*/ 2871020 w 4296697"/>
              <a:gd name="connsiteY1" fmla="*/ 0 h 5322314"/>
              <a:gd name="connsiteX2" fmla="*/ 4296697 w 4296697"/>
              <a:gd name="connsiteY2" fmla="*/ 2272783 h 5322314"/>
              <a:gd name="connsiteX3" fmla="*/ 2753033 w 4296697"/>
              <a:gd name="connsiteY3" fmla="*/ 5322314 h 5322314"/>
              <a:gd name="connsiteX4" fmla="*/ 0 w 4296697"/>
              <a:gd name="connsiteY4" fmla="*/ 2587415 h 5322314"/>
              <a:gd name="connsiteX0" fmla="*/ 0 w 5614220"/>
              <a:gd name="connsiteY0" fmla="*/ 2587415 h 5322314"/>
              <a:gd name="connsiteX1" fmla="*/ 2871020 w 5614220"/>
              <a:gd name="connsiteY1" fmla="*/ 0 h 5322314"/>
              <a:gd name="connsiteX2" fmla="*/ 5614220 w 5614220"/>
              <a:gd name="connsiteY2" fmla="*/ 2685738 h 5322314"/>
              <a:gd name="connsiteX3" fmla="*/ 2753033 w 5614220"/>
              <a:gd name="connsiteY3" fmla="*/ 5322314 h 5322314"/>
              <a:gd name="connsiteX4" fmla="*/ 0 w 5614220"/>
              <a:gd name="connsiteY4" fmla="*/ 2587415 h 5322314"/>
              <a:gd name="connsiteX0" fmla="*/ 0 w 5614220"/>
              <a:gd name="connsiteY0" fmla="*/ 2597248 h 5332147"/>
              <a:gd name="connsiteX1" fmla="*/ 2900517 w 5614220"/>
              <a:gd name="connsiteY1" fmla="*/ 0 h 5332147"/>
              <a:gd name="connsiteX2" fmla="*/ 5614220 w 5614220"/>
              <a:gd name="connsiteY2" fmla="*/ 2695571 h 5332147"/>
              <a:gd name="connsiteX3" fmla="*/ 2753033 w 5614220"/>
              <a:gd name="connsiteY3" fmla="*/ 5332147 h 5332147"/>
              <a:gd name="connsiteX4" fmla="*/ 0 w 5614220"/>
              <a:gd name="connsiteY4" fmla="*/ 2597248 h 53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220" h="5332147">
                <a:moveTo>
                  <a:pt x="0" y="2597248"/>
                </a:moveTo>
                <a:lnTo>
                  <a:pt x="2900517" y="0"/>
                </a:lnTo>
                <a:lnTo>
                  <a:pt x="5614220" y="2695571"/>
                </a:lnTo>
                <a:lnTo>
                  <a:pt x="2753033" y="5332147"/>
                </a:lnTo>
                <a:lnTo>
                  <a:pt x="0" y="2597248"/>
                </a:lnTo>
                <a:close/>
              </a:path>
            </a:pathLst>
          </a:cu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509"/>
            </a:stretch>
          </a:blipFill>
          <a:ln>
            <a:solidFill>
              <a:srgbClr val="5200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4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B67A7AF-6BBC-8BE9-65CB-522D770555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12040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1FDA2DB8-08C0-FDA1-0453-E5993AF5F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033" y="1317056"/>
            <a:ext cx="3287173" cy="220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35401A-EF9F-1F1E-61D2-27F9DE2D9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449602"/>
              </p:ext>
            </p:extLst>
          </p:nvPr>
        </p:nvGraphicFramePr>
        <p:xfrm>
          <a:off x="295275" y="3898761"/>
          <a:ext cx="11601450" cy="290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A4E5A51-88BA-DF5F-F88B-AD68A4C47C5E}"/>
              </a:ext>
            </a:extLst>
          </p:cNvPr>
          <p:cNvSpPr txBox="1"/>
          <p:nvPr/>
        </p:nvSpPr>
        <p:spPr>
          <a:xfrm>
            <a:off x="194792" y="3219947"/>
            <a:ext cx="8713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Mudzimai</a:t>
            </a:r>
            <a:r>
              <a:rPr lang="en-US" b="1" dirty="0"/>
              <a:t> </a:t>
            </a:r>
            <a:r>
              <a:rPr lang="en-US" b="1" dirty="0" err="1"/>
              <a:t>uyu</a:t>
            </a:r>
            <a:r>
              <a:rPr lang="en-US" b="1" dirty="0"/>
              <a:t> </a:t>
            </a:r>
            <a:r>
              <a:rPr lang="en-US" b="1" dirty="0" err="1"/>
              <a:t>akabata</a:t>
            </a:r>
            <a:r>
              <a:rPr lang="en-US" b="1" dirty="0"/>
              <a:t> </a:t>
            </a:r>
            <a:r>
              <a:rPr lang="en-US" b="1" dirty="0" err="1"/>
              <a:t>zviratidzo</a:t>
            </a:r>
            <a:r>
              <a:rPr lang="en-US" b="1" dirty="0"/>
              <a:t> </a:t>
            </a:r>
            <a:r>
              <a:rPr lang="en-US" b="1" dirty="0" err="1"/>
              <a:t>zvakasiiwa</a:t>
            </a:r>
            <a:r>
              <a:rPr lang="en-US" b="1" dirty="0"/>
              <a:t> </a:t>
            </a:r>
            <a:r>
              <a:rPr lang="en-US" b="1" dirty="0" err="1"/>
              <a:t>naJesu</a:t>
            </a:r>
            <a:r>
              <a:rPr lang="en-US" b="1" dirty="0"/>
              <a:t> </a:t>
            </a:r>
            <a:r>
              <a:rPr lang="en-US" b="1" dirty="0" err="1"/>
              <a:t>mumharidzo</a:t>
            </a:r>
            <a:r>
              <a:rPr lang="en-US" b="1" dirty="0"/>
              <a:t> yake, </a:t>
            </a:r>
            <a:r>
              <a:rPr lang="en-US" b="1" dirty="0" err="1"/>
              <a:t>akabatirira</a:t>
            </a:r>
            <a:r>
              <a:rPr lang="en-US" b="1" dirty="0"/>
              <a:t> </a:t>
            </a:r>
            <a:r>
              <a:rPr lang="en-US" b="1" dirty="0" err="1"/>
              <a:t>pazviri</a:t>
            </a:r>
            <a:r>
              <a:rPr lang="en-US" b="1" dirty="0"/>
              <a:t> </a:t>
            </a:r>
            <a:r>
              <a:rPr lang="en-US" b="1" dirty="0" err="1"/>
              <a:t>nokutenda</a:t>
            </a:r>
            <a:r>
              <a:rPr lang="en-US" b="1" dirty="0"/>
              <a:t>, uye </a:t>
            </a:r>
            <a:r>
              <a:rPr lang="en-US" b="1" dirty="0" err="1"/>
              <a:t>akakunda</a:t>
            </a:r>
            <a:r>
              <a:rPr lang="en-US" b="1" dirty="0"/>
              <a:t> </a:t>
            </a:r>
            <a:r>
              <a:rPr lang="en-US" b="1" dirty="0" err="1"/>
              <a:t>nharo</a:t>
            </a:r>
            <a:r>
              <a:rPr lang="en-US" b="1" dirty="0"/>
              <a:t> pamusoro </a:t>
            </a:r>
            <a:r>
              <a:rPr lang="en-US" b="1" dirty="0" err="1"/>
              <a:t>paJesu</a:t>
            </a:r>
            <a:r>
              <a:rPr lang="en" b="1" dirty="0"/>
              <a:t>! (Marko 7:28).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20C56F-B546-5ADB-211A-A385C8599DE5}"/>
              </a:ext>
            </a:extLst>
          </p:cNvPr>
          <p:cNvSpPr txBox="1"/>
          <p:nvPr/>
        </p:nvSpPr>
        <p:spPr>
          <a:xfrm>
            <a:off x="194792" y="1911897"/>
            <a:ext cx="816447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Mukubata</a:t>
            </a:r>
            <a:r>
              <a:rPr lang="en-US" sz="1900" b="1" dirty="0"/>
              <a:t> </a:t>
            </a:r>
            <a:r>
              <a:rPr lang="en-US" sz="1900" b="1" dirty="0" err="1"/>
              <a:t>nomukadzi</a:t>
            </a:r>
            <a:r>
              <a:rPr lang="en-US" sz="1900" b="1" dirty="0"/>
              <a:t> </a:t>
            </a:r>
            <a:r>
              <a:rPr lang="en-US" sz="1900" b="1" dirty="0" err="1"/>
              <a:t>uyu</a:t>
            </a:r>
            <a:r>
              <a:rPr lang="en-US" sz="1900" b="1" dirty="0"/>
              <a:t> </a:t>
            </a:r>
            <a:r>
              <a:rPr lang="en-US" sz="1900" b="1" dirty="0" err="1"/>
              <a:t>wechiGiriki</a:t>
            </a:r>
            <a:r>
              <a:rPr lang="en-US" sz="1900" b="1" dirty="0"/>
              <a:t>, Jesu </a:t>
            </a:r>
            <a:r>
              <a:rPr lang="en-US" sz="1900" b="1" dirty="0" err="1"/>
              <a:t>anoita</a:t>
            </a:r>
            <a:r>
              <a:rPr lang="en-US" sz="1900" b="1" dirty="0"/>
              <a:t> </a:t>
            </a:r>
            <a:r>
              <a:rPr lang="en-US" sz="1900" b="1" dirty="0" err="1"/>
              <a:t>seanotsigira</a:t>
            </a:r>
            <a:r>
              <a:rPr lang="en-US" sz="1900" b="1" dirty="0"/>
              <a:t> </a:t>
            </a:r>
            <a:r>
              <a:rPr lang="en-US" sz="1900" b="1" dirty="0" err="1"/>
              <a:t>tsika</a:t>
            </a:r>
            <a:r>
              <a:rPr lang="en-US" sz="1900" b="1" dirty="0"/>
              <a:t> </a:t>
            </a:r>
            <a:r>
              <a:rPr lang="en-US" sz="1900" b="1" dirty="0" err="1"/>
              <a:t>idzi</a:t>
            </a:r>
            <a:r>
              <a:rPr lang="en-US" sz="1900" b="1" dirty="0"/>
              <a:t>: “</a:t>
            </a:r>
            <a:r>
              <a:rPr lang="en-US" sz="1900" b="1" dirty="0" err="1"/>
              <a:t>Handigoni</a:t>
            </a:r>
            <a:r>
              <a:rPr lang="en-US" sz="1900" b="1" dirty="0"/>
              <a:t> </a:t>
            </a:r>
            <a:r>
              <a:rPr lang="en-US" sz="1900" b="1" dirty="0" err="1"/>
              <a:t>kuporesa</a:t>
            </a:r>
            <a:r>
              <a:rPr lang="en-US" sz="1900" b="1" dirty="0"/>
              <a:t> </a:t>
            </a:r>
            <a:r>
              <a:rPr lang="en-US" sz="1900" b="1" dirty="0" err="1"/>
              <a:t>mwanasikana</a:t>
            </a:r>
            <a:r>
              <a:rPr lang="en-US" sz="1900" b="1" dirty="0"/>
              <a:t> </a:t>
            </a:r>
            <a:r>
              <a:rPr lang="en-US" sz="1900" b="1" dirty="0" err="1"/>
              <a:t>wako</a:t>
            </a:r>
            <a:r>
              <a:rPr lang="en-US" sz="1900" b="1" dirty="0"/>
              <a:t> </a:t>
            </a:r>
            <a:r>
              <a:rPr lang="en-US" sz="1900" b="1" dirty="0" err="1"/>
              <a:t>nokuti</a:t>
            </a:r>
            <a:r>
              <a:rPr lang="en-US" sz="1900" b="1" dirty="0"/>
              <a:t> </a:t>
            </a:r>
            <a:r>
              <a:rPr lang="en-US" sz="1900" b="1" dirty="0" err="1"/>
              <a:t>uri</a:t>
            </a:r>
            <a:r>
              <a:rPr lang="en-US" sz="1900" b="1" dirty="0"/>
              <a:t> </a:t>
            </a:r>
            <a:r>
              <a:rPr lang="en-US" sz="1900" b="1" dirty="0" err="1"/>
              <a:t>muhedheni</a:t>
            </a:r>
            <a:r>
              <a:rPr lang="en-US" sz="1900" b="1" dirty="0"/>
              <a:t>; </a:t>
            </a:r>
            <a:r>
              <a:rPr lang="en-US" sz="1900" b="1" dirty="0" err="1"/>
              <a:t>ndinoporesa</a:t>
            </a:r>
            <a:r>
              <a:rPr lang="en-US" sz="1900" b="1" dirty="0"/>
              <a:t> </a:t>
            </a:r>
            <a:r>
              <a:rPr lang="en-US" sz="1900" b="1" dirty="0" err="1"/>
              <a:t>vaJudha</a:t>
            </a:r>
            <a:r>
              <a:rPr lang="en-US" sz="1900" b="1" dirty="0"/>
              <a:t> chete” ( Marko 7:26-27 ). </a:t>
            </a:r>
            <a:r>
              <a:rPr lang="en-US" sz="1900" b="1" dirty="0" err="1"/>
              <a:t>Murondedzero</a:t>
            </a:r>
            <a:r>
              <a:rPr lang="en-US" sz="1900" b="1" dirty="0"/>
              <a:t> iyi, </a:t>
            </a:r>
            <a:r>
              <a:rPr lang="en-US" sz="1900" b="1" dirty="0" err="1"/>
              <a:t>vaJudha</a:t>
            </a:r>
            <a:r>
              <a:rPr lang="en-US" sz="1900" b="1" dirty="0"/>
              <a:t> </a:t>
            </a:r>
            <a:r>
              <a:rPr lang="en-US" sz="1900" b="1" dirty="0" err="1"/>
              <a:t>vana</a:t>
            </a:r>
            <a:r>
              <a:rPr lang="en-US" sz="1900" b="1" dirty="0"/>
              <a:t> </a:t>
            </a:r>
            <a:r>
              <a:rPr lang="en-US" sz="1900" b="1" dirty="0" err="1"/>
              <a:t>vaMwari</a:t>
            </a:r>
            <a:r>
              <a:rPr lang="en-US" sz="1900" b="1" dirty="0"/>
              <a:t>, uye </a:t>
            </a:r>
            <a:r>
              <a:rPr lang="en-US" sz="1900" b="1" dirty="0" err="1"/>
              <a:t>vahedheni</a:t>
            </a:r>
            <a:r>
              <a:rPr lang="en-US" sz="1900" b="1" dirty="0"/>
              <a:t> “</a:t>
            </a:r>
            <a:r>
              <a:rPr lang="en-US" sz="1900" b="1" dirty="0" err="1"/>
              <a:t>imbwa</a:t>
            </a:r>
            <a:r>
              <a:rPr lang="en-US" sz="1900" b="1" dirty="0"/>
              <a:t>” (</a:t>
            </a:r>
            <a:r>
              <a:rPr lang="en-US" sz="1900" b="1" dirty="0" err="1"/>
              <a:t>imbwa</a:t>
            </a:r>
            <a:r>
              <a:rPr lang="en-US" sz="1900" b="1" dirty="0"/>
              <a:t> </a:t>
            </a:r>
            <a:r>
              <a:rPr lang="en-US" sz="1900" b="1" dirty="0" err="1"/>
              <a:t>dzinogara</a:t>
            </a:r>
            <a:r>
              <a:rPr lang="en-US" sz="1900" b="1" dirty="0"/>
              <a:t> </a:t>
            </a:r>
            <a:r>
              <a:rPr lang="en-US" sz="1900" b="1" dirty="0" err="1"/>
              <a:t>pamba</a:t>
            </a:r>
            <a:r>
              <a:rPr lang="en" sz="1900" b="1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14836E-7285-58EB-720D-D887F042DEC8}"/>
              </a:ext>
            </a:extLst>
          </p:cNvPr>
          <p:cNvSpPr txBox="1"/>
          <p:nvPr/>
        </p:nvSpPr>
        <p:spPr>
          <a:xfrm>
            <a:off x="194793" y="1204011"/>
            <a:ext cx="8024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Maererano</a:t>
            </a:r>
            <a:r>
              <a:rPr lang="en-US" sz="1900" b="1" dirty="0"/>
              <a:t> </a:t>
            </a:r>
            <a:r>
              <a:rPr lang="en-US" sz="1900" b="1" dirty="0" err="1"/>
              <a:t>netsika</a:t>
            </a:r>
            <a:r>
              <a:rPr lang="en-US" sz="1900" b="1" dirty="0"/>
              <a:t>, </a:t>
            </a:r>
            <a:r>
              <a:rPr lang="en-US" sz="1900" b="1" dirty="0" err="1"/>
              <a:t>muJudha</a:t>
            </a:r>
            <a:r>
              <a:rPr lang="en-US" sz="1900" b="1" dirty="0"/>
              <a:t> </a:t>
            </a:r>
            <a:r>
              <a:rPr lang="en-US" sz="1900" b="1" dirty="0" err="1"/>
              <a:t>aisagona</a:t>
            </a:r>
            <a:r>
              <a:rPr lang="en-US" sz="1900" b="1" dirty="0"/>
              <a:t> </a:t>
            </a:r>
            <a:r>
              <a:rPr lang="en-US" sz="1900" b="1" dirty="0" err="1"/>
              <a:t>kubata</a:t>
            </a:r>
            <a:r>
              <a:rPr lang="en-US" sz="1900" b="1" dirty="0"/>
              <a:t> Mamwe </a:t>
            </a:r>
            <a:r>
              <a:rPr lang="en-US" sz="1900" b="1" dirty="0" err="1"/>
              <a:t>Marudzi</a:t>
            </a:r>
            <a:r>
              <a:rPr lang="en-US" sz="1900" b="1" dirty="0"/>
              <a:t> (</a:t>
            </a:r>
            <a:r>
              <a:rPr lang="en-US" sz="1900" b="1" dirty="0" err="1"/>
              <a:t>muhedheni</a:t>
            </a:r>
            <a:r>
              <a:rPr lang="en-US" sz="1900" b="1" dirty="0"/>
              <a:t>, </a:t>
            </a:r>
            <a:r>
              <a:rPr lang="en-US" sz="1900" b="1" dirty="0" err="1"/>
              <a:t>mutorwa</a:t>
            </a:r>
            <a:r>
              <a:rPr lang="en-US" sz="1900" b="1" dirty="0"/>
              <a:t>), </a:t>
            </a:r>
            <a:r>
              <a:rPr lang="en-US" sz="1900" b="1" dirty="0" err="1"/>
              <a:t>kupinda</a:t>
            </a:r>
            <a:r>
              <a:rPr lang="en-US" sz="1900" b="1" dirty="0"/>
              <a:t> </a:t>
            </a:r>
            <a:r>
              <a:rPr lang="en-US" sz="1900" b="1" dirty="0" err="1"/>
              <a:t>mumba</a:t>
            </a:r>
            <a:r>
              <a:rPr lang="en-US" sz="1900" b="1" dirty="0"/>
              <a:t> make, kana kuti </a:t>
            </a:r>
            <a:r>
              <a:rPr lang="en-US" sz="1900" b="1" dirty="0" err="1"/>
              <a:t>kudya</a:t>
            </a:r>
            <a:r>
              <a:rPr lang="en-US" sz="1900" b="1" dirty="0"/>
              <a:t> naye</a:t>
            </a:r>
            <a:r>
              <a:rPr lang="en" sz="19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EF3949-9EC6-6B23-3265-9ADFEBDD20BE}"/>
              </a:ext>
            </a:extLst>
          </p:cNvPr>
          <p:cNvSpPr txBox="1"/>
          <p:nvPr/>
        </p:nvSpPr>
        <p:spPr>
          <a:xfrm>
            <a:off x="1495424" y="498846"/>
            <a:ext cx="92011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Akapindura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akati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kwaari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Hoŋo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Ishe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kunyaŋge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nembganana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ʋo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dzinodya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pasi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petafura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imeɗu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aʋana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(Marko 7:28)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CB0FAD-9636-C18F-8A10-F51E403CB8AC}"/>
              </a:ext>
            </a:extLst>
          </p:cNvPr>
          <p:cNvSpPr txBox="1"/>
          <p:nvPr/>
        </p:nvSpPr>
        <p:spPr>
          <a:xfrm>
            <a:off x="0" y="-8038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MBWANANA DZINOPFUURA VATENZI VADZO</a:t>
            </a:r>
            <a:endParaRPr lang="en" sz="4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5068C-A66D-4DAA-852F-40FB80074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7585068C-A66D-4DAA-852F-40FB80074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BDD9DD-95DA-4AA4-9024-43EFD1E0F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98BDD9DD-95DA-4AA4-9024-43EFD1E0F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1" grpId="0"/>
      <p:bldP spid="13" grpId="0"/>
      <p:bldP spid="6" grpId="0"/>
      <p:bldP spid="5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1020</Words>
  <Application>Microsoft Office PowerPoint</Application>
  <PresentationFormat>Panorámica</PresentationFormat>
  <Paragraphs>61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105</cp:revision>
  <dcterms:created xsi:type="dcterms:W3CDTF">2024-06-30T13:50:04Z</dcterms:created>
  <dcterms:modified xsi:type="dcterms:W3CDTF">2024-07-23T06:56:20Z</dcterms:modified>
</cp:coreProperties>
</file>