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2" r:id="rId4"/>
    <p:sldId id="257" r:id="rId5"/>
    <p:sldId id="258" r:id="rId6"/>
    <p:sldId id="259" r:id="rId7"/>
    <p:sldId id="260" r:id="rId8"/>
    <p:sldId id="310" r:id="rId9"/>
    <p:sldId id="262" r:id="rId10"/>
    <p:sldId id="311" r:id="rId11"/>
    <p:sldId id="264" r:id="rId12"/>
    <p:sldId id="30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C2F"/>
    <a:srgbClr val="084E3E"/>
    <a:srgbClr val="DDADB1"/>
    <a:srgbClr val="FEFEFE"/>
    <a:srgbClr val="7B5B5C"/>
    <a:srgbClr val="C4C5B7"/>
    <a:srgbClr val="170215"/>
    <a:srgbClr val="65454F"/>
    <a:srgbClr val="34192A"/>
    <a:srgbClr val="A67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microsoft.com/office/2007/relationships/hdphoto" Target="../media/hdphoto2.wdp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microsoft.com/office/2007/relationships/hdphoto" Target="../media/hdphoto2.wdp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91670-337C-43B8-9FC9-ADC9C2411F18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D5EA10-60AF-471B-9F4D-7ACF4B4B61B4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Dzidziso yekutanga</a:t>
          </a:r>
          <a:br>
            <a:rPr lang="es-ES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9:35-37)</a:t>
          </a:r>
        </a:p>
      </dgm:t>
    </dgm:pt>
    <dgm:pt modelId="{32BE2B10-13AB-4CDB-BCB8-A466D5E132DD}" type="parTrans" cxnId="{B688A199-C83E-4AD9-828F-89003767E6DD}">
      <dgm:prSet/>
      <dgm:spPr/>
      <dgm:t>
        <a:bodyPr/>
        <a:lstStyle/>
        <a:p>
          <a:endParaRPr lang="es-ES" sz="2000" b="1"/>
        </a:p>
      </dgm:t>
    </dgm:pt>
    <dgm:pt modelId="{B844E885-AD6C-422F-B32D-5F13658E9638}" type="sibTrans" cxnId="{B688A199-C83E-4AD9-828F-89003767E6DD}">
      <dgm:prSet/>
      <dgm:spPr/>
      <dgm:t>
        <a:bodyPr/>
        <a:lstStyle/>
        <a:p>
          <a:endParaRPr lang="es-ES" sz="2000" b="1"/>
        </a:p>
      </dgm:t>
    </dgm:pt>
    <dgm:pt modelId="{DB8D9231-E580-45AB-8B96-612E1739A0A2}">
      <dgm:prSet custT="1"/>
      <dgm:spPr/>
      <dgm:t>
        <a:bodyPr/>
        <a:lstStyle/>
        <a:p>
          <a:pPr rtl="0"/>
          <a:r>
            <a:rPr lang="en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Dzidziso yechipiri</a:t>
          </a:r>
          <a:br>
            <a:rPr lang="es-ES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9:38-41)</a:t>
          </a:r>
        </a:p>
      </dgm:t>
    </dgm:pt>
    <dgm:pt modelId="{95ECF98E-2584-49BB-B4B7-B47E6220F72C}" type="parTrans" cxnId="{EBAEE286-6698-45DB-B6CA-BED581A2002E}">
      <dgm:prSet/>
      <dgm:spPr/>
      <dgm:t>
        <a:bodyPr/>
        <a:lstStyle/>
        <a:p>
          <a:endParaRPr lang="es-ES" sz="2000" b="1"/>
        </a:p>
      </dgm:t>
    </dgm:pt>
    <dgm:pt modelId="{3197FE25-E4B7-404D-B9EE-3D2B19B6BB93}" type="sibTrans" cxnId="{EBAEE286-6698-45DB-B6CA-BED581A2002E}">
      <dgm:prSet/>
      <dgm:spPr/>
      <dgm:t>
        <a:bodyPr/>
        <a:lstStyle/>
        <a:p>
          <a:endParaRPr lang="es-ES" sz="2000" b="1"/>
        </a:p>
      </dgm:t>
    </dgm:pt>
    <dgm:pt modelId="{B02CF6F8-7A5B-4B50-B427-93EDAD11A6C1}">
      <dgm:prSet phldrT="[Texto]" custT="1"/>
      <dgm:spPr/>
      <dgm:t>
        <a:bodyPr/>
        <a:lstStyle/>
        <a:p>
          <a:r>
            <a:rPr lang="en-US" sz="2000" b="1" dirty="0" err="1"/>
            <a:t>Akatora</a:t>
          </a:r>
          <a:r>
            <a:rPr lang="en-US" sz="2000" b="1" dirty="0"/>
            <a:t> </a:t>
          </a:r>
          <a:r>
            <a:rPr lang="en-US" sz="2000" b="1" dirty="0" err="1"/>
            <a:t>mwana</a:t>
          </a:r>
          <a:r>
            <a:rPr lang="en-US" sz="2000" b="1" dirty="0"/>
            <a:t>, </a:t>
          </a:r>
          <a:r>
            <a:rPr lang="en-US" sz="2000" b="1" dirty="0" err="1"/>
            <a:t>akaratidza</a:t>
          </a:r>
          <a:r>
            <a:rPr lang="en-US" sz="2000" b="1" dirty="0"/>
            <a:t> </a:t>
          </a:r>
          <a:r>
            <a:rPr lang="en-US" sz="2000" b="1" dirty="0" err="1"/>
            <a:t>nezve</a:t>
          </a:r>
          <a:r>
            <a:rPr lang="en-US" sz="2000" b="1" dirty="0"/>
            <a:t> </a:t>
          </a:r>
          <a:r>
            <a:rPr lang="en-US" sz="2000" b="1" dirty="0" err="1"/>
            <a:t>ukuru</a:t>
          </a:r>
          <a:r>
            <a:rPr lang="en-US" sz="2000" b="1" dirty="0"/>
            <a:t> </a:t>
          </a:r>
          <a:r>
            <a:rPr lang="en-US" sz="2000" b="1" dirty="0" err="1"/>
            <a:t>muushe</a:t>
          </a:r>
          <a:r>
            <a:rPr lang="en-US" sz="2000" b="1" dirty="0"/>
            <a:t>; </a:t>
          </a:r>
          <a:r>
            <a:rPr lang="en-US" sz="2000" b="1" dirty="0" err="1"/>
            <a:t>vekutanga</a:t>
          </a:r>
          <a:r>
            <a:rPr lang="en-US" sz="2000" b="1" dirty="0"/>
            <a:t> </a:t>
          </a:r>
          <a:r>
            <a:rPr lang="en-US" sz="2000" b="1" dirty="0" err="1"/>
            <a:t>ndivo</a:t>
          </a:r>
          <a:r>
            <a:rPr lang="en-US" sz="2000" b="1" dirty="0"/>
            <a:t> </a:t>
          </a:r>
          <a:r>
            <a:rPr lang="en-US" sz="2000" b="1" dirty="0" err="1"/>
            <a:t>vekupedzisira</a:t>
          </a:r>
          <a:r>
            <a:rPr lang="en-US" sz="2000" b="1" dirty="0"/>
            <a:t>; </a:t>
          </a:r>
          <a:r>
            <a:rPr lang="en-US" sz="2000" b="1" dirty="0" err="1"/>
            <a:t>mukuru</a:t>
          </a:r>
          <a:r>
            <a:rPr lang="en-US" sz="2000" b="1" dirty="0"/>
            <a:t> </a:t>
          </a:r>
          <a:r>
            <a:rPr lang="en-US" sz="2000" b="1" dirty="0" err="1"/>
            <a:t>ndiye</a:t>
          </a:r>
          <a:r>
            <a:rPr lang="en-US" sz="2000" b="1" dirty="0"/>
            <a:t> </a:t>
          </a:r>
          <a:r>
            <a:rPr lang="en-US" sz="2000" b="1" dirty="0" err="1"/>
            <a:t>muranda</a:t>
          </a:r>
          <a:r>
            <a:rPr lang="en-US" sz="2000" b="1" dirty="0"/>
            <a:t>; </a:t>
          </a:r>
          <a:r>
            <a:rPr lang="en-US" sz="2000" b="1" dirty="0" err="1"/>
            <a:t>mudiki</a:t>
          </a:r>
          <a:r>
            <a:rPr lang="en-US" sz="2000" b="1" dirty="0"/>
            <a:t> uye </a:t>
          </a:r>
          <a:r>
            <a:rPr lang="en-US" sz="2000" b="1" dirty="0" err="1"/>
            <a:t>anozvininipisa</a:t>
          </a:r>
          <a:r>
            <a:rPr lang="en-US" sz="2000" b="1" dirty="0"/>
            <a:t> </a:t>
          </a:r>
          <a:r>
            <a:rPr lang="en-US" sz="2000" b="1" dirty="0" err="1"/>
            <a:t>anofanira</a:t>
          </a:r>
          <a:r>
            <a:rPr lang="en-US" sz="2000" b="1" dirty="0"/>
            <a:t> </a:t>
          </a:r>
          <a:r>
            <a:rPr lang="en-US" sz="2000" b="1" dirty="0" err="1"/>
            <a:t>kubatwa</a:t>
          </a:r>
          <a:r>
            <a:rPr lang="en-US" sz="2000" b="1" dirty="0"/>
            <a:t> </a:t>
          </a:r>
          <a:r>
            <a:rPr lang="en-US" sz="2000" b="1" dirty="0" err="1"/>
            <a:t>sokunge</a:t>
          </a:r>
          <a:r>
            <a:rPr lang="en-US" sz="2000" b="1" dirty="0"/>
            <a:t> </a:t>
          </a:r>
          <a:r>
            <a:rPr lang="en-US" sz="2000" b="1" dirty="0" err="1"/>
            <a:t>ndiJesu</a:t>
          </a:r>
          <a:r>
            <a:rPr lang="en-US" sz="2000" b="1" dirty="0"/>
            <a:t> </a:t>
          </a:r>
          <a:r>
            <a:rPr lang="en-US" sz="2000" b="1" dirty="0" err="1"/>
            <a:t>pachake</a:t>
          </a:r>
          <a:r>
            <a:rPr lang="en" sz="2000" b="1" dirty="0"/>
            <a:t>.</a:t>
          </a:r>
        </a:p>
      </dgm:t>
    </dgm:pt>
    <dgm:pt modelId="{18C973F8-FFC2-4F90-8D14-FD15578C1883}" type="parTrans" cxnId="{6A522D29-D527-4C7E-ADFA-83C6566502E8}">
      <dgm:prSet/>
      <dgm:spPr/>
      <dgm:t>
        <a:bodyPr/>
        <a:lstStyle/>
        <a:p>
          <a:endParaRPr lang="es-ES" sz="2000" b="1"/>
        </a:p>
      </dgm:t>
    </dgm:pt>
    <dgm:pt modelId="{A4A69FAD-B6E5-4B93-BE2F-18056D3C66CE}" type="sibTrans" cxnId="{6A522D29-D527-4C7E-ADFA-83C6566502E8}">
      <dgm:prSet/>
      <dgm:spPr/>
      <dgm:t>
        <a:bodyPr/>
        <a:lstStyle/>
        <a:p>
          <a:endParaRPr lang="es-ES" sz="2000" b="1"/>
        </a:p>
      </dgm:t>
    </dgm:pt>
    <dgm:pt modelId="{62FDDE24-7877-49D9-AF09-CFE0B48C4AC6}">
      <dgm:prSet custT="1"/>
      <dgm:spPr/>
      <dgm:t>
        <a:bodyPr/>
        <a:lstStyle/>
        <a:p>
          <a:pPr rtl="0"/>
          <a:r>
            <a:rPr lang="en-US" sz="2000" b="1" dirty="0"/>
            <a:t>Munhu </a:t>
          </a:r>
          <a:r>
            <a:rPr lang="en-US" sz="2000" b="1" dirty="0" err="1"/>
            <a:t>wose</a:t>
          </a:r>
          <a:r>
            <a:rPr lang="en-US" sz="2000" b="1" dirty="0"/>
            <a:t> </a:t>
          </a:r>
          <a:r>
            <a:rPr lang="en-US" sz="2000" b="1" dirty="0" err="1"/>
            <a:t>ane</a:t>
          </a:r>
          <a:r>
            <a:rPr lang="en-US" sz="2000" b="1" dirty="0"/>
            <a:t> </a:t>
          </a:r>
          <a:r>
            <a:rPr lang="en-US" sz="2000" b="1" dirty="0" err="1"/>
            <a:t>basa</a:t>
          </a:r>
          <a:r>
            <a:rPr lang="en-US" sz="2000" b="1" dirty="0"/>
            <a:t> rake, uye hapana </a:t>
          </a:r>
          <a:r>
            <a:rPr lang="en-US" sz="2000" b="1" dirty="0" err="1"/>
            <a:t>anofanira</a:t>
          </a:r>
          <a:r>
            <a:rPr lang="en-US" sz="2000" b="1" dirty="0"/>
            <a:t> </a:t>
          </a:r>
          <a:r>
            <a:rPr lang="en-US" sz="2000" b="1" dirty="0" err="1"/>
            <a:t>kusarira</a:t>
          </a:r>
          <a:r>
            <a:rPr lang="en-US" sz="2000" b="1" dirty="0"/>
            <a:t> </a:t>
          </a:r>
          <a:r>
            <a:rPr lang="en-US" sz="2000" b="1" dirty="0" err="1"/>
            <a:t>pakuita</a:t>
          </a:r>
          <a:r>
            <a:rPr lang="en-US" sz="2000" b="1" dirty="0"/>
            <a:t> </a:t>
          </a:r>
          <a:r>
            <a:rPr lang="en-US" sz="2000" b="1" dirty="0" err="1"/>
            <a:t>basa</a:t>
          </a:r>
          <a:r>
            <a:rPr lang="en-US" sz="2000" b="1" dirty="0"/>
            <a:t> </a:t>
          </a:r>
          <a:r>
            <a:rPr lang="en-US" sz="2000" b="1" dirty="0" err="1"/>
            <a:t>raMwari</a:t>
          </a:r>
          <a:r>
            <a:rPr lang="en-US" sz="2000" b="1" dirty="0"/>
            <a:t>, nyangwe </a:t>
          </a:r>
          <a:r>
            <a:rPr lang="en-US" sz="2000" b="1" dirty="0" err="1"/>
            <a:t>riri</a:t>
          </a:r>
          <a:r>
            <a:rPr lang="en-US" sz="2000" b="1" dirty="0"/>
            <a:t> </a:t>
          </a:r>
          <a:r>
            <a:rPr lang="en-US" sz="2000" b="1" dirty="0" err="1"/>
            <a:t>diki</a:t>
          </a:r>
          <a:r>
            <a:rPr lang="en-US" sz="2000" b="1" dirty="0"/>
            <a:t> sei</a:t>
          </a:r>
          <a:r>
            <a:rPr lang="en" sz="2000" b="1" dirty="0"/>
            <a:t>.</a:t>
          </a:r>
        </a:p>
      </dgm:t>
    </dgm:pt>
    <dgm:pt modelId="{376AC1BA-1A60-450E-B179-CE29CF2B4B10}" type="parTrans" cxnId="{5C922A85-9FE0-4C47-842A-74B0E49BBA4F}">
      <dgm:prSet/>
      <dgm:spPr/>
      <dgm:t>
        <a:bodyPr/>
        <a:lstStyle/>
        <a:p>
          <a:endParaRPr lang="es-ES" sz="2000" b="1"/>
        </a:p>
      </dgm:t>
    </dgm:pt>
    <dgm:pt modelId="{B2C11E16-04DB-49A7-A5AA-AF09665E0EB3}" type="sibTrans" cxnId="{5C922A85-9FE0-4C47-842A-74B0E49BBA4F}">
      <dgm:prSet/>
      <dgm:spPr/>
      <dgm:t>
        <a:bodyPr/>
        <a:lstStyle/>
        <a:p>
          <a:endParaRPr lang="es-ES" sz="2000" b="1"/>
        </a:p>
      </dgm:t>
    </dgm:pt>
    <dgm:pt modelId="{15F9322C-6870-479C-87AD-2D478B545E65}" type="pres">
      <dgm:prSet presAssocID="{A6691670-337C-43B8-9FC9-ADC9C2411F18}" presName="Name0" presStyleCnt="0">
        <dgm:presLayoutVars>
          <dgm:dir/>
        </dgm:presLayoutVars>
      </dgm:prSet>
      <dgm:spPr/>
    </dgm:pt>
    <dgm:pt modelId="{82D7A63F-417B-473A-A5B6-D18118C145BB}" type="pres">
      <dgm:prSet presAssocID="{4ED5EA10-60AF-471B-9F4D-7ACF4B4B61B4}" presName="composite" presStyleCnt="0"/>
      <dgm:spPr/>
    </dgm:pt>
    <dgm:pt modelId="{D93928B3-6774-4ED3-B260-49CBADB2AFF2}" type="pres">
      <dgm:prSet presAssocID="{4ED5EA10-60AF-471B-9F4D-7ACF4B4B61B4}" presName="Accent" presStyleLbl="alignAcc1" presStyleIdx="0" presStyleCnt="2" custLinFactX="-680443" custLinFactNeighborX="-700000"/>
      <dgm:spPr>
        <a:ln w="57150">
          <a:solidFill>
            <a:schemeClr val="accent5">
              <a:lumMod val="75000"/>
            </a:schemeClr>
          </a:solidFill>
        </a:ln>
      </dgm:spPr>
    </dgm:pt>
    <dgm:pt modelId="{6E649C91-8A1D-4749-A47A-05E29CB21EAF}" type="pres">
      <dgm:prSet presAssocID="{4ED5EA10-60AF-471B-9F4D-7ACF4B4B61B4}" presName="Image" presStyleLbl="node1" presStyleIdx="0" presStyleCnt="2" custScaleX="142848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0C73B8-F0DB-4A06-AFA2-08C4538ADF53}" type="pres">
      <dgm:prSet presAssocID="{4ED5EA10-60AF-471B-9F4D-7ACF4B4B61B4}" presName="Child" presStyleLbl="revTx" presStyleIdx="0" presStyleCnt="2" custScaleX="141895" custScaleY="92702">
        <dgm:presLayoutVars>
          <dgm:bulletEnabled val="1"/>
        </dgm:presLayoutVars>
      </dgm:prSet>
      <dgm:spPr/>
    </dgm:pt>
    <dgm:pt modelId="{FFD92903-2C1D-4662-AFE9-B72665617204}" type="pres">
      <dgm:prSet presAssocID="{4ED5EA10-60AF-471B-9F4D-7ACF4B4B61B4}" presName="Parent" presStyleLbl="alignNode1" presStyleIdx="0" presStyleCnt="2" custScaleX="142848" custScaleY="119266">
        <dgm:presLayoutVars>
          <dgm:bulletEnabled val="1"/>
        </dgm:presLayoutVars>
      </dgm:prSet>
      <dgm:spPr/>
    </dgm:pt>
    <dgm:pt modelId="{60F24247-886A-4CA4-9941-33C1CCD84883}" type="pres">
      <dgm:prSet presAssocID="{B844E885-AD6C-422F-B32D-5F13658E9638}" presName="sibTrans" presStyleCnt="0"/>
      <dgm:spPr/>
    </dgm:pt>
    <dgm:pt modelId="{42ECE93F-A414-41B6-A3B0-B454A76F3E4F}" type="pres">
      <dgm:prSet presAssocID="{DB8D9231-E580-45AB-8B96-612E1739A0A2}" presName="composite" presStyleCnt="0"/>
      <dgm:spPr/>
    </dgm:pt>
    <dgm:pt modelId="{271460F9-68F8-42FF-B4C7-A16AE02332B1}" type="pres">
      <dgm:prSet presAssocID="{DB8D9231-E580-45AB-8B96-612E1739A0A2}" presName="Accent" presStyleLbl="alignAcc1" presStyleIdx="1" presStyleCnt="2" custLinFactX="-680442" custLinFactNeighborX="-700000"/>
      <dgm:spPr>
        <a:ln w="57150">
          <a:solidFill>
            <a:schemeClr val="accent3">
              <a:lumMod val="75000"/>
            </a:schemeClr>
          </a:solidFill>
        </a:ln>
      </dgm:spPr>
    </dgm:pt>
    <dgm:pt modelId="{A1012169-87EF-46FB-99D6-CAE49B981A51}" type="pres">
      <dgm:prSet presAssocID="{DB8D9231-E580-45AB-8B96-612E1739A0A2}" presName="Image" presStyleLbl="node1" presStyleIdx="1" presStyleCnt="2" custScaleX="142848" custScaleY="133858" custLinFactNeighborY="1564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248A69D-72AD-43DE-B2B6-C5447068DE08}" type="pres">
      <dgm:prSet presAssocID="{DB8D9231-E580-45AB-8B96-612E1739A0A2}" presName="Child" presStyleLbl="revTx" presStyleIdx="1" presStyleCnt="2" custScaleX="141895" custScaleY="66331" custLinFactNeighborY="12801">
        <dgm:presLayoutVars>
          <dgm:bulletEnabled val="1"/>
        </dgm:presLayoutVars>
      </dgm:prSet>
      <dgm:spPr/>
    </dgm:pt>
    <dgm:pt modelId="{1B70EBBE-7D24-42FE-BF74-15FC8AD215F7}" type="pres">
      <dgm:prSet presAssocID="{DB8D9231-E580-45AB-8B96-612E1739A0A2}" presName="Parent" presStyleLbl="alignNode1" presStyleIdx="1" presStyleCnt="2" custScaleX="142848" custScaleY="119266">
        <dgm:presLayoutVars>
          <dgm:bulletEnabled val="1"/>
        </dgm:presLayoutVars>
      </dgm:prSet>
      <dgm:spPr/>
    </dgm:pt>
  </dgm:ptLst>
  <dgm:cxnLst>
    <dgm:cxn modelId="{F7AEA609-3A9B-481D-8D0B-DA1F4C7FD734}" type="presOf" srcId="{B02CF6F8-7A5B-4B50-B427-93EDAD11A6C1}" destId="{6C0C73B8-F0DB-4A06-AFA2-08C4538ADF53}" srcOrd="0" destOrd="0" presId="urn:microsoft.com/office/officeart/2008/layout/TitlePictureLineup"/>
    <dgm:cxn modelId="{F5A24B18-0F83-4BE2-A406-42388C8672FD}" type="presOf" srcId="{A6691670-337C-43B8-9FC9-ADC9C2411F18}" destId="{15F9322C-6870-479C-87AD-2D478B545E65}" srcOrd="0" destOrd="0" presId="urn:microsoft.com/office/officeart/2008/layout/TitlePictureLineup"/>
    <dgm:cxn modelId="{6A522D29-D527-4C7E-ADFA-83C6566502E8}" srcId="{4ED5EA10-60AF-471B-9F4D-7ACF4B4B61B4}" destId="{B02CF6F8-7A5B-4B50-B427-93EDAD11A6C1}" srcOrd="0" destOrd="0" parTransId="{18C973F8-FFC2-4F90-8D14-FD15578C1883}" sibTransId="{A4A69FAD-B6E5-4B93-BE2F-18056D3C66CE}"/>
    <dgm:cxn modelId="{5C922A85-9FE0-4C47-842A-74B0E49BBA4F}" srcId="{DB8D9231-E580-45AB-8B96-612E1739A0A2}" destId="{62FDDE24-7877-49D9-AF09-CFE0B48C4AC6}" srcOrd="0" destOrd="0" parTransId="{376AC1BA-1A60-450E-B179-CE29CF2B4B10}" sibTransId="{B2C11E16-04DB-49A7-A5AA-AF09665E0EB3}"/>
    <dgm:cxn modelId="{EBAEE286-6698-45DB-B6CA-BED581A2002E}" srcId="{A6691670-337C-43B8-9FC9-ADC9C2411F18}" destId="{DB8D9231-E580-45AB-8B96-612E1739A0A2}" srcOrd="1" destOrd="0" parTransId="{95ECF98E-2584-49BB-B4B7-B47E6220F72C}" sibTransId="{3197FE25-E4B7-404D-B9EE-3D2B19B6BB93}"/>
    <dgm:cxn modelId="{B688A199-C83E-4AD9-828F-89003767E6DD}" srcId="{A6691670-337C-43B8-9FC9-ADC9C2411F18}" destId="{4ED5EA10-60AF-471B-9F4D-7ACF4B4B61B4}" srcOrd="0" destOrd="0" parTransId="{32BE2B10-13AB-4CDB-BCB8-A466D5E132DD}" sibTransId="{B844E885-AD6C-422F-B32D-5F13658E9638}"/>
    <dgm:cxn modelId="{1F55A9A7-FE13-468F-BB39-51234F2A792D}" type="presOf" srcId="{DB8D9231-E580-45AB-8B96-612E1739A0A2}" destId="{1B70EBBE-7D24-42FE-BF74-15FC8AD215F7}" srcOrd="0" destOrd="0" presId="urn:microsoft.com/office/officeart/2008/layout/TitlePictureLineup"/>
    <dgm:cxn modelId="{892E15EE-A597-450A-A409-EB0E60E2E10F}" type="presOf" srcId="{62FDDE24-7877-49D9-AF09-CFE0B48C4AC6}" destId="{1248A69D-72AD-43DE-B2B6-C5447068DE08}" srcOrd="0" destOrd="0" presId="urn:microsoft.com/office/officeart/2008/layout/TitlePictureLineup"/>
    <dgm:cxn modelId="{6E3B7EF8-9345-482C-B42A-6DBD45B7A3ED}" type="presOf" srcId="{4ED5EA10-60AF-471B-9F4D-7ACF4B4B61B4}" destId="{FFD92903-2C1D-4662-AFE9-B72665617204}" srcOrd="0" destOrd="0" presId="urn:microsoft.com/office/officeart/2008/layout/TitlePictureLineup"/>
    <dgm:cxn modelId="{EDAB6B83-A0C6-4AB9-9404-6C0ED15CBB38}" type="presParOf" srcId="{15F9322C-6870-479C-87AD-2D478B545E65}" destId="{82D7A63F-417B-473A-A5B6-D18118C145BB}" srcOrd="0" destOrd="0" presId="urn:microsoft.com/office/officeart/2008/layout/TitlePictureLineup"/>
    <dgm:cxn modelId="{134EC499-09B1-4C75-8116-EEB60DC6E569}" type="presParOf" srcId="{82D7A63F-417B-473A-A5B6-D18118C145BB}" destId="{D93928B3-6774-4ED3-B260-49CBADB2AFF2}" srcOrd="0" destOrd="0" presId="urn:microsoft.com/office/officeart/2008/layout/TitlePictureLineup"/>
    <dgm:cxn modelId="{869F2742-C34A-46DB-92AE-388F4FC3BA00}" type="presParOf" srcId="{82D7A63F-417B-473A-A5B6-D18118C145BB}" destId="{6E649C91-8A1D-4749-A47A-05E29CB21EAF}" srcOrd="1" destOrd="0" presId="urn:microsoft.com/office/officeart/2008/layout/TitlePictureLineup"/>
    <dgm:cxn modelId="{38F54A59-6D32-4F2C-A8A5-6CD5D701E314}" type="presParOf" srcId="{82D7A63F-417B-473A-A5B6-D18118C145BB}" destId="{6C0C73B8-F0DB-4A06-AFA2-08C4538ADF53}" srcOrd="2" destOrd="0" presId="urn:microsoft.com/office/officeart/2008/layout/TitlePictureLineup"/>
    <dgm:cxn modelId="{49939DB7-5390-49A7-8B49-9936B7ACA4B7}" type="presParOf" srcId="{82D7A63F-417B-473A-A5B6-D18118C145BB}" destId="{FFD92903-2C1D-4662-AFE9-B72665617204}" srcOrd="3" destOrd="0" presId="urn:microsoft.com/office/officeart/2008/layout/TitlePictureLineup"/>
    <dgm:cxn modelId="{ADADD3AA-32EB-43D3-A7A4-5CD2333EBA70}" type="presParOf" srcId="{15F9322C-6870-479C-87AD-2D478B545E65}" destId="{60F24247-886A-4CA4-9941-33C1CCD84883}" srcOrd="1" destOrd="0" presId="urn:microsoft.com/office/officeart/2008/layout/TitlePictureLineup"/>
    <dgm:cxn modelId="{DD9F9315-FDEE-4DBA-A3FC-44393CE30FE8}" type="presParOf" srcId="{15F9322C-6870-479C-87AD-2D478B545E65}" destId="{42ECE93F-A414-41B6-A3B0-B454A76F3E4F}" srcOrd="2" destOrd="0" presId="urn:microsoft.com/office/officeart/2008/layout/TitlePictureLineup"/>
    <dgm:cxn modelId="{FF266C8D-CAC7-4575-B66B-6927704059B1}" type="presParOf" srcId="{42ECE93F-A414-41B6-A3B0-B454A76F3E4F}" destId="{271460F9-68F8-42FF-B4C7-A16AE02332B1}" srcOrd="0" destOrd="0" presId="urn:microsoft.com/office/officeart/2008/layout/TitlePictureLineup"/>
    <dgm:cxn modelId="{BE6124CB-9C45-4FE3-9285-D8388A3E6F10}" type="presParOf" srcId="{42ECE93F-A414-41B6-A3B0-B454A76F3E4F}" destId="{A1012169-87EF-46FB-99D6-CAE49B981A51}" srcOrd="1" destOrd="0" presId="urn:microsoft.com/office/officeart/2008/layout/TitlePictureLineup"/>
    <dgm:cxn modelId="{2735B222-7522-4026-8CE5-A4EDEE26498B}" type="presParOf" srcId="{42ECE93F-A414-41B6-A3B0-B454A76F3E4F}" destId="{1248A69D-72AD-43DE-B2B6-C5447068DE08}" srcOrd="2" destOrd="0" presId="urn:microsoft.com/office/officeart/2008/layout/TitlePictureLineup"/>
    <dgm:cxn modelId="{8E367DFB-8C26-484F-BD4F-FF7D0C661576}" type="presParOf" srcId="{42ECE93F-A414-41B6-A3B0-B454A76F3E4F}" destId="{1B70EBBE-7D24-42FE-BF74-15FC8AD215F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928B3-6774-4ED3-B260-49CBADB2AFF2}">
      <dsp:nvSpPr>
        <dsp:cNvPr id="0" name=""/>
        <dsp:cNvSpPr/>
      </dsp:nvSpPr>
      <dsp:spPr>
        <a:xfrm>
          <a:off x="79918" y="512126"/>
          <a:ext cx="0" cy="437692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649C91-8A1D-4749-A47A-05E29CB21EAF}">
      <dsp:nvSpPr>
        <dsp:cNvPr id="0" name=""/>
        <dsp:cNvSpPr/>
      </dsp:nvSpPr>
      <dsp:spPr>
        <a:xfrm>
          <a:off x="205274" y="658023"/>
          <a:ext cx="3288390" cy="196961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C73B8-F0DB-4A06-AFA2-08C4538ADF53}">
      <dsp:nvSpPr>
        <dsp:cNvPr id="0" name=""/>
        <dsp:cNvSpPr/>
      </dsp:nvSpPr>
      <dsp:spPr>
        <a:xfrm>
          <a:off x="216243" y="2710160"/>
          <a:ext cx="3266452" cy="209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Akatora</a:t>
          </a:r>
          <a:r>
            <a:rPr lang="en-US" sz="2000" b="1" kern="1200" dirty="0"/>
            <a:t> </a:t>
          </a:r>
          <a:r>
            <a:rPr lang="en-US" sz="2000" b="1" kern="1200" dirty="0" err="1"/>
            <a:t>mwana</a:t>
          </a:r>
          <a:r>
            <a:rPr lang="en-US" sz="2000" b="1" kern="1200" dirty="0"/>
            <a:t>, </a:t>
          </a:r>
          <a:r>
            <a:rPr lang="en-US" sz="2000" b="1" kern="1200" dirty="0" err="1"/>
            <a:t>akaratidza</a:t>
          </a:r>
          <a:r>
            <a:rPr lang="en-US" sz="2000" b="1" kern="1200" dirty="0"/>
            <a:t> </a:t>
          </a:r>
          <a:r>
            <a:rPr lang="en-US" sz="2000" b="1" kern="1200" dirty="0" err="1"/>
            <a:t>nezve</a:t>
          </a:r>
          <a:r>
            <a:rPr lang="en-US" sz="2000" b="1" kern="1200" dirty="0"/>
            <a:t> </a:t>
          </a:r>
          <a:r>
            <a:rPr lang="en-US" sz="2000" b="1" kern="1200" dirty="0" err="1"/>
            <a:t>ukuru</a:t>
          </a:r>
          <a:r>
            <a:rPr lang="en-US" sz="2000" b="1" kern="1200" dirty="0"/>
            <a:t> </a:t>
          </a:r>
          <a:r>
            <a:rPr lang="en-US" sz="2000" b="1" kern="1200" dirty="0" err="1"/>
            <a:t>muushe</a:t>
          </a:r>
          <a:r>
            <a:rPr lang="en-US" sz="2000" b="1" kern="1200" dirty="0"/>
            <a:t>; </a:t>
          </a:r>
          <a:r>
            <a:rPr lang="en-US" sz="2000" b="1" kern="1200" dirty="0" err="1"/>
            <a:t>vekutanga</a:t>
          </a:r>
          <a:r>
            <a:rPr lang="en-US" sz="2000" b="1" kern="1200" dirty="0"/>
            <a:t> </a:t>
          </a:r>
          <a:r>
            <a:rPr lang="en-US" sz="2000" b="1" kern="1200" dirty="0" err="1"/>
            <a:t>ndivo</a:t>
          </a:r>
          <a:r>
            <a:rPr lang="en-US" sz="2000" b="1" kern="1200" dirty="0"/>
            <a:t> </a:t>
          </a:r>
          <a:r>
            <a:rPr lang="en-US" sz="2000" b="1" kern="1200" dirty="0" err="1"/>
            <a:t>vekupedzisira</a:t>
          </a:r>
          <a:r>
            <a:rPr lang="en-US" sz="2000" b="1" kern="1200" dirty="0"/>
            <a:t>; </a:t>
          </a:r>
          <a:r>
            <a:rPr lang="en-US" sz="2000" b="1" kern="1200" dirty="0" err="1"/>
            <a:t>mukuru</a:t>
          </a:r>
          <a:r>
            <a:rPr lang="en-US" sz="2000" b="1" kern="1200" dirty="0"/>
            <a:t> </a:t>
          </a:r>
          <a:r>
            <a:rPr lang="en-US" sz="2000" b="1" kern="1200" dirty="0" err="1"/>
            <a:t>ndiye</a:t>
          </a:r>
          <a:r>
            <a:rPr lang="en-US" sz="2000" b="1" kern="1200" dirty="0"/>
            <a:t> </a:t>
          </a:r>
          <a:r>
            <a:rPr lang="en-US" sz="2000" b="1" kern="1200" dirty="0" err="1"/>
            <a:t>muranda</a:t>
          </a:r>
          <a:r>
            <a:rPr lang="en-US" sz="2000" b="1" kern="1200" dirty="0"/>
            <a:t>; </a:t>
          </a:r>
          <a:r>
            <a:rPr lang="en-US" sz="2000" b="1" kern="1200" dirty="0" err="1"/>
            <a:t>mudiki</a:t>
          </a:r>
          <a:r>
            <a:rPr lang="en-US" sz="2000" b="1" kern="1200" dirty="0"/>
            <a:t> uye </a:t>
          </a:r>
          <a:r>
            <a:rPr lang="en-US" sz="2000" b="1" kern="1200" dirty="0" err="1"/>
            <a:t>anozvininipisa</a:t>
          </a:r>
          <a:r>
            <a:rPr lang="en-US" sz="2000" b="1" kern="1200" dirty="0"/>
            <a:t> </a:t>
          </a:r>
          <a:r>
            <a:rPr lang="en-US" sz="2000" b="1" kern="1200" dirty="0" err="1"/>
            <a:t>anofanira</a:t>
          </a:r>
          <a:r>
            <a:rPr lang="en-US" sz="2000" b="1" kern="1200" dirty="0"/>
            <a:t> </a:t>
          </a:r>
          <a:r>
            <a:rPr lang="en-US" sz="2000" b="1" kern="1200" dirty="0" err="1"/>
            <a:t>kubatwa</a:t>
          </a:r>
          <a:r>
            <a:rPr lang="en-US" sz="2000" b="1" kern="1200" dirty="0"/>
            <a:t> </a:t>
          </a:r>
          <a:r>
            <a:rPr lang="en-US" sz="2000" b="1" kern="1200" dirty="0" err="1"/>
            <a:t>sokunge</a:t>
          </a:r>
          <a:r>
            <a:rPr lang="en-US" sz="2000" b="1" kern="1200" dirty="0"/>
            <a:t> </a:t>
          </a:r>
          <a:r>
            <a:rPr lang="en-US" sz="2000" b="1" kern="1200" dirty="0" err="1"/>
            <a:t>ndiJesu</a:t>
          </a:r>
          <a:r>
            <a:rPr lang="en-US" sz="2000" b="1" kern="1200" dirty="0"/>
            <a:t> </a:t>
          </a:r>
          <a:r>
            <a:rPr lang="en-US" sz="2000" b="1" kern="1200" dirty="0" err="1"/>
            <a:t>pachake</a:t>
          </a:r>
          <a:r>
            <a:rPr lang="en" sz="2000" b="1" kern="1200" dirty="0"/>
            <a:t>.</a:t>
          </a:r>
        </a:p>
      </dsp:txBody>
      <dsp:txXfrm>
        <a:off x="216243" y="2710160"/>
        <a:ext cx="3266452" cy="2096374"/>
      </dsp:txXfrm>
    </dsp:sp>
    <dsp:sp modelId="{FFD92903-2C1D-4662-AFE9-B72665617204}">
      <dsp:nvSpPr>
        <dsp:cNvPr id="0" name=""/>
        <dsp:cNvSpPr/>
      </dsp:nvSpPr>
      <dsp:spPr>
        <a:xfrm>
          <a:off x="55926" y="-21046"/>
          <a:ext cx="3473529" cy="580020"/>
        </a:xfrm>
        <a:prstGeom prst="rect">
          <a:avLst/>
        </a:prstGeom>
        <a:gradFill rotWithShape="1">
          <a:gsLst>
            <a:gs pos="0">
              <a:schemeClr val="accent5"/>
            </a:gs>
            <a:gs pos="100000">
              <a:schemeClr val="accent5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shade val="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Dzidziso yekutanga</a:t>
          </a:r>
          <a:br>
            <a:rPr lang="es-ES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9:35-37)</a:t>
          </a:r>
        </a:p>
      </dsp:txBody>
      <dsp:txXfrm>
        <a:off x="55926" y="-21046"/>
        <a:ext cx="3473529" cy="580020"/>
      </dsp:txXfrm>
    </dsp:sp>
    <dsp:sp modelId="{271460F9-68F8-42FF-B4C7-A16AE02332B1}">
      <dsp:nvSpPr>
        <dsp:cNvPr id="0" name=""/>
        <dsp:cNvSpPr/>
      </dsp:nvSpPr>
      <dsp:spPr>
        <a:xfrm>
          <a:off x="3924588" y="512126"/>
          <a:ext cx="0" cy="437692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12169-87EF-46FB-99D6-CAE49B981A51}">
      <dsp:nvSpPr>
        <dsp:cNvPr id="0" name=""/>
        <dsp:cNvSpPr/>
      </dsp:nvSpPr>
      <dsp:spPr>
        <a:xfrm>
          <a:off x="4049944" y="632694"/>
          <a:ext cx="3288390" cy="2636490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8A69D-72AD-43DE-B2B6-C5447068DE08}">
      <dsp:nvSpPr>
        <dsp:cNvPr id="0" name=""/>
        <dsp:cNvSpPr/>
      </dsp:nvSpPr>
      <dsp:spPr>
        <a:xfrm>
          <a:off x="4060913" y="3297822"/>
          <a:ext cx="3266452" cy="150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Munhu </a:t>
          </a:r>
          <a:r>
            <a:rPr lang="en-US" sz="2000" b="1" kern="1200" dirty="0" err="1"/>
            <a:t>wose</a:t>
          </a:r>
          <a:r>
            <a:rPr lang="en-US" sz="2000" b="1" kern="1200" dirty="0"/>
            <a:t> </a:t>
          </a:r>
          <a:r>
            <a:rPr lang="en-US" sz="2000" b="1" kern="1200" dirty="0" err="1"/>
            <a:t>ane</a:t>
          </a:r>
          <a:r>
            <a:rPr lang="en-US" sz="2000" b="1" kern="1200" dirty="0"/>
            <a:t> </a:t>
          </a:r>
          <a:r>
            <a:rPr lang="en-US" sz="2000" b="1" kern="1200" dirty="0" err="1"/>
            <a:t>basa</a:t>
          </a:r>
          <a:r>
            <a:rPr lang="en-US" sz="2000" b="1" kern="1200" dirty="0"/>
            <a:t> rake, uye hapana </a:t>
          </a:r>
          <a:r>
            <a:rPr lang="en-US" sz="2000" b="1" kern="1200" dirty="0" err="1"/>
            <a:t>anofanira</a:t>
          </a:r>
          <a:r>
            <a:rPr lang="en-US" sz="2000" b="1" kern="1200" dirty="0"/>
            <a:t> </a:t>
          </a:r>
          <a:r>
            <a:rPr lang="en-US" sz="2000" b="1" kern="1200" dirty="0" err="1"/>
            <a:t>kusarira</a:t>
          </a:r>
          <a:r>
            <a:rPr lang="en-US" sz="2000" b="1" kern="1200" dirty="0"/>
            <a:t> </a:t>
          </a:r>
          <a:r>
            <a:rPr lang="en-US" sz="2000" b="1" kern="1200" dirty="0" err="1"/>
            <a:t>pakuita</a:t>
          </a:r>
          <a:r>
            <a:rPr lang="en-US" sz="2000" b="1" kern="1200" dirty="0"/>
            <a:t> </a:t>
          </a:r>
          <a:r>
            <a:rPr lang="en-US" sz="2000" b="1" kern="1200" dirty="0" err="1"/>
            <a:t>basa</a:t>
          </a:r>
          <a:r>
            <a:rPr lang="en-US" sz="2000" b="1" kern="1200" dirty="0"/>
            <a:t> </a:t>
          </a:r>
          <a:r>
            <a:rPr lang="en-US" sz="2000" b="1" kern="1200" dirty="0" err="1"/>
            <a:t>raMwari</a:t>
          </a:r>
          <a:r>
            <a:rPr lang="en-US" sz="2000" b="1" kern="1200" dirty="0"/>
            <a:t>, nyangwe </a:t>
          </a:r>
          <a:r>
            <a:rPr lang="en-US" sz="2000" b="1" kern="1200" dirty="0" err="1"/>
            <a:t>riri</a:t>
          </a:r>
          <a:r>
            <a:rPr lang="en-US" sz="2000" b="1" kern="1200" dirty="0"/>
            <a:t> </a:t>
          </a:r>
          <a:r>
            <a:rPr lang="en-US" sz="2000" b="1" kern="1200" dirty="0" err="1"/>
            <a:t>diki</a:t>
          </a:r>
          <a:r>
            <a:rPr lang="en-US" sz="2000" b="1" kern="1200" dirty="0"/>
            <a:t> sei</a:t>
          </a:r>
          <a:r>
            <a:rPr lang="en" sz="2000" b="1" kern="1200" dirty="0"/>
            <a:t>.</a:t>
          </a:r>
        </a:p>
      </dsp:txBody>
      <dsp:txXfrm>
        <a:off x="4060913" y="3297822"/>
        <a:ext cx="3266452" cy="1500017"/>
      </dsp:txXfrm>
    </dsp:sp>
    <dsp:sp modelId="{1B70EBBE-7D24-42FE-BF74-15FC8AD215F7}">
      <dsp:nvSpPr>
        <dsp:cNvPr id="0" name=""/>
        <dsp:cNvSpPr/>
      </dsp:nvSpPr>
      <dsp:spPr>
        <a:xfrm>
          <a:off x="3900596" y="-21046"/>
          <a:ext cx="3473529" cy="5800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Dzidziso yechipiri</a:t>
          </a:r>
          <a:br>
            <a:rPr lang="es-ES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9:38-41)</a:t>
          </a:r>
        </a:p>
      </dsp:txBody>
      <dsp:txXfrm>
        <a:off x="3900596" y="-21046"/>
        <a:ext cx="3473529" cy="580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6186-9D4E-477F-B248-ABBC7FFB066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B75D-3EF4-4D12-B659-680DC4B59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42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B75D-3EF4-4D12-B659-680DC4B5970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44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B75D-3EF4-4D12-B659-680DC4B5970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9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8169-E3C2-A16F-3DCE-C8ED47761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B43AB0-1FC0-5927-E569-BF15356FF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458509-75C5-DD8B-6A40-9B193679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70E5A-3931-EB07-E2F4-9557F49E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DF462-886B-C14B-64A6-BAFF652E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B2468-1C36-9D6D-E9FC-15B7BC4D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C3EE0E-2141-A340-65C9-4B3EA1241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9C8562-80FD-D494-F8F3-E819F08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2C2D7-5D98-5BAD-9F99-BDDA4E80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D21A48-1153-B91C-A554-969DECDF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3F088B-D264-C6A6-C87D-621C79602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0AB5AD-8563-E6C6-AA60-E6EF474B5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67BBDD-FC58-6C2C-068A-5F97971C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5BC23-FA9A-1F3B-B8A2-9152F69C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EB215-04B2-0F79-AF71-FA737E88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4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5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0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2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5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3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E859C-35B4-BE59-B22F-6E845903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4C5844-594B-9575-852C-74ED0392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28485-CC00-CD17-C3A8-C9AA1295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1D365-1BE8-B4D9-3DDE-D657EE4F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B5681-A7E0-E165-BBF2-49442A65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5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1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6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52B9A-BD09-C767-B138-DBE3C8D1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9CF4F-36A8-3AD8-E2FB-342036E1D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DE8D0-50AA-2BEB-E7DB-FB4148AB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E1F56-8E7E-B2F7-81D9-C2735728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8D03-38C2-647C-95CB-B2F6AD9A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77B97-259C-DC0F-E045-CEB7563B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1084F6-8C00-8A81-99A2-06A9C802D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2A1F75-E667-0152-E3CE-A5D25CBB0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E720F8-18F7-F1CE-F42A-EAB73FB5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31D4B2-E33B-8A52-157E-020C2AA0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65C7C-C985-8BBE-B231-970395EC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6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36217-265C-0B98-C8E5-D4BD1C0A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8A5FB-D0A4-E206-D230-21B143E2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3A0BA8-CB9D-B7FC-7FE6-9C7370D0B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BE2543-1331-C755-2D22-5E44570D6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070284-52C4-B0A1-EACA-C982F55E5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CA04C6-5D19-AD59-BEF1-B6C754C8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CB79C0-8A6B-E226-2529-3B733EB9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D6364F-0281-9F7B-B761-4B4FBB42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3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8D259-6AC6-68A7-CA0E-0A56B39F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259D0C-0D84-3335-B934-D1C1D7EA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EE454B-296B-EEBA-5293-AAB7FFBF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08FC7E-6746-7878-A3FF-656556A4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E96C5-9D9A-8CDA-F03A-FE368E49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15A3C2-5757-9AAF-65C3-A5878DE2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C7BE5E-8995-296F-179E-4A11816E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4639B-2608-32D1-0904-37FB32C9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DE9DA-5919-F1D5-89DD-7FB92E48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05D8BD-95CD-C09E-49D0-AD0AC182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012D6E-0553-97F0-B2D4-388DD52F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3C3099-DD97-055D-8A2B-A8F7E6CE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E6F98D-2405-E708-6AE6-2F03AA37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444F-5858-9BB3-92E6-56966A59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5C395D-3522-5712-B38D-8CCC7CC89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CACEA0-5E53-9109-5716-3B56C2F7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03E4C-F4D1-DD8B-6796-3FB2D288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F3BBF6-348B-3666-DFD6-3E5E75D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CF9BC-8AAC-50CC-07D5-26BAC8E5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4AB388-C3B5-7A6E-9B2B-CDE020ED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9E172-6DCF-0B4C-FD47-C56A440E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BA8D6-704C-F97F-9A07-441882D57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7C762-9C13-4C07-881F-90B248233D18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65335-BB13-5C41-7397-5528B0F7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0C581-726C-D392-0BA7-A2769A54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5444D-E504-47F6-8C56-88577C0B3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2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47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5CD635-9485-33DE-91DA-95C3698D73A9}"/>
              </a:ext>
            </a:extLst>
          </p:cNvPr>
          <p:cNvSpPr txBox="1"/>
          <p:nvPr/>
        </p:nvSpPr>
        <p:spPr>
          <a:xfrm>
            <a:off x="0" y="29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KUDZIDZISA VADZIDZI: PART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F96E46-E9E9-F0A3-DAF5-11932195A21F}"/>
              </a:ext>
            </a:extLst>
          </p:cNvPr>
          <p:cNvSpPr txBox="1"/>
          <p:nvPr/>
        </p:nvSpPr>
        <p:spPr>
          <a:xfrm>
            <a:off x="7656048" y="6462525"/>
            <a:ext cx="42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7 cha Nyamavhuvhu 17, 2024</a:t>
            </a:r>
          </a:p>
        </p:txBody>
      </p:sp>
    </p:spTree>
    <p:extLst>
      <p:ext uri="{BB962C8B-B14F-4D97-AF65-F5344CB8AC3E}">
        <p14:creationId xmlns:p14="http://schemas.microsoft.com/office/powerpoint/2010/main" val="21290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1356FF-942B-3D5D-5FAF-3AF71E86DA0C}"/>
              </a:ext>
            </a:extLst>
          </p:cNvPr>
          <p:cNvSpPr txBox="1"/>
          <p:nvPr/>
        </p:nvSpPr>
        <p:spPr>
          <a:xfrm>
            <a:off x="0" y="0"/>
            <a:ext cx="99159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UNGAPINDA SEI MUHUMAMBO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3546A-FA31-2BD0-38F7-2A1942122C85}"/>
              </a:ext>
            </a:extLst>
          </p:cNvPr>
          <p:cNvSpPr txBox="1"/>
          <p:nvPr/>
        </p:nvSpPr>
        <p:spPr>
          <a:xfrm>
            <a:off x="390939" y="603380"/>
            <a:ext cx="913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65454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454F"/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65454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454F"/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rgbClr val="65454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454F"/>
                </a:solidFill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rgbClr val="65454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454F"/>
                </a:solidFill>
                <a:latin typeface="Comic Sans MS" panose="030F0702030302020204" pitchFamily="66" charset="0"/>
              </a:rPr>
              <a:t>ucaruŋgwa</a:t>
            </a:r>
            <a:r>
              <a:rPr lang="en-US" b="1" dirty="0">
                <a:solidFill>
                  <a:srgbClr val="65454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454F"/>
                </a:solidFill>
                <a:latin typeface="Comic Sans MS" panose="030F0702030302020204" pitchFamily="66" charset="0"/>
              </a:rPr>
              <a:t>nomŋoto</a:t>
            </a:r>
            <a:r>
              <a:rPr lang="en" b="1" dirty="0">
                <a:solidFill>
                  <a:srgbClr val="65454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5454F"/>
                </a:solidFill>
                <a:latin typeface="Comic Sans MS" panose="030F0702030302020204" pitchFamily="66" charset="0"/>
              </a:rPr>
              <a:t>(Marko 9:49)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FD3C9F-E7AC-364A-D78D-DCCFCDE7B45F}"/>
              </a:ext>
            </a:extLst>
          </p:cNvPr>
          <p:cNvSpPr txBox="1"/>
          <p:nvPr/>
        </p:nvSpPr>
        <p:spPr>
          <a:xfrm>
            <a:off x="2240583" y="1321803"/>
            <a:ext cx="5274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guru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pamutsipa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uzvikande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mugungwa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kugura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kuburitsa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dzinoshamisa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dzekuzviponesa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ndizvo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(Marko 9:42-48).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E83C86-8461-900C-03EF-347D7C09578E}"/>
              </a:ext>
            </a:extLst>
          </p:cNvPr>
          <p:cNvSpPr txBox="1"/>
          <p:nvPr/>
        </p:nvSpPr>
        <p:spPr>
          <a:xfrm>
            <a:off x="2461332" y="3729169"/>
            <a:ext cx="5420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Vakadzikinurwa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vachararama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nekusingaperi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wakachekwa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Vakaipa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vachatambura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nokusingaperi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uchava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wakakwana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95B76C-D50E-47BB-645F-532027B621CF}"/>
              </a:ext>
            </a:extLst>
          </p:cNvPr>
          <p:cNvSpPr txBox="1"/>
          <p:nvPr/>
        </p:nvSpPr>
        <p:spPr>
          <a:xfrm>
            <a:off x="2240583" y="5122292"/>
            <a:ext cx="566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mukuwedzeredza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uku chiri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chakaipa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kwazvo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unofanira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kuchitiza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pakarepo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perro, puesto, agua, café&#10;&#10;Descripción generada automáticamente">
            <a:extLst>
              <a:ext uri="{FF2B5EF4-FFF2-40B4-BE49-F238E27FC236}">
                <a16:creationId xmlns:a16="http://schemas.microsoft.com/office/drawing/2014/main" id="{3DB20A66-0346-135A-3B4C-60C840553F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3" y="1360020"/>
            <a:ext cx="2018886" cy="135601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66740C2-4697-D668-33D2-49295E5EA3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861" y="2802386"/>
            <a:ext cx="875548" cy="135601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42E7C07-ABA9-E0BC-BA5D-A3A21FC4AB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23" y="2802386"/>
            <a:ext cx="1061762" cy="135601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Ojos de una persona&#10;&#10;Descripción generada automáticamente">
            <a:extLst>
              <a:ext uri="{FF2B5EF4-FFF2-40B4-BE49-F238E27FC236}">
                <a16:creationId xmlns:a16="http://schemas.microsoft.com/office/drawing/2014/main" id="{FA3617CD-5847-61F9-3542-44820BA8F7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23" y="4261230"/>
            <a:ext cx="2018886" cy="1722125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591BFC4-D551-40B3-7624-934AF2CCA2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879" y="98099"/>
            <a:ext cx="2141864" cy="2615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rgbClr val="7B5B5C"/>
                </a:gs>
                <a:gs pos="42000">
                  <a:srgbClr val="7B5B5C"/>
                </a:gs>
                <a:gs pos="46000">
                  <a:srgbClr val="C4C5B7"/>
                </a:gs>
                <a:gs pos="100000">
                  <a:srgbClr val="C4C5B7"/>
                </a:gs>
              </a:gsLst>
              <a:lin ang="54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C5345FB-0C7B-9C3D-054E-98E99FF2EF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225" y="1311016"/>
            <a:ext cx="2309184" cy="13954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87F578C-E663-BDF4-8FFC-0452AA92634A}"/>
              </a:ext>
            </a:extLst>
          </p:cNvPr>
          <p:cNvSpPr txBox="1"/>
          <p:nvPr/>
        </p:nvSpPr>
        <p:spPr>
          <a:xfrm>
            <a:off x="2282680" y="2713506"/>
            <a:ext cx="97751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tikatora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mazwi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sezvaari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sezvinoita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vazhinji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nemutsara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pasiŋgafi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yaʋo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napasiŋgadzimŋi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mŋoto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(Marko 9:44, 46, 48) –,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tinofanira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kusvika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pamhedziso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dzinotevera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2526E82-C35D-E054-43D5-326345E06FAE}"/>
              </a:ext>
            </a:extLst>
          </p:cNvPr>
          <p:cNvGrpSpPr/>
          <p:nvPr/>
        </p:nvGrpSpPr>
        <p:grpSpPr>
          <a:xfrm>
            <a:off x="7963623" y="3675588"/>
            <a:ext cx="4046159" cy="3034619"/>
            <a:chOff x="9013870" y="4512968"/>
            <a:chExt cx="2995912" cy="224693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741AC0D-7D40-A2FC-940E-51395D81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3870" y="4512968"/>
              <a:ext cx="2995912" cy="2246934"/>
            </a:xfrm>
            <a:prstGeom prst="round2DiagRect">
              <a:avLst>
                <a:gd name="adj1" fmla="val 28785"/>
                <a:gd name="adj2" fmla="val 7533"/>
              </a:avLst>
            </a:prstGeom>
            <a:ln w="57150" cap="sq">
              <a:solidFill>
                <a:srgbClr val="DDADB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94D18A5-1B7A-7F72-070D-5903FAF7D025}"/>
                </a:ext>
              </a:extLst>
            </p:cNvPr>
            <p:cNvSpPr txBox="1"/>
            <p:nvPr/>
          </p:nvSpPr>
          <p:spPr>
            <a:xfrm rot="19963349">
              <a:off x="10118035" y="5093852"/>
              <a:ext cx="916798" cy="611827"/>
            </a:xfrm>
            <a:custGeom>
              <a:avLst/>
              <a:gdLst>
                <a:gd name="connsiteX0" fmla="*/ 0 w 797528"/>
                <a:gd name="connsiteY0" fmla="*/ 0 h 432923"/>
                <a:gd name="connsiteX1" fmla="*/ 797528 w 797528"/>
                <a:gd name="connsiteY1" fmla="*/ 0 h 432923"/>
                <a:gd name="connsiteX2" fmla="*/ 797528 w 797528"/>
                <a:gd name="connsiteY2" fmla="*/ 432923 h 432923"/>
                <a:gd name="connsiteX3" fmla="*/ 0 w 797528"/>
                <a:gd name="connsiteY3" fmla="*/ 432923 h 432923"/>
                <a:gd name="connsiteX4" fmla="*/ 0 w 797528"/>
                <a:gd name="connsiteY4" fmla="*/ 0 h 432923"/>
                <a:gd name="connsiteX0" fmla="*/ 0 w 797528"/>
                <a:gd name="connsiteY0" fmla="*/ 0 h 432923"/>
                <a:gd name="connsiteX1" fmla="*/ 678258 w 797528"/>
                <a:gd name="connsiteY1" fmla="*/ 0 h 432923"/>
                <a:gd name="connsiteX2" fmla="*/ 797528 w 797528"/>
                <a:gd name="connsiteY2" fmla="*/ 432923 h 432923"/>
                <a:gd name="connsiteX3" fmla="*/ 0 w 797528"/>
                <a:gd name="connsiteY3" fmla="*/ 432923 h 432923"/>
                <a:gd name="connsiteX4" fmla="*/ 0 w 797528"/>
                <a:gd name="connsiteY4" fmla="*/ 0 h 432923"/>
                <a:gd name="connsiteX0" fmla="*/ 0 w 854827"/>
                <a:gd name="connsiteY0" fmla="*/ 0 h 432923"/>
                <a:gd name="connsiteX1" fmla="*/ 678258 w 854827"/>
                <a:gd name="connsiteY1" fmla="*/ 0 h 432923"/>
                <a:gd name="connsiteX2" fmla="*/ 797528 w 854827"/>
                <a:gd name="connsiteY2" fmla="*/ 432923 h 432923"/>
                <a:gd name="connsiteX3" fmla="*/ 0 w 854827"/>
                <a:gd name="connsiteY3" fmla="*/ 432923 h 432923"/>
                <a:gd name="connsiteX4" fmla="*/ 0 w 854827"/>
                <a:gd name="connsiteY4" fmla="*/ 0 h 432923"/>
                <a:gd name="connsiteX0" fmla="*/ 0 w 881207"/>
                <a:gd name="connsiteY0" fmla="*/ 0 h 432923"/>
                <a:gd name="connsiteX1" fmla="*/ 718014 w 881207"/>
                <a:gd name="connsiteY1" fmla="*/ 39757 h 432923"/>
                <a:gd name="connsiteX2" fmla="*/ 797528 w 881207"/>
                <a:gd name="connsiteY2" fmla="*/ 432923 h 432923"/>
                <a:gd name="connsiteX3" fmla="*/ 0 w 881207"/>
                <a:gd name="connsiteY3" fmla="*/ 432923 h 432923"/>
                <a:gd name="connsiteX4" fmla="*/ 0 w 881207"/>
                <a:gd name="connsiteY4" fmla="*/ 0 h 432923"/>
                <a:gd name="connsiteX0" fmla="*/ 0 w 1046006"/>
                <a:gd name="connsiteY0" fmla="*/ 0 h 442862"/>
                <a:gd name="connsiteX1" fmla="*/ 718014 w 1046006"/>
                <a:gd name="connsiteY1" fmla="*/ 39757 h 442862"/>
                <a:gd name="connsiteX2" fmla="*/ 1046006 w 1046006"/>
                <a:gd name="connsiteY2" fmla="*/ 442862 h 442862"/>
                <a:gd name="connsiteX3" fmla="*/ 0 w 1046006"/>
                <a:gd name="connsiteY3" fmla="*/ 432923 h 442862"/>
                <a:gd name="connsiteX4" fmla="*/ 0 w 1046006"/>
                <a:gd name="connsiteY4" fmla="*/ 0 h 442862"/>
                <a:gd name="connsiteX0" fmla="*/ 0 w 1046006"/>
                <a:gd name="connsiteY0" fmla="*/ 0 h 502497"/>
                <a:gd name="connsiteX1" fmla="*/ 718014 w 1046006"/>
                <a:gd name="connsiteY1" fmla="*/ 39757 h 502497"/>
                <a:gd name="connsiteX2" fmla="*/ 1046006 w 1046006"/>
                <a:gd name="connsiteY2" fmla="*/ 442862 h 502497"/>
                <a:gd name="connsiteX3" fmla="*/ 159026 w 1046006"/>
                <a:gd name="connsiteY3" fmla="*/ 502497 h 502497"/>
                <a:gd name="connsiteX4" fmla="*/ 0 w 1046006"/>
                <a:gd name="connsiteY4" fmla="*/ 0 h 502497"/>
                <a:gd name="connsiteX0" fmla="*/ 0 w 956554"/>
                <a:gd name="connsiteY0" fmla="*/ 0 h 522375"/>
                <a:gd name="connsiteX1" fmla="*/ 628562 w 956554"/>
                <a:gd name="connsiteY1" fmla="*/ 59635 h 522375"/>
                <a:gd name="connsiteX2" fmla="*/ 956554 w 956554"/>
                <a:gd name="connsiteY2" fmla="*/ 462740 h 522375"/>
                <a:gd name="connsiteX3" fmla="*/ 69574 w 956554"/>
                <a:gd name="connsiteY3" fmla="*/ 522375 h 522375"/>
                <a:gd name="connsiteX4" fmla="*/ 0 w 956554"/>
                <a:gd name="connsiteY4" fmla="*/ 0 h 522375"/>
                <a:gd name="connsiteX0" fmla="*/ 0 w 956554"/>
                <a:gd name="connsiteY0" fmla="*/ 0 h 522375"/>
                <a:gd name="connsiteX1" fmla="*/ 628562 w 956554"/>
                <a:gd name="connsiteY1" fmla="*/ 59635 h 522375"/>
                <a:gd name="connsiteX2" fmla="*/ 956554 w 956554"/>
                <a:gd name="connsiteY2" fmla="*/ 462740 h 522375"/>
                <a:gd name="connsiteX3" fmla="*/ 69574 w 956554"/>
                <a:gd name="connsiteY3" fmla="*/ 522375 h 522375"/>
                <a:gd name="connsiteX4" fmla="*/ 0 w 956554"/>
                <a:gd name="connsiteY4" fmla="*/ 0 h 522375"/>
                <a:gd name="connsiteX0" fmla="*/ 0 w 956554"/>
                <a:gd name="connsiteY0" fmla="*/ 0 h 522375"/>
                <a:gd name="connsiteX1" fmla="*/ 628562 w 956554"/>
                <a:gd name="connsiteY1" fmla="*/ 59635 h 522375"/>
                <a:gd name="connsiteX2" fmla="*/ 956554 w 956554"/>
                <a:gd name="connsiteY2" fmla="*/ 462740 h 522375"/>
                <a:gd name="connsiteX3" fmla="*/ 69574 w 956554"/>
                <a:gd name="connsiteY3" fmla="*/ 522375 h 522375"/>
                <a:gd name="connsiteX4" fmla="*/ 0 w 956554"/>
                <a:gd name="connsiteY4" fmla="*/ 0 h 522375"/>
                <a:gd name="connsiteX0" fmla="*/ 0 w 916798"/>
                <a:gd name="connsiteY0" fmla="*/ 0 h 522375"/>
                <a:gd name="connsiteX1" fmla="*/ 628562 w 916798"/>
                <a:gd name="connsiteY1" fmla="*/ 59635 h 522375"/>
                <a:gd name="connsiteX2" fmla="*/ 916798 w 916798"/>
                <a:gd name="connsiteY2" fmla="*/ 462740 h 522375"/>
                <a:gd name="connsiteX3" fmla="*/ 69574 w 916798"/>
                <a:gd name="connsiteY3" fmla="*/ 522375 h 522375"/>
                <a:gd name="connsiteX4" fmla="*/ 0 w 916798"/>
                <a:gd name="connsiteY4" fmla="*/ 0 h 522375"/>
                <a:gd name="connsiteX0" fmla="*/ 0 w 916798"/>
                <a:gd name="connsiteY0" fmla="*/ 0 h 611827"/>
                <a:gd name="connsiteX1" fmla="*/ 628562 w 916798"/>
                <a:gd name="connsiteY1" fmla="*/ 59635 h 611827"/>
                <a:gd name="connsiteX2" fmla="*/ 916798 w 916798"/>
                <a:gd name="connsiteY2" fmla="*/ 462740 h 611827"/>
                <a:gd name="connsiteX3" fmla="*/ 178904 w 916798"/>
                <a:gd name="connsiteY3" fmla="*/ 611827 h 611827"/>
                <a:gd name="connsiteX4" fmla="*/ 0 w 916798"/>
                <a:gd name="connsiteY4" fmla="*/ 0 h 611827"/>
                <a:gd name="connsiteX0" fmla="*/ 0 w 916798"/>
                <a:gd name="connsiteY0" fmla="*/ 0 h 611827"/>
                <a:gd name="connsiteX1" fmla="*/ 628562 w 916798"/>
                <a:gd name="connsiteY1" fmla="*/ 59635 h 611827"/>
                <a:gd name="connsiteX2" fmla="*/ 916798 w 916798"/>
                <a:gd name="connsiteY2" fmla="*/ 462740 h 611827"/>
                <a:gd name="connsiteX3" fmla="*/ 178904 w 916798"/>
                <a:gd name="connsiteY3" fmla="*/ 611827 h 611827"/>
                <a:gd name="connsiteX4" fmla="*/ 0 w 916798"/>
                <a:gd name="connsiteY4" fmla="*/ 0 h 611827"/>
                <a:gd name="connsiteX0" fmla="*/ 0 w 916798"/>
                <a:gd name="connsiteY0" fmla="*/ 0 h 611827"/>
                <a:gd name="connsiteX1" fmla="*/ 628562 w 916798"/>
                <a:gd name="connsiteY1" fmla="*/ 59635 h 611827"/>
                <a:gd name="connsiteX2" fmla="*/ 916798 w 916798"/>
                <a:gd name="connsiteY2" fmla="*/ 462740 h 611827"/>
                <a:gd name="connsiteX3" fmla="*/ 178904 w 916798"/>
                <a:gd name="connsiteY3" fmla="*/ 611827 h 611827"/>
                <a:gd name="connsiteX4" fmla="*/ 0 w 916798"/>
                <a:gd name="connsiteY4" fmla="*/ 0 h 611827"/>
                <a:gd name="connsiteX0" fmla="*/ 0 w 916798"/>
                <a:gd name="connsiteY0" fmla="*/ 0 h 611827"/>
                <a:gd name="connsiteX1" fmla="*/ 489414 w 916798"/>
                <a:gd name="connsiteY1" fmla="*/ 39757 h 611827"/>
                <a:gd name="connsiteX2" fmla="*/ 916798 w 916798"/>
                <a:gd name="connsiteY2" fmla="*/ 462740 h 611827"/>
                <a:gd name="connsiteX3" fmla="*/ 178904 w 916798"/>
                <a:gd name="connsiteY3" fmla="*/ 611827 h 611827"/>
                <a:gd name="connsiteX4" fmla="*/ 0 w 916798"/>
                <a:gd name="connsiteY4" fmla="*/ 0 h 6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98" h="611827">
                  <a:moveTo>
                    <a:pt x="0" y="0"/>
                  </a:moveTo>
                  <a:lnTo>
                    <a:pt x="489414" y="39757"/>
                  </a:lnTo>
                  <a:cubicBezTo>
                    <a:pt x="787589" y="124431"/>
                    <a:pt x="877041" y="318432"/>
                    <a:pt x="916798" y="462740"/>
                  </a:cubicBezTo>
                  <a:cubicBezTo>
                    <a:pt x="670833" y="512436"/>
                    <a:pt x="395052" y="552192"/>
                    <a:pt x="178904" y="611827"/>
                  </a:cubicBezTo>
                  <a:cubicBezTo>
                    <a:pt x="9939" y="457580"/>
                    <a:pt x="59635" y="203942"/>
                    <a:pt x="0" y="0"/>
                  </a:cubicBez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DDADB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0399999"/>
              </a:camera>
              <a:lightRig rig="threePt" dir="t"/>
            </a:scene3d>
            <a:sp3d>
              <a:bevelT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</a:rPr>
                <a:t>CHITEMA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1ED9FC1-80B2-D974-3A68-2D393243FA20}"/>
              </a:ext>
            </a:extLst>
          </p:cNvPr>
          <p:cNvSpPr txBox="1"/>
          <p:nvPr/>
        </p:nvSpPr>
        <p:spPr>
          <a:xfrm>
            <a:off x="182218" y="6078611"/>
            <a:ext cx="7699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Kusiya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kwakaoma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kunoda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kuzvipira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mhedzisiro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yacho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yakakosha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kunotipa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rugare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4192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(Marko 9:49-50).</a:t>
            </a:r>
          </a:p>
        </p:txBody>
      </p:sp>
    </p:spTree>
    <p:extLst>
      <p:ext uri="{BB962C8B-B14F-4D97-AF65-F5344CB8AC3E}">
        <p14:creationId xmlns:p14="http://schemas.microsoft.com/office/powerpoint/2010/main" val="677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p"/>
      <p:bldP spid="8" grpId="0"/>
      <p:bldP spid="2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A65B3D-2AF6-E160-D23F-EA84570C9C65}"/>
              </a:ext>
            </a:extLst>
          </p:cNvPr>
          <p:cNvSpPr txBox="1"/>
          <p:nvPr/>
        </p:nvSpPr>
        <p:spPr>
          <a:xfrm>
            <a:off x="2411453" y="518514"/>
            <a:ext cx="75247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Mushandi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ari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wose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wechokwadi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anozvipira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nokuda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kwaMwari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anodisa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kushandisa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ndokushandiswa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nokuda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kwavamwe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Kristu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anoti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Unoɗa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ʋupenyu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bgake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ucarashikirwa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nabgo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nounoʋeŋga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ʋupenyu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bgake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panyika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ino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ucabguceŋgeta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kuʋupenyu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bgusiŋgaperi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” (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Johani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12:25).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Kupfurikidza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nenhamburiko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dzapachokwadi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dzokurangarira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dzokubetsera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uko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betsero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inodikanwa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muKristu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wechokwadi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anoratidzira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rudo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rwake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nokuda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kwaMwari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navanhu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biyake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Anogona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kurasikirwa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noupenyu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hwake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mubasa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. Asi kana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Kristu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auya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kuzounganidza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zvishongo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zvake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kwaari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achahuwana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 zvakare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."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63C2F"/>
                  </a:glow>
                </a:effectLst>
                <a:latin typeface="Constantia" panose="02030602050306030303" pitchFamily="18" charset="0"/>
              </a:rPr>
              <a:t>-Non Official Translation by Gift Mawoyo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63C2F"/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24E4D1-C8BB-05F9-D05A-2378D529C1B2}"/>
              </a:ext>
            </a:extLst>
          </p:cNvPr>
          <p:cNvSpPr txBox="1"/>
          <p:nvPr/>
        </p:nvSpPr>
        <p:spPr>
          <a:xfrm>
            <a:off x="5313683" y="5966159"/>
            <a:ext cx="446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/>
              <a:t>EGW (Selected Messages, Book 1, </a:t>
            </a:r>
            <a:r>
              <a:rPr lang="en" b="1"/>
              <a:t>page 78)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147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4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8D49F-369D-EB35-57BB-A476E3457E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25" r="1625"/>
          <a:stretch/>
        </p:blipFill>
        <p:spPr>
          <a:xfrm>
            <a:off x="279143" y="299509"/>
            <a:ext cx="7569457" cy="62589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90987" y="0"/>
            <a:ext cx="0" cy="68580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F4B7FC9-E2E7-C36B-A0EB-F5C30F381ECE}"/>
              </a:ext>
            </a:extLst>
          </p:cNvPr>
          <p:cNvSpPr txBox="1"/>
          <p:nvPr/>
        </p:nvSpPr>
        <p:spPr>
          <a:xfrm>
            <a:off x="8296285" y="205040"/>
            <a:ext cx="3693690" cy="64479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Ɀ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wakaɗanira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kwaari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ʋanhu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ʋazhinji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naʋadzidzi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ʋake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akati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kwaʋari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‘Kana munhu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aciɗa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kuʋuya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shure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kwaŋgu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ŋgaaɀirambe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asimudze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mucinjikwa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wake,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anditeʋere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 w="0"/>
                <a:solidFill>
                  <a:srgbClr val="3BAB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8:34)</a:t>
            </a:r>
            <a:endParaRPr kumimoji="0" lang="es-ES" sz="3200" b="1" i="0" u="none" strike="noStrike" kern="1200" cap="none" spc="0" normalizeH="0" baseline="0" noProof="0" dirty="0">
              <a:ln w="0"/>
              <a:solidFill>
                <a:srgbClr val="3BAB7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4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33EAC0-4CD6-73EC-47A5-F9EECDEFAC37}"/>
              </a:ext>
            </a:extLst>
          </p:cNvPr>
          <p:cNvSpPr txBox="1"/>
          <p:nvPr/>
        </p:nvSpPr>
        <p:spPr>
          <a:xfrm>
            <a:off x="5895975" y="3705225"/>
            <a:ext cx="6296025" cy="28161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016B5"/>
                </a:solidFill>
              </a:rPr>
              <a:t>Dzidziso</a:t>
            </a:r>
            <a:r>
              <a:rPr lang="en-US" sz="2000" b="1" dirty="0">
                <a:solidFill>
                  <a:srgbClr val="0016B5"/>
                </a:solidFill>
              </a:rPr>
              <a:t> </a:t>
            </a:r>
            <a:r>
              <a:rPr lang="en-US" sz="2000" b="1" dirty="0" err="1">
                <a:solidFill>
                  <a:srgbClr val="0016B5"/>
                </a:solidFill>
              </a:rPr>
              <a:t>muzvikamu</a:t>
            </a:r>
            <a:r>
              <a:rPr lang="en-US" sz="2000" b="1" dirty="0">
                <a:solidFill>
                  <a:srgbClr val="0016B5"/>
                </a:solidFill>
              </a:rPr>
              <a:t> </a:t>
            </a:r>
            <a:r>
              <a:rPr lang="en-US" sz="2000" b="1" dirty="0" err="1">
                <a:solidFill>
                  <a:srgbClr val="0016B5"/>
                </a:solidFill>
              </a:rPr>
              <a:t>zviviri</a:t>
            </a:r>
            <a:r>
              <a:rPr lang="en" sz="2000" b="1" dirty="0">
                <a:solidFill>
                  <a:srgbClr val="0016B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Murayiridzo</a:t>
            </a:r>
            <a:r>
              <a:rPr lang="en-US" sz="2000" b="1" dirty="0"/>
              <a:t> </a:t>
            </a:r>
            <a:r>
              <a:rPr lang="en-US" sz="2000" b="1" dirty="0" err="1"/>
              <a:t>wekutanga</a:t>
            </a:r>
            <a:r>
              <a:rPr lang="en" sz="2000" b="1" dirty="0"/>
              <a:t>. Marko 8:22-30.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Zivo</a:t>
            </a:r>
            <a:r>
              <a:rPr lang="en-US" sz="2000" b="1" dirty="0"/>
              <a:t> </a:t>
            </a:r>
            <a:r>
              <a:rPr lang="en-US" sz="2000" b="1" dirty="0" err="1"/>
              <a:t>yakazara</a:t>
            </a:r>
            <a:r>
              <a:rPr lang="en" sz="2000" b="1" dirty="0"/>
              <a:t>. Marko 8:31-38.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B60001"/>
                </a:solidFill>
              </a:rPr>
              <a:t>Dzidziso</a:t>
            </a:r>
            <a:r>
              <a:rPr lang="en-US" sz="2000" b="1" dirty="0">
                <a:solidFill>
                  <a:srgbClr val="B60001"/>
                </a:solidFill>
              </a:rPr>
              <a:t> </a:t>
            </a:r>
            <a:r>
              <a:rPr lang="en-US" sz="2000" b="1" dirty="0" err="1">
                <a:solidFill>
                  <a:srgbClr val="B60001"/>
                </a:solidFill>
              </a:rPr>
              <a:t>nezveHumambo</a:t>
            </a:r>
            <a:r>
              <a:rPr lang="en" sz="2000" b="1" dirty="0">
                <a:solidFill>
                  <a:srgbClr val="B6000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1700" b="1" dirty="0" err="1"/>
              <a:t>Humambo</a:t>
            </a:r>
            <a:r>
              <a:rPr lang="en-US" sz="1700" b="1" dirty="0"/>
              <a:t> </a:t>
            </a:r>
            <a:r>
              <a:rPr lang="en-US" sz="1700" b="1" dirty="0" err="1"/>
              <a:t>hweramangwana</a:t>
            </a:r>
            <a:r>
              <a:rPr lang="en-US" sz="1700" b="1" dirty="0"/>
              <a:t> </a:t>
            </a:r>
            <a:r>
              <a:rPr lang="en-US" sz="1700" b="1" dirty="0" err="1"/>
              <a:t>nehwazvino</a:t>
            </a:r>
            <a:r>
              <a:rPr lang="en" sz="1700" b="1" dirty="0"/>
              <a:t>. Marko 9:1-13.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Mukurusa</a:t>
            </a:r>
            <a:r>
              <a:rPr lang="en-US" sz="2000" b="1" dirty="0"/>
              <a:t> </a:t>
            </a:r>
            <a:r>
              <a:rPr lang="en-US" sz="2000" b="1" dirty="0" err="1"/>
              <a:t>muHumambo</a:t>
            </a:r>
            <a:r>
              <a:rPr lang="en" sz="2000" b="1" dirty="0"/>
              <a:t>. Marko 9:30-41.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Ungapinda</a:t>
            </a:r>
            <a:r>
              <a:rPr lang="en-US" sz="2000" b="1" dirty="0"/>
              <a:t> sei </a:t>
            </a:r>
            <a:r>
              <a:rPr lang="en-US" sz="2000" b="1" dirty="0" err="1"/>
              <a:t>muHumambo</a:t>
            </a:r>
            <a:r>
              <a:rPr lang="en" sz="2000" b="1" dirty="0"/>
              <a:t>. Marko 9:42-50.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601068-8B14-0CE0-DE95-AA9470B24987}"/>
              </a:ext>
            </a:extLst>
          </p:cNvPr>
          <p:cNvSpPr txBox="1"/>
          <p:nvPr/>
        </p:nvSpPr>
        <p:spPr>
          <a:xfrm>
            <a:off x="208723" y="51584"/>
            <a:ext cx="76684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Zvichave</a:t>
            </a:r>
            <a:r>
              <a:rPr lang="en-US" sz="1900" b="1" dirty="0"/>
              <a:t> </a:t>
            </a:r>
            <a:r>
              <a:rPr lang="en-US" sz="1900" b="1" dirty="0" err="1"/>
              <a:t>nezvei</a:t>
            </a:r>
            <a:r>
              <a:rPr lang="en-US" sz="1900" b="1" dirty="0"/>
              <a:t> ne</a:t>
            </a:r>
            <a:r>
              <a:rPr lang="en" sz="1900" b="1" dirty="0"/>
              <a:t>“</a:t>
            </a:r>
            <a:r>
              <a:rPr lang="en-US" sz="1900" b="1" dirty="0" err="1"/>
              <a:t>kumuka</a:t>
            </a:r>
            <a:r>
              <a:rPr lang="en-US" sz="1900" b="1" dirty="0"/>
              <a:t> </a:t>
            </a:r>
            <a:r>
              <a:rPr lang="en-US" sz="1900" b="1" dirty="0" err="1"/>
              <a:t>kwaʋakafa</a:t>
            </a:r>
            <a:r>
              <a:rPr lang="en" sz="1900" b="1" dirty="0"/>
              <a:t>”? (Marko 9:10). </a:t>
            </a:r>
            <a:r>
              <a:rPr lang="en-US" sz="1900" b="1" dirty="0" err="1"/>
              <a:t>Vadzidzi</a:t>
            </a:r>
            <a:r>
              <a:rPr lang="en-US" sz="1900" b="1" dirty="0"/>
              <a:t> </a:t>
            </a:r>
            <a:r>
              <a:rPr lang="en-US" sz="1900" b="1" dirty="0" err="1"/>
              <a:t>vaigona</a:t>
            </a:r>
            <a:r>
              <a:rPr lang="en-US" sz="1900" b="1" dirty="0"/>
              <a:t> </a:t>
            </a:r>
            <a:r>
              <a:rPr lang="en-US" sz="1900" b="1" dirty="0" err="1"/>
              <a:t>kuzvinzwisisa</a:t>
            </a:r>
            <a:r>
              <a:rPr lang="en-US" sz="1900" b="1" dirty="0"/>
              <a:t> </a:t>
            </a:r>
            <a:r>
              <a:rPr lang="en-US" sz="1900" b="1" dirty="0" err="1"/>
              <a:t>kubva</a:t>
            </a:r>
            <a:r>
              <a:rPr lang="en-US" sz="1900" b="1" dirty="0"/>
              <a:t> </a:t>
            </a:r>
            <a:r>
              <a:rPr lang="en-US" sz="1900" b="1" dirty="0" err="1"/>
              <a:t>kumwanasikana</a:t>
            </a:r>
            <a:r>
              <a:rPr lang="en-US" sz="1900" b="1" dirty="0"/>
              <a:t> </a:t>
            </a:r>
            <a:r>
              <a:rPr lang="en-US" sz="1900" b="1" dirty="0" err="1"/>
              <a:t>waJairosi</a:t>
            </a:r>
            <a:r>
              <a:rPr lang="en-US" sz="1900" b="1" dirty="0"/>
              <a:t>, </a:t>
            </a:r>
            <a:r>
              <a:rPr lang="en-US" sz="1900" b="1" dirty="0" err="1"/>
              <a:t>akanga</a:t>
            </a:r>
            <a:r>
              <a:rPr lang="en-US" sz="1900" b="1" dirty="0"/>
              <a:t> </a:t>
            </a:r>
            <a:r>
              <a:rPr lang="en-US" sz="1900" b="1" dirty="0" err="1"/>
              <a:t>afa</a:t>
            </a:r>
            <a:r>
              <a:rPr lang="en-US" sz="1900" b="1" dirty="0"/>
              <a:t>. Asi Jesu </a:t>
            </a:r>
            <a:r>
              <a:rPr lang="en-US" sz="1900" b="1" dirty="0" err="1"/>
              <a:t>ndiye</a:t>
            </a:r>
            <a:r>
              <a:rPr lang="en-US" sz="1900" b="1" dirty="0"/>
              <a:t> </a:t>
            </a:r>
            <a:r>
              <a:rPr lang="en-US" sz="1900" b="1" dirty="0" err="1"/>
              <a:t>aiva</a:t>
            </a:r>
            <a:r>
              <a:rPr lang="en-US" sz="1900" b="1" dirty="0"/>
              <a:t> </a:t>
            </a:r>
            <a:r>
              <a:rPr lang="en-US" sz="1900" b="1" dirty="0" err="1"/>
              <a:t>Mesiya</a:t>
            </a:r>
            <a:r>
              <a:rPr lang="en-US" sz="1900" b="1" dirty="0"/>
              <a:t>. </a:t>
            </a:r>
            <a:r>
              <a:rPr lang="en-US" sz="1900" b="1" dirty="0" err="1"/>
              <a:t>Akanga</a:t>
            </a:r>
            <a:r>
              <a:rPr lang="en-US" sz="1900" b="1" dirty="0"/>
              <a:t> </a:t>
            </a:r>
            <a:r>
              <a:rPr lang="en-US" sz="1900" b="1" dirty="0" err="1"/>
              <a:t>asina</a:t>
            </a:r>
            <a:r>
              <a:rPr lang="en-US" sz="1900" b="1" dirty="0"/>
              <a:t> kuuya </a:t>
            </a:r>
            <a:r>
              <a:rPr lang="en-US" sz="1900" b="1" dirty="0" err="1"/>
              <a:t>kuzofa</a:t>
            </a:r>
            <a:r>
              <a:rPr lang="en-US" sz="1900" b="1" dirty="0"/>
              <a:t>, </a:t>
            </a:r>
            <a:r>
              <a:rPr lang="en-US" sz="1900" b="1" dirty="0" err="1"/>
              <a:t>asi</a:t>
            </a:r>
            <a:r>
              <a:rPr lang="en-US" sz="1900" b="1" dirty="0"/>
              <a:t> </a:t>
            </a:r>
            <a:r>
              <a:rPr lang="en-US" sz="1900" b="1" dirty="0" err="1"/>
              <a:t>kuzotonga</a:t>
            </a:r>
            <a:r>
              <a:rPr lang="en-US" sz="1900" b="1" dirty="0"/>
              <a:t>. Aya </a:t>
            </a:r>
            <a:r>
              <a:rPr lang="en-US" sz="1900" b="1" dirty="0" err="1"/>
              <a:t>mashoko</a:t>
            </a:r>
            <a:r>
              <a:rPr lang="en-US" sz="1900" b="1" dirty="0"/>
              <a:t> </a:t>
            </a:r>
            <a:r>
              <a:rPr lang="en-US" sz="1900" b="1" dirty="0" err="1"/>
              <a:t>aJesu</a:t>
            </a:r>
            <a:r>
              <a:rPr lang="en-US" sz="1900" b="1" dirty="0"/>
              <a:t> </a:t>
            </a:r>
            <a:r>
              <a:rPr lang="en-US" sz="1900" b="1" dirty="0" err="1"/>
              <a:t>anofanira</a:t>
            </a:r>
            <a:r>
              <a:rPr lang="en-US" sz="1900" b="1" dirty="0"/>
              <a:t> </a:t>
            </a:r>
            <a:r>
              <a:rPr lang="en-US" sz="1900" b="1" dirty="0" err="1"/>
              <a:t>kuva</a:t>
            </a:r>
            <a:r>
              <a:rPr lang="en-US" sz="1900" b="1" dirty="0"/>
              <a:t> </a:t>
            </a:r>
            <a:r>
              <a:rPr lang="en-US" sz="1900" b="1" dirty="0" err="1"/>
              <a:t>ane</a:t>
            </a:r>
            <a:r>
              <a:rPr lang="en-US" sz="1900" b="1" dirty="0"/>
              <a:t> </a:t>
            </a:r>
            <a:r>
              <a:rPr lang="en-US" sz="1900" b="1" dirty="0" err="1"/>
              <a:t>revo</a:t>
            </a:r>
            <a:r>
              <a:rPr lang="en-US" sz="1900" b="1" dirty="0"/>
              <a:t> </a:t>
            </a:r>
            <a:r>
              <a:rPr lang="en-US" sz="1900" b="1" dirty="0" err="1"/>
              <a:t>yomweya</a:t>
            </a:r>
            <a:r>
              <a:rPr lang="en-US" sz="1900" b="1" dirty="0"/>
              <a:t>, </a:t>
            </a:r>
            <a:r>
              <a:rPr lang="en-US" sz="1900" b="1" dirty="0" err="1"/>
              <a:t>vakafunga</a:t>
            </a:r>
            <a:r>
              <a:rPr lang="en-US" sz="1900" b="1" dirty="0"/>
              <a:t> kudaro, </a:t>
            </a:r>
            <a:r>
              <a:rPr lang="en-US" sz="1900" b="1" dirty="0" err="1"/>
              <a:t>chimwe</a:t>
            </a:r>
            <a:r>
              <a:rPr lang="en-US" sz="1900" b="1" dirty="0"/>
              <a:t> </a:t>
            </a:r>
            <a:r>
              <a:rPr lang="en-US" sz="1900" b="1" dirty="0" err="1"/>
              <a:t>chinhu</a:t>
            </a:r>
            <a:r>
              <a:rPr lang="en-US" sz="1900" b="1" dirty="0"/>
              <a:t> </a:t>
            </a:r>
            <a:r>
              <a:rPr lang="en-US" sz="1900" b="1" dirty="0" err="1"/>
              <a:t>chakafanana</a:t>
            </a:r>
            <a:r>
              <a:rPr lang="en-US" sz="1900" b="1" dirty="0"/>
              <a:t> </a:t>
            </a:r>
            <a:r>
              <a:rPr lang="en-US" sz="1900" b="1" dirty="0" err="1"/>
              <a:t>no“kuberekwazve</a:t>
            </a:r>
            <a:r>
              <a:rPr lang="en" sz="1900" b="1" dirty="0"/>
              <a:t>.”</a:t>
            </a:r>
          </a:p>
        </p:txBody>
      </p:sp>
      <p:pic>
        <p:nvPicPr>
          <p:cNvPr id="5" name="Imagen 4" descr="Un hombre con un sombrero&#10;&#10;Descripción generada automáticamente con confianza media">
            <a:extLst>
              <a:ext uri="{FF2B5EF4-FFF2-40B4-BE49-F238E27FC236}">
                <a16:creationId xmlns:a16="http://schemas.microsoft.com/office/drawing/2014/main" id="{E5ED5CAA-1367-AE72-2CF0-1610D6296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869" y="3429000"/>
            <a:ext cx="2292427" cy="3057525"/>
          </a:xfrm>
          <a:prstGeom prst="snip2DiagRect">
            <a:avLst>
              <a:gd name="adj1" fmla="val 1679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Dibujo de un hombre con una flor en la cabeza&#10;&#10;Descripción generada automáticamente con confianza baja">
            <a:extLst>
              <a:ext uri="{FF2B5EF4-FFF2-40B4-BE49-F238E27FC236}">
                <a16:creationId xmlns:a16="http://schemas.microsoft.com/office/drawing/2014/main" id="{59FFEC6B-E87C-0636-7FD1-3366725C3E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50" y="213508"/>
            <a:ext cx="4053108" cy="30398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 descr="Un hombre con fuego en el aire&#10;&#10;Descripción generada automáticamente con confianza media">
            <a:extLst>
              <a:ext uri="{FF2B5EF4-FFF2-40B4-BE49-F238E27FC236}">
                <a16:creationId xmlns:a16="http://schemas.microsoft.com/office/drawing/2014/main" id="{F6B339CF-BDE7-DE9F-864B-6105DADC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23" y="3429000"/>
            <a:ext cx="2310649" cy="3057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967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Forma, Rectángulo&#10;&#10;Descripción generada automáticamente">
            <a:extLst>
              <a:ext uri="{FF2B5EF4-FFF2-40B4-BE49-F238E27FC236}">
                <a16:creationId xmlns:a16="http://schemas.microsoft.com/office/drawing/2014/main" id="{75EF151E-7ECC-1597-8CEA-6419381A5D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236" y="4155260"/>
            <a:ext cx="289180" cy="28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A76A2FCF-A6D3-30C0-AE97-1B5F654114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190" y="5821934"/>
            <a:ext cx="289180" cy="28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68AA8E1D-802A-9A15-E97B-BC43037914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446073"/>
            <a:ext cx="289180" cy="28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35490F3-059C-F100-6A75-614216549C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190" y="4529518"/>
            <a:ext cx="289180" cy="28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F3631ADB-54E2-9992-1E4E-48EC8D0ACDC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190" y="6206798"/>
            <a:ext cx="289180" cy="28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, Flecha&#10;&#10;Descripción generada automáticamente">
            <a:extLst>
              <a:ext uri="{FF2B5EF4-FFF2-40B4-BE49-F238E27FC236}">
                <a16:creationId xmlns:a16="http://schemas.microsoft.com/office/drawing/2014/main" id="{FB8A9D4C-9FB5-4177-9B25-3A32230CDB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115" y="3663166"/>
            <a:ext cx="509960" cy="4003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Descripción generada automáticamente">
            <a:extLst>
              <a:ext uri="{FF2B5EF4-FFF2-40B4-BE49-F238E27FC236}">
                <a16:creationId xmlns:a16="http://schemas.microsoft.com/office/drawing/2014/main" id="{33B9C889-C80F-ACFB-A6BB-5C77EFE7B14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115" y="4957762"/>
            <a:ext cx="509960" cy="4003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F419DB-83D5-53E3-1206-54643FDE65AC}"/>
              </a:ext>
            </a:extLst>
          </p:cNvPr>
          <p:cNvSpPr txBox="1"/>
          <p:nvPr/>
        </p:nvSpPr>
        <p:spPr>
          <a:xfrm>
            <a:off x="208722" y="1682800"/>
            <a:ext cx="76684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Vadzidzi</a:t>
            </a:r>
            <a:r>
              <a:rPr lang="en-US" sz="2000" b="1" dirty="0"/>
              <a:t> </a:t>
            </a:r>
            <a:r>
              <a:rPr lang="en-US" sz="2000" b="1" dirty="0" err="1"/>
              <a:t>vainzwisisa</a:t>
            </a:r>
            <a:r>
              <a:rPr lang="en-US" sz="2000" b="1" dirty="0"/>
              <a:t> </a:t>
            </a:r>
            <a:r>
              <a:rPr lang="en-US" sz="2000" b="1" dirty="0" err="1"/>
              <a:t>zvakajeka</a:t>
            </a:r>
            <a:r>
              <a:rPr lang="en-US" sz="2000" b="1" dirty="0"/>
              <a:t> </a:t>
            </a:r>
            <a:r>
              <a:rPr lang="en-US" sz="2000" b="1" dirty="0" err="1"/>
              <a:t>zvinofanira</a:t>
            </a:r>
            <a:r>
              <a:rPr lang="en-US" sz="2000" b="1" dirty="0"/>
              <a:t> </a:t>
            </a:r>
            <a:r>
              <a:rPr lang="en-US" sz="2000" b="1" dirty="0" err="1"/>
              <a:t>kuitwa</a:t>
            </a:r>
            <a:r>
              <a:rPr lang="en-US" sz="2000" b="1" dirty="0"/>
              <a:t> </a:t>
            </a:r>
            <a:r>
              <a:rPr lang="en-US" sz="2000" b="1" dirty="0" err="1"/>
              <a:t>naKristu</a:t>
            </a:r>
            <a:r>
              <a:rPr lang="en-US" sz="2000" b="1" dirty="0"/>
              <a:t>. </a:t>
            </a:r>
            <a:r>
              <a:rPr lang="en-US" sz="2000" b="1" dirty="0" err="1"/>
              <a:t>Izvozvo</a:t>
            </a:r>
            <a:r>
              <a:rPr lang="en-US" sz="2000" b="1" dirty="0"/>
              <a:t> zvakaita kuti </a:t>
            </a:r>
            <a:r>
              <a:rPr lang="en-US" sz="2000" b="1" dirty="0" err="1"/>
              <a:t>zviomere</a:t>
            </a:r>
            <a:r>
              <a:rPr lang="en-US" sz="2000" b="1" dirty="0"/>
              <a:t> Jesu </a:t>
            </a:r>
            <a:r>
              <a:rPr lang="en-US" sz="2000" b="1" dirty="0" err="1"/>
              <a:t>kuvatsanangurira</a:t>
            </a:r>
            <a:r>
              <a:rPr lang="en-US" sz="2000" b="1" dirty="0"/>
              <a:t> kuti </a:t>
            </a:r>
            <a:r>
              <a:rPr lang="en-US" sz="2000" b="1" dirty="0" err="1"/>
              <a:t>zvakanga</a:t>
            </a:r>
            <a:r>
              <a:rPr lang="en-US" sz="2000" b="1" dirty="0"/>
              <a:t> </a:t>
            </a:r>
            <a:r>
              <a:rPr lang="en-US" sz="2000" b="1" dirty="0" err="1"/>
              <a:t>zvisina</a:t>
            </a:r>
            <a:r>
              <a:rPr lang="en-US" sz="2000" b="1" dirty="0"/>
              <a:t> kudaro; kuti </a:t>
            </a:r>
            <a:r>
              <a:rPr lang="en-US" sz="2000" b="1" dirty="0" err="1"/>
              <a:t>basa</a:t>
            </a:r>
            <a:r>
              <a:rPr lang="en-US" sz="2000" b="1" dirty="0"/>
              <a:t> Rake </a:t>
            </a:r>
            <a:r>
              <a:rPr lang="en-US" sz="2000" b="1" dirty="0" err="1"/>
              <a:t>rakanga</a:t>
            </a:r>
            <a:r>
              <a:rPr lang="en-US" sz="2000" b="1" dirty="0"/>
              <a:t> </a:t>
            </a:r>
            <a:r>
              <a:rPr lang="en-US" sz="2000" b="1" dirty="0" err="1"/>
              <a:t>rakasiyana</a:t>
            </a:r>
            <a:r>
              <a:rPr lang="en-US" sz="2000" b="1" dirty="0"/>
              <a:t>; kuti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asina</a:t>
            </a:r>
            <a:r>
              <a:rPr lang="en-US" sz="2000" b="1" dirty="0"/>
              <a:t> kuuya </a:t>
            </a:r>
            <a:r>
              <a:rPr lang="en-US" sz="2000" b="1" dirty="0" err="1"/>
              <a:t>kuzogadza</a:t>
            </a:r>
            <a:r>
              <a:rPr lang="en-US" sz="2000" b="1" dirty="0"/>
              <a:t> </a:t>
            </a:r>
            <a:r>
              <a:rPr lang="en-US" sz="2000" b="1" dirty="0" err="1"/>
              <a:t>umambo</a:t>
            </a:r>
            <a:r>
              <a:rPr lang="en-US" sz="2000" b="1" dirty="0"/>
              <a:t> </a:t>
            </a:r>
            <a:r>
              <a:rPr lang="en-US" sz="2000" b="1" dirty="0" err="1"/>
              <a:t>hwenyika</a:t>
            </a:r>
            <a:r>
              <a:rPr lang="en-US" sz="2000" b="1" dirty="0"/>
              <a:t>; kuti </a:t>
            </a:r>
            <a:r>
              <a:rPr lang="en-US" sz="2000" b="1" dirty="0" err="1"/>
              <a:t>nzira</a:t>
            </a:r>
            <a:r>
              <a:rPr lang="en-US" sz="2000" b="1" dirty="0"/>
              <a:t> </a:t>
            </a:r>
            <a:r>
              <a:rPr lang="en-US" sz="2000" b="1" dirty="0" err="1"/>
              <a:t>yokubwinya</a:t>
            </a:r>
            <a:r>
              <a:rPr lang="en-US" sz="2000" b="1" dirty="0"/>
              <a:t> </a:t>
            </a:r>
            <a:r>
              <a:rPr lang="en-US" sz="2000" b="1" dirty="0" err="1"/>
              <a:t>yakapfuura</a:t>
            </a:r>
            <a:r>
              <a:rPr lang="en-US" sz="2000" b="1" dirty="0"/>
              <a:t> </a:t>
            </a:r>
            <a:r>
              <a:rPr lang="en-US" sz="2000" b="1" dirty="0" err="1"/>
              <a:t>nomumuchinjikwa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3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7D8C73-6904-F457-25AD-09AC169F413A}"/>
              </a:ext>
            </a:extLst>
          </p:cNvPr>
          <p:cNvSpPr txBox="1"/>
          <p:nvPr/>
        </p:nvSpPr>
        <p:spPr>
          <a:xfrm>
            <a:off x="-94268" y="1217165"/>
            <a:ext cx="87301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0" b="1" dirty="0">
                <a:ln w="12700" cmpd="sng">
                  <a:solidFill>
                    <a:srgbClr val="B8783A"/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4000">
                      <a:srgbClr val="FFFF81"/>
                    </a:gs>
                    <a:gs pos="87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DZIDZISO MUZVIKAMU ZVIVIRI</a:t>
            </a:r>
          </a:p>
        </p:txBody>
      </p:sp>
    </p:spTree>
    <p:extLst>
      <p:ext uri="{BB962C8B-B14F-4D97-AF65-F5344CB8AC3E}">
        <p14:creationId xmlns:p14="http://schemas.microsoft.com/office/powerpoint/2010/main" val="24231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286461-4388-F559-4B63-83865BA751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MURAYIRIDZO WEKUTANGA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C8D5FE-9D68-38F1-ACA4-BA75BEED5143}"/>
              </a:ext>
            </a:extLst>
          </p:cNvPr>
          <p:cNvSpPr txBox="1"/>
          <p:nvPr/>
        </p:nvSpPr>
        <p:spPr>
          <a:xfrm>
            <a:off x="585786" y="622875"/>
            <a:ext cx="11020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akatarira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akati, 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Ndinoʋona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ʋanhu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ndinoʋaʋona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ʋacifamba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ʋakafanana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nemiti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(Marko 8:24)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F90B-3D85-7922-7591-DF791D2955BE}"/>
              </a:ext>
            </a:extLst>
          </p:cNvPr>
          <p:cNvSpPr txBox="1"/>
          <p:nvPr/>
        </p:nvSpPr>
        <p:spPr>
          <a:xfrm>
            <a:off x="6207323" y="1026665"/>
            <a:ext cx="59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Kuporesa</a:t>
            </a:r>
            <a:r>
              <a:rPr lang="en-US" sz="2000" b="1" dirty="0"/>
              <a:t> </a:t>
            </a:r>
            <a:r>
              <a:rPr lang="en-US" sz="2000" b="1" dirty="0" err="1"/>
              <a:t>kwakanyorwa</a:t>
            </a:r>
            <a:r>
              <a:rPr lang="en-US" sz="2000" b="1" dirty="0"/>
              <a:t> muna Marko 8:22-26 ndiko </a:t>
            </a:r>
            <a:r>
              <a:rPr lang="en-US" sz="2000" b="1" dirty="0" err="1"/>
              <a:t>kunoshamisa</a:t>
            </a:r>
            <a:r>
              <a:rPr lang="en-US" sz="2000" b="1" dirty="0"/>
              <a:t> pane </a:t>
            </a:r>
            <a:r>
              <a:rPr lang="en-US" sz="2000" b="1" dirty="0" err="1"/>
              <a:t>kwose</a:t>
            </a:r>
            <a:r>
              <a:rPr lang="en-US" sz="2000" b="1" dirty="0"/>
              <a:t> </a:t>
            </a:r>
            <a:r>
              <a:rPr lang="en-US" sz="2000" b="1" dirty="0" err="1"/>
              <a:t>kwakaitwa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" sz="2000" b="1" dirty="0"/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DF4618E-1510-1786-9A9B-2C5B92783707}"/>
              </a:ext>
            </a:extLst>
          </p:cNvPr>
          <p:cNvGrpSpPr/>
          <p:nvPr/>
        </p:nvGrpSpPr>
        <p:grpSpPr>
          <a:xfrm>
            <a:off x="168714" y="1136653"/>
            <a:ext cx="5859028" cy="2929514"/>
            <a:chOff x="7658101" y="1062458"/>
            <a:chExt cx="4267200" cy="2133600"/>
          </a:xfrm>
        </p:grpSpPr>
        <p:pic>
          <p:nvPicPr>
            <p:cNvPr id="8" name="Imagen 7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4A71D5B4-DAF1-7BEA-12C8-2340E5AF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101" y="1062458"/>
              <a:ext cx="4267200" cy="2133600"/>
            </a:xfrm>
            <a:prstGeom prst="rect">
              <a:avLst/>
            </a:prstGeom>
            <a:ln w="38100" cap="sq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Imagen 3" descr="Imagen que contiene agua&#10;&#10;Descripción generada automáticamente">
              <a:extLst>
                <a:ext uri="{FF2B5EF4-FFF2-40B4-BE49-F238E27FC236}">
                  <a16:creationId xmlns:a16="http://schemas.microsoft.com/office/drawing/2014/main" id="{CB22DCF5-7F0A-972F-70B1-F3795D48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7214" y="1155503"/>
              <a:ext cx="1838274" cy="102943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1" name="Imagen 10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C5E4C5BA-60A3-762D-3138-BC2DD55AA6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650" y="4194853"/>
            <a:ext cx="3170360" cy="2440674"/>
          </a:xfrm>
          <a:prstGeom prst="roundRect">
            <a:avLst>
              <a:gd name="adj" fmla="val 745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17423"/>
            </a:contourClr>
          </a:sp3d>
        </p:spPr>
      </p:pic>
      <p:pic>
        <p:nvPicPr>
          <p:cNvPr id="13" name="Imagen 12" descr="Una caricatura de una persona con un turbante en la cabeza&#10;&#10;Descripción generada automáticamente con confianza media">
            <a:extLst>
              <a:ext uri="{FF2B5EF4-FFF2-40B4-BE49-F238E27FC236}">
                <a16:creationId xmlns:a16="http://schemas.microsoft.com/office/drawing/2014/main" id="{266C570C-0CBF-596C-1800-D3E0F29B75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"/>
          <a:stretch/>
        </p:blipFill>
        <p:spPr>
          <a:xfrm>
            <a:off x="6212824" y="4194853"/>
            <a:ext cx="2475743" cy="2422764"/>
          </a:xfrm>
          <a:prstGeom prst="roundRect">
            <a:avLst>
              <a:gd name="adj" fmla="val 898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990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CD751-1DDE-A7F5-9B58-361441C1277F}"/>
              </a:ext>
            </a:extLst>
          </p:cNvPr>
          <p:cNvSpPr txBox="1"/>
          <p:nvPr/>
        </p:nvSpPr>
        <p:spPr>
          <a:xfrm>
            <a:off x="149186" y="4176011"/>
            <a:ext cx="6157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Muchikamu</a:t>
            </a:r>
            <a:r>
              <a:rPr lang="en-US" b="1" dirty="0"/>
              <a:t> </a:t>
            </a:r>
            <a:r>
              <a:rPr lang="en-US" b="1" dirty="0" err="1"/>
              <a:t>chekutanga</a:t>
            </a:r>
            <a:r>
              <a:rPr lang="en-US" b="1" dirty="0"/>
              <a:t>, </a:t>
            </a:r>
            <a:r>
              <a:rPr lang="en-US" b="1" dirty="0" err="1"/>
              <a:t>vadzidzi</a:t>
            </a:r>
            <a:r>
              <a:rPr lang="en-US" b="1" dirty="0"/>
              <a:t> </a:t>
            </a:r>
            <a:r>
              <a:rPr lang="en-US" b="1" dirty="0" err="1"/>
              <a:t>vakanga</a:t>
            </a:r>
            <a:r>
              <a:rPr lang="en-US" b="1" dirty="0"/>
              <a:t> </a:t>
            </a:r>
            <a:r>
              <a:rPr lang="en-US" b="1" dirty="0" err="1"/>
              <a:t>vasvika</a:t>
            </a:r>
            <a:r>
              <a:rPr lang="en-US" b="1" dirty="0"/>
              <a:t> </a:t>
            </a:r>
            <a:r>
              <a:rPr lang="en-US" b="1" dirty="0" err="1"/>
              <a:t>pamhedziso</a:t>
            </a:r>
            <a:r>
              <a:rPr lang="en-US" b="1" dirty="0"/>
              <a:t> </a:t>
            </a:r>
            <a:r>
              <a:rPr lang="en-US" b="1" dirty="0" err="1"/>
              <a:t>yokuti</a:t>
            </a:r>
            <a:r>
              <a:rPr lang="en-US" b="1" dirty="0"/>
              <a:t> Jesu </a:t>
            </a:r>
            <a:r>
              <a:rPr lang="en-US" b="1" dirty="0" err="1"/>
              <a:t>ndiye</a:t>
            </a:r>
            <a:r>
              <a:rPr lang="en-US" b="1" dirty="0"/>
              <a:t> </a:t>
            </a:r>
            <a:r>
              <a:rPr lang="en-US" b="1" dirty="0" err="1"/>
              <a:t>Kristu</a:t>
            </a:r>
            <a:r>
              <a:rPr lang="en-US" b="1" dirty="0"/>
              <a:t>. Kuti </a:t>
            </a:r>
            <a:r>
              <a:rPr lang="en-US" b="1" dirty="0" err="1"/>
              <a:t>vachengete</a:t>
            </a:r>
            <a:r>
              <a:rPr lang="en-US" b="1" dirty="0"/>
              <a:t> </a:t>
            </a:r>
            <a:r>
              <a:rPr lang="en-US" b="1" dirty="0" err="1"/>
              <a:t>chokwadi</a:t>
            </a:r>
            <a:r>
              <a:rPr lang="en-US" b="1" dirty="0"/>
              <a:t> </a:t>
            </a:r>
            <a:r>
              <a:rPr lang="en-US" b="1" dirty="0" err="1"/>
              <a:t>ichocho</a:t>
            </a:r>
            <a:r>
              <a:rPr lang="en-US" b="1" dirty="0"/>
              <a:t> </a:t>
            </a:r>
            <a:r>
              <a:rPr lang="en-US" b="1" dirty="0" err="1"/>
              <a:t>mupfungwa</a:t>
            </a:r>
            <a:r>
              <a:rPr lang="en-US" b="1" dirty="0"/>
              <a:t> dzavo, Jesu </a:t>
            </a:r>
            <a:r>
              <a:rPr lang="en-US" b="1" dirty="0" err="1"/>
              <a:t>akavatungamirira</a:t>
            </a:r>
            <a:r>
              <a:rPr lang="en-US" b="1" dirty="0"/>
              <a:t> </a:t>
            </a:r>
            <a:r>
              <a:rPr lang="en-US" b="1" dirty="0" err="1"/>
              <a:t>kuchizivisa</a:t>
            </a:r>
            <a:r>
              <a:rPr lang="en-US" b="1" dirty="0"/>
              <a:t> </a:t>
            </a:r>
            <a:r>
              <a:rPr lang="en-US" b="1" dirty="0" err="1"/>
              <a:t>nokuvabvunza</a:t>
            </a:r>
            <a:r>
              <a:rPr lang="en-US" b="1" dirty="0"/>
              <a:t> </a:t>
            </a:r>
            <a:r>
              <a:rPr lang="en-US" b="1" dirty="0" err="1"/>
              <a:t>mubvunzo</a:t>
            </a:r>
            <a:r>
              <a:rPr lang="en-US" b="1" dirty="0"/>
              <a:t> </a:t>
            </a:r>
            <a:r>
              <a:rPr lang="en-US" b="1" dirty="0" err="1"/>
              <a:t>usina</a:t>
            </a:r>
            <a:r>
              <a:rPr lang="en-US" b="1" dirty="0"/>
              <a:t> </a:t>
            </a:r>
            <a:r>
              <a:rPr lang="en-US" b="1" dirty="0" err="1"/>
              <a:t>kunanga</a:t>
            </a:r>
            <a:r>
              <a:rPr lang="en-US" b="1" dirty="0"/>
              <a:t> uye </a:t>
            </a:r>
            <a:r>
              <a:rPr lang="en-US" b="1" dirty="0" err="1"/>
              <a:t>mubvunzo</a:t>
            </a:r>
            <a:r>
              <a:rPr lang="en-US" b="1" dirty="0"/>
              <a:t> </a:t>
            </a:r>
            <a:r>
              <a:rPr lang="en-US" b="1" dirty="0" err="1"/>
              <a:t>wakananga</a:t>
            </a:r>
            <a:r>
              <a:rPr lang="en" b="1" dirty="0"/>
              <a:t>(Marko 8:27-29).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64FC83-DF63-6870-BE48-B5638CEA785F}"/>
              </a:ext>
            </a:extLst>
          </p:cNvPr>
          <p:cNvSpPr txBox="1"/>
          <p:nvPr/>
        </p:nvSpPr>
        <p:spPr>
          <a:xfrm>
            <a:off x="6174506" y="2773564"/>
            <a:ext cx="598467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Ichi </a:t>
            </a:r>
            <a:r>
              <a:rPr lang="en-US" sz="1900" b="1" dirty="0" err="1"/>
              <a:t>chishamiso</a:t>
            </a:r>
            <a:r>
              <a:rPr lang="en-US" sz="1900" b="1" dirty="0"/>
              <a:t> </a:t>
            </a:r>
            <a:r>
              <a:rPr lang="en-US" sz="1900" b="1" dirty="0" err="1"/>
              <a:t>chinoshanda</a:t>
            </a:r>
            <a:r>
              <a:rPr lang="en-US" sz="1900" b="1" dirty="0"/>
              <a:t> </a:t>
            </a:r>
            <a:r>
              <a:rPr lang="en-US" sz="1900" b="1" dirty="0" err="1"/>
              <a:t>somufananidzo</a:t>
            </a:r>
            <a:r>
              <a:rPr lang="en-US" sz="1900" b="1" dirty="0"/>
              <a:t> </a:t>
            </a:r>
            <a:r>
              <a:rPr lang="en-US" sz="1900" b="1" dirty="0" err="1"/>
              <a:t>wenzira</a:t>
            </a:r>
            <a:r>
              <a:rPr lang="en-US" sz="1900" b="1" dirty="0"/>
              <a:t> </a:t>
            </a:r>
            <a:r>
              <a:rPr lang="en-US" sz="1900" b="1" dirty="0" err="1"/>
              <a:t>iyo</a:t>
            </a:r>
            <a:r>
              <a:rPr lang="en-US" sz="1900" b="1" dirty="0"/>
              <a:t> Jesu </a:t>
            </a:r>
            <a:r>
              <a:rPr lang="en-US" sz="1900" b="1" dirty="0" err="1"/>
              <a:t>aizorayiridza</a:t>
            </a:r>
            <a:r>
              <a:rPr lang="en-US" sz="1900" b="1" dirty="0"/>
              <a:t> </a:t>
            </a:r>
            <a:r>
              <a:rPr lang="en-US" sz="1900" b="1" dirty="0" err="1"/>
              <a:t>nayo</a:t>
            </a:r>
            <a:r>
              <a:rPr lang="en-US" sz="1900" b="1" dirty="0"/>
              <a:t> </a:t>
            </a:r>
            <a:r>
              <a:rPr lang="en-US" sz="1900" b="1" dirty="0" err="1"/>
              <a:t>vadzidzi</a:t>
            </a:r>
            <a:r>
              <a:rPr lang="en-US" sz="1900" b="1" dirty="0"/>
              <a:t> </a:t>
            </a:r>
            <a:r>
              <a:rPr lang="en-US" sz="1900" b="1" dirty="0" err="1"/>
              <a:t>vake</a:t>
            </a:r>
            <a:r>
              <a:rPr lang="en-US" sz="1900" b="1" dirty="0"/>
              <a:t>, </a:t>
            </a:r>
            <a:r>
              <a:rPr lang="en-US" sz="1900" b="1" dirty="0" err="1"/>
              <a:t>achivagadzirira</a:t>
            </a:r>
            <a:r>
              <a:rPr lang="en-US" sz="1900" b="1" dirty="0"/>
              <a:t> </a:t>
            </a:r>
            <a:r>
              <a:rPr lang="en-US" sz="1900" b="1" dirty="0" err="1"/>
              <a:t>kunzwisisa</a:t>
            </a:r>
            <a:r>
              <a:rPr lang="en-US" sz="1900" b="1" dirty="0"/>
              <a:t> </a:t>
            </a:r>
            <a:r>
              <a:rPr lang="en-US" sz="1900" b="1" dirty="0" err="1"/>
              <a:t>zvakanakisisa</a:t>
            </a:r>
            <a:r>
              <a:rPr lang="en-US" sz="1900" b="1" dirty="0"/>
              <a:t> </a:t>
            </a:r>
            <a:r>
              <a:rPr lang="en-US" sz="1900" b="1" dirty="0" err="1"/>
              <a:t>sezvinobvira</a:t>
            </a:r>
            <a:r>
              <a:rPr lang="en-US" sz="1900" b="1" dirty="0"/>
              <a:t> </a:t>
            </a:r>
            <a:r>
              <a:rPr lang="en-US" sz="1900" b="1" dirty="0" err="1"/>
              <a:t>uchokwadi</a:t>
            </a:r>
            <a:r>
              <a:rPr lang="en-US" sz="1900" b="1" dirty="0"/>
              <a:t> </a:t>
            </a:r>
            <a:r>
              <a:rPr lang="en-US" sz="1900" b="1" dirty="0" err="1"/>
              <a:t>hwebasa</a:t>
            </a:r>
            <a:r>
              <a:rPr lang="en-US" sz="1900" b="1" dirty="0"/>
              <a:t> Rake </a:t>
            </a:r>
            <a:r>
              <a:rPr lang="en-US" sz="1900" b="1" dirty="0" err="1"/>
              <a:t>rokuponesa</a:t>
            </a:r>
            <a:r>
              <a:rPr lang="en" sz="19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50D55C-E069-CA91-9175-5717005154DC}"/>
              </a:ext>
            </a:extLst>
          </p:cNvPr>
          <p:cNvSpPr txBox="1"/>
          <p:nvPr/>
        </p:nvSpPr>
        <p:spPr>
          <a:xfrm>
            <a:off x="6217569" y="1709348"/>
            <a:ext cx="5984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Muchikamu</a:t>
            </a:r>
            <a:r>
              <a:rPr lang="en-US" sz="2000" b="1" dirty="0"/>
              <a:t> </a:t>
            </a:r>
            <a:r>
              <a:rPr lang="en-US" sz="2000" b="1" dirty="0" err="1"/>
              <a:t>chekutanga</a:t>
            </a:r>
            <a:r>
              <a:rPr lang="en-US" sz="2000" b="1" dirty="0"/>
              <a:t>, munhu </a:t>
            </a:r>
            <a:r>
              <a:rPr lang="en-US" sz="2000" b="1" dirty="0" err="1"/>
              <a:t>anokwanisa</a:t>
            </a:r>
            <a:r>
              <a:rPr lang="en-US" sz="2000" b="1" dirty="0"/>
              <a:t> kuona </a:t>
            </a:r>
            <a:r>
              <a:rPr lang="en-US" sz="2000" b="1" dirty="0" err="1"/>
              <a:t>zvisina</a:t>
            </a:r>
            <a:r>
              <a:rPr lang="en-US" sz="2000" b="1" dirty="0"/>
              <a:t> </a:t>
            </a:r>
            <a:r>
              <a:rPr lang="en-US" sz="2000" b="1" dirty="0" err="1"/>
              <a:t>kunyatsojeka</a:t>
            </a:r>
            <a:r>
              <a:rPr lang="en-US" sz="2000" b="1" dirty="0"/>
              <a:t>. </a:t>
            </a:r>
            <a:r>
              <a:rPr lang="en-US" sz="2000" b="1" dirty="0" err="1"/>
              <a:t>Muchikamu</a:t>
            </a:r>
            <a:r>
              <a:rPr lang="en-US" sz="2000" b="1" dirty="0"/>
              <a:t> </a:t>
            </a:r>
            <a:r>
              <a:rPr lang="en-US" sz="2000" b="1" dirty="0" err="1"/>
              <a:t>chechipiri</a:t>
            </a:r>
            <a:r>
              <a:rPr lang="en-US" sz="2000" b="1" dirty="0"/>
              <a:t>, </a:t>
            </a:r>
            <a:r>
              <a:rPr lang="en-US" sz="2000" b="1" dirty="0" err="1"/>
              <a:t>pakupedzisira</a:t>
            </a:r>
            <a:r>
              <a:rPr lang="en-US" sz="2000" b="1" dirty="0"/>
              <a:t> </a:t>
            </a:r>
            <a:r>
              <a:rPr lang="en-US" sz="2000" b="1" dirty="0" err="1"/>
              <a:t>oona</a:t>
            </a:r>
            <a:r>
              <a:rPr lang="en-US" sz="2000" b="1" dirty="0"/>
              <a:t> </a:t>
            </a:r>
            <a:r>
              <a:rPr lang="en-US" sz="2000" b="1" dirty="0" err="1"/>
              <a:t>zvakajeka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DCDAA6-BD4C-6E9F-0099-4447014EC0B1}"/>
              </a:ext>
            </a:extLst>
          </p:cNvPr>
          <p:cNvSpPr txBox="1"/>
          <p:nvPr/>
        </p:nvSpPr>
        <p:spPr>
          <a:xfrm>
            <a:off x="168714" y="5807227"/>
            <a:ext cx="58590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</a:t>
            </a:r>
            <a:r>
              <a:rPr lang="en-US" sz="2000" b="1" dirty="0" err="1"/>
              <a:t>vaifanira</a:t>
            </a:r>
            <a:r>
              <a:rPr lang="en-US" sz="2000" b="1" dirty="0"/>
              <a:t> </a:t>
            </a:r>
            <a:r>
              <a:rPr lang="en-US" sz="2000" b="1" dirty="0" err="1"/>
              <a:t>kuramba</a:t>
            </a:r>
            <a:r>
              <a:rPr lang="en-US" sz="2000" b="1" dirty="0"/>
              <a:t> </a:t>
            </a:r>
            <a:r>
              <a:rPr lang="en-US" sz="2000" b="1" dirty="0" err="1"/>
              <a:t>vakanyarara</a:t>
            </a:r>
            <a:r>
              <a:rPr lang="en-US" sz="2000" b="1" dirty="0"/>
              <a:t> pamusoro </a:t>
            </a:r>
            <a:r>
              <a:rPr lang="en-US" sz="2000" b="1" dirty="0" err="1"/>
              <a:t>peshoko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-US" sz="2000" b="1" dirty="0"/>
              <a:t>, </a:t>
            </a:r>
            <a:r>
              <a:rPr lang="en-US" sz="2000" b="1" dirty="0" err="1"/>
              <a:t>nokuti</a:t>
            </a:r>
            <a:r>
              <a:rPr lang="en-US" sz="2000" b="1" dirty="0"/>
              <a:t>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vasati</a:t>
            </a:r>
            <a:r>
              <a:rPr lang="en-US" sz="2000" b="1" dirty="0"/>
              <a:t> </a:t>
            </a:r>
            <a:r>
              <a:rPr lang="en-US" sz="2000" b="1" dirty="0" err="1"/>
              <a:t>vanzwisisa</a:t>
            </a:r>
            <a:r>
              <a:rPr lang="en-US" sz="2000" b="1" dirty="0"/>
              <a:t> </a:t>
            </a:r>
            <a:r>
              <a:rPr lang="en-US" sz="2000" b="1" dirty="0" err="1"/>
              <a:t>zvarinoreva</a:t>
            </a:r>
            <a:r>
              <a:rPr lang="en" sz="2000" b="1" dirty="0"/>
              <a:t>(Marko 8:30).</a:t>
            </a:r>
          </a:p>
        </p:txBody>
      </p:sp>
    </p:spTree>
    <p:extLst>
      <p:ext uri="{BB962C8B-B14F-4D97-AF65-F5344CB8AC3E}">
        <p14:creationId xmlns:p14="http://schemas.microsoft.com/office/powerpoint/2010/main" val="34614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7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E6480FB-5B32-961A-F7CD-4D4672C5B4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670953"/>
            <a:ext cx="12192000" cy="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7E693DF7-E9DC-F2D0-2CE6-A0B096A54590}"/>
              </a:ext>
            </a:extLst>
          </p:cNvPr>
          <p:cNvSpPr txBox="1"/>
          <p:nvPr/>
        </p:nvSpPr>
        <p:spPr>
          <a:xfrm>
            <a:off x="0" y="0"/>
            <a:ext cx="900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905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ZIVO YAKAZARA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B479DD-3C94-E664-DF10-9E11AEE499BB}"/>
              </a:ext>
            </a:extLst>
          </p:cNvPr>
          <p:cNvSpPr txBox="1"/>
          <p:nvPr/>
        </p:nvSpPr>
        <p:spPr>
          <a:xfrm>
            <a:off x="1" y="671423"/>
            <a:ext cx="900685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akataŋga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kuʋadzidzisa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womunhu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unofanira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kutambudzika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izhinji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nokurashwa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naʋakuru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naʋaprista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ʋakuru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naʋanyori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aʋurawe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amuke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mazuʋa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matatu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apfuʋura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(Marko 8:31)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E7B18E-9C69-5BAC-6C61-6FFD6DD24DE6}"/>
              </a:ext>
            </a:extLst>
          </p:cNvPr>
          <p:cNvSpPr txBox="1"/>
          <p:nvPr/>
        </p:nvSpPr>
        <p:spPr>
          <a:xfrm>
            <a:off x="4009549" y="1861729"/>
            <a:ext cx="8283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Muchikamu</a:t>
            </a:r>
            <a:r>
              <a:rPr lang="en-US" sz="2000" b="1" dirty="0"/>
              <a:t> </a:t>
            </a:r>
            <a:r>
              <a:rPr lang="en-US" sz="2000" b="1" dirty="0" err="1"/>
              <a:t>chechipiri</a:t>
            </a:r>
            <a:r>
              <a:rPr lang="en-US" sz="2000" b="1" dirty="0"/>
              <a:t> </a:t>
            </a:r>
            <a:r>
              <a:rPr lang="en-US" sz="2000" b="1" dirty="0" err="1"/>
              <a:t>chedzidziso</a:t>
            </a:r>
            <a:r>
              <a:rPr lang="en-US" sz="2000" b="1" dirty="0"/>
              <a:t> yake,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aJesu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akajeka</a:t>
            </a:r>
            <a:r>
              <a:rPr lang="en-US" sz="2000" b="1" dirty="0"/>
              <a:t> </a:t>
            </a:r>
            <a:r>
              <a:rPr lang="en-US" sz="2000" b="1" dirty="0" err="1"/>
              <a:t>zvikuru</a:t>
            </a:r>
            <a:r>
              <a:rPr lang="en-US" sz="2000" b="1" dirty="0"/>
              <a:t>: </a:t>
            </a:r>
            <a:r>
              <a:rPr lang="en-US" sz="2000" b="1" dirty="0" err="1"/>
              <a:t>kurambwa</a:t>
            </a:r>
            <a:r>
              <a:rPr lang="en-US" sz="2000" b="1" dirty="0"/>
              <a:t>, </a:t>
            </a:r>
            <a:r>
              <a:rPr lang="en-US" sz="2000" b="1" dirty="0" err="1"/>
              <a:t>rufu</a:t>
            </a:r>
            <a:r>
              <a:rPr lang="en-US" sz="2000" b="1" dirty="0"/>
              <a:t> </a:t>
            </a:r>
            <a:r>
              <a:rPr lang="en-US" sz="2000" b="1" dirty="0" err="1"/>
              <a:t>nokumuka</a:t>
            </a:r>
            <a:r>
              <a:rPr lang="en-US" sz="2000" b="1" dirty="0"/>
              <a:t> ( Marko 8:31-32a ). Asi </a:t>
            </a:r>
            <a:r>
              <a:rPr lang="en-US" sz="2000" b="1" dirty="0" err="1"/>
              <a:t>chimwe</a:t>
            </a:r>
            <a:r>
              <a:rPr lang="en-US" sz="2000" b="1" dirty="0"/>
              <a:t> </a:t>
            </a:r>
            <a:r>
              <a:rPr lang="en-US" sz="2000" b="1" dirty="0" err="1"/>
              <a:t>chinhu</a:t>
            </a:r>
            <a:r>
              <a:rPr lang="en-US" sz="2000" b="1" dirty="0"/>
              <a:t> </a:t>
            </a:r>
            <a:r>
              <a:rPr lang="en-US" sz="2000" b="1" dirty="0" err="1"/>
              <a:t>chakaputika</a:t>
            </a:r>
            <a:r>
              <a:rPr lang="en-US" sz="2000" b="1" dirty="0"/>
              <a:t> </a:t>
            </a:r>
            <a:r>
              <a:rPr lang="en-US" sz="2000" b="1" dirty="0" err="1"/>
              <a:t>mumusoro</a:t>
            </a:r>
            <a:r>
              <a:rPr lang="en-US" sz="2000" b="1" dirty="0"/>
              <a:t> </a:t>
            </a:r>
            <a:r>
              <a:rPr lang="en-US" sz="2000" b="1" dirty="0" err="1"/>
              <a:t>maPetro</a:t>
            </a:r>
            <a:r>
              <a:rPr lang="en" sz="2000" b="1" dirty="0"/>
              <a:t>: “</a:t>
            </a:r>
            <a:r>
              <a:rPr lang="en-US" sz="2000" b="1" dirty="0" err="1"/>
              <a:t>Mŋari</a:t>
            </a:r>
            <a:r>
              <a:rPr lang="en-US" sz="2000" b="1" dirty="0"/>
              <a:t> </a:t>
            </a:r>
            <a:r>
              <a:rPr lang="en-US" sz="2000" b="1" dirty="0" err="1"/>
              <a:t>ŋgaakunzwirei</a:t>
            </a:r>
            <a:r>
              <a:rPr lang="en-US" sz="2000" b="1" dirty="0"/>
              <a:t> </a:t>
            </a:r>
            <a:r>
              <a:rPr lang="en-US" sz="2000" b="1" dirty="0" err="1"/>
              <a:t>ŋgoni</a:t>
            </a:r>
            <a:r>
              <a:rPr lang="en-US" sz="2000" b="1" dirty="0"/>
              <a:t>, </a:t>
            </a:r>
            <a:r>
              <a:rPr lang="en-US" sz="2000" b="1" dirty="0" err="1"/>
              <a:t>Ishe</a:t>
            </a:r>
            <a:r>
              <a:rPr lang="en-US" sz="2000" b="1" dirty="0"/>
              <a:t>! </a:t>
            </a:r>
            <a:r>
              <a:rPr lang="en-US" sz="2000" b="1" dirty="0" err="1"/>
              <a:t>hamuŋgaitirwi</a:t>
            </a:r>
            <a:r>
              <a:rPr lang="en-US" sz="2000" b="1" dirty="0"/>
              <a:t> </a:t>
            </a:r>
            <a:r>
              <a:rPr lang="en-US" sz="2000" b="1" dirty="0" err="1"/>
              <a:t>iɀoɀo</a:t>
            </a:r>
            <a:r>
              <a:rPr lang="en" sz="2000" b="1" dirty="0"/>
              <a:t>” (Mk. 8:32b; Mt. 16:22).</a:t>
            </a:r>
          </a:p>
        </p:txBody>
      </p:sp>
      <p:pic>
        <p:nvPicPr>
          <p:cNvPr id="4" name="Imagen 3" descr="Un hombre con un bate de beisbol&#10;&#10;Descripción generada automáticamente con confianza baja">
            <a:extLst>
              <a:ext uri="{FF2B5EF4-FFF2-40B4-BE49-F238E27FC236}">
                <a16:creationId xmlns:a16="http://schemas.microsoft.com/office/drawing/2014/main" id="{C8DAE16D-0066-536B-9C53-45747C0C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"/>
          <a:stretch/>
        </p:blipFill>
        <p:spPr>
          <a:xfrm>
            <a:off x="9176138" y="3301465"/>
            <a:ext cx="2853102" cy="3449597"/>
          </a:xfrm>
          <a:prstGeom prst="roundRect">
            <a:avLst>
              <a:gd name="adj" fmla="val 0"/>
            </a:avLst>
          </a:prstGeom>
          <a:ln w="190500" cap="rnd">
            <a:solidFill>
              <a:srgbClr val="A67225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ABC0E3-4B9E-D531-0CC4-3B05F5B3E5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96" y="4482887"/>
            <a:ext cx="3553419" cy="21320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 descr="Imagen que contiene sostener, zapatos, puesto, niña&#10;&#10;Descripción generada automáticamente">
            <a:extLst>
              <a:ext uri="{FF2B5EF4-FFF2-40B4-BE49-F238E27FC236}">
                <a16:creationId xmlns:a16="http://schemas.microsoft.com/office/drawing/2014/main" id="{1B9D2892-EB51-567B-0C6F-87C51B841B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59" y="1794354"/>
            <a:ext cx="3781550" cy="2565133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7BA294C-51AA-8687-5A25-28A8F32CF472}"/>
              </a:ext>
            </a:extLst>
          </p:cNvPr>
          <p:cNvSpPr txBox="1"/>
          <p:nvPr/>
        </p:nvSpPr>
        <p:spPr>
          <a:xfrm>
            <a:off x="3957579" y="5158346"/>
            <a:ext cx="510124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Uye </a:t>
            </a:r>
            <a:r>
              <a:rPr lang="en-US" sz="1900" b="1" dirty="0" err="1"/>
              <a:t>handizvo</a:t>
            </a:r>
            <a:r>
              <a:rPr lang="en-US" sz="1900" b="1" dirty="0"/>
              <a:t> </a:t>
            </a:r>
            <a:r>
              <a:rPr lang="en-US" sz="1900" b="1" dirty="0" err="1"/>
              <a:t>zvoga</a:t>
            </a:r>
            <a:r>
              <a:rPr lang="en-US" sz="1900" b="1" dirty="0"/>
              <a:t>. </a:t>
            </a:r>
            <a:r>
              <a:rPr lang="en-US" sz="1900" b="1" dirty="0" err="1"/>
              <a:t>Vateveri</a:t>
            </a:r>
            <a:r>
              <a:rPr lang="en-US" sz="1900" b="1" dirty="0"/>
              <a:t> </a:t>
            </a:r>
            <a:r>
              <a:rPr lang="en-US" sz="1900" b="1" dirty="0" err="1"/>
              <a:t>vake</a:t>
            </a:r>
            <a:r>
              <a:rPr lang="en-US" sz="1900" b="1" dirty="0"/>
              <a:t> </a:t>
            </a:r>
            <a:r>
              <a:rPr lang="en-US" sz="1900" b="1" dirty="0" err="1"/>
              <a:t>vaifanira</a:t>
            </a:r>
            <a:r>
              <a:rPr lang="en-US" sz="1900" b="1" dirty="0"/>
              <a:t> </a:t>
            </a:r>
            <a:r>
              <a:rPr lang="en-US" sz="1900" b="1" dirty="0" err="1"/>
              <a:t>kuda</a:t>
            </a:r>
            <a:r>
              <a:rPr lang="en-US" sz="1900" b="1" dirty="0"/>
              <a:t> </a:t>
            </a:r>
            <a:r>
              <a:rPr lang="en-US" sz="1900" b="1" dirty="0" err="1"/>
              <a:t>kutsika</a:t>
            </a:r>
            <a:r>
              <a:rPr lang="en-US" sz="1900" b="1" dirty="0"/>
              <a:t> </a:t>
            </a:r>
            <a:r>
              <a:rPr lang="en-US" sz="1900" b="1" dirty="0" err="1"/>
              <a:t>nzira</a:t>
            </a:r>
            <a:r>
              <a:rPr lang="en-US" sz="1900" b="1" dirty="0"/>
              <a:t> imwe </a:t>
            </a:r>
            <a:r>
              <a:rPr lang="en-US" sz="1900" b="1" dirty="0" err="1"/>
              <a:t>cheteyo</a:t>
            </a:r>
            <a:r>
              <a:rPr lang="en-US" sz="1900" b="1" dirty="0"/>
              <a:t>: kutora </a:t>
            </a:r>
            <a:r>
              <a:rPr lang="en-US" sz="1900" b="1" dirty="0" err="1"/>
              <a:t>muchinjikwa</a:t>
            </a:r>
            <a:r>
              <a:rPr lang="en-US" sz="1900" b="1" dirty="0"/>
              <a:t>, uye </a:t>
            </a:r>
            <a:r>
              <a:rPr lang="en-US" sz="1900" b="1" dirty="0" err="1"/>
              <a:t>kurarama</a:t>
            </a:r>
            <a:r>
              <a:rPr lang="en-US" sz="1900" b="1" dirty="0"/>
              <a:t> kana </a:t>
            </a:r>
            <a:r>
              <a:rPr lang="en-US" sz="1900" b="1" dirty="0" err="1"/>
              <a:t>kufira</a:t>
            </a:r>
            <a:r>
              <a:rPr lang="en-US" sz="1900" b="1" dirty="0"/>
              <a:t> </a:t>
            </a:r>
            <a:r>
              <a:rPr lang="en-US" sz="1900" b="1" dirty="0" err="1"/>
              <a:t>chipo</a:t>
            </a:r>
            <a:r>
              <a:rPr lang="en-US" sz="1900" b="1" dirty="0"/>
              <a:t> </a:t>
            </a:r>
            <a:r>
              <a:rPr lang="en-US" sz="1900" b="1" dirty="0" err="1"/>
              <a:t>chinokosha</a:t>
            </a:r>
            <a:r>
              <a:rPr lang="en-US" sz="1900" b="1" dirty="0"/>
              <a:t> </a:t>
            </a:r>
            <a:r>
              <a:rPr lang="en-US" sz="1900" b="1" dirty="0" err="1"/>
              <a:t>cheruponeso</a:t>
            </a:r>
            <a:r>
              <a:rPr lang="en-US" sz="1900" b="1" dirty="0"/>
              <a:t>, </a:t>
            </a:r>
            <a:r>
              <a:rPr lang="en-US" sz="1900" b="1" dirty="0" err="1"/>
              <a:t>kubatsira</a:t>
            </a:r>
            <a:r>
              <a:rPr lang="en-US" sz="1900" b="1" dirty="0"/>
              <a:t> vamwe </a:t>
            </a:r>
            <a:r>
              <a:rPr lang="en-US" sz="1900" b="1" dirty="0" err="1"/>
              <a:t>kuchiwana</a:t>
            </a:r>
            <a:r>
              <a:rPr lang="en" sz="1900" b="1" dirty="0"/>
              <a:t>(Marko 8:34-38).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7EC321-12AD-7B39-4DAE-C18D67B37924}"/>
              </a:ext>
            </a:extLst>
          </p:cNvPr>
          <p:cNvSpPr txBox="1"/>
          <p:nvPr/>
        </p:nvSpPr>
        <p:spPr>
          <a:xfrm>
            <a:off x="4009549" y="3202261"/>
            <a:ext cx="4997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Asingazivi</a:t>
            </a:r>
            <a:r>
              <a:rPr lang="en-US" sz="2000" b="1" dirty="0"/>
              <a:t>, Petro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kushandisa</a:t>
            </a:r>
            <a:r>
              <a:rPr lang="en-US" sz="2000" b="1" dirty="0"/>
              <a:t> </a:t>
            </a:r>
            <a:r>
              <a:rPr lang="en-US" sz="2000" b="1" dirty="0" err="1"/>
              <a:t>nzira</a:t>
            </a:r>
            <a:r>
              <a:rPr lang="en-US" sz="2000" b="1" dirty="0"/>
              <a:t> imwe </a:t>
            </a:r>
            <a:r>
              <a:rPr lang="en-US" sz="2000" b="1" dirty="0" err="1"/>
              <a:t>cheteyo</a:t>
            </a:r>
            <a:r>
              <a:rPr lang="en-US" sz="2000" b="1" dirty="0"/>
              <a:t> </a:t>
            </a:r>
            <a:r>
              <a:rPr lang="en-US" sz="2000" b="1" dirty="0" err="1"/>
              <a:t>yakashandiswa</a:t>
            </a:r>
            <a:r>
              <a:rPr lang="en-US" sz="2000" b="1" dirty="0"/>
              <a:t> </a:t>
            </a:r>
            <a:r>
              <a:rPr lang="en-US" sz="2000" b="1" dirty="0" err="1"/>
              <a:t>naSatani</a:t>
            </a:r>
            <a:r>
              <a:rPr lang="en-US" sz="2000" b="1" dirty="0"/>
              <a:t> </a:t>
            </a:r>
            <a:r>
              <a:rPr lang="en-US" sz="2000" b="1" dirty="0" err="1"/>
              <a:t>murenje</a:t>
            </a:r>
            <a:r>
              <a:rPr lang="en-US" sz="2000" b="1" dirty="0"/>
              <a:t> ( Mt. 4:8-9; Marko 8:33 ). </a:t>
            </a:r>
            <a:r>
              <a:rPr lang="en-US" sz="2000" b="1" dirty="0" err="1"/>
              <a:t>Nzira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-US" sz="2000" b="1" dirty="0"/>
              <a:t> </a:t>
            </a:r>
            <a:r>
              <a:rPr lang="en-US" sz="2000" b="1" dirty="0" err="1"/>
              <a:t>nyore</a:t>
            </a:r>
            <a:r>
              <a:rPr lang="en-US" sz="2000" b="1" dirty="0"/>
              <a:t> </a:t>
            </a:r>
            <a:r>
              <a:rPr lang="en-US" sz="2000" b="1" dirty="0" err="1"/>
              <a:t>yakatungamirira</a:t>
            </a:r>
            <a:r>
              <a:rPr lang="en-US" sz="2000" b="1" dirty="0"/>
              <a:t> Jesu </a:t>
            </a:r>
            <a:r>
              <a:rPr lang="en-US" sz="2000" b="1" dirty="0" err="1"/>
              <a:t>kuumambo</a:t>
            </a:r>
            <a:r>
              <a:rPr lang="en-US" sz="2000" b="1" dirty="0"/>
              <a:t> </a:t>
            </a:r>
            <a:r>
              <a:rPr lang="en-US" sz="2000" b="1" dirty="0" err="1"/>
              <a:t>hwepasi</a:t>
            </a:r>
            <a:r>
              <a:rPr lang="en-US" sz="2000" b="1" dirty="0"/>
              <a:t>; </a:t>
            </a:r>
            <a:r>
              <a:rPr lang="en-US" sz="2000" b="1" dirty="0" err="1"/>
              <a:t>yakaoma</a:t>
            </a:r>
            <a:r>
              <a:rPr lang="en-US" sz="2000" b="1" dirty="0"/>
              <a:t>, </a:t>
            </a:r>
            <a:r>
              <a:rPr lang="en-US" sz="2000" b="1" dirty="0" err="1"/>
              <a:t>yakamutungamirira</a:t>
            </a:r>
            <a:r>
              <a:rPr lang="en-US" sz="2000" b="1" dirty="0"/>
              <a:t> kuti </a:t>
            </a:r>
            <a:r>
              <a:rPr lang="en-US" sz="2000" b="1" dirty="0" err="1"/>
              <a:t>atiponese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281E9FC-D97F-9FEA-1399-613007CB32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54" y="106938"/>
            <a:ext cx="3061087" cy="17218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7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7D8C73-6904-F457-25AD-09AC169F413A}"/>
              </a:ext>
            </a:extLst>
          </p:cNvPr>
          <p:cNvSpPr txBox="1"/>
          <p:nvPr/>
        </p:nvSpPr>
        <p:spPr>
          <a:xfrm>
            <a:off x="0" y="1440168"/>
            <a:ext cx="8801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DZIDZISO NEZVEHUMAMBO</a:t>
            </a:r>
          </a:p>
        </p:txBody>
      </p:sp>
    </p:spTree>
    <p:extLst>
      <p:ext uri="{BB962C8B-B14F-4D97-AF65-F5344CB8AC3E}">
        <p14:creationId xmlns:p14="http://schemas.microsoft.com/office/powerpoint/2010/main" val="11097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3CD807-D46D-7FBD-C717-CC89173DB481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HUMAMBO HWERAMANGWANA NEHWAZVINO</a:t>
            </a:r>
            <a:endParaRPr lang="en" sz="4400" b="1" dirty="0">
              <a:ln w="660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5E9120-0D1A-8F5D-1D0E-9B012CCD9B81}"/>
              </a:ext>
            </a:extLst>
          </p:cNvPr>
          <p:cNvSpPr txBox="1"/>
          <p:nvPr/>
        </p:nvSpPr>
        <p:spPr>
          <a:xfrm>
            <a:off x="625044" y="603859"/>
            <a:ext cx="1094191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Ipapo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Eria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naMosesi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ʋakaʋonekwa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naʋo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ʋacitaurirana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naJesu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(Marko 9:4)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94B779-4F1A-59C1-883F-9B9720EF0653}"/>
              </a:ext>
            </a:extLst>
          </p:cNvPr>
          <p:cNvSpPr txBox="1"/>
          <p:nvPr/>
        </p:nvSpPr>
        <p:spPr>
          <a:xfrm>
            <a:off x="3796751" y="1022479"/>
            <a:ext cx="8290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Petro, </a:t>
            </a:r>
            <a:r>
              <a:rPr lang="en-US" sz="2000" b="1" dirty="0" err="1"/>
              <a:t>Jakobho</a:t>
            </a:r>
            <a:r>
              <a:rPr lang="en-US" sz="2000" b="1" dirty="0"/>
              <a:t>, </a:t>
            </a:r>
            <a:r>
              <a:rPr lang="en-US" sz="2000" b="1" dirty="0" err="1"/>
              <a:t>naJohani</a:t>
            </a:r>
            <a:r>
              <a:rPr lang="en-US" sz="2000" b="1" dirty="0"/>
              <a:t>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vasinganyatsozivi</a:t>
            </a:r>
            <a:r>
              <a:rPr lang="en-US" sz="2000" b="1" dirty="0"/>
              <a:t> kuti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vachiona</a:t>
            </a:r>
            <a:r>
              <a:rPr lang="en-US" sz="2000" b="1" dirty="0"/>
              <a:t> </a:t>
            </a:r>
            <a:r>
              <a:rPr lang="en-US" sz="2000" b="1" dirty="0" err="1"/>
              <a:t>mugomo</a:t>
            </a:r>
            <a:r>
              <a:rPr lang="en-US" sz="2000" b="1" dirty="0"/>
              <a:t> </a:t>
            </a:r>
            <a:r>
              <a:rPr lang="en-US" sz="2000" b="1" dirty="0" err="1"/>
              <a:t>Humambo</a:t>
            </a:r>
            <a:r>
              <a:rPr lang="en-US" sz="2000" b="1" dirty="0"/>
              <a:t> </a:t>
            </a:r>
            <a:r>
              <a:rPr lang="en-US" sz="2000" b="1" dirty="0" err="1"/>
              <a:t>hwokubwinya</a:t>
            </a:r>
            <a:r>
              <a:rPr lang="en-US" sz="2000" b="1" dirty="0"/>
              <a:t>, </a:t>
            </a:r>
            <a:r>
              <a:rPr lang="en-US" sz="2000" b="1" dirty="0" err="1"/>
              <a:t>mufananidzo</a:t>
            </a:r>
            <a:r>
              <a:rPr lang="en-US" sz="2000" b="1" dirty="0"/>
              <a:t> </a:t>
            </a:r>
            <a:r>
              <a:rPr lang="en-US" sz="2000" b="1" dirty="0" err="1"/>
              <a:t>muduku</a:t>
            </a:r>
            <a:r>
              <a:rPr lang="en-US" sz="2000" b="1" dirty="0"/>
              <a:t> </a:t>
            </a:r>
            <a:r>
              <a:rPr lang="en-US" sz="2000" b="1" dirty="0" err="1"/>
              <a:t>wokuuya</a:t>
            </a:r>
            <a:r>
              <a:rPr lang="en-US" sz="2000" b="1" dirty="0"/>
              <a:t> </a:t>
            </a:r>
            <a:r>
              <a:rPr lang="en-US" sz="2000" b="1" dirty="0" err="1"/>
              <a:t>kweChipiri</a:t>
            </a:r>
            <a:r>
              <a:rPr lang="en-US" sz="2000" b="1" dirty="0"/>
              <a:t> </a:t>
            </a:r>
            <a:r>
              <a:rPr lang="en-US" sz="2000" b="1" dirty="0" err="1"/>
              <a:t>kwaJesu</a:t>
            </a:r>
            <a:r>
              <a:rPr lang="en" sz="2000" b="1" dirty="0"/>
              <a:t>(Marko 9:1-4).</a:t>
            </a:r>
          </a:p>
        </p:txBody>
      </p:sp>
      <p:pic>
        <p:nvPicPr>
          <p:cNvPr id="4" name="Imagen 3" descr="Un grupo de personas sentadas en una cama&#10;&#10;Descripción generada automáticamente con confianza baja">
            <a:extLst>
              <a:ext uri="{FF2B5EF4-FFF2-40B4-BE49-F238E27FC236}">
                <a16:creationId xmlns:a16="http://schemas.microsoft.com/office/drawing/2014/main" id="{F1B32560-806B-415B-1EF9-648C8C795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6" y="1083366"/>
            <a:ext cx="3627616" cy="5009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4B0B6D62-E0A6-3175-8A98-5BC02D1B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" t="379" r="7063" b="-379"/>
          <a:stretch/>
        </p:blipFill>
        <p:spPr>
          <a:xfrm>
            <a:off x="8481554" y="4152900"/>
            <a:ext cx="3589103" cy="2515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160339-C1DB-B2C4-04C3-56B534FC321E}"/>
              </a:ext>
            </a:extLst>
          </p:cNvPr>
          <p:cNvSpPr txBox="1"/>
          <p:nvPr/>
        </p:nvSpPr>
        <p:spPr>
          <a:xfrm>
            <a:off x="104775" y="6150114"/>
            <a:ext cx="82904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Nekutenda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zvese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zvinogoneka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. Asi, kana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usina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kutenda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chema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sababa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ivavo</a:t>
            </a:r>
            <a:r>
              <a:rPr lang="en" sz="19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“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Ndinotenda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ndiɓatsirei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pakusatenda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Aptos" panose="020B0004020202020204" pitchFamily="34" charset="0"/>
              </a:rPr>
              <a:t>kwaŋgu</a:t>
            </a:r>
            <a:r>
              <a:rPr lang="en-US" sz="1900" b="1" dirty="0">
                <a:solidFill>
                  <a:srgbClr val="000000"/>
                </a:solidFill>
                <a:latin typeface="Aptos" panose="020B0004020202020204" pitchFamily="34" charset="0"/>
              </a:rPr>
              <a:t>!</a:t>
            </a:r>
            <a:r>
              <a:rPr lang="en" sz="19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” (Marko 9:24).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4A9F9E-5505-4FE4-1317-B91465BA3C1D}"/>
              </a:ext>
            </a:extLst>
          </p:cNvPr>
          <p:cNvSpPr txBox="1"/>
          <p:nvPr/>
        </p:nvSpPr>
        <p:spPr>
          <a:xfrm>
            <a:off x="3796750" y="4089172"/>
            <a:ext cx="45984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Pakuburuka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mugomo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chimiro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chazvino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choHumambo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chakava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pachena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Kushaikwa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kwokutenda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kwakaisa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munjodzi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chimiro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chayo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chaicho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Vaapostora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vakanga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vasina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kutenda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, uye baba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vakanga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vapererwa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nezano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rose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vakanga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vasisina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ptos" panose="020B0004020202020204" pitchFamily="34" charset="0"/>
              </a:rPr>
              <a:t>chivimbo</a:t>
            </a:r>
            <a:r>
              <a:rPr lang="en" b="1" dirty="0">
                <a:solidFill>
                  <a:srgbClr val="000000"/>
                </a:solidFill>
                <a:latin typeface="Aptos" panose="020B0004020202020204" pitchFamily="34" charset="0"/>
              </a:rPr>
              <a:t>(Marko 9:14-22).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A04104-F3F6-E104-DA57-7B54687CA557}"/>
              </a:ext>
            </a:extLst>
          </p:cNvPr>
          <p:cNvSpPr txBox="1"/>
          <p:nvPr/>
        </p:nvSpPr>
        <p:spPr>
          <a:xfrm>
            <a:off x="3796750" y="2970743"/>
            <a:ext cx="8360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Kuti </a:t>
            </a:r>
            <a:r>
              <a:rPr lang="en-US" sz="2000" b="1" dirty="0" err="1"/>
              <a:t>vakafa</a:t>
            </a:r>
            <a:r>
              <a:rPr lang="en-US" sz="2000" b="1" dirty="0"/>
              <a:t> muna </a:t>
            </a:r>
            <a:r>
              <a:rPr lang="en-US" sz="2000" b="1" dirty="0" err="1"/>
              <a:t>Kristu</a:t>
            </a:r>
            <a:r>
              <a:rPr lang="en-US" sz="2000" b="1" dirty="0"/>
              <a:t> - </a:t>
            </a:r>
            <a:r>
              <a:rPr lang="en-US" sz="2000" b="1" dirty="0" err="1"/>
              <a:t>vakamiririrwa</a:t>
            </a:r>
            <a:r>
              <a:rPr lang="en-US" sz="2000" b="1" dirty="0"/>
              <a:t> </a:t>
            </a:r>
            <a:r>
              <a:rPr lang="en-US" sz="2000" b="1" dirty="0" err="1"/>
              <a:t>naMozisi</a:t>
            </a:r>
            <a:r>
              <a:rPr lang="en-US" sz="2000" b="1" dirty="0"/>
              <a:t> - uye </a:t>
            </a:r>
            <a:r>
              <a:rPr lang="en-US" sz="2000" b="1" dirty="0" err="1"/>
              <a:t>vapenyu</a:t>
            </a:r>
            <a:r>
              <a:rPr lang="en-US" sz="2000" b="1" dirty="0"/>
              <a:t>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venguva</a:t>
            </a:r>
            <a:r>
              <a:rPr lang="en-US" sz="2000" b="1" dirty="0"/>
              <a:t> </a:t>
            </a:r>
            <a:r>
              <a:rPr lang="en-US" sz="2000" b="1" dirty="0" err="1"/>
              <a:t>yekupedzisira</a:t>
            </a:r>
            <a:r>
              <a:rPr lang="en-US" sz="2000" b="1" dirty="0"/>
              <a:t> - </a:t>
            </a:r>
            <a:r>
              <a:rPr lang="en-US" sz="2000" b="1" dirty="0" err="1"/>
              <a:t>vakamiririrwa</a:t>
            </a:r>
            <a:r>
              <a:rPr lang="en-US" sz="2000" b="1" dirty="0"/>
              <a:t> </a:t>
            </a:r>
            <a:r>
              <a:rPr lang="en-US" sz="2000" b="1" dirty="0" err="1"/>
              <a:t>naEria</a:t>
            </a:r>
            <a:r>
              <a:rPr lang="en-US" sz="2000" b="1" dirty="0"/>
              <a:t> - </a:t>
            </a:r>
            <a:r>
              <a:rPr lang="en-US" sz="2000" b="1" dirty="0" err="1"/>
              <a:t>vapinde</a:t>
            </a:r>
            <a:r>
              <a:rPr lang="en-US" sz="2000" b="1" dirty="0"/>
              <a:t> </a:t>
            </a:r>
            <a:r>
              <a:rPr lang="en-US" sz="2000" b="1" dirty="0" err="1"/>
              <a:t>mukubwinya</a:t>
            </a:r>
            <a:r>
              <a:rPr lang="en-US" sz="2000" b="1" dirty="0"/>
              <a:t>, Jesu </a:t>
            </a:r>
            <a:r>
              <a:rPr lang="en-US" sz="2000" b="1" dirty="0" err="1"/>
              <a:t>aifanira</a:t>
            </a:r>
            <a:r>
              <a:rPr lang="en-US" sz="2000" b="1" dirty="0"/>
              <a:t> </a:t>
            </a:r>
            <a:r>
              <a:rPr lang="en-US" sz="2000" b="1" dirty="0" err="1"/>
              <a:t>kufira</a:t>
            </a:r>
            <a:r>
              <a:rPr lang="en-US" sz="2000" b="1" dirty="0"/>
              <a:t> </a:t>
            </a:r>
            <a:r>
              <a:rPr lang="en-US" sz="2000" b="1" dirty="0" err="1"/>
              <a:t>muJerusarema</a:t>
            </a:r>
            <a:r>
              <a:rPr lang="en" sz="20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2C49BC-B5A2-AB4A-9E7D-B5D1E7F43DD4}"/>
              </a:ext>
            </a:extLst>
          </p:cNvPr>
          <p:cNvSpPr txBox="1"/>
          <p:nvPr/>
        </p:nvSpPr>
        <p:spPr>
          <a:xfrm>
            <a:off x="3796750" y="1996611"/>
            <a:ext cx="8360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Chavaive</a:t>
            </a:r>
            <a:r>
              <a:rPr lang="en-US" sz="2000" b="1" dirty="0"/>
              <a:t> </a:t>
            </a:r>
            <a:r>
              <a:rPr lang="en-US" sz="2000" b="1" dirty="0" err="1"/>
              <a:t>chakajeka</a:t>
            </a:r>
            <a:r>
              <a:rPr lang="en-US" sz="2000" b="1" dirty="0"/>
              <a:t> </a:t>
            </a:r>
            <a:r>
              <a:rPr lang="en-US" sz="2000" b="1" dirty="0" err="1"/>
              <a:t>kwavari</a:t>
            </a:r>
            <a:r>
              <a:rPr lang="en-US" sz="2000" b="1" dirty="0"/>
              <a:t> </a:t>
            </a:r>
            <a:r>
              <a:rPr lang="en-US" sz="2000" b="1" dirty="0" err="1"/>
              <a:t>ndechekuti</a:t>
            </a:r>
            <a:r>
              <a:rPr lang="en-US" sz="2000" b="1" dirty="0"/>
              <a:t> </a:t>
            </a:r>
            <a:r>
              <a:rPr lang="en-US" sz="2000" b="1" dirty="0" err="1"/>
              <a:t>vaida</a:t>
            </a:r>
            <a:r>
              <a:rPr lang="en-US" sz="2000" b="1" dirty="0"/>
              <a:t> </a:t>
            </a:r>
            <a:r>
              <a:rPr lang="en-US" sz="2000" b="1" dirty="0" err="1"/>
              <a:t>kugara</a:t>
            </a:r>
            <a:r>
              <a:rPr lang="en-US" sz="2000" b="1" dirty="0"/>
              <a:t> ikoko (Marko 9:5-6). Asi </a:t>
            </a:r>
            <a:r>
              <a:rPr lang="en-US" sz="2000" b="1" dirty="0" err="1"/>
              <a:t>panguva</a:t>
            </a:r>
            <a:r>
              <a:rPr lang="en-US" sz="2000" b="1" dirty="0"/>
              <a:t> iyoyo </a:t>
            </a:r>
            <a:r>
              <a:rPr lang="en-US" sz="2000" b="1" dirty="0" err="1"/>
              <a:t>havana</a:t>
            </a:r>
            <a:r>
              <a:rPr lang="en-US" sz="2000" b="1" dirty="0"/>
              <a:t> </a:t>
            </a:r>
            <a:r>
              <a:rPr lang="en-US" sz="2000" b="1" dirty="0" err="1"/>
              <a:t>kunzwisisa</a:t>
            </a:r>
            <a:r>
              <a:rPr lang="en-US" sz="2000" b="1" dirty="0"/>
              <a:t> </a:t>
            </a:r>
            <a:r>
              <a:rPr lang="en-US" sz="2000" b="1" dirty="0" err="1"/>
              <a:t>chokwadi</a:t>
            </a:r>
            <a:r>
              <a:rPr lang="en-US" sz="2000" b="1" dirty="0"/>
              <a:t> </a:t>
            </a:r>
            <a:r>
              <a:rPr lang="en-US" sz="2000" b="1" dirty="0" err="1"/>
              <a:t>chemashoko</a:t>
            </a:r>
            <a:r>
              <a:rPr lang="en-US" sz="2000" b="1" dirty="0"/>
              <a:t> </a:t>
            </a:r>
            <a:r>
              <a:rPr lang="en-US" sz="2000" b="1" dirty="0" err="1"/>
              <a:t>akataurwa</a:t>
            </a:r>
            <a:r>
              <a:rPr lang="en-US" sz="2000" b="1" dirty="0"/>
              <a:t> </a:t>
            </a:r>
            <a:r>
              <a:rPr lang="en-US" sz="2000" b="1" dirty="0" err="1"/>
              <a:t>naMozisi</a:t>
            </a:r>
            <a:r>
              <a:rPr lang="en-US" sz="2000" b="1" dirty="0"/>
              <a:t> </a:t>
            </a:r>
            <a:r>
              <a:rPr lang="en-US" sz="2000" b="1" dirty="0" err="1"/>
              <a:t>naEriya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Jesu (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" sz="2000" b="1" dirty="0"/>
              <a:t>9:30-31).</a:t>
            </a:r>
          </a:p>
        </p:txBody>
      </p:sp>
    </p:spTree>
    <p:extLst>
      <p:ext uri="{BB962C8B-B14F-4D97-AF65-F5344CB8AC3E}">
        <p14:creationId xmlns:p14="http://schemas.microsoft.com/office/powerpoint/2010/main" val="20066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A533D6-B2BB-0811-135E-1C799C1B4E8B}"/>
              </a:ext>
            </a:extLst>
          </p:cNvPr>
          <p:cNvSpPr txBox="1"/>
          <p:nvPr/>
        </p:nvSpPr>
        <p:spPr>
          <a:xfrm>
            <a:off x="4546786" y="0"/>
            <a:ext cx="76452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MUKURUSA MUHUMAMBO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CFC4F6-3CF2-F014-6CA3-0896A4C503EE}"/>
              </a:ext>
            </a:extLst>
          </p:cNvPr>
          <p:cNvSpPr txBox="1"/>
          <p:nvPr/>
        </p:nvSpPr>
        <p:spPr>
          <a:xfrm>
            <a:off x="5168992" y="707886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Ipapo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akagara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pasi,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akaɗana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ʋanegumi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naʋaʋiri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akati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kwaʋari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“Kana munhu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aciɗa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kuʋa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wokutaŋga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ucazoʋa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weshure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kunaʋose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nomuranda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waʋose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(Marko 9:35)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973EE3-5D75-B3F0-C553-1439BA98B0D8}"/>
              </a:ext>
            </a:extLst>
          </p:cNvPr>
          <p:cNvSpPr txBox="1"/>
          <p:nvPr/>
        </p:nvSpPr>
        <p:spPr>
          <a:xfrm>
            <a:off x="104050" y="2345635"/>
            <a:ext cx="44427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Jesu </a:t>
            </a:r>
            <a:r>
              <a:rPr lang="en-US" sz="1900" b="1" dirty="0" err="1"/>
              <a:t>anovamba</a:t>
            </a:r>
            <a:r>
              <a:rPr lang="en-US" sz="1900" b="1" dirty="0"/>
              <a:t> </a:t>
            </a:r>
            <a:r>
              <a:rPr lang="en-US" sz="1900" b="1" dirty="0" err="1"/>
              <a:t>kuburuka</a:t>
            </a:r>
            <a:r>
              <a:rPr lang="en-US" sz="1900" b="1" dirty="0"/>
              <a:t> </a:t>
            </a:r>
            <a:r>
              <a:rPr lang="en-US" sz="1900" b="1" dirty="0" err="1"/>
              <a:t>kuJerusarema</a:t>
            </a:r>
            <a:r>
              <a:rPr lang="en-US" sz="1900" b="1" dirty="0"/>
              <a:t> </a:t>
            </a:r>
            <a:r>
              <a:rPr lang="en-US" sz="1900" b="1" dirty="0" err="1"/>
              <a:t>achibva</a:t>
            </a:r>
            <a:r>
              <a:rPr lang="en-US" sz="1900" b="1" dirty="0"/>
              <a:t> </a:t>
            </a:r>
            <a:r>
              <a:rPr lang="en-US" sz="1900" b="1" dirty="0" err="1"/>
              <a:t>kuKesaria</a:t>
            </a:r>
            <a:r>
              <a:rPr lang="en-US" sz="1900" b="1" dirty="0"/>
              <a:t>, </a:t>
            </a:r>
            <a:r>
              <a:rPr lang="en-US" sz="1900" b="1" dirty="0" err="1"/>
              <a:t>achimira</a:t>
            </a:r>
            <a:r>
              <a:rPr lang="en-US" sz="1900" b="1" dirty="0"/>
              <a:t> </a:t>
            </a:r>
            <a:r>
              <a:rPr lang="en-US" sz="1900" b="1" dirty="0" err="1"/>
              <a:t>paKapernaume</a:t>
            </a:r>
            <a:r>
              <a:rPr lang="en-US" sz="1900" b="1" dirty="0"/>
              <a:t>. </a:t>
            </a:r>
            <a:r>
              <a:rPr lang="en-US" sz="1900" b="1" dirty="0" err="1"/>
              <a:t>Anoshandisa</a:t>
            </a:r>
            <a:r>
              <a:rPr lang="en-US" sz="1900" b="1" dirty="0"/>
              <a:t> nguva iyi </a:t>
            </a:r>
            <a:r>
              <a:rPr lang="en-US" sz="1900" b="1" dirty="0" err="1"/>
              <a:t>kurayiridza</a:t>
            </a:r>
            <a:r>
              <a:rPr lang="en-US" sz="1900" b="1" dirty="0"/>
              <a:t> uye </a:t>
            </a:r>
            <a:r>
              <a:rPr lang="en-US" sz="1900" b="1" dirty="0" err="1"/>
              <a:t>kugadzirira</a:t>
            </a:r>
            <a:r>
              <a:rPr lang="en-US" sz="1900" b="1" dirty="0"/>
              <a:t> </a:t>
            </a:r>
            <a:r>
              <a:rPr lang="en-US" sz="1900" b="1" dirty="0" err="1"/>
              <a:t>vadzidzi</a:t>
            </a:r>
            <a:r>
              <a:rPr lang="en-US" sz="1900" b="1" dirty="0"/>
              <a:t> </a:t>
            </a:r>
            <a:r>
              <a:rPr lang="en-US" sz="1900" b="1" dirty="0" err="1"/>
              <a:t>vake</a:t>
            </a:r>
            <a:r>
              <a:rPr lang="en" sz="1900" b="1" dirty="0"/>
              <a:t>(Marko 9:30-33).</a:t>
            </a:r>
          </a:p>
        </p:txBody>
      </p:sp>
      <p:pic>
        <p:nvPicPr>
          <p:cNvPr id="4" name="Imagen 3" descr="Un grupo de 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27438814-0D22-A641-1DBA-979648684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3" y="88496"/>
            <a:ext cx="4494400" cy="2247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A1C043-8194-1C5E-44C5-3618ADF5F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844852"/>
              </p:ext>
            </p:extLst>
          </p:nvPr>
        </p:nvGraphicFramePr>
        <p:xfrm>
          <a:off x="4665869" y="1871774"/>
          <a:ext cx="7430053" cy="486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55D4B6F-3509-35CE-B376-9436B4C0583F}"/>
              </a:ext>
            </a:extLst>
          </p:cNvPr>
          <p:cNvSpPr txBox="1"/>
          <p:nvPr/>
        </p:nvSpPr>
        <p:spPr>
          <a:xfrm>
            <a:off x="104050" y="3932202"/>
            <a:ext cx="274700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Asi </a:t>
            </a:r>
            <a:r>
              <a:rPr lang="en-US" sz="1900" b="1" dirty="0" err="1"/>
              <a:t>ivo</a:t>
            </a:r>
            <a:r>
              <a:rPr lang="en-US" sz="1900" b="1" dirty="0"/>
              <a:t>, </a:t>
            </a:r>
            <a:r>
              <a:rPr lang="en-US" sz="1900" b="1" dirty="0" err="1"/>
              <a:t>vasinganzwisisi</a:t>
            </a:r>
            <a:r>
              <a:rPr lang="en-US" sz="1900" b="1" dirty="0"/>
              <a:t> izvo Jesu aida </a:t>
            </a:r>
            <a:r>
              <a:rPr lang="en-US" sz="1900" b="1" dirty="0" err="1"/>
              <a:t>kuvadzidzisa</a:t>
            </a:r>
            <a:r>
              <a:rPr lang="en-US" sz="1900" b="1" dirty="0"/>
              <a:t>, </a:t>
            </a:r>
            <a:r>
              <a:rPr lang="en-US" sz="1900" b="1" dirty="0" err="1"/>
              <a:t>vakaitirana</a:t>
            </a:r>
            <a:r>
              <a:rPr lang="en-US" sz="1900" b="1" dirty="0"/>
              <a:t> </a:t>
            </a:r>
            <a:r>
              <a:rPr lang="en-US" sz="1900" b="1" dirty="0" err="1"/>
              <a:t>nharo</a:t>
            </a:r>
            <a:r>
              <a:rPr lang="en-US" sz="1900" b="1" dirty="0"/>
              <a:t> kuti </a:t>
            </a:r>
            <a:r>
              <a:rPr lang="en-US" sz="1900" b="1" dirty="0" err="1"/>
              <a:t>ndiani</a:t>
            </a:r>
            <a:r>
              <a:rPr lang="en-US" sz="1900" b="1" dirty="0"/>
              <a:t> </a:t>
            </a:r>
            <a:r>
              <a:rPr lang="en-US" sz="1900" b="1" dirty="0" err="1"/>
              <a:t>aizova</a:t>
            </a:r>
            <a:r>
              <a:rPr lang="en-US" sz="1900" b="1" dirty="0"/>
              <a:t> </a:t>
            </a:r>
            <a:r>
              <a:rPr lang="en-US" sz="1900" b="1" dirty="0" err="1"/>
              <a:t>mukuru</a:t>
            </a:r>
            <a:r>
              <a:rPr lang="en-US" sz="1900" b="1" dirty="0"/>
              <a:t> apo Jesu </a:t>
            </a:r>
            <a:r>
              <a:rPr lang="en-US" sz="1900" b="1" dirty="0" err="1"/>
              <a:t>akazvizivisa</a:t>
            </a:r>
            <a:r>
              <a:rPr lang="en-US" sz="1900" b="1" dirty="0"/>
              <a:t> amene </a:t>
            </a:r>
            <a:r>
              <a:rPr lang="en-US" sz="1900" b="1" dirty="0" err="1"/>
              <a:t>kuva</a:t>
            </a:r>
            <a:r>
              <a:rPr lang="en-US" sz="1900" b="1" dirty="0"/>
              <a:t> mambo </a:t>
            </a:r>
            <a:r>
              <a:rPr lang="en-US" sz="1900" b="1" dirty="0" err="1"/>
              <a:t>muJerusarema</a:t>
            </a:r>
            <a:r>
              <a:rPr lang="en" sz="1900" b="1" dirty="0"/>
              <a:t>(Marko 9:34).</a:t>
            </a:r>
          </a:p>
        </p:txBody>
      </p:sp>
      <p:pic>
        <p:nvPicPr>
          <p:cNvPr id="10" name="Imagen 9" descr="Imagen que contiene hombre, texto, persona, agua&#10;&#10;Descripción generada automáticamente">
            <a:extLst>
              <a:ext uri="{FF2B5EF4-FFF2-40B4-BE49-F238E27FC236}">
                <a16:creationId xmlns:a16="http://schemas.microsoft.com/office/drawing/2014/main" id="{4C9549C7-20E0-5797-268A-272293C425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55" y="4374886"/>
            <a:ext cx="1775151" cy="23648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86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49C91-8A1D-4749-A47A-05E29CB21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6E649C91-8A1D-4749-A47A-05E29CB21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6E649C91-8A1D-4749-A47A-05E29CB21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6E649C91-8A1D-4749-A47A-05E29CB21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28B3-6774-4ED3-B260-49CBADB2A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93928B3-6774-4ED3-B260-49CBADB2A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93928B3-6774-4ED3-B260-49CBADB2A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93928B3-6774-4ED3-B260-49CBADB2A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D92903-2C1D-4662-AFE9-B7266561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FFD92903-2C1D-4662-AFE9-B72665617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FFD92903-2C1D-4662-AFE9-B7266561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FD92903-2C1D-4662-AFE9-B7266561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C73B8-F0DB-4A06-AFA2-08C4538AD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C0C73B8-F0DB-4A06-AFA2-08C4538AD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C0C73B8-F0DB-4A06-AFA2-08C4538AD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C0C73B8-F0DB-4A06-AFA2-08C4538AD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12169-87EF-46FB-99D6-CAE49B981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A1012169-87EF-46FB-99D6-CAE49B981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A1012169-87EF-46FB-99D6-CAE49B981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A1012169-87EF-46FB-99D6-CAE49B981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1460F9-68F8-42FF-B4C7-A16AE0233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71460F9-68F8-42FF-B4C7-A16AE0233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71460F9-68F8-42FF-B4C7-A16AE0233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71460F9-68F8-42FF-B4C7-A16AE0233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0EBBE-7D24-42FE-BF74-15FC8AD21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1B70EBBE-7D24-42FE-BF74-15FC8AD21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1B70EBBE-7D24-42FE-BF74-15FC8AD21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1B70EBBE-7D24-42FE-BF74-15FC8AD21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48A69D-72AD-43DE-B2B6-C5447068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1248A69D-72AD-43DE-B2B6-C5447068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1248A69D-72AD-43DE-B2B6-C5447068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1248A69D-72AD-43DE-B2B6-C5447068D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958</Words>
  <Application>Microsoft Office PowerPoint</Application>
  <PresentationFormat>Panorámica</PresentationFormat>
  <Paragraphs>55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80</cp:revision>
  <dcterms:created xsi:type="dcterms:W3CDTF">2024-07-11T15:43:49Z</dcterms:created>
  <dcterms:modified xsi:type="dcterms:W3CDTF">2024-07-23T06:59:46Z</dcterms:modified>
</cp:coreProperties>
</file>