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5"/>
  </p:notesMasterIdLst>
  <p:sldIdLst>
    <p:sldId id="298" r:id="rId3"/>
    <p:sldId id="303" r:id="rId4"/>
    <p:sldId id="257" r:id="rId5"/>
    <p:sldId id="258" r:id="rId6"/>
    <p:sldId id="299" r:id="rId7"/>
    <p:sldId id="260" r:id="rId8"/>
    <p:sldId id="302" r:id="rId9"/>
    <p:sldId id="295" r:id="rId10"/>
    <p:sldId id="301" r:id="rId11"/>
    <p:sldId id="263" r:id="rId12"/>
    <p:sldId id="293" r:id="rId13"/>
    <p:sldId id="294" r:id="rId14"/>
  </p:sldIdLst>
  <p:sldSz cx="12192000" cy="6858000"/>
  <p:notesSz cx="6858000" cy="9144000"/>
  <p:embeddedFontLst>
    <p:embeddedFont>
      <p:font typeface="Comic Sans MS" panose="030F0702030302020204" pitchFamily="66" charset="0"/>
      <p:regular r:id="rId16"/>
      <p:bold r:id="rId17"/>
      <p:italic r:id="rId18"/>
      <p:boldItalic r:id="rId19"/>
    </p:embeddedFont>
    <p:embeddedFont>
      <p:font typeface="Constantia" panose="02030602050306030303" pitchFamily="18" charset="0"/>
      <p:regular r:id="rId20"/>
      <p:bold r:id="rId21"/>
      <p:italic r:id="rId22"/>
      <p:boldItalic r:id="rId23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A048"/>
    <a:srgbClr val="9AAA27"/>
    <a:srgbClr val="A6F0EB"/>
    <a:srgbClr val="93ECE6"/>
    <a:srgbClr val="CCFFCC"/>
    <a:srgbClr val="F6AF9C"/>
    <a:srgbClr val="F07889"/>
    <a:srgbClr val="F49FAB"/>
    <a:srgbClr val="F5A58F"/>
    <a:srgbClr val="EB50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36" d="100"/>
          <a:sy n="36" d="100"/>
        </p:scale>
        <p:origin x="138" y="13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font" Target="fonts/font6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10" Type="http://schemas.openxmlformats.org/officeDocument/2006/relationships/slide" Target="slides/slide8.xml"/><Relationship Id="rId19" Type="http://schemas.openxmlformats.org/officeDocument/2006/relationships/font" Target="fonts/font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7.fntdata"/><Relationship Id="rId27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image" Target="../media/image33.jpeg"/><Relationship Id="rId5" Type="http://schemas.microsoft.com/office/2007/relationships/hdphoto" Target="../media/hdphoto2.wdp"/><Relationship Id="rId4" Type="http://schemas.openxmlformats.org/officeDocument/2006/relationships/image" Target="../media/image36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image" Target="../media/image33.jpeg"/><Relationship Id="rId5" Type="http://schemas.microsoft.com/office/2007/relationships/hdphoto" Target="../media/hdphoto2.wdp"/><Relationship Id="rId4" Type="http://schemas.openxmlformats.org/officeDocument/2006/relationships/image" Target="../media/image3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571E369-46E7-4A08-A41B-B53E2F540CC3}" type="doc">
      <dgm:prSet loTypeId="urn:microsoft.com/office/officeart/2008/layout/PictureStrips" loCatId="picture" qsTypeId="urn:microsoft.com/office/officeart/2005/8/quickstyle/3d2" qsCatId="3D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AC2B118-BE9C-4B8A-AD4E-E8F1BBD57450}">
      <dgm:prSet custT="1"/>
      <dgm:spPr>
        <a:solidFill>
          <a:schemeClr val="accent5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8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Rakadzivisa</a:t>
          </a:r>
          <a:r>
            <a:rPr lang="en-US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kufa</a:t>
          </a:r>
          <a:r>
            <a:rPr lang="en-US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kwematangwe</a:t>
          </a:r>
          <a:r>
            <a:rPr lang="en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(Eki. 12:13)</a:t>
          </a:r>
          <a:endParaRPr lang="es-ES" sz="18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04F3C54-5DAE-423E-A1D4-C223121801F7}" type="parTrans" cxnId="{AE9C0421-36E1-4CFF-9DAA-6E2A598EDD09}">
      <dgm:prSet/>
      <dgm:spPr/>
      <dgm:t>
        <a:bodyPr/>
        <a:lstStyle/>
        <a:p>
          <a:endParaRPr lang="es-ES" sz="18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A026A5D-4788-40B8-9D81-496C987CD8E0}" type="sibTrans" cxnId="{AE9C0421-36E1-4CFF-9DAA-6E2A598EDD09}">
      <dgm:prSet/>
      <dgm:spPr/>
      <dgm:t>
        <a:bodyPr/>
        <a:lstStyle/>
        <a:p>
          <a:endParaRPr lang="es-ES" sz="18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052BE70-FE52-4A22-9F6D-AFC1F7131748}">
      <dgm:prSet custT="1"/>
      <dgm:spPr>
        <a:solidFill>
          <a:schemeClr val="accent2">
            <a:lumMod val="75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8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Chakanga</a:t>
          </a:r>
          <a:r>
            <a:rPr lang="en-US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chiri chipo </a:t>
          </a:r>
          <a:r>
            <a:rPr lang="en-US" sz="18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chaigara</a:t>
          </a:r>
          <a:r>
            <a:rPr lang="en-US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chichifungwa</a:t>
          </a:r>
          <a:r>
            <a:rPr lang="en-US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naMwari</a:t>
          </a:r>
          <a:r>
            <a:rPr lang="en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(Eki. 29:38-41)</a:t>
          </a:r>
          <a:endParaRPr lang="es-ES" sz="18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0434C70-73A6-472E-B056-2E63EE822131}" type="parTrans" cxnId="{E69B9CFB-16D1-45FC-98B4-0EB54112A1E6}">
      <dgm:prSet/>
      <dgm:spPr/>
      <dgm:t>
        <a:bodyPr/>
        <a:lstStyle/>
        <a:p>
          <a:endParaRPr lang="es-ES" sz="18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4C6B836-FDCE-4057-952A-0DB824177BEA}" type="sibTrans" cxnId="{E69B9CFB-16D1-45FC-98B4-0EB54112A1E6}">
      <dgm:prSet/>
      <dgm:spPr/>
      <dgm:t>
        <a:bodyPr/>
        <a:lstStyle/>
        <a:p>
          <a:endParaRPr lang="es-ES" sz="18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8321590-094A-4878-8602-13FF4A0ADB53}">
      <dgm:prSet custT="1"/>
      <dgm:spPr>
        <a:solidFill>
          <a:schemeClr val="accent1">
            <a:lumMod val="75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8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Ndaifanira</a:t>
          </a:r>
          <a:r>
            <a:rPr lang="en-US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kufira</a:t>
          </a:r>
          <a:r>
            <a:rPr lang="en-US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zvivi</a:t>
          </a:r>
          <a:r>
            <a:rPr lang="en-US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zvangu</a:t>
          </a:r>
          <a:br>
            <a:rPr lang="es-ES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(Is. 53:6-8)</a:t>
          </a:r>
          <a:endParaRPr lang="es-ES" sz="18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6747360-CF01-47C1-82A1-A9819CFBD36D}" type="parTrans" cxnId="{17B877EE-A91D-4212-B224-1153E35463FF}">
      <dgm:prSet/>
      <dgm:spPr/>
      <dgm:t>
        <a:bodyPr/>
        <a:lstStyle/>
        <a:p>
          <a:endParaRPr lang="es-ES" sz="18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F7B17FF-980B-460B-B16F-B9014679F577}" type="sibTrans" cxnId="{17B877EE-A91D-4212-B224-1153E35463FF}">
      <dgm:prSet/>
      <dgm:spPr/>
      <dgm:t>
        <a:bodyPr/>
        <a:lstStyle/>
        <a:p>
          <a:endParaRPr lang="es-ES" sz="18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C648C0B-BD19-4571-AB11-2F0A32352974}">
      <dgm:prSet custT="1"/>
      <dgm:spPr>
        <a:solidFill>
          <a:schemeClr val="accent6">
            <a:lumMod val="75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Johani </a:t>
          </a:r>
          <a:r>
            <a:rPr lang="en-US" sz="18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Mubapatidzi</a:t>
          </a:r>
          <a:r>
            <a:rPr lang="en-US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akazivisa</a:t>
          </a:r>
          <a:r>
            <a:rPr lang="en-US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Gwayana</a:t>
          </a:r>
          <a:r>
            <a:rPr lang="en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(Jn. 1:29)</a:t>
          </a:r>
          <a:endParaRPr lang="es-ES" sz="18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9B53C1B-CE52-46D3-B7CB-43658CA7D3EB}" type="parTrans" cxnId="{486B2C99-7C3D-4180-AEA7-546F42864971}">
      <dgm:prSet/>
      <dgm:spPr/>
      <dgm:t>
        <a:bodyPr/>
        <a:lstStyle/>
        <a:p>
          <a:endParaRPr lang="es-ES" sz="18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1AC46D9-C0B6-4EB9-B5E4-00636F802C49}" type="sibTrans" cxnId="{486B2C99-7C3D-4180-AEA7-546F42864971}">
      <dgm:prSet/>
      <dgm:spPr/>
      <dgm:t>
        <a:bodyPr/>
        <a:lstStyle/>
        <a:p>
          <a:endParaRPr lang="es-ES" sz="18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A314CDB-7F58-447E-A69E-6D357B3DE06F}" type="pres">
      <dgm:prSet presAssocID="{5571E369-46E7-4A08-A41B-B53E2F540CC3}" presName="Name0" presStyleCnt="0">
        <dgm:presLayoutVars>
          <dgm:dir/>
          <dgm:resizeHandles val="exact"/>
        </dgm:presLayoutVars>
      </dgm:prSet>
      <dgm:spPr/>
    </dgm:pt>
    <dgm:pt modelId="{CA479001-D7B7-4888-8FD9-8B81ABC8ACD4}" type="pres">
      <dgm:prSet presAssocID="{6AC2B118-BE9C-4B8A-AD4E-E8F1BBD57450}" presName="composite" presStyleCnt="0"/>
      <dgm:spPr/>
    </dgm:pt>
    <dgm:pt modelId="{5D1DBA96-9D6C-41A3-ABD5-CCCFB1557543}" type="pres">
      <dgm:prSet presAssocID="{6AC2B118-BE9C-4B8A-AD4E-E8F1BBD57450}" presName="rect1" presStyleLbl="trAlignAcc1" presStyleIdx="0" presStyleCnt="4" custScaleX="186329" custLinFactNeighborX="23894">
        <dgm:presLayoutVars>
          <dgm:bulletEnabled val="1"/>
        </dgm:presLayoutVars>
      </dgm:prSet>
      <dgm:spPr/>
    </dgm:pt>
    <dgm:pt modelId="{D4723044-D2D1-4550-9D95-EB958915C41C}" type="pres">
      <dgm:prSet presAssocID="{6AC2B118-BE9C-4B8A-AD4E-E8F1BBD57450}" presName="rect2" presStyleLbl="fgImgPlace1" presStyleIdx="0" presStyleCnt="4" custScaleX="271340" custLinFactX="-100000" custLinFactNeighborX="-133670"/>
      <dgm:spPr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r="388"/>
          </a:stretch>
        </a:blipFill>
      </dgm:spPr>
    </dgm:pt>
    <dgm:pt modelId="{ABF490D7-2C6F-45F0-9446-9361EAEA25A9}" type="pres">
      <dgm:prSet presAssocID="{BA026A5D-4788-40B8-9D81-496C987CD8E0}" presName="sibTrans" presStyleCnt="0"/>
      <dgm:spPr/>
    </dgm:pt>
    <dgm:pt modelId="{38DF3A8B-D774-43A7-A35F-06DF1DE21AEC}" type="pres">
      <dgm:prSet presAssocID="{D052BE70-FE52-4A22-9F6D-AFC1F7131748}" presName="composite" presStyleCnt="0"/>
      <dgm:spPr/>
    </dgm:pt>
    <dgm:pt modelId="{6B07F4BF-F691-45ED-96B6-9EBF4A114D24}" type="pres">
      <dgm:prSet presAssocID="{D052BE70-FE52-4A22-9F6D-AFC1F7131748}" presName="rect1" presStyleLbl="trAlignAcc1" presStyleIdx="1" presStyleCnt="4" custScaleX="186329" custLinFactNeighborX="23894">
        <dgm:presLayoutVars>
          <dgm:bulletEnabled val="1"/>
        </dgm:presLayoutVars>
      </dgm:prSet>
      <dgm:spPr/>
    </dgm:pt>
    <dgm:pt modelId="{D6702C92-E533-4B94-A0A1-A31E82A86482}" type="pres">
      <dgm:prSet presAssocID="{D052BE70-FE52-4A22-9F6D-AFC1F7131748}" presName="rect2" presStyleLbl="fgImgPlace1" presStyleIdx="1" presStyleCnt="4" custScaleX="271340" custLinFactX="-100000" custLinFactNeighborX="-133670"/>
      <dgm:spPr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B158CAFF-2207-4AAF-B84B-1248A0CAED8F}" type="pres">
      <dgm:prSet presAssocID="{24C6B836-FDCE-4057-952A-0DB824177BEA}" presName="sibTrans" presStyleCnt="0"/>
      <dgm:spPr/>
    </dgm:pt>
    <dgm:pt modelId="{82616D03-30E8-4892-B55D-5F718F99999B}" type="pres">
      <dgm:prSet presAssocID="{78321590-094A-4878-8602-13FF4A0ADB53}" presName="composite" presStyleCnt="0"/>
      <dgm:spPr/>
    </dgm:pt>
    <dgm:pt modelId="{C85D6093-025B-40CE-94F6-86B0F3046342}" type="pres">
      <dgm:prSet presAssocID="{78321590-094A-4878-8602-13FF4A0ADB53}" presName="rect1" presStyleLbl="trAlignAcc1" presStyleIdx="2" presStyleCnt="4" custScaleX="186329" custLinFactNeighborX="23894">
        <dgm:presLayoutVars>
          <dgm:bulletEnabled val="1"/>
        </dgm:presLayoutVars>
      </dgm:prSet>
      <dgm:spPr/>
    </dgm:pt>
    <dgm:pt modelId="{4C7E936B-6681-4887-AEA6-ECBE22186E37}" type="pres">
      <dgm:prSet presAssocID="{78321590-094A-4878-8602-13FF4A0ADB53}" presName="rect2" presStyleLbl="fgImgPlace1" presStyleIdx="2" presStyleCnt="4" custScaleX="271340" custLinFactX="-100000" custLinFactNeighborX="-133670"/>
      <dgm:spPr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r="388"/>
          </a:stretch>
        </a:blipFill>
      </dgm:spPr>
    </dgm:pt>
    <dgm:pt modelId="{4CB2F09B-0BF1-4B95-9C9C-797DFC58513C}" type="pres">
      <dgm:prSet presAssocID="{BF7B17FF-980B-460B-B16F-B9014679F577}" presName="sibTrans" presStyleCnt="0"/>
      <dgm:spPr/>
    </dgm:pt>
    <dgm:pt modelId="{A7DCFB86-F921-468D-90BA-8CCA64BF621F}" type="pres">
      <dgm:prSet presAssocID="{8C648C0B-BD19-4571-AB11-2F0A32352974}" presName="composite" presStyleCnt="0"/>
      <dgm:spPr/>
    </dgm:pt>
    <dgm:pt modelId="{B7F141EC-FE06-4F7A-9C6D-F97732C8C161}" type="pres">
      <dgm:prSet presAssocID="{8C648C0B-BD19-4571-AB11-2F0A32352974}" presName="rect1" presStyleLbl="trAlignAcc1" presStyleIdx="3" presStyleCnt="4" custScaleX="186329" custLinFactNeighborX="23894">
        <dgm:presLayoutVars>
          <dgm:bulletEnabled val="1"/>
        </dgm:presLayoutVars>
      </dgm:prSet>
      <dgm:spPr/>
    </dgm:pt>
    <dgm:pt modelId="{D8EF8D64-81CE-4426-8689-2FB535C5DB63}" type="pres">
      <dgm:prSet presAssocID="{8C648C0B-BD19-4571-AB11-2F0A32352974}" presName="rect2" presStyleLbl="fgImgPlace1" presStyleIdx="3" presStyleCnt="4" custScaleX="271340" custLinFactX="-100000" custLinFactNeighborX="-133670"/>
      <dgm:spPr>
        <a:blipFill dpi="0" rotWithShape="1">
          <a:blip xmlns:r="http://schemas.openxmlformats.org/officeDocument/2006/relationships"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</dgm:ptLst>
  <dgm:cxnLst>
    <dgm:cxn modelId="{AE9C0421-36E1-4CFF-9DAA-6E2A598EDD09}" srcId="{5571E369-46E7-4A08-A41B-B53E2F540CC3}" destId="{6AC2B118-BE9C-4B8A-AD4E-E8F1BBD57450}" srcOrd="0" destOrd="0" parTransId="{A04F3C54-5DAE-423E-A1D4-C223121801F7}" sibTransId="{BA026A5D-4788-40B8-9D81-496C987CD8E0}"/>
    <dgm:cxn modelId="{1698FC27-E4F0-4D68-8925-A8C07C615C4B}" type="presOf" srcId="{78321590-094A-4878-8602-13FF4A0ADB53}" destId="{C85D6093-025B-40CE-94F6-86B0F3046342}" srcOrd="0" destOrd="0" presId="urn:microsoft.com/office/officeart/2008/layout/PictureStrips"/>
    <dgm:cxn modelId="{486B2C99-7C3D-4180-AEA7-546F42864971}" srcId="{5571E369-46E7-4A08-A41B-B53E2F540CC3}" destId="{8C648C0B-BD19-4571-AB11-2F0A32352974}" srcOrd="3" destOrd="0" parTransId="{59B53C1B-CE52-46D3-B7CB-43658CA7D3EB}" sibTransId="{41AC46D9-C0B6-4EB9-B5E4-00636F802C49}"/>
    <dgm:cxn modelId="{709A95A4-D8CC-422C-AAC2-8E6D1795AE02}" type="presOf" srcId="{8C648C0B-BD19-4571-AB11-2F0A32352974}" destId="{B7F141EC-FE06-4F7A-9C6D-F97732C8C161}" srcOrd="0" destOrd="0" presId="urn:microsoft.com/office/officeart/2008/layout/PictureStrips"/>
    <dgm:cxn modelId="{D46F9FCA-2A37-4FB2-A9D4-B95E62887B48}" type="presOf" srcId="{D052BE70-FE52-4A22-9F6D-AFC1F7131748}" destId="{6B07F4BF-F691-45ED-96B6-9EBF4A114D24}" srcOrd="0" destOrd="0" presId="urn:microsoft.com/office/officeart/2008/layout/PictureStrips"/>
    <dgm:cxn modelId="{E287B5E5-3113-4CA7-8EDC-B8A74AF98DCC}" type="presOf" srcId="{5571E369-46E7-4A08-A41B-B53E2F540CC3}" destId="{2A314CDB-7F58-447E-A69E-6D357B3DE06F}" srcOrd="0" destOrd="0" presId="urn:microsoft.com/office/officeart/2008/layout/PictureStrips"/>
    <dgm:cxn modelId="{ACCF75E7-609F-4BF1-988D-999056907A35}" type="presOf" srcId="{6AC2B118-BE9C-4B8A-AD4E-E8F1BBD57450}" destId="{5D1DBA96-9D6C-41A3-ABD5-CCCFB1557543}" srcOrd="0" destOrd="0" presId="urn:microsoft.com/office/officeart/2008/layout/PictureStrips"/>
    <dgm:cxn modelId="{17B877EE-A91D-4212-B224-1153E35463FF}" srcId="{5571E369-46E7-4A08-A41B-B53E2F540CC3}" destId="{78321590-094A-4878-8602-13FF4A0ADB53}" srcOrd="2" destOrd="0" parTransId="{36747360-CF01-47C1-82A1-A9819CFBD36D}" sibTransId="{BF7B17FF-980B-460B-B16F-B9014679F577}"/>
    <dgm:cxn modelId="{E69B9CFB-16D1-45FC-98B4-0EB54112A1E6}" srcId="{5571E369-46E7-4A08-A41B-B53E2F540CC3}" destId="{D052BE70-FE52-4A22-9F6D-AFC1F7131748}" srcOrd="1" destOrd="0" parTransId="{60434C70-73A6-472E-B056-2E63EE822131}" sibTransId="{24C6B836-FDCE-4057-952A-0DB824177BEA}"/>
    <dgm:cxn modelId="{4E393873-468C-4AD9-9C3B-A1A22F6A482C}" type="presParOf" srcId="{2A314CDB-7F58-447E-A69E-6D357B3DE06F}" destId="{CA479001-D7B7-4888-8FD9-8B81ABC8ACD4}" srcOrd="0" destOrd="0" presId="urn:microsoft.com/office/officeart/2008/layout/PictureStrips"/>
    <dgm:cxn modelId="{678EA200-4FAE-425F-8289-7B866B11BD85}" type="presParOf" srcId="{CA479001-D7B7-4888-8FD9-8B81ABC8ACD4}" destId="{5D1DBA96-9D6C-41A3-ABD5-CCCFB1557543}" srcOrd="0" destOrd="0" presId="urn:microsoft.com/office/officeart/2008/layout/PictureStrips"/>
    <dgm:cxn modelId="{615D92AC-2F99-4913-8762-2F9807753D22}" type="presParOf" srcId="{CA479001-D7B7-4888-8FD9-8B81ABC8ACD4}" destId="{D4723044-D2D1-4550-9D95-EB958915C41C}" srcOrd="1" destOrd="0" presId="urn:microsoft.com/office/officeart/2008/layout/PictureStrips"/>
    <dgm:cxn modelId="{DDC837E6-5796-4D5A-B860-ECC9D0CED91D}" type="presParOf" srcId="{2A314CDB-7F58-447E-A69E-6D357B3DE06F}" destId="{ABF490D7-2C6F-45F0-9446-9361EAEA25A9}" srcOrd="1" destOrd="0" presId="urn:microsoft.com/office/officeart/2008/layout/PictureStrips"/>
    <dgm:cxn modelId="{4B3F56C1-0D7C-48B7-A717-25865C661566}" type="presParOf" srcId="{2A314CDB-7F58-447E-A69E-6D357B3DE06F}" destId="{38DF3A8B-D774-43A7-A35F-06DF1DE21AEC}" srcOrd="2" destOrd="0" presId="urn:microsoft.com/office/officeart/2008/layout/PictureStrips"/>
    <dgm:cxn modelId="{F23F3AC4-9546-43D0-B6B1-2781595BC75E}" type="presParOf" srcId="{38DF3A8B-D774-43A7-A35F-06DF1DE21AEC}" destId="{6B07F4BF-F691-45ED-96B6-9EBF4A114D24}" srcOrd="0" destOrd="0" presId="urn:microsoft.com/office/officeart/2008/layout/PictureStrips"/>
    <dgm:cxn modelId="{E7B518DF-F372-4EE5-8AB7-C75C316E7A61}" type="presParOf" srcId="{38DF3A8B-D774-43A7-A35F-06DF1DE21AEC}" destId="{D6702C92-E533-4B94-A0A1-A31E82A86482}" srcOrd="1" destOrd="0" presId="urn:microsoft.com/office/officeart/2008/layout/PictureStrips"/>
    <dgm:cxn modelId="{90B6E997-9FEC-4F46-8EDC-C6E5A7824B78}" type="presParOf" srcId="{2A314CDB-7F58-447E-A69E-6D357B3DE06F}" destId="{B158CAFF-2207-4AAF-B84B-1248A0CAED8F}" srcOrd="3" destOrd="0" presId="urn:microsoft.com/office/officeart/2008/layout/PictureStrips"/>
    <dgm:cxn modelId="{1E6778BA-0BA7-4234-9E2C-AFCF439D0191}" type="presParOf" srcId="{2A314CDB-7F58-447E-A69E-6D357B3DE06F}" destId="{82616D03-30E8-4892-B55D-5F718F99999B}" srcOrd="4" destOrd="0" presId="urn:microsoft.com/office/officeart/2008/layout/PictureStrips"/>
    <dgm:cxn modelId="{4AF072AF-DEB6-4B7D-92CC-78160B1259CD}" type="presParOf" srcId="{82616D03-30E8-4892-B55D-5F718F99999B}" destId="{C85D6093-025B-40CE-94F6-86B0F3046342}" srcOrd="0" destOrd="0" presId="urn:microsoft.com/office/officeart/2008/layout/PictureStrips"/>
    <dgm:cxn modelId="{057591E8-BBC0-4E4C-AD6A-AB9F80A18E06}" type="presParOf" srcId="{82616D03-30E8-4892-B55D-5F718F99999B}" destId="{4C7E936B-6681-4887-AEA6-ECBE22186E37}" srcOrd="1" destOrd="0" presId="urn:microsoft.com/office/officeart/2008/layout/PictureStrips"/>
    <dgm:cxn modelId="{DA56A980-0FBC-4100-A104-68B59A5A1989}" type="presParOf" srcId="{2A314CDB-7F58-447E-A69E-6D357B3DE06F}" destId="{4CB2F09B-0BF1-4B95-9C9C-797DFC58513C}" srcOrd="5" destOrd="0" presId="urn:microsoft.com/office/officeart/2008/layout/PictureStrips"/>
    <dgm:cxn modelId="{D0BACFE5-3FFE-41D7-932F-3E778DEAC72C}" type="presParOf" srcId="{2A314CDB-7F58-447E-A69E-6D357B3DE06F}" destId="{A7DCFB86-F921-468D-90BA-8CCA64BF621F}" srcOrd="6" destOrd="0" presId="urn:microsoft.com/office/officeart/2008/layout/PictureStrips"/>
    <dgm:cxn modelId="{B0B15FF7-31BC-4EBA-8EEF-12370F08B9BB}" type="presParOf" srcId="{A7DCFB86-F921-468D-90BA-8CCA64BF621F}" destId="{B7F141EC-FE06-4F7A-9C6D-F97732C8C161}" srcOrd="0" destOrd="0" presId="urn:microsoft.com/office/officeart/2008/layout/PictureStrips"/>
    <dgm:cxn modelId="{33AC507D-341E-44B4-ABC7-FBB6158CB47B}" type="presParOf" srcId="{A7DCFB86-F921-468D-90BA-8CCA64BF621F}" destId="{D8EF8D64-81CE-4426-8689-2FB535C5DB63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1DBA96-9D6C-41A3-ABD5-CCCFB1557543}">
      <dsp:nvSpPr>
        <dsp:cNvPr id="0" name=""/>
        <dsp:cNvSpPr/>
      </dsp:nvSpPr>
      <dsp:spPr>
        <a:xfrm>
          <a:off x="983797" y="229416"/>
          <a:ext cx="4114588" cy="690074"/>
        </a:xfrm>
        <a:prstGeom prst="rect">
          <a:avLst/>
        </a:prstGeom>
        <a:solidFill>
          <a:schemeClr val="accent5"/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3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6741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Rakadzivisa</a:t>
          </a:r>
          <a:r>
            <a:rPr lang="en-US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kufa</a:t>
          </a:r>
          <a:r>
            <a:rPr lang="en-US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kwematangwe</a:t>
          </a:r>
          <a:r>
            <a:rPr lang="en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(Eki. 12:13)</a:t>
          </a:r>
          <a:endParaRPr lang="es-ES" sz="18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983797" y="229416"/>
        <a:ext cx="4114588" cy="690074"/>
      </dsp:txXfrm>
    </dsp:sp>
    <dsp:sp modelId="{D4723044-D2D1-4550-9D95-EB958915C41C}">
      <dsp:nvSpPr>
        <dsp:cNvPr id="0" name=""/>
        <dsp:cNvSpPr/>
      </dsp:nvSpPr>
      <dsp:spPr>
        <a:xfrm>
          <a:off x="0" y="129739"/>
          <a:ext cx="1310713" cy="724578"/>
        </a:xfrm>
        <a:prstGeom prst="rect">
          <a:avLst/>
        </a:prstGeom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r="388"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07F4BF-F691-45ED-96B6-9EBF4A114D24}">
      <dsp:nvSpPr>
        <dsp:cNvPr id="0" name=""/>
        <dsp:cNvSpPr/>
      </dsp:nvSpPr>
      <dsp:spPr>
        <a:xfrm>
          <a:off x="983797" y="1098143"/>
          <a:ext cx="4114588" cy="690074"/>
        </a:xfrm>
        <a:prstGeom prst="rect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3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6741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Chakanga</a:t>
          </a:r>
          <a:r>
            <a:rPr lang="en-US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chiri chipo </a:t>
          </a:r>
          <a:r>
            <a:rPr lang="en-US" sz="18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chaigara</a:t>
          </a:r>
          <a:r>
            <a:rPr lang="en-US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chichifungwa</a:t>
          </a:r>
          <a:r>
            <a:rPr lang="en-US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naMwari</a:t>
          </a:r>
          <a:r>
            <a:rPr lang="en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(Eki. 29:38-41)</a:t>
          </a:r>
          <a:endParaRPr lang="es-ES" sz="18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983797" y="1098143"/>
        <a:ext cx="4114588" cy="690074"/>
      </dsp:txXfrm>
    </dsp:sp>
    <dsp:sp modelId="{D6702C92-E533-4B94-A0A1-A31E82A86482}">
      <dsp:nvSpPr>
        <dsp:cNvPr id="0" name=""/>
        <dsp:cNvSpPr/>
      </dsp:nvSpPr>
      <dsp:spPr>
        <a:xfrm>
          <a:off x="0" y="998466"/>
          <a:ext cx="1310713" cy="724578"/>
        </a:xfrm>
        <a:prstGeom prst="rect">
          <a:avLst/>
        </a:prstGeom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5D6093-025B-40CE-94F6-86B0F3046342}">
      <dsp:nvSpPr>
        <dsp:cNvPr id="0" name=""/>
        <dsp:cNvSpPr/>
      </dsp:nvSpPr>
      <dsp:spPr>
        <a:xfrm>
          <a:off x="983797" y="1966871"/>
          <a:ext cx="4114588" cy="690074"/>
        </a:xfrm>
        <a:prstGeom prst="rect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3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6741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Ndaifanira</a:t>
          </a:r>
          <a:r>
            <a:rPr lang="en-US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kufira</a:t>
          </a:r>
          <a:r>
            <a:rPr lang="en-US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zvivi</a:t>
          </a:r>
          <a:r>
            <a:rPr lang="en-US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zvangu</a:t>
          </a:r>
          <a:br>
            <a:rPr lang="es-ES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(Is. 53:6-8)</a:t>
          </a:r>
          <a:endParaRPr lang="es-ES" sz="18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983797" y="1966871"/>
        <a:ext cx="4114588" cy="690074"/>
      </dsp:txXfrm>
    </dsp:sp>
    <dsp:sp modelId="{4C7E936B-6681-4887-AEA6-ECBE22186E37}">
      <dsp:nvSpPr>
        <dsp:cNvPr id="0" name=""/>
        <dsp:cNvSpPr/>
      </dsp:nvSpPr>
      <dsp:spPr>
        <a:xfrm>
          <a:off x="0" y="1867193"/>
          <a:ext cx="1310713" cy="724578"/>
        </a:xfrm>
        <a:prstGeom prst="rect">
          <a:avLst/>
        </a:prstGeom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r="388"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F141EC-FE06-4F7A-9C6D-F97732C8C161}">
      <dsp:nvSpPr>
        <dsp:cNvPr id="0" name=""/>
        <dsp:cNvSpPr/>
      </dsp:nvSpPr>
      <dsp:spPr>
        <a:xfrm>
          <a:off x="983797" y="2835598"/>
          <a:ext cx="4114588" cy="690074"/>
        </a:xfrm>
        <a:prstGeom prst="rect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3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6741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Johani </a:t>
          </a:r>
          <a:r>
            <a:rPr lang="en-US" sz="18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Mubapatidzi</a:t>
          </a:r>
          <a:r>
            <a:rPr lang="en-US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akazivisa</a:t>
          </a:r>
          <a:r>
            <a:rPr lang="en-US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Gwayana</a:t>
          </a:r>
          <a:r>
            <a:rPr lang="en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(Jn. 1:29)</a:t>
          </a:r>
          <a:endParaRPr lang="es-ES" sz="18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983797" y="2835598"/>
        <a:ext cx="4114588" cy="690074"/>
      </dsp:txXfrm>
    </dsp:sp>
    <dsp:sp modelId="{D8EF8D64-81CE-4426-8689-2FB535C5DB63}">
      <dsp:nvSpPr>
        <dsp:cNvPr id="0" name=""/>
        <dsp:cNvSpPr/>
      </dsp:nvSpPr>
      <dsp:spPr>
        <a:xfrm>
          <a:off x="0" y="2735920"/>
          <a:ext cx="1310713" cy="724578"/>
        </a:xfrm>
        <a:prstGeom prst="rect">
          <a:avLst/>
        </a:prstGeom>
        <a:blipFill dpi="0" rotWithShape="1">
          <a:blip xmlns:r="http://schemas.openxmlformats.org/officeDocument/2006/relationships"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936D46-3EBB-43E2-BA81-D8FA12E53CED}" type="datetimeFigureOut">
              <a:rPr lang="es-ES" smtClean="0"/>
              <a:t>07/04/2025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51C638-E4F1-4FF1-B0F3-C9099C2EB61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692064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51C638-E4F1-4FF1-B0F3-C9099C2EB61B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545998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C2E0C0-E307-81E4-57EC-8BD234521C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56B264F-C294-4422-4D90-61F21533CD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95ED952-B6C5-77C1-C42B-7AFD4FED17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AE267-5785-439A-AA25-907474C68CB9}" type="datetimeFigureOut">
              <a:rPr lang="es-ES" smtClean="0"/>
              <a:t>07/04/2025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C3762CC-66AD-0423-BC32-19C7F8F1C0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7D31FCE-215A-2F7E-3861-B2D6F5371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E7891-24BC-453B-8CF6-18B5E4EF361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08320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14E56D-F2E2-F60C-F598-E76403E8AF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DA926D6-3B4B-B13F-8584-D5AA142FFB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69FEC47-0D91-AACB-9CEE-DC012B176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AE267-5785-439A-AA25-907474C68CB9}" type="datetimeFigureOut">
              <a:rPr lang="es-ES" smtClean="0"/>
              <a:t>07/04/2025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5E44EA8-AE35-86A3-6A78-2F07ADB3A5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2D16C7D-1507-08CF-5D6E-19A3364FA7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E7891-24BC-453B-8CF6-18B5E4EF361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70439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F15B300-3339-9DC2-F168-C9180CFC44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FF373FA-EA2C-4763-11BF-1FA3C9D3A6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0AC91E4-1392-6DFB-97F0-A67CF03CCE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AE267-5785-439A-AA25-907474C68CB9}" type="datetimeFigureOut">
              <a:rPr lang="es-ES" smtClean="0"/>
              <a:t>07/04/2025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8C8DFD-8066-D526-6254-D24CE4DAC1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50FDAB7-2816-61AD-48AB-E3B20F8C24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E7891-24BC-453B-8CF6-18B5E4EF361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31657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FF1696-8A43-38CB-069A-140D66239F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3422014-976E-E9AD-9F00-3628DF7C86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7169A1B-24F9-4304-5B5E-E0780613FA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19A3E-8E56-4A25-8C97-85C73F9C2429}" type="datetimeFigureOut">
              <a:rPr lang="es-ES" smtClean="0"/>
              <a:t>07/04/2025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4FF2595-5529-ACC3-EBF3-BB2C82CDD6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6C47EF2-6DDA-2587-E9F4-A75E09B7C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32CBE-93F8-4CBE-9F54-7C3EB7AE9A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4328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685D4C-A27C-3A02-44F4-ADBAFC3F34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E823387-AC9D-0BFB-DE16-75C2F31D2E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28D63C9-A637-8849-02BC-F276FFE7D8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19A3E-8E56-4A25-8C97-85C73F9C2429}" type="datetimeFigureOut">
              <a:rPr lang="es-ES" smtClean="0"/>
              <a:t>07/04/2025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CF869AE-5FE5-B1BC-A93A-59BBC9654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02745AA-B089-B17F-3FB1-05B69DCBE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32CBE-93F8-4CBE-9F54-7C3EB7AE9A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90140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F27517-E051-5869-43A1-18E95B527D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6DF8F70-B0B8-2E26-7CE9-2E98A4B72D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16B2B1D-D710-D34A-5002-19B772FB19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19A3E-8E56-4A25-8C97-85C73F9C2429}" type="datetimeFigureOut">
              <a:rPr lang="es-ES" smtClean="0"/>
              <a:t>07/04/2025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3A80C7B-5D1B-CE00-927D-93178B05B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8791326-6C57-07E6-1E21-4DD8776602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32CBE-93F8-4CBE-9F54-7C3EB7AE9A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53567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A6AE66-41CF-5DFF-F00C-C6C8ADBF2F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9008805-6901-246C-D112-9A94CD8B61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0815387-DF03-792E-FC6F-1BAAE112E1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AAE5BA7-2322-7D59-AA76-8BA9E9B886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19A3E-8E56-4A25-8C97-85C73F9C2429}" type="datetimeFigureOut">
              <a:rPr lang="es-ES" smtClean="0"/>
              <a:t>07/04/2025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F4B4005-705D-133F-FC5E-0DAA8F560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7036983-D390-FAA2-41E3-71B86AE0B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32CBE-93F8-4CBE-9F54-7C3EB7AE9A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73580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33AF94-56FA-E9CC-B1BD-1C2CE738C8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6E566F5-E548-5AA0-BA1A-FD093961FB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BECB0F1-AD58-2D37-0139-1FC007EF3B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25C9C75-28BD-5BCC-75ED-11DA0B80BD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CC5629D3-E7F4-7289-A9CE-9E9AAC449D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31A035AB-9411-2A78-1B6B-614BC4C169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19A3E-8E56-4A25-8C97-85C73F9C2429}" type="datetimeFigureOut">
              <a:rPr lang="es-ES" smtClean="0"/>
              <a:t>07/04/2025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D4E5602D-C844-5141-949B-8F8EC0EB54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87566903-E78F-342E-F0EF-D721D7894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32CBE-93F8-4CBE-9F54-7C3EB7AE9A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43490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B36EE8-B5A6-DC66-FDA1-99DA2F7515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C3EE89A-A60E-57F1-EFE3-830BCC6345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19A3E-8E56-4A25-8C97-85C73F9C2429}" type="datetimeFigureOut">
              <a:rPr lang="es-ES" smtClean="0"/>
              <a:t>07/04/2025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640CFBA-8B10-D64C-543A-396391159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D494717-12B9-FE86-1F83-F49B6CDA10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32CBE-93F8-4CBE-9F54-7C3EB7AE9A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11084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5200B86-3F91-0448-A247-C65AD430E5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19A3E-8E56-4A25-8C97-85C73F9C2429}" type="datetimeFigureOut">
              <a:rPr lang="es-ES" smtClean="0"/>
              <a:t>07/04/2025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87172068-B81C-C259-C060-14F0CE4E6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B4D4964-C0AB-53B7-EEBB-1DBD7E025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32CBE-93F8-4CBE-9F54-7C3EB7AE9A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76919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F55478-B2DF-A291-680F-DA2823A175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80593CB-5E76-025A-9C16-00D79B9BB5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AC677A6-7893-5989-0083-487A787643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0096717-FFC8-94C2-938B-4CFEC16CBE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19A3E-8E56-4A25-8C97-85C73F9C2429}" type="datetimeFigureOut">
              <a:rPr lang="es-ES" smtClean="0"/>
              <a:t>07/04/2025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CD09777-435C-BAA2-BCBD-3C7C71250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D1A443D-ABB2-363F-D916-C37FD126A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32CBE-93F8-4CBE-9F54-7C3EB7AE9A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8657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8552A6C-C474-F95A-A06D-7E974EBD9F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71947A3-E55E-6D87-4A80-91A21DDC63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D766C2E-14A3-9D51-9257-1D97CC2376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AE267-5785-439A-AA25-907474C68CB9}" type="datetimeFigureOut">
              <a:rPr lang="es-ES" smtClean="0"/>
              <a:t>07/04/2025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2836165-3ECB-6F5E-D0FF-EBD1D5CBF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253483B-A03F-234C-FDA2-74A00A146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E7891-24BC-453B-8CF6-18B5E4EF361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10996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8398BC-4547-B9B4-778F-1753178C74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814F6CC-E81E-BF6A-2485-39DDB40A76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F4B6F4F-C738-5703-2364-4B5BF6DF7B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4E11237-2FE5-0368-0C53-DECB31B0DE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19A3E-8E56-4A25-8C97-85C73F9C2429}" type="datetimeFigureOut">
              <a:rPr lang="es-ES" smtClean="0"/>
              <a:t>07/04/2025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84BE308-357A-A17E-55CB-600D4FF5B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E0AADB8-7DBB-34AB-00DB-BE4819169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32CBE-93F8-4CBE-9F54-7C3EB7AE9A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55421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68B06D-71E8-441D-6128-77B64B8C1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A08720F-E673-ACA4-2620-76388FB142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3C575B1-6C4C-E714-8EA1-CF9B696C21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19A3E-8E56-4A25-8C97-85C73F9C2429}" type="datetimeFigureOut">
              <a:rPr lang="es-ES" smtClean="0"/>
              <a:t>07/04/2025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0D5CA39-E6C8-A3C2-C617-1BEFDF7065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347864D-76B7-829A-D4CA-60D7A4FD27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32CBE-93F8-4CBE-9F54-7C3EB7AE9A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18622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F12263E-2D16-3903-92A2-65CC90008D2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FD64CF6-1C47-F938-F7BB-47B410D25A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5AA6283-8AE0-3912-042D-BC5C41B068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19A3E-8E56-4A25-8C97-85C73F9C2429}" type="datetimeFigureOut">
              <a:rPr lang="es-ES" smtClean="0"/>
              <a:t>07/04/2025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CEBCCF1-8FDE-4992-3E24-0A0C3B23C7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7B460B2-17F6-DCE2-794C-4E7036873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32CBE-93F8-4CBE-9F54-7C3EB7AE9A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59479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C3929A-122E-8E2E-3143-6A8505A5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AA00309-85FD-1B80-DD81-20B11FE258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27317B6-FE02-AEAC-A6A1-D0E5C4368D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AE267-5785-439A-AA25-907474C68CB9}" type="datetimeFigureOut">
              <a:rPr lang="es-ES" smtClean="0"/>
              <a:t>07/04/2025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345C172-1D6C-7C17-E99F-A7E37FD74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1E66291-E1AF-AAB7-0A2A-55489CE16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E7891-24BC-453B-8CF6-18B5E4EF361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09493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0D1FF8-38FC-1397-EB9F-F4195B974F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60590F2-6A48-C15A-8FBC-9925EC1943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E5DBDF7-EFD0-C3FE-084E-B1DEE414F6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CA3C2BC-55F8-F399-1ABD-27800CCC43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AE267-5785-439A-AA25-907474C68CB9}" type="datetimeFigureOut">
              <a:rPr lang="es-ES" smtClean="0"/>
              <a:t>07/04/2025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DB84772-2455-A871-7723-9FE3A303EE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662405A-FAD7-8F23-9638-D387541C86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E7891-24BC-453B-8CF6-18B5E4EF361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79719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DC2034-5EB4-B7AF-1653-2759248B28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3F55AED-4A93-A3BB-BF33-91836C47E0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ED315B0-E484-093E-86A3-285A9E5FCA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E223740A-6499-BC66-070E-F35614E336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6B033E94-F878-7DDD-8E6F-4E3876C251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2D95B512-ACEA-55F8-3429-4687844BFD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AE267-5785-439A-AA25-907474C68CB9}" type="datetimeFigureOut">
              <a:rPr lang="es-ES" smtClean="0"/>
              <a:t>07/04/2025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1B673E64-8774-F1FC-D973-A9C55D9B14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A67535C9-9604-081A-C95C-4C2D0715E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E7891-24BC-453B-8CF6-18B5E4EF361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33699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507B66-B6E6-CCA3-817E-9EE3A938B2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E7DA8B6-9A41-2BC3-ECB6-926FC865AA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AE267-5785-439A-AA25-907474C68CB9}" type="datetimeFigureOut">
              <a:rPr lang="es-ES" smtClean="0"/>
              <a:t>07/04/2025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EB13023-E9E6-1095-8D57-5AA0356F94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EB10BBA-CA6C-C2BF-60D0-6DFC071408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E7891-24BC-453B-8CF6-18B5E4EF361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50876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9669C3E9-82F9-E09E-3F02-6F0B8A545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AE267-5785-439A-AA25-907474C68CB9}" type="datetimeFigureOut">
              <a:rPr lang="es-ES" smtClean="0"/>
              <a:t>07/04/2025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B51EC1BA-2298-3342-55C9-17934F1F5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02A36AD-BD92-B771-36A3-D0572FA24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E7891-24BC-453B-8CF6-18B5E4EF361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33039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A7B0B7-B609-5333-73EE-C884268B0F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157276C-14BB-8527-57F6-AEFFA6A4AA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DE16095-24B1-7E1E-D823-62F2CB4876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E452882-19B1-4D44-04F8-16E4DCB823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AE267-5785-439A-AA25-907474C68CB9}" type="datetimeFigureOut">
              <a:rPr lang="es-ES" smtClean="0"/>
              <a:t>07/04/2025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5A86C37-3411-7551-EAE9-F8626BD4E0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CCDB9A2-E4F4-0778-7DEB-7B77EAD51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E7891-24BC-453B-8CF6-18B5E4EF361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51125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4D9620-DB91-37F1-1C17-348CA9912F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59869215-452B-BC90-0C6D-F499E817B82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617C9BF-267E-8673-C2D4-C66B76D825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91BF83E-B5E5-9085-17CB-E5780BD864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AE267-5785-439A-AA25-907474C68CB9}" type="datetimeFigureOut">
              <a:rPr lang="es-ES" smtClean="0"/>
              <a:t>07/04/2025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486AFCC-2838-1CD8-4309-FC2C12E6B4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DAF4CD6-975C-3A9D-0A11-CBF82FA85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E7891-24BC-453B-8CF6-18B5E4EF361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86216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D3A8BA2B-9331-91D6-533A-0097BDAFB9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86A39D5-4C83-1299-AA5B-8462FC482B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2C17B2A-CEDC-6F29-B9B2-21EA832806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6BAE267-5785-439A-AA25-907474C68CB9}" type="datetimeFigureOut">
              <a:rPr lang="es-ES" smtClean="0"/>
              <a:t>07/04/2025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820A96-1CE2-716F-EAC3-F66EA2E4CA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8DB79C7-FB92-EB69-ACE3-202714471F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2BE7891-24BC-453B-8CF6-18B5E4EF361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01860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2B59ECE-A48D-34B3-247B-D1B19ED7C5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4FA7AC2-1BF1-F4A8-BBD0-FDB1CC7B4A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618A80D-2CB3-C83D-EE4A-01830B2575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4419A3E-8E56-4A25-8C97-85C73F9C2429}" type="datetimeFigureOut">
              <a:rPr lang="es-ES" smtClean="0"/>
              <a:t>07/04/2025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4F6FECE-0B63-D69C-C603-AB155F0471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6557766-C374-7663-C764-C4713D9AF5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AF32CBE-93F8-4CBE-9F54-7C3EB7AE9A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77517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7.jpeg"/><Relationship Id="rId7" Type="http://schemas.microsoft.com/office/2007/relationships/hdphoto" Target="../media/hdphoto3.wdp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jpeg"/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12" Type="http://schemas.openxmlformats.org/officeDocument/2006/relationships/image" Target="../media/image17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jpe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2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3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80FF1CE-317D-05AB-85B8-296C9E6522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105377D8-331E-1EE0-ABDA-F6452A2E59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blipFill dpi="0" rotWithShape="1"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0" name="Imagen 9" descr="Imagen que contiene roca, piedra, edificio, grande&#10;&#10;El contenido generado por IA puede ser incorrecto.">
            <a:extLst>
              <a:ext uri="{FF2B5EF4-FFF2-40B4-BE49-F238E27FC236}">
                <a16:creationId xmlns:a16="http://schemas.microsoft.com/office/drawing/2014/main" id="{189D9D2E-7B11-BA08-AC44-F17A6BFBDC8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321734" y="799211"/>
            <a:ext cx="3084025" cy="3810974"/>
          </a:xfrm>
          <a:prstGeom prst="rect">
            <a:avLst/>
          </a:prstGeom>
          <a:ln w="38100" cap="sq">
            <a:solidFill>
              <a:schemeClr val="bg2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F62D0B07-A410-E382-0327-7A506AFFCBE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1734" y="4830402"/>
            <a:ext cx="3084025" cy="1947881"/>
          </a:xfrm>
          <a:prstGeom prst="rect">
            <a:avLst/>
          </a:prstGeom>
          <a:ln w="38100" cap="sq">
            <a:solidFill>
              <a:schemeClr val="bg2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</p:pic>
      <p:pic>
        <p:nvPicPr>
          <p:cNvPr id="8" name="Imagen 7" descr="Imagen que contiene frente, flor, tabla, parado&#10;&#10;El contenido generado por IA puede ser incorrecto.">
            <a:extLst>
              <a:ext uri="{FF2B5EF4-FFF2-40B4-BE49-F238E27FC236}">
                <a16:creationId xmlns:a16="http://schemas.microsoft.com/office/drawing/2014/main" id="{9247EEC9-DC69-5029-4E8F-43774A4ECF6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98286" y="799211"/>
            <a:ext cx="4043250" cy="5979074"/>
          </a:xfrm>
          <a:prstGeom prst="rect">
            <a:avLst/>
          </a:prstGeom>
          <a:ln w="38100" cap="sq">
            <a:solidFill>
              <a:schemeClr val="bg2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E7CBC95A-A651-18DA-539C-A29F280BE71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34063" y="799211"/>
            <a:ext cx="4036201" cy="5979074"/>
          </a:xfrm>
          <a:prstGeom prst="rect">
            <a:avLst/>
          </a:prstGeom>
          <a:ln w="38100" cap="sq">
            <a:solidFill>
              <a:schemeClr val="bg2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B6D797C1-4388-5FF7-021A-25C922E6FC4D}"/>
              </a:ext>
            </a:extLst>
          </p:cNvPr>
          <p:cNvSpPr txBox="1"/>
          <p:nvPr/>
        </p:nvSpPr>
        <p:spPr>
          <a:xfrm>
            <a:off x="0" y="15253"/>
            <a:ext cx="121889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/>
                  </a:outerShdw>
                </a:effectLst>
              </a:rPr>
              <a:t>HWARO HURI MUNA GENESISI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8BCEE88-B1CE-94E9-B7FE-229B2E619E8C}"/>
              </a:ext>
            </a:extLst>
          </p:cNvPr>
          <p:cNvSpPr txBox="1"/>
          <p:nvPr/>
        </p:nvSpPr>
        <p:spPr>
          <a:xfrm>
            <a:off x="7834063" y="6381750"/>
            <a:ext cx="40362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1600" b="1" dirty="0">
                <a:solidFill>
                  <a:srgbClr val="FAE6E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Chidzidzo 2 cha Kubvumbi 12, 2025</a:t>
            </a:r>
          </a:p>
        </p:txBody>
      </p:sp>
    </p:spTree>
    <p:extLst>
      <p:ext uri="{BB962C8B-B14F-4D97-AF65-F5344CB8AC3E}">
        <p14:creationId xmlns:p14="http://schemas.microsoft.com/office/powerpoint/2010/main" val="490580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C692D633-AE67-26CD-1379-4036BECE94FA}"/>
              </a:ext>
            </a:extLst>
          </p:cNvPr>
          <p:cNvSpPr txBox="1"/>
          <p:nvPr/>
        </p:nvSpPr>
        <p:spPr>
          <a:xfrm>
            <a:off x="599768" y="0"/>
            <a:ext cx="8774333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" sz="4400" b="1" spc="300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“UCHAFA zvirokwazvo”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69D3BA0-A5D1-3B1B-4676-D761CBAAD282}"/>
              </a:ext>
            </a:extLst>
          </p:cNvPr>
          <p:cNvSpPr txBox="1"/>
          <p:nvPr/>
        </p:nvSpPr>
        <p:spPr>
          <a:xfrm>
            <a:off x="793476" y="586255"/>
            <a:ext cx="838691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rgbClr val="A6F0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rgbClr val="A6F0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asi</a:t>
            </a:r>
            <a:r>
              <a:rPr lang="en-US" b="1" dirty="0">
                <a:solidFill>
                  <a:srgbClr val="A6F0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muti </a:t>
            </a:r>
            <a:r>
              <a:rPr lang="en-US" b="1" dirty="0" err="1">
                <a:solidFill>
                  <a:srgbClr val="A6F0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wokuziʋa</a:t>
            </a:r>
            <a:r>
              <a:rPr lang="en-US" b="1" dirty="0">
                <a:solidFill>
                  <a:srgbClr val="A6F0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ɀakanaka </a:t>
            </a:r>
            <a:r>
              <a:rPr lang="en-US" b="1" dirty="0" err="1">
                <a:solidFill>
                  <a:srgbClr val="A6F0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neɀakaipa</a:t>
            </a:r>
            <a:r>
              <a:rPr lang="en-US" b="1" dirty="0">
                <a:solidFill>
                  <a:srgbClr val="A6F0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A6F0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usaudya</a:t>
            </a:r>
            <a:r>
              <a:rPr lang="en-US" b="1" dirty="0">
                <a:solidFill>
                  <a:srgbClr val="A6F0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; </a:t>
            </a:r>
            <a:r>
              <a:rPr lang="en-US" b="1" dirty="0" err="1">
                <a:solidFill>
                  <a:srgbClr val="A6F0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nokuti</a:t>
            </a:r>
            <a:r>
              <a:rPr lang="en-US" b="1" dirty="0">
                <a:solidFill>
                  <a:srgbClr val="A6F0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A6F0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nomusi</a:t>
            </a:r>
            <a:r>
              <a:rPr lang="en-US" b="1" dirty="0">
                <a:solidFill>
                  <a:srgbClr val="A6F0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A6F0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waunoudya</a:t>
            </a:r>
            <a:r>
              <a:rPr lang="en-US" b="1" dirty="0">
                <a:solidFill>
                  <a:srgbClr val="A6F0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rgbClr val="A6F0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ucafa</a:t>
            </a:r>
            <a:r>
              <a:rPr lang="en-US" b="1" dirty="0">
                <a:solidFill>
                  <a:srgbClr val="A6F0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ɀ</a:t>
            </a:r>
            <a:r>
              <a:rPr lang="en-US" b="1" dirty="0" err="1">
                <a:solidFill>
                  <a:srgbClr val="A6F0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irokwaɀo</a:t>
            </a:r>
            <a:r>
              <a:rPr lang="en" b="1" dirty="0">
                <a:solidFill>
                  <a:srgbClr val="A6F0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rgbClr val="A6F0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(Genesisi 2:17)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5D3D5B1-1EAD-B3C5-24DB-BD8B87C3F1CD}"/>
              </a:ext>
            </a:extLst>
          </p:cNvPr>
          <p:cNvSpPr txBox="1"/>
          <p:nvPr/>
        </p:nvSpPr>
        <p:spPr>
          <a:xfrm>
            <a:off x="3016524" y="1331748"/>
            <a:ext cx="63801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Mwari ndiye </a:t>
            </a:r>
            <a:r>
              <a:rPr lang="en-US" sz="2000" b="1" dirty="0" err="1"/>
              <a:t>akatanga</a:t>
            </a:r>
            <a:r>
              <a:rPr lang="en-US" sz="2000" b="1" dirty="0"/>
              <a:t> kutaura </a:t>
            </a:r>
            <a:r>
              <a:rPr lang="en-US" sz="2000" b="1" dirty="0" err="1"/>
              <a:t>nezverufu</a:t>
            </a:r>
            <a:r>
              <a:rPr lang="en-US" sz="2000" b="1" dirty="0"/>
              <a:t> ( Gen. 2:17 . ) Asi </a:t>
            </a:r>
            <a:r>
              <a:rPr lang="en-US" sz="2000" b="1" dirty="0" err="1"/>
              <a:t>rufu</a:t>
            </a:r>
            <a:r>
              <a:rPr lang="en-US" sz="2000" b="1" dirty="0"/>
              <a:t> </a:t>
            </a:r>
            <a:r>
              <a:rPr lang="en-US" sz="2000" b="1" dirty="0" err="1"/>
              <a:t>rwaigona</a:t>
            </a:r>
            <a:r>
              <a:rPr lang="en-US" sz="2000" b="1" dirty="0"/>
              <a:t> </a:t>
            </a:r>
            <a:r>
              <a:rPr lang="en-US" sz="2000" b="1" dirty="0" err="1"/>
              <a:t>kungovapo</a:t>
            </a:r>
            <a:r>
              <a:rPr lang="en-US" sz="2000" b="1" dirty="0"/>
              <a:t> </a:t>
            </a:r>
            <a:r>
              <a:rPr lang="en-US" sz="2000" b="1" dirty="0" err="1"/>
              <a:t>somugumisiro</a:t>
            </a:r>
            <a:r>
              <a:rPr lang="en-US" sz="2000" b="1" dirty="0"/>
              <a:t> </a:t>
            </a:r>
            <a:r>
              <a:rPr lang="en-US" sz="2000" b="1" dirty="0" err="1"/>
              <a:t>wechivi</a:t>
            </a:r>
            <a:r>
              <a:rPr lang="en-US" sz="2000" b="1" dirty="0"/>
              <a:t>.</a:t>
            </a:r>
            <a:br>
              <a:rPr lang="en" sz="2000" b="1" dirty="0"/>
            </a:br>
            <a:r>
              <a:rPr lang="en" sz="2000" b="1" dirty="0"/>
              <a:t>(VaRoma 5:12.)</a:t>
            </a:r>
          </a:p>
        </p:txBody>
      </p:sp>
      <p:pic>
        <p:nvPicPr>
          <p:cNvPr id="8" name="Imagen 7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id="{7BF854E1-F1FB-EA68-22C5-FBE1A3805C4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825" y="1382811"/>
            <a:ext cx="2643991" cy="21137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AAA27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21DB01E3-E10F-FABF-7C2D-EEA851444FB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74100" y="120531"/>
            <a:ext cx="2643991" cy="3315565"/>
          </a:xfrm>
          <a:prstGeom prst="snip2DiagRect">
            <a:avLst>
              <a:gd name="adj1" fmla="val 18594"/>
              <a:gd name="adj2" fmla="val 0"/>
            </a:avLst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40000"/>
                <a:lumOff val="6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Imagen 11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152A12E5-E2FC-7382-1479-47120EFC969B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74099" y="3578390"/>
            <a:ext cx="2643992" cy="3209512"/>
          </a:xfrm>
          <a:prstGeom prst="rect">
            <a:avLst/>
          </a:prstGeom>
          <a:ln w="57150"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74278582-4F49-EED0-783C-0CF403B2E15F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909" y="3731296"/>
            <a:ext cx="3027110" cy="3027110"/>
          </a:xfrm>
          <a:prstGeom prst="snip2DiagRect">
            <a:avLst>
              <a:gd name="adj1" fmla="val 0"/>
              <a:gd name="adj2" fmla="val 22514"/>
            </a:avLst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40000"/>
                <a:lumOff val="6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F6D81669-60FE-3B76-D995-484E438A7425}"/>
              </a:ext>
            </a:extLst>
          </p:cNvPr>
          <p:cNvSpPr txBox="1"/>
          <p:nvPr/>
        </p:nvSpPr>
        <p:spPr>
          <a:xfrm>
            <a:off x="3484641" y="3767434"/>
            <a:ext cx="5708784" cy="15542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1900" b="1" dirty="0" err="1"/>
              <a:t>Nhoroondo</a:t>
            </a:r>
            <a:r>
              <a:rPr lang="en-US" sz="1900" b="1" dirty="0"/>
              <a:t> </a:t>
            </a:r>
            <a:r>
              <a:rPr lang="en-US" sz="1900" b="1" dirty="0" err="1"/>
              <a:t>yakadzokororwa</a:t>
            </a:r>
            <a:r>
              <a:rPr lang="en-US" sz="1900" b="1" dirty="0"/>
              <a:t> </a:t>
            </a:r>
            <a:r>
              <a:rPr lang="en-US" sz="1900" b="1" dirty="0" err="1"/>
              <a:t>mazana</a:t>
            </a:r>
            <a:r>
              <a:rPr lang="en-US" sz="1900" b="1" dirty="0"/>
              <a:t> </a:t>
            </a:r>
            <a:r>
              <a:rPr lang="en-US" sz="1900" b="1" dirty="0" err="1"/>
              <a:t>amakore</a:t>
            </a:r>
            <a:r>
              <a:rPr lang="en-US" sz="1900" b="1" dirty="0"/>
              <a:t> </a:t>
            </a:r>
            <a:r>
              <a:rPr lang="en-US" sz="1900" b="1" dirty="0" err="1"/>
              <a:t>gare</a:t>
            </a:r>
            <a:r>
              <a:rPr lang="en-US" sz="1900" b="1" dirty="0"/>
              <a:t> </a:t>
            </a:r>
            <a:r>
              <a:rPr lang="en-US" sz="1900" b="1" dirty="0" err="1"/>
              <a:t>gare</a:t>
            </a:r>
            <a:r>
              <a:rPr lang="en-US" sz="1900" b="1" dirty="0"/>
              <a:t>, apo Munhu </a:t>
            </a:r>
            <a:r>
              <a:rPr lang="en-US" sz="1900" b="1" dirty="0" err="1"/>
              <a:t>Akarurama</a:t>
            </a:r>
            <a:r>
              <a:rPr lang="en-US" sz="1900" b="1" dirty="0"/>
              <a:t> </a:t>
            </a:r>
            <a:r>
              <a:rPr lang="en-US" sz="1900" b="1" dirty="0" err="1"/>
              <a:t>akafira</a:t>
            </a:r>
            <a:r>
              <a:rPr lang="en-US" sz="1900" b="1" dirty="0"/>
              <a:t> </a:t>
            </a:r>
            <a:r>
              <a:rPr lang="en-US" sz="1900" b="1" dirty="0" err="1"/>
              <a:t>mumaoko</a:t>
            </a:r>
            <a:r>
              <a:rPr lang="en-US" sz="1900" b="1" dirty="0"/>
              <a:t> </a:t>
            </a:r>
            <a:r>
              <a:rPr lang="en-US" sz="1900" b="1" dirty="0" err="1"/>
              <a:t>avanhu</a:t>
            </a:r>
            <a:r>
              <a:rPr lang="en-US" sz="1900" b="1" dirty="0"/>
              <a:t> </a:t>
            </a:r>
            <a:r>
              <a:rPr lang="en-US" sz="1900" b="1" dirty="0" err="1"/>
              <a:t>vasina</a:t>
            </a:r>
            <a:r>
              <a:rPr lang="en-US" sz="1900" b="1" dirty="0"/>
              <a:t> </a:t>
            </a:r>
            <a:r>
              <a:rPr lang="en-US" sz="1900" b="1" dirty="0" err="1"/>
              <a:t>kururama</a:t>
            </a:r>
            <a:r>
              <a:rPr lang="en-US" sz="1900" b="1" dirty="0"/>
              <a:t> ( Marko 15:14 . ) </a:t>
            </a:r>
            <a:r>
              <a:rPr lang="en-US" sz="1900" b="1" dirty="0" err="1"/>
              <a:t>Kusiyana</a:t>
            </a:r>
            <a:r>
              <a:rPr lang="en-US" sz="1900" b="1" dirty="0"/>
              <a:t> </a:t>
            </a:r>
            <a:r>
              <a:rPr lang="en-US" sz="1900" b="1" dirty="0" err="1"/>
              <a:t>naAbheri</a:t>
            </a:r>
            <a:r>
              <a:rPr lang="en-US" sz="1900" b="1" dirty="0"/>
              <a:t>, Jesu—uyo </a:t>
            </a:r>
            <a:r>
              <a:rPr lang="en-US" sz="1900" b="1" dirty="0" err="1"/>
              <a:t>angadai</a:t>
            </a:r>
            <a:r>
              <a:rPr lang="en-US" sz="1900" b="1" dirty="0"/>
              <a:t> </a:t>
            </a:r>
            <a:r>
              <a:rPr lang="en-US" sz="1900" b="1" dirty="0" err="1"/>
              <a:t>akadzivisa</a:t>
            </a:r>
            <a:r>
              <a:rPr lang="en-US" sz="1900" b="1" dirty="0"/>
              <a:t> </a:t>
            </a:r>
            <a:r>
              <a:rPr lang="en-US" sz="1900" b="1" dirty="0" err="1"/>
              <a:t>rufu</a:t>
            </a:r>
            <a:r>
              <a:rPr lang="en-US" sz="1900" b="1" dirty="0"/>
              <a:t> </a:t>
            </a:r>
            <a:r>
              <a:rPr lang="en-US" sz="1900" b="1" dirty="0" err="1"/>
              <a:t>rwake</a:t>
            </a:r>
            <a:r>
              <a:rPr lang="en-US" sz="1900" b="1" dirty="0"/>
              <a:t>—</a:t>
            </a:r>
            <a:r>
              <a:rPr lang="en-US" sz="1900" b="1" dirty="0" err="1"/>
              <a:t>akazvibvumira</a:t>
            </a:r>
            <a:r>
              <a:rPr lang="en-US" sz="1900" b="1" dirty="0"/>
              <a:t> </a:t>
            </a:r>
            <a:r>
              <a:rPr lang="en-US" sz="1900" b="1" dirty="0" err="1"/>
              <a:t>kuurawa</a:t>
            </a:r>
            <a:r>
              <a:rPr lang="en-US" sz="1900" b="1" dirty="0"/>
              <a:t> ( </a:t>
            </a:r>
            <a:r>
              <a:rPr lang="en-US" sz="1900" b="1" dirty="0" err="1"/>
              <a:t>VaEf</a:t>
            </a:r>
            <a:r>
              <a:rPr lang="en" sz="1900" b="1" dirty="0"/>
              <a:t>. 5:2.)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6A21A9D5-50B3-F5A7-2919-B1AA82C68CC6}"/>
              </a:ext>
            </a:extLst>
          </p:cNvPr>
          <p:cNvSpPr txBox="1"/>
          <p:nvPr/>
        </p:nvSpPr>
        <p:spPr>
          <a:xfrm>
            <a:off x="2998576" y="2407677"/>
            <a:ext cx="637060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 err="1"/>
              <a:t>Rufu</a:t>
            </a:r>
            <a:r>
              <a:rPr lang="en-US" b="1" dirty="0"/>
              <a:t> </a:t>
            </a:r>
            <a:r>
              <a:rPr lang="en-US" b="1" dirty="0" err="1"/>
              <a:t>runowanzobatanidzwa</a:t>
            </a:r>
            <a:r>
              <a:rPr lang="en-US" b="1" dirty="0"/>
              <a:t> </a:t>
            </a:r>
            <a:r>
              <a:rPr lang="en-US" b="1" dirty="0" err="1"/>
              <a:t>nokukwegura</a:t>
            </a:r>
            <a:r>
              <a:rPr lang="en-US" b="1" dirty="0"/>
              <a:t>. Asi </a:t>
            </a:r>
            <a:r>
              <a:rPr lang="en-US" b="1" dirty="0" err="1"/>
              <a:t>rufu</a:t>
            </a:r>
            <a:r>
              <a:rPr lang="en-US" b="1" dirty="0"/>
              <a:t> </a:t>
            </a:r>
            <a:r>
              <a:rPr lang="en-US" b="1" dirty="0" err="1"/>
              <a:t>rwokutanga</a:t>
            </a:r>
            <a:r>
              <a:rPr lang="en-US" b="1" dirty="0"/>
              <a:t> </a:t>
            </a:r>
            <a:r>
              <a:rPr lang="en-US" b="1" dirty="0" err="1"/>
              <a:t>rwakanyorwa</a:t>
            </a:r>
            <a:r>
              <a:rPr lang="en-US" b="1" dirty="0"/>
              <a:t> </a:t>
            </a:r>
            <a:r>
              <a:rPr lang="en-US" b="1" dirty="0" err="1"/>
              <a:t>rwakanga</a:t>
            </a:r>
            <a:r>
              <a:rPr lang="en-US" b="1" dirty="0"/>
              <a:t> </a:t>
            </a:r>
            <a:r>
              <a:rPr lang="en-US" b="1" dirty="0" err="1"/>
              <a:t>rwuri</a:t>
            </a:r>
            <a:r>
              <a:rPr lang="en-US" b="1" dirty="0"/>
              <a:t> </a:t>
            </a:r>
            <a:r>
              <a:rPr lang="en-US" b="1" dirty="0" err="1"/>
              <a:t>rwejaya</a:t>
            </a:r>
            <a:r>
              <a:rPr lang="en-US" b="1" dirty="0"/>
              <a:t>: Abheri ( Gen. 4:8 . ) Iye, </a:t>
            </a:r>
            <a:r>
              <a:rPr lang="en-US" b="1" dirty="0" err="1"/>
              <a:t>kunyange</a:t>
            </a:r>
            <a:r>
              <a:rPr lang="en-US" b="1" dirty="0"/>
              <a:t> </a:t>
            </a:r>
            <a:r>
              <a:rPr lang="en-US" b="1" dirty="0" err="1"/>
              <a:t>zvazvo</a:t>
            </a:r>
            <a:r>
              <a:rPr lang="en-US" b="1" dirty="0"/>
              <a:t> </a:t>
            </a:r>
            <a:r>
              <a:rPr lang="en-US" b="1" dirty="0" err="1"/>
              <a:t>akanga</a:t>
            </a:r>
            <a:r>
              <a:rPr lang="en-US" b="1" dirty="0"/>
              <a:t> </a:t>
            </a:r>
            <a:r>
              <a:rPr lang="en-US" b="1" dirty="0" err="1"/>
              <a:t>ari</a:t>
            </a:r>
            <a:r>
              <a:rPr lang="en-US" b="1" dirty="0"/>
              <a:t> munhu </a:t>
            </a:r>
            <a:r>
              <a:rPr lang="en-US" b="1" dirty="0" err="1"/>
              <a:t>akarurama</a:t>
            </a:r>
            <a:r>
              <a:rPr lang="en-US" b="1" dirty="0"/>
              <a:t>, </a:t>
            </a:r>
            <a:r>
              <a:rPr lang="en-US" b="1" dirty="0" err="1"/>
              <a:t>akafira</a:t>
            </a:r>
            <a:r>
              <a:rPr lang="en-US" b="1" dirty="0"/>
              <a:t> </a:t>
            </a:r>
            <a:r>
              <a:rPr lang="en-US" b="1" dirty="0" err="1"/>
              <a:t>mumaoko</a:t>
            </a:r>
            <a:r>
              <a:rPr lang="en-US" b="1" dirty="0"/>
              <a:t> </a:t>
            </a:r>
            <a:r>
              <a:rPr lang="en-US" b="1" dirty="0" err="1"/>
              <a:t>omunhu</a:t>
            </a:r>
            <a:r>
              <a:rPr lang="en-US" b="1" dirty="0"/>
              <a:t> asina </a:t>
            </a:r>
            <a:r>
              <a:rPr lang="en-US" b="1" dirty="0" err="1"/>
              <a:t>kururama</a:t>
            </a:r>
            <a:r>
              <a:rPr lang="en" b="1" dirty="0"/>
              <a:t>(VaHeb. 11:4; 1 Jn. 3:12.)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B8FE7458-C9F1-BB85-E6E9-658BF5FFC0E1}"/>
              </a:ext>
            </a:extLst>
          </p:cNvPr>
          <p:cNvSpPr txBox="1"/>
          <p:nvPr/>
        </p:nvSpPr>
        <p:spPr>
          <a:xfrm>
            <a:off x="3484641" y="5434967"/>
            <a:ext cx="5762601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Jesu </a:t>
            </a:r>
            <a:r>
              <a:rPr lang="en-US" sz="2000" b="1" dirty="0" err="1"/>
              <a:t>akaita</a:t>
            </a:r>
            <a:r>
              <a:rPr lang="en-US" sz="2000" b="1" dirty="0"/>
              <a:t> </a:t>
            </a:r>
            <a:r>
              <a:rPr lang="en-US" sz="2000" b="1" dirty="0" err="1"/>
              <a:t>zvaisagona</a:t>
            </a:r>
            <a:r>
              <a:rPr lang="en-US" sz="2000" b="1" dirty="0"/>
              <a:t> </a:t>
            </a:r>
            <a:r>
              <a:rPr lang="en-US" sz="2000" b="1" dirty="0" err="1"/>
              <a:t>kuitwa</a:t>
            </a:r>
            <a:r>
              <a:rPr lang="en-US" sz="2000" b="1" dirty="0"/>
              <a:t> </a:t>
            </a:r>
            <a:r>
              <a:rPr lang="en-US" sz="2000" b="1" dirty="0" err="1"/>
              <a:t>naAbheri</a:t>
            </a:r>
            <a:r>
              <a:rPr lang="en-US" sz="2000" b="1" dirty="0"/>
              <a:t>: </a:t>
            </a:r>
            <a:r>
              <a:rPr lang="en-US" sz="2000" b="1" dirty="0" err="1"/>
              <a:t>akakunda</a:t>
            </a:r>
            <a:r>
              <a:rPr lang="en-US" sz="2000" b="1" dirty="0"/>
              <a:t> </a:t>
            </a:r>
            <a:r>
              <a:rPr lang="en-US" sz="2000" b="1" dirty="0" err="1"/>
              <a:t>rufu</a:t>
            </a:r>
            <a:r>
              <a:rPr lang="en-US" sz="2000" b="1" dirty="0"/>
              <a:t> ( </a:t>
            </a:r>
            <a:r>
              <a:rPr lang="en-US" sz="2000" b="1" dirty="0" err="1"/>
              <a:t>VaRoma</a:t>
            </a:r>
            <a:r>
              <a:rPr lang="en-US" sz="2000" b="1" dirty="0"/>
              <a:t> 6:9 . ) Uye, </a:t>
            </a:r>
            <a:r>
              <a:rPr lang="en-US" sz="2000" b="1" dirty="0" err="1"/>
              <a:t>sezvinoratidzwa</a:t>
            </a:r>
            <a:r>
              <a:rPr lang="en-US" sz="2000" b="1" dirty="0"/>
              <a:t> </a:t>
            </a:r>
            <a:r>
              <a:rPr lang="en-US" sz="2000" b="1" dirty="0" err="1"/>
              <a:t>naZvakazarurwa</a:t>
            </a:r>
            <a:r>
              <a:rPr lang="en-US" sz="2000" b="1" dirty="0"/>
              <a:t> 1:18 , </a:t>
            </a:r>
            <a:r>
              <a:rPr lang="en-US" sz="2000" b="1" dirty="0" err="1"/>
              <a:t>akagamuchira</a:t>
            </a:r>
            <a:r>
              <a:rPr lang="en-US" sz="2000" b="1" dirty="0"/>
              <a:t> “</a:t>
            </a:r>
            <a:r>
              <a:rPr lang="en-US" sz="2000" b="1" dirty="0" err="1"/>
              <a:t>kiyi</a:t>
            </a:r>
            <a:r>
              <a:rPr lang="en-US" sz="2000" b="1" dirty="0"/>
              <a:t> </a:t>
            </a:r>
            <a:r>
              <a:rPr lang="en-US" sz="2000" b="1" dirty="0" err="1"/>
              <a:t>dzorufu</a:t>
            </a:r>
            <a:r>
              <a:rPr lang="en-US" sz="2000" b="1" dirty="0"/>
              <a:t>,” </a:t>
            </a:r>
            <a:r>
              <a:rPr lang="en-US" sz="2000" b="1" dirty="0" err="1"/>
              <a:t>dzaaigona</a:t>
            </a:r>
            <a:r>
              <a:rPr lang="en-US" sz="2000" b="1" dirty="0"/>
              <a:t> </a:t>
            </a:r>
            <a:r>
              <a:rPr lang="en-US" sz="2000" b="1" dirty="0" err="1"/>
              <a:t>kuzarura</a:t>
            </a:r>
            <a:r>
              <a:rPr lang="en-US" sz="2000" b="1" dirty="0"/>
              <a:t> nayo </a:t>
            </a:r>
            <a:r>
              <a:rPr lang="en-US" sz="2000" b="1" dirty="0" err="1"/>
              <a:t>makuva</a:t>
            </a:r>
            <a:r>
              <a:rPr lang="en" sz="2000" b="1" dirty="0"/>
              <a:t>(“hell” kana “Hades”.)</a:t>
            </a:r>
          </a:p>
        </p:txBody>
      </p:sp>
    </p:spTree>
    <p:extLst>
      <p:ext uri="{BB962C8B-B14F-4D97-AF65-F5344CB8AC3E}">
        <p14:creationId xmlns:p14="http://schemas.microsoft.com/office/powerpoint/2010/main" val="3099140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6" grpId="0"/>
      <p:bldP spid="18" grpId="0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CB56ADA9-8FD2-CA95-17E8-1D925A56B4EE}"/>
              </a:ext>
            </a:extLst>
          </p:cNvPr>
          <p:cNvSpPr txBox="1"/>
          <p:nvPr/>
        </p:nvSpPr>
        <p:spPr>
          <a:xfrm>
            <a:off x="2900516" y="0"/>
            <a:ext cx="929148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“NYOKA yaiva nemano kupfuura mhuka dzose”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F309D91-F1E2-0DFF-7C62-109C69D8517F}"/>
              </a:ext>
            </a:extLst>
          </p:cNvPr>
          <p:cNvSpPr txBox="1"/>
          <p:nvPr/>
        </p:nvSpPr>
        <p:spPr>
          <a:xfrm>
            <a:off x="3264853" y="635024"/>
            <a:ext cx="81343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rgbClr val="C00000"/>
                </a:solidFill>
                <a:effectLst>
                  <a:glow rad="114300">
                    <a:schemeClr val="bg1"/>
                  </a:glo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rgbClr val="C00000"/>
                </a:solidFill>
                <a:effectLst>
                  <a:glow rad="114300">
                    <a:schemeClr val="bg1"/>
                  </a:glow>
                </a:effectLst>
                <a:latin typeface="Comic Sans MS" panose="030F0702030302020204" pitchFamily="66" charset="0"/>
              </a:rPr>
              <a:t>Ɀ</a:t>
            </a:r>
            <a:r>
              <a:rPr lang="en-US" b="1" dirty="0" err="1">
                <a:solidFill>
                  <a:srgbClr val="C00000"/>
                </a:solidFill>
                <a:effectLst>
                  <a:glow rad="114300">
                    <a:schemeClr val="bg1"/>
                  </a:glow>
                </a:effectLst>
                <a:latin typeface="Comic Sans MS" panose="030F0702030302020204" pitchFamily="66" charset="0"/>
              </a:rPr>
              <a:t>ino</a:t>
            </a:r>
            <a:r>
              <a:rPr lang="en-US" b="1" dirty="0">
                <a:solidFill>
                  <a:srgbClr val="C00000"/>
                </a:solidFill>
                <a:effectLst>
                  <a:glow rad="114300">
                    <a:schemeClr val="bg1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effectLst>
                  <a:glow rad="114300">
                    <a:schemeClr val="bg1"/>
                  </a:glow>
                </a:effectLst>
                <a:latin typeface="Comic Sans MS" panose="030F0702030302020204" pitchFamily="66" charset="0"/>
              </a:rPr>
              <a:t>nyoka</a:t>
            </a:r>
            <a:r>
              <a:rPr lang="en-US" b="1" dirty="0">
                <a:solidFill>
                  <a:srgbClr val="C00000"/>
                </a:solidFill>
                <a:effectLst>
                  <a:glow rad="114300">
                    <a:schemeClr val="bg1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effectLst>
                  <a:glow rad="114300">
                    <a:schemeClr val="bg1"/>
                  </a:glow>
                </a:effectLst>
                <a:latin typeface="Comic Sans MS" panose="030F0702030302020204" pitchFamily="66" charset="0"/>
              </a:rPr>
              <a:t>yakaŋga</a:t>
            </a:r>
            <a:r>
              <a:rPr lang="en-US" b="1" dirty="0">
                <a:solidFill>
                  <a:srgbClr val="C00000"/>
                </a:solidFill>
                <a:effectLst>
                  <a:glow rad="114300">
                    <a:schemeClr val="bg1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effectLst>
                  <a:glow rad="114300">
                    <a:schemeClr val="bg1"/>
                  </a:glow>
                </a:effectLst>
                <a:latin typeface="Comic Sans MS" panose="030F0702030302020204" pitchFamily="66" charset="0"/>
              </a:rPr>
              <a:t>inamano</a:t>
            </a:r>
            <a:r>
              <a:rPr lang="en-US" b="1" dirty="0">
                <a:solidFill>
                  <a:srgbClr val="C00000"/>
                </a:solidFill>
                <a:effectLst>
                  <a:glow rad="114300">
                    <a:schemeClr val="bg1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effectLst>
                  <a:glow rad="114300">
                    <a:schemeClr val="bg1"/>
                  </a:glow>
                </a:effectLst>
                <a:latin typeface="Comic Sans MS" panose="030F0702030302020204" pitchFamily="66" charset="0"/>
              </a:rPr>
              <a:t>kupfuʋura</a:t>
            </a:r>
            <a:r>
              <a:rPr lang="en-US" b="1" dirty="0">
                <a:solidFill>
                  <a:srgbClr val="C00000"/>
                </a:solidFill>
                <a:effectLst>
                  <a:glow rad="114300">
                    <a:schemeClr val="bg1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effectLst>
                  <a:glow rad="114300">
                    <a:schemeClr val="bg1"/>
                  </a:glow>
                </a:effectLst>
                <a:latin typeface="Comic Sans MS" panose="030F0702030302020204" pitchFamily="66" charset="0"/>
              </a:rPr>
              <a:t>mhuka</a:t>
            </a:r>
            <a:r>
              <a:rPr lang="en-US" b="1" dirty="0">
                <a:solidFill>
                  <a:srgbClr val="C00000"/>
                </a:solidFill>
                <a:effectLst>
                  <a:glow rad="114300">
                    <a:schemeClr val="bg1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effectLst>
                  <a:glow rad="114300">
                    <a:schemeClr val="bg1"/>
                  </a:glow>
                </a:effectLst>
                <a:latin typeface="Comic Sans MS" panose="030F0702030302020204" pitchFamily="66" charset="0"/>
              </a:rPr>
              <a:t>dzose</a:t>
            </a:r>
            <a:r>
              <a:rPr lang="en-US" b="1" dirty="0">
                <a:solidFill>
                  <a:srgbClr val="C00000"/>
                </a:solidFill>
                <a:effectLst>
                  <a:glow rad="114300">
                    <a:schemeClr val="bg1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effectLst>
                  <a:glow rad="114300">
                    <a:schemeClr val="bg1"/>
                  </a:glow>
                </a:effectLst>
                <a:latin typeface="Comic Sans MS" panose="030F0702030302020204" pitchFamily="66" charset="0"/>
              </a:rPr>
              <a:t>dzesaŋgo</a:t>
            </a:r>
            <a:r>
              <a:rPr lang="en-US" b="1" dirty="0">
                <a:solidFill>
                  <a:srgbClr val="C00000"/>
                </a:solidFill>
                <a:effectLst>
                  <a:glow rad="114300">
                    <a:schemeClr val="bg1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effectLst>
                  <a:glow rad="114300">
                    <a:schemeClr val="bg1"/>
                  </a:glow>
                </a:effectLst>
                <a:latin typeface="Comic Sans MS" panose="030F0702030302020204" pitchFamily="66" charset="0"/>
              </a:rPr>
              <a:t>dzakaŋga</a:t>
            </a:r>
            <a:r>
              <a:rPr lang="en-US" b="1" dirty="0">
                <a:solidFill>
                  <a:srgbClr val="C00000"/>
                </a:solidFill>
                <a:effectLst>
                  <a:glow rad="114300">
                    <a:schemeClr val="bg1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effectLst>
                  <a:glow rad="114300">
                    <a:schemeClr val="bg1"/>
                  </a:glow>
                </a:effectLst>
                <a:latin typeface="Comic Sans MS" panose="030F0702030302020204" pitchFamily="66" charset="0"/>
              </a:rPr>
              <a:t>dzaitwa</a:t>
            </a:r>
            <a:r>
              <a:rPr lang="en-US" b="1" dirty="0">
                <a:solidFill>
                  <a:srgbClr val="C00000"/>
                </a:solidFill>
                <a:effectLst>
                  <a:glow rad="114300">
                    <a:schemeClr val="bg1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effectLst>
                  <a:glow rad="114300">
                    <a:schemeClr val="bg1"/>
                  </a:glow>
                </a:effectLst>
                <a:latin typeface="Comic Sans MS" panose="030F0702030302020204" pitchFamily="66" charset="0"/>
              </a:rPr>
              <a:t>naJehova</a:t>
            </a:r>
            <a:r>
              <a:rPr lang="en-US" b="1" dirty="0">
                <a:solidFill>
                  <a:srgbClr val="C00000"/>
                </a:solidFill>
                <a:effectLst>
                  <a:glow rad="114300">
                    <a:schemeClr val="bg1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effectLst>
                  <a:glow rad="114300">
                    <a:schemeClr val="bg1"/>
                  </a:glow>
                </a:effectLst>
                <a:latin typeface="Comic Sans MS" panose="030F0702030302020204" pitchFamily="66" charset="0"/>
              </a:rPr>
              <a:t>Mŋari</a:t>
            </a:r>
            <a:r>
              <a:rPr lang="en" b="1" dirty="0">
                <a:solidFill>
                  <a:srgbClr val="C00000"/>
                </a:solidFill>
                <a:effectLst>
                  <a:glow rad="114300">
                    <a:schemeClr val="bg1"/>
                  </a:glo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rgbClr val="C00000"/>
                </a:solidFill>
                <a:effectLst>
                  <a:glow rad="114300">
                    <a:schemeClr val="bg1"/>
                  </a:glow>
                </a:effectLst>
                <a:latin typeface="Comic Sans MS" panose="030F0702030302020204" pitchFamily="66" charset="0"/>
              </a:rPr>
              <a:t>(Genesisi 3:1a)</a:t>
            </a:r>
            <a:endParaRPr lang="es-ES" b="1" dirty="0">
              <a:solidFill>
                <a:srgbClr val="C00000"/>
              </a:solidFill>
              <a:effectLst>
                <a:glow rad="114300">
                  <a:schemeClr val="bg1"/>
                </a:glo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ED308DB-C985-E0F6-051A-88DAAE33F93F}"/>
              </a:ext>
            </a:extLst>
          </p:cNvPr>
          <p:cNvSpPr txBox="1"/>
          <p:nvPr/>
        </p:nvSpPr>
        <p:spPr>
          <a:xfrm>
            <a:off x="247649" y="1298704"/>
            <a:ext cx="74274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Zvakazarurwa</a:t>
            </a:r>
            <a:r>
              <a:rPr lang="en-US" sz="2000" b="1" dirty="0"/>
              <a:t> </a:t>
            </a:r>
            <a:r>
              <a:rPr lang="en-US" sz="2000" b="1" dirty="0" err="1"/>
              <a:t>zvinoratidzira</a:t>
            </a:r>
            <a:r>
              <a:rPr lang="en-US" sz="2000" b="1" dirty="0"/>
              <a:t> </a:t>
            </a:r>
            <a:r>
              <a:rPr lang="en-US" sz="2000" b="1" dirty="0" err="1"/>
              <a:t>shato</a:t>
            </a:r>
            <a:r>
              <a:rPr lang="en-US" sz="2000" b="1" dirty="0"/>
              <a:t> ( </a:t>
            </a:r>
            <a:r>
              <a:rPr lang="en-US" sz="2000" b="1" dirty="0" err="1"/>
              <a:t>Zva</a:t>
            </a:r>
            <a:r>
              <a:rPr lang="en-US" sz="2000" b="1" dirty="0"/>
              <a:t>. 12:3-4 . ) </a:t>
            </a:r>
            <a:r>
              <a:rPr lang="en-US" sz="2000" b="1" dirty="0" err="1"/>
              <a:t>Inotiudzawo</a:t>
            </a:r>
            <a:r>
              <a:rPr lang="en-US" sz="2000" b="1" dirty="0"/>
              <a:t> kuti iyi </a:t>
            </a:r>
            <a:r>
              <a:rPr lang="en-US" sz="2000" b="1" dirty="0" err="1"/>
              <a:t>shato</a:t>
            </a:r>
            <a:r>
              <a:rPr lang="en-US" sz="2000" b="1" dirty="0"/>
              <a:t> </a:t>
            </a:r>
            <a:r>
              <a:rPr lang="en-US" sz="2000" b="1" dirty="0" err="1"/>
              <a:t>mufananidzo</a:t>
            </a:r>
            <a:r>
              <a:rPr lang="en-US" sz="2000" b="1" dirty="0"/>
              <a:t> </a:t>
            </a:r>
            <a:r>
              <a:rPr lang="en-US" sz="2000" b="1" dirty="0" err="1"/>
              <a:t>waSatani</a:t>
            </a:r>
            <a:r>
              <a:rPr lang="en-US" sz="2000" b="1" dirty="0"/>
              <a:t> ( </a:t>
            </a:r>
            <a:r>
              <a:rPr lang="en-US" sz="2000" b="1" dirty="0" err="1"/>
              <a:t>Zva</a:t>
            </a:r>
            <a:r>
              <a:rPr lang="en" sz="2000" b="1" dirty="0"/>
              <a:t>. 12:9.)</a:t>
            </a:r>
          </a:p>
        </p:txBody>
      </p:sp>
      <p:pic>
        <p:nvPicPr>
          <p:cNvPr id="4" name="Imagen 3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22AE9132-6F1E-DF23-5D1F-023B2872493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05508" y="1492651"/>
            <a:ext cx="4378172" cy="328363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3860F641-0FC4-4DCE-9E0F-6C0C69585397}"/>
              </a:ext>
            </a:extLst>
          </p:cNvPr>
          <p:cNvSpPr txBox="1"/>
          <p:nvPr/>
        </p:nvSpPr>
        <p:spPr>
          <a:xfrm>
            <a:off x="8288976" y="5048783"/>
            <a:ext cx="3805081" cy="18466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1900" b="1" dirty="0" err="1"/>
              <a:t>Tingazvidzivirira</a:t>
            </a:r>
            <a:r>
              <a:rPr lang="en-US" sz="1900" b="1" dirty="0"/>
              <a:t> sei </a:t>
            </a:r>
            <a:r>
              <a:rPr lang="en-US" sz="1900" b="1" dirty="0" err="1"/>
              <a:t>pamanomano</a:t>
            </a:r>
            <a:r>
              <a:rPr lang="en-US" sz="1900" b="1" dirty="0"/>
              <a:t> </a:t>
            </a:r>
            <a:r>
              <a:rPr lang="en-US" sz="1900" b="1" dirty="0" err="1"/>
              <a:t>ake</a:t>
            </a:r>
            <a:r>
              <a:rPr lang="en-US" sz="1900" b="1" dirty="0"/>
              <a:t>? Imwe </a:t>
            </a:r>
            <a:r>
              <a:rPr lang="en-US" sz="1900" b="1" dirty="0" err="1"/>
              <a:t>nzira</a:t>
            </a:r>
            <a:r>
              <a:rPr lang="en-US" sz="1900" b="1" dirty="0"/>
              <a:t> </a:t>
            </a:r>
            <a:r>
              <a:rPr lang="en-US" sz="1900" b="1" dirty="0" err="1"/>
              <a:t>ndeyokudzidza</a:t>
            </a:r>
            <a:r>
              <a:rPr lang="en-US" sz="1900" b="1" dirty="0"/>
              <a:t> kuti </a:t>
            </a:r>
            <a:r>
              <a:rPr lang="en-US" sz="1900" b="1" dirty="0" err="1"/>
              <a:t>akazviita</a:t>
            </a:r>
            <a:r>
              <a:rPr lang="en-US" sz="1900" b="1" dirty="0"/>
              <a:t> sei </a:t>
            </a:r>
            <a:r>
              <a:rPr lang="en-US" sz="1900" b="1" dirty="0" err="1"/>
              <a:t>pakutanga</a:t>
            </a:r>
            <a:r>
              <a:rPr lang="en-US" sz="1900" b="1" dirty="0"/>
              <a:t>. </a:t>
            </a:r>
            <a:r>
              <a:rPr lang="en-US" sz="1900" b="1" dirty="0" err="1"/>
              <a:t>Mazano</a:t>
            </a:r>
            <a:r>
              <a:rPr lang="en-US" sz="1900" b="1" dirty="0"/>
              <a:t> </a:t>
            </a:r>
            <a:r>
              <a:rPr lang="en-US" sz="1900" b="1" dirty="0" err="1"/>
              <a:t>ake</a:t>
            </a:r>
            <a:r>
              <a:rPr lang="en-US" sz="1900" b="1" dirty="0"/>
              <a:t> </a:t>
            </a:r>
            <a:r>
              <a:rPr lang="en-US" sz="1900" b="1" dirty="0" err="1"/>
              <a:t>makuru</a:t>
            </a:r>
            <a:r>
              <a:rPr lang="en-US" sz="1900" b="1" dirty="0"/>
              <a:t> </a:t>
            </a:r>
            <a:r>
              <a:rPr lang="en-US" sz="1900" b="1" dirty="0" err="1"/>
              <a:t>haana</a:t>
            </a:r>
            <a:r>
              <a:rPr lang="en-US" sz="1900" b="1" dirty="0"/>
              <a:t> </a:t>
            </a:r>
            <a:r>
              <a:rPr lang="en-US" sz="1900" b="1" dirty="0" err="1"/>
              <a:t>kuchinja</a:t>
            </a:r>
            <a:r>
              <a:rPr lang="en-US" sz="1900" b="1" dirty="0"/>
              <a:t> </a:t>
            </a:r>
            <a:r>
              <a:rPr lang="en-US" sz="1900" b="1" dirty="0" err="1"/>
              <a:t>mumazana</a:t>
            </a:r>
            <a:r>
              <a:rPr lang="en-US" sz="1900" b="1" dirty="0"/>
              <a:t> </a:t>
            </a:r>
            <a:r>
              <a:rPr lang="en-US" sz="1900" b="1" dirty="0" err="1"/>
              <a:t>emakore</a:t>
            </a:r>
            <a:r>
              <a:rPr lang="en-US" sz="1900" b="1" dirty="0"/>
              <a:t> </a:t>
            </a:r>
            <a:r>
              <a:rPr lang="en-US" sz="1900" b="1" dirty="0" err="1"/>
              <a:t>apfuura</a:t>
            </a:r>
            <a:r>
              <a:rPr lang="en" sz="1900" b="1" dirty="0"/>
              <a:t>.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BA4A1162-5F65-40B4-1F54-76C924BE0AA8}"/>
              </a:ext>
            </a:extLst>
          </p:cNvPr>
          <p:cNvSpPr txBox="1"/>
          <p:nvPr/>
        </p:nvSpPr>
        <p:spPr>
          <a:xfrm>
            <a:off x="1803700" y="4197384"/>
            <a:ext cx="4132706" cy="27238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1900" b="1" dirty="0"/>
              <a:t>Muna </a:t>
            </a:r>
            <a:r>
              <a:rPr lang="en-US" sz="1900" b="1" dirty="0" err="1"/>
              <a:t>Zvakazarurwa</a:t>
            </a:r>
            <a:r>
              <a:rPr lang="en-US" sz="1900" b="1" dirty="0"/>
              <a:t>, </a:t>
            </a:r>
            <a:r>
              <a:rPr lang="en-US" sz="1900" b="1" dirty="0" err="1"/>
              <a:t>tinoyeuchidzwa</a:t>
            </a:r>
            <a:r>
              <a:rPr lang="en-US" sz="1900" b="1" dirty="0"/>
              <a:t> kuti ichi </a:t>
            </a:r>
            <a:r>
              <a:rPr lang="en-US" sz="1900" b="1" dirty="0" err="1"/>
              <a:t>chave</a:t>
            </a:r>
            <a:r>
              <a:rPr lang="en-US" sz="1900" b="1" dirty="0"/>
              <a:t> chiri </a:t>
            </a:r>
            <a:r>
              <a:rPr lang="en-US" sz="1900" b="1" dirty="0" err="1"/>
              <a:t>chinangwa</a:t>
            </a:r>
            <a:r>
              <a:rPr lang="en-US" sz="1900" b="1" dirty="0"/>
              <a:t> </a:t>
            </a:r>
            <a:r>
              <a:rPr lang="en-US" sz="1900" b="1" dirty="0" err="1"/>
              <a:t>chake</a:t>
            </a:r>
            <a:r>
              <a:rPr lang="en-US" sz="1900" b="1" dirty="0"/>
              <a:t> </a:t>
            </a:r>
            <a:r>
              <a:rPr lang="en-US" sz="1900" b="1" dirty="0" err="1"/>
              <a:t>munhoroondo</a:t>
            </a:r>
            <a:r>
              <a:rPr lang="en-US" sz="1900" b="1" dirty="0"/>
              <a:t> yose, uye kuti </a:t>
            </a:r>
            <a:r>
              <a:rPr lang="en-US" sz="1900" b="1" dirty="0" err="1"/>
              <a:t>ndicho</a:t>
            </a:r>
            <a:r>
              <a:rPr lang="en-US" sz="1900" b="1" dirty="0"/>
              <a:t> </a:t>
            </a:r>
            <a:r>
              <a:rPr lang="en-US" sz="1900" b="1" dirty="0" err="1"/>
              <a:t>chichava</a:t>
            </a:r>
            <a:r>
              <a:rPr lang="en-US" sz="1900" b="1" dirty="0"/>
              <a:t> </a:t>
            </a:r>
            <a:r>
              <a:rPr lang="en-US" sz="1900" b="1" dirty="0" err="1"/>
              <a:t>chinangwa</a:t>
            </a:r>
            <a:r>
              <a:rPr lang="en-US" sz="1900" b="1" dirty="0"/>
              <a:t> </a:t>
            </a:r>
            <a:r>
              <a:rPr lang="en-US" sz="1900" b="1" dirty="0" err="1"/>
              <a:t>chake</a:t>
            </a:r>
            <a:r>
              <a:rPr lang="en-US" sz="1900" b="1" dirty="0"/>
              <a:t> </a:t>
            </a:r>
            <a:r>
              <a:rPr lang="en-US" sz="1900" b="1" dirty="0" err="1"/>
              <a:t>chaicho</a:t>
            </a:r>
            <a:r>
              <a:rPr lang="en-US" sz="1900" b="1" dirty="0"/>
              <a:t> </a:t>
            </a:r>
            <a:r>
              <a:rPr lang="en-US" sz="1900" b="1" dirty="0" err="1"/>
              <a:t>pakuguma</a:t>
            </a:r>
            <a:r>
              <a:rPr lang="en-US" sz="1900" b="1" dirty="0"/>
              <a:t> </a:t>
            </a:r>
            <a:r>
              <a:rPr lang="en-US" sz="1900" b="1" dirty="0" err="1"/>
              <a:t>kwenyika</a:t>
            </a:r>
            <a:r>
              <a:rPr lang="en-US" sz="1900" b="1" dirty="0"/>
              <a:t> ( </a:t>
            </a:r>
            <a:r>
              <a:rPr lang="en-US" sz="1900" b="1" dirty="0" err="1"/>
              <a:t>Zva</a:t>
            </a:r>
            <a:r>
              <a:rPr lang="en-US" sz="1900" b="1" dirty="0"/>
              <a:t>. 13:14 . ) </a:t>
            </a:r>
            <a:r>
              <a:rPr lang="en-US" sz="1900" b="1" dirty="0" err="1"/>
              <a:t>Achatoedza</a:t>
            </a:r>
            <a:r>
              <a:rPr lang="en-US" sz="1900" b="1" dirty="0"/>
              <a:t> </a:t>
            </a:r>
            <a:r>
              <a:rPr lang="en-US" sz="1900" b="1" dirty="0" err="1"/>
              <a:t>kunyengera</a:t>
            </a:r>
            <a:r>
              <a:rPr lang="en-US" sz="1900" b="1" dirty="0"/>
              <a:t> munhu </a:t>
            </a:r>
            <a:r>
              <a:rPr lang="en-US" sz="1900" b="1" dirty="0" err="1"/>
              <a:t>wose</a:t>
            </a:r>
            <a:r>
              <a:rPr lang="en-US" sz="1900" b="1" dirty="0"/>
              <a:t> </a:t>
            </a:r>
            <a:r>
              <a:rPr lang="en-US" sz="1900" b="1" dirty="0" err="1"/>
              <a:t>ari</a:t>
            </a:r>
            <a:r>
              <a:rPr lang="en-US" sz="1900" b="1" dirty="0"/>
              <a:t> </a:t>
            </a:r>
            <a:r>
              <a:rPr lang="en-US" sz="1900" b="1" dirty="0" err="1"/>
              <a:t>pamberi</a:t>
            </a:r>
            <a:r>
              <a:rPr lang="en-US" sz="1900" b="1" dirty="0"/>
              <a:t> </a:t>
            </a:r>
            <a:r>
              <a:rPr lang="en-US" sz="1900" b="1" dirty="0" err="1"/>
              <a:t>paMwari</a:t>
            </a:r>
            <a:r>
              <a:rPr lang="en-US" sz="1900" b="1" dirty="0"/>
              <a:t> ( </a:t>
            </a:r>
            <a:r>
              <a:rPr lang="en-US" sz="1900" b="1" dirty="0" err="1"/>
              <a:t>Zva</a:t>
            </a:r>
            <a:r>
              <a:rPr lang="en" sz="1900" b="1" dirty="0"/>
              <a:t>. 20:8.)</a:t>
            </a:r>
          </a:p>
        </p:txBody>
      </p:sp>
      <p:pic>
        <p:nvPicPr>
          <p:cNvPr id="14" name="Imagen 13" descr="Un dibujo de un hombre con un gato&#10;&#10;El contenido generado por IA puede ser incorrecto.">
            <a:extLst>
              <a:ext uri="{FF2B5EF4-FFF2-40B4-BE49-F238E27FC236}">
                <a16:creationId xmlns:a16="http://schemas.microsoft.com/office/drawing/2014/main" id="{94B03FFD-B2DD-A23D-58AE-70E382A025A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943" y="4131583"/>
            <a:ext cx="1705757" cy="2565459"/>
          </a:xfrm>
          <a:prstGeom prst="ellipse">
            <a:avLst/>
          </a:prstGeom>
          <a:ln w="63500" cap="rnd">
            <a:solidFill>
              <a:srgbClr val="DEA048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6" name="Imagen 15" descr="Dibujo de un hombre con un caballo&#10;&#10;El contenido generado por IA puede ser incorrecto.">
            <a:extLst>
              <a:ext uri="{FF2B5EF4-FFF2-40B4-BE49-F238E27FC236}">
                <a16:creationId xmlns:a16="http://schemas.microsoft.com/office/drawing/2014/main" id="{003E0D7D-1412-E30B-30BA-30E2AFFF315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46908" y="5094513"/>
            <a:ext cx="2437389" cy="1611711"/>
          </a:xfrm>
          <a:prstGeom prst="round2DiagRect">
            <a:avLst>
              <a:gd name="adj1" fmla="val 0"/>
              <a:gd name="adj2" fmla="val 23792"/>
            </a:avLst>
          </a:prstGeom>
          <a:ln w="28575" cap="sq">
            <a:solidFill>
              <a:srgbClr val="C00000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" name="Imagen 17" descr="Un grupo de personas en un escenario&#10;&#10;El contenido generado por IA puede ser incorrecto.">
            <a:extLst>
              <a:ext uri="{FF2B5EF4-FFF2-40B4-BE49-F238E27FC236}">
                <a16:creationId xmlns:a16="http://schemas.microsoft.com/office/drawing/2014/main" id="{E804A2E2-5B6D-BAA2-622D-7DB5AA03797D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78813" y="3721416"/>
            <a:ext cx="1565456" cy="1238686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rgbClr val="C00000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" name="Imagen 19" descr="Serpiente de color cafe&#10;&#10;El contenido generado por IA puede ser incorrecto.">
            <a:extLst>
              <a:ext uri="{FF2B5EF4-FFF2-40B4-BE49-F238E27FC236}">
                <a16:creationId xmlns:a16="http://schemas.microsoft.com/office/drawing/2014/main" id="{CF0EDBCE-B2C2-62F8-B6D2-1D8B2E04F0C2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11302"/>
            <a:ext cx="2472057" cy="161013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0CB89DA3-68A3-5040-4BBA-0AC4CDC61E79}"/>
              </a:ext>
            </a:extLst>
          </p:cNvPr>
          <p:cNvSpPr txBox="1"/>
          <p:nvPr/>
        </p:nvSpPr>
        <p:spPr>
          <a:xfrm>
            <a:off x="247649" y="3006864"/>
            <a:ext cx="708721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Chokwadika</a:t>
            </a:r>
            <a:r>
              <a:rPr lang="en-US" sz="2000" b="1" dirty="0"/>
              <a:t>, </a:t>
            </a:r>
            <a:r>
              <a:rPr lang="en-US" sz="2000" b="1" dirty="0" err="1"/>
              <a:t>nyoka</a:t>
            </a:r>
            <a:r>
              <a:rPr lang="en-US" sz="2000" b="1" dirty="0"/>
              <a:t> </a:t>
            </a:r>
            <a:r>
              <a:rPr lang="en-US" sz="2000" b="1" dirty="0" err="1"/>
              <a:t>yokutanga</a:t>
            </a:r>
            <a:r>
              <a:rPr lang="en-US" sz="2000" b="1" dirty="0"/>
              <a:t> </a:t>
            </a:r>
            <a:r>
              <a:rPr lang="en-US" sz="2000" b="1" dirty="0" err="1"/>
              <a:t>inodudzwa</a:t>
            </a:r>
            <a:r>
              <a:rPr lang="en-US" sz="2000" b="1" dirty="0"/>
              <a:t> </a:t>
            </a:r>
            <a:r>
              <a:rPr lang="en-US" sz="2000" b="1" dirty="0" err="1"/>
              <a:t>muBhaibheri</a:t>
            </a:r>
            <a:r>
              <a:rPr lang="en-US" sz="2000" b="1" dirty="0"/>
              <a:t> ( Gen. 3:1 . ) </a:t>
            </a:r>
            <a:r>
              <a:rPr lang="en-US" sz="2000" b="1" dirty="0" err="1"/>
              <a:t>MuEdheni</a:t>
            </a:r>
            <a:r>
              <a:rPr lang="en-US" sz="2000" b="1" dirty="0"/>
              <a:t>, </a:t>
            </a:r>
            <a:r>
              <a:rPr lang="en-US" sz="2000" b="1" dirty="0" err="1"/>
              <a:t>Satani</a:t>
            </a:r>
            <a:r>
              <a:rPr lang="en-US" sz="2000" b="1" dirty="0"/>
              <a:t> (</a:t>
            </a:r>
            <a:r>
              <a:rPr lang="en-US" sz="2000" b="1" dirty="0" err="1"/>
              <a:t>nyoka</a:t>
            </a:r>
            <a:r>
              <a:rPr lang="en-US" sz="2000" b="1" dirty="0"/>
              <a:t>) </a:t>
            </a:r>
            <a:r>
              <a:rPr lang="en-US" sz="2000" b="1" dirty="0" err="1"/>
              <a:t>akanyengera</a:t>
            </a:r>
            <a:r>
              <a:rPr lang="en-US" sz="2000" b="1" dirty="0"/>
              <a:t> </a:t>
            </a:r>
            <a:r>
              <a:rPr lang="en-US" sz="2000" b="1" dirty="0" err="1"/>
              <a:t>nyika</a:t>
            </a:r>
            <a:r>
              <a:rPr lang="en-US" sz="2000" b="1" dirty="0"/>
              <a:t> yose (</a:t>
            </a:r>
            <a:r>
              <a:rPr lang="en-US" sz="2000" b="1" dirty="0" err="1"/>
              <a:t>kureva</a:t>
            </a:r>
            <a:r>
              <a:rPr lang="en-US" sz="2000" b="1" dirty="0"/>
              <a:t>, </a:t>
            </a:r>
            <a:r>
              <a:rPr lang="en-US" sz="2000" b="1" dirty="0" err="1"/>
              <a:t>Adhamu</a:t>
            </a:r>
            <a:r>
              <a:rPr lang="en-US" sz="2000" b="1" dirty="0"/>
              <a:t> </a:t>
            </a:r>
            <a:r>
              <a:rPr lang="en-US" sz="2000" b="1" dirty="0" err="1"/>
              <a:t>naEvha</a:t>
            </a:r>
            <a:r>
              <a:rPr lang="en" sz="2000" b="1" dirty="0"/>
              <a:t>.)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E2346FD-A7FC-4F9C-804C-A6A9A5C157E4}"/>
              </a:ext>
            </a:extLst>
          </p:cNvPr>
          <p:cNvSpPr txBox="1"/>
          <p:nvPr/>
        </p:nvSpPr>
        <p:spPr>
          <a:xfrm>
            <a:off x="247647" y="2018243"/>
            <a:ext cx="708721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Mukuzivisa</a:t>
            </a:r>
            <a:r>
              <a:rPr lang="en-US" sz="2000" b="1" dirty="0"/>
              <a:t> </a:t>
            </a:r>
            <a:r>
              <a:rPr lang="en-US" sz="2000" b="1" dirty="0" err="1"/>
              <a:t>chiratidzo</a:t>
            </a:r>
            <a:r>
              <a:rPr lang="en-US" sz="2000" b="1" dirty="0"/>
              <a:t> </a:t>
            </a:r>
            <a:r>
              <a:rPr lang="en-US" sz="2000" b="1" dirty="0" err="1"/>
              <a:t>cheshato</a:t>
            </a:r>
            <a:r>
              <a:rPr lang="en-US" sz="2000" b="1" dirty="0"/>
              <a:t>, iye </a:t>
            </a:r>
            <a:r>
              <a:rPr lang="en-US" sz="2000" b="1" dirty="0" err="1"/>
              <a:t>anowedzera</a:t>
            </a:r>
            <a:r>
              <a:rPr lang="en-US" sz="2000" b="1" dirty="0"/>
              <a:t> </a:t>
            </a:r>
            <a:r>
              <a:rPr lang="en-US" sz="2000" b="1" dirty="0" err="1"/>
              <a:t>chiratidzo</a:t>
            </a:r>
            <a:r>
              <a:rPr lang="en-US" sz="2000" b="1" dirty="0"/>
              <a:t> </a:t>
            </a:r>
            <a:r>
              <a:rPr lang="en-US" sz="2000" b="1" dirty="0" err="1"/>
              <a:t>chitsva</a:t>
            </a:r>
            <a:r>
              <a:rPr lang="en-US" sz="2000" b="1" dirty="0"/>
              <a:t>: </a:t>
            </a:r>
            <a:r>
              <a:rPr lang="en-US" sz="2000" b="1" dirty="0" err="1"/>
              <a:t>Satani</a:t>
            </a:r>
            <a:r>
              <a:rPr lang="en-US" sz="2000" b="1" dirty="0"/>
              <a:t> </a:t>
            </a:r>
            <a:r>
              <a:rPr lang="en-US" sz="2000" b="1" dirty="0" err="1"/>
              <a:t>i“nyoka</a:t>
            </a:r>
            <a:r>
              <a:rPr lang="en-US" sz="2000" b="1" dirty="0"/>
              <a:t> </a:t>
            </a:r>
            <a:r>
              <a:rPr lang="en-US" sz="2000" b="1" dirty="0" err="1"/>
              <a:t>yekare</a:t>
            </a:r>
            <a:r>
              <a:rPr lang="en-US" sz="2000" b="1" dirty="0"/>
              <a:t>.” Ndeipi </a:t>
            </a:r>
            <a:r>
              <a:rPr lang="en-US" sz="2000" b="1" dirty="0" err="1"/>
              <a:t>nyoka</a:t>
            </a:r>
            <a:r>
              <a:rPr lang="en-US" sz="2000" b="1" dirty="0"/>
              <a:t> </a:t>
            </a:r>
            <a:r>
              <a:rPr lang="en-US" sz="2000" b="1" dirty="0" err="1"/>
              <a:t>yaari</a:t>
            </a:r>
            <a:r>
              <a:rPr lang="en-US" sz="2000" b="1" dirty="0"/>
              <a:t> </a:t>
            </a:r>
            <a:r>
              <a:rPr lang="en-US" sz="2000" b="1" dirty="0" err="1"/>
              <a:t>kureva</a:t>
            </a:r>
            <a:r>
              <a:rPr lang="en" sz="2000" b="1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944250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5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8" grpId="0"/>
      <p:bldP spid="10" grpId="0"/>
      <p:bldP spid="7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11D16E7-D52C-1CC6-097E-AF1A76FFD4F3}"/>
              </a:ext>
            </a:extLst>
          </p:cNvPr>
          <p:cNvSpPr txBox="1"/>
          <p:nvPr/>
        </p:nvSpPr>
        <p:spPr>
          <a:xfrm>
            <a:off x="679550" y="2787507"/>
            <a:ext cx="10628588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3200" b="1" dirty="0">
                <a:latin typeface="Constantia" panose="02030602050306030303" pitchFamily="18" charset="0"/>
              </a:rPr>
              <a:t>“</a:t>
            </a:r>
            <a:r>
              <a:rPr lang="en-US" sz="3200" b="1" dirty="0" err="1">
                <a:latin typeface="Constantia" panose="02030602050306030303" pitchFamily="18" charset="0"/>
              </a:rPr>
              <a:t>Vhangeri</a:t>
            </a:r>
            <a:r>
              <a:rPr lang="en-US" sz="3200" b="1" dirty="0">
                <a:latin typeface="Constantia" panose="02030602050306030303" pitchFamily="18" charset="0"/>
              </a:rPr>
              <a:t> </a:t>
            </a:r>
            <a:r>
              <a:rPr lang="en-US" sz="3200" b="1" dirty="0" err="1">
                <a:latin typeface="Constantia" panose="02030602050306030303" pitchFamily="18" charset="0"/>
              </a:rPr>
              <a:t>rinoratidzwa</a:t>
            </a:r>
            <a:r>
              <a:rPr lang="en-US" sz="3200" b="1" dirty="0">
                <a:latin typeface="Constantia" panose="02030602050306030303" pitchFamily="18" charset="0"/>
              </a:rPr>
              <a:t> </a:t>
            </a:r>
            <a:r>
              <a:rPr lang="en-US" sz="3200" b="1" dirty="0" err="1">
                <a:latin typeface="Constantia" panose="02030602050306030303" pitchFamily="18" charset="0"/>
              </a:rPr>
              <a:t>muzviporofita</a:t>
            </a:r>
            <a:r>
              <a:rPr lang="en-US" sz="3200" b="1" dirty="0">
                <a:latin typeface="Constantia" panose="02030602050306030303" pitchFamily="18" charset="0"/>
              </a:rPr>
              <a:t> zvese </a:t>
            </a:r>
            <a:r>
              <a:rPr lang="en-US" sz="3200" b="1" dirty="0" err="1">
                <a:latin typeface="Constantia" panose="02030602050306030303" pitchFamily="18" charset="0"/>
              </a:rPr>
              <a:t>zvekuuya</a:t>
            </a:r>
            <a:r>
              <a:rPr lang="en-US" sz="3200" b="1" dirty="0">
                <a:latin typeface="Constantia" panose="02030602050306030303" pitchFamily="18" charset="0"/>
              </a:rPr>
              <a:t> </a:t>
            </a:r>
            <a:r>
              <a:rPr lang="en-US" sz="3200" b="1" dirty="0" err="1">
                <a:latin typeface="Constantia" panose="02030602050306030303" pitchFamily="18" charset="0"/>
              </a:rPr>
              <a:t>kwekutanga</a:t>
            </a:r>
            <a:r>
              <a:rPr lang="en-US" sz="3200" b="1" dirty="0">
                <a:latin typeface="Constantia" panose="02030602050306030303" pitchFamily="18" charset="0"/>
              </a:rPr>
              <a:t> </a:t>
            </a:r>
            <a:r>
              <a:rPr lang="en-US" sz="3200" b="1" dirty="0" err="1">
                <a:latin typeface="Constantia" panose="02030602050306030303" pitchFamily="18" charset="0"/>
              </a:rPr>
              <a:t>kwaKristu</a:t>
            </a:r>
            <a:r>
              <a:rPr lang="en-US" sz="3200" b="1" dirty="0">
                <a:latin typeface="Constantia" panose="02030602050306030303" pitchFamily="18" charset="0"/>
              </a:rPr>
              <a:t> </a:t>
            </a:r>
            <a:r>
              <a:rPr lang="en-US" sz="3200" b="1" dirty="0" err="1">
                <a:latin typeface="Constantia" panose="02030602050306030303" pitchFamily="18" charset="0"/>
              </a:rPr>
              <a:t>seMuponesi</a:t>
            </a:r>
            <a:r>
              <a:rPr lang="en-US" sz="3200" b="1" dirty="0">
                <a:latin typeface="Constantia" panose="02030602050306030303" pitchFamily="18" charset="0"/>
              </a:rPr>
              <a:t> </a:t>
            </a:r>
            <a:r>
              <a:rPr lang="en-US" sz="3200" b="1" dirty="0" err="1">
                <a:latin typeface="Constantia" panose="02030602050306030303" pitchFamily="18" charset="0"/>
              </a:rPr>
              <a:t>wevanhu</a:t>
            </a:r>
            <a:r>
              <a:rPr lang="en-US" sz="3200" b="1" dirty="0">
                <a:latin typeface="Constantia" panose="02030602050306030303" pitchFamily="18" charset="0"/>
              </a:rPr>
              <a:t>. </a:t>
            </a:r>
            <a:r>
              <a:rPr lang="en-US" sz="3200" b="1" dirty="0" err="1">
                <a:latin typeface="Constantia" panose="02030602050306030303" pitchFamily="18" charset="0"/>
              </a:rPr>
              <a:t>Chiito</a:t>
            </a:r>
            <a:r>
              <a:rPr lang="en-US" sz="3200" b="1" dirty="0">
                <a:latin typeface="Constantia" panose="02030602050306030303" pitchFamily="18" charset="0"/>
              </a:rPr>
              <a:t> </a:t>
            </a:r>
            <a:r>
              <a:rPr lang="en-US" sz="3200" b="1" dirty="0" err="1">
                <a:latin typeface="Constantia" panose="02030602050306030303" pitchFamily="18" charset="0"/>
              </a:rPr>
              <a:t>chese</a:t>
            </a:r>
            <a:r>
              <a:rPr lang="en-US" sz="3200" b="1" dirty="0">
                <a:latin typeface="Constantia" panose="02030602050306030303" pitchFamily="18" charset="0"/>
              </a:rPr>
              <a:t> </a:t>
            </a:r>
            <a:r>
              <a:rPr lang="en-US" sz="3200" b="1" dirty="0" err="1">
                <a:latin typeface="Constantia" panose="02030602050306030303" pitchFamily="18" charset="0"/>
              </a:rPr>
              <a:t>chenguva</a:t>
            </a:r>
            <a:r>
              <a:rPr lang="en-US" sz="3200" b="1" dirty="0">
                <a:latin typeface="Constantia" panose="02030602050306030303" pitchFamily="18" charset="0"/>
              </a:rPr>
              <a:t> </a:t>
            </a:r>
            <a:r>
              <a:rPr lang="en-US" sz="3200" b="1" dirty="0" err="1">
                <a:latin typeface="Constantia" panose="02030602050306030303" pitchFamily="18" charset="0"/>
              </a:rPr>
              <a:t>yekare</a:t>
            </a:r>
            <a:r>
              <a:rPr lang="en-US" sz="3200" b="1" dirty="0">
                <a:latin typeface="Constantia" panose="02030602050306030303" pitchFamily="18" charset="0"/>
              </a:rPr>
              <a:t> </a:t>
            </a:r>
            <a:r>
              <a:rPr lang="en-US" sz="3200" b="1" dirty="0" err="1">
                <a:latin typeface="Constantia" panose="02030602050306030303" pitchFamily="18" charset="0"/>
              </a:rPr>
              <a:t>chekubvisa</a:t>
            </a:r>
            <a:r>
              <a:rPr lang="en-US" sz="3200" b="1" dirty="0">
                <a:latin typeface="Constantia" panose="02030602050306030303" pitchFamily="18" charset="0"/>
              </a:rPr>
              <a:t> vanhu </a:t>
            </a:r>
            <a:r>
              <a:rPr lang="en-US" sz="3200" b="1" dirty="0" err="1">
                <a:latin typeface="Constantia" panose="02030602050306030303" pitchFamily="18" charset="0"/>
              </a:rPr>
              <a:t>kubva</a:t>
            </a:r>
            <a:r>
              <a:rPr lang="en-US" sz="3200" b="1" dirty="0">
                <a:latin typeface="Constantia" panose="02030602050306030303" pitchFamily="18" charset="0"/>
              </a:rPr>
              <a:t> </a:t>
            </a:r>
            <a:r>
              <a:rPr lang="en-US" sz="3200" b="1" dirty="0" err="1">
                <a:latin typeface="Constantia" panose="02030602050306030303" pitchFamily="18" charset="0"/>
              </a:rPr>
              <a:t>kuchivi</a:t>
            </a:r>
            <a:r>
              <a:rPr lang="en-US" sz="3200" b="1" dirty="0">
                <a:latin typeface="Constantia" panose="02030602050306030303" pitchFamily="18" charset="0"/>
              </a:rPr>
              <a:t> kana </a:t>
            </a:r>
            <a:r>
              <a:rPr lang="en-US" sz="3200" b="1" dirty="0" err="1">
                <a:latin typeface="Constantia" panose="02030602050306030303" pitchFamily="18" charset="0"/>
              </a:rPr>
              <a:t>kuvaunzira</a:t>
            </a:r>
            <a:r>
              <a:rPr lang="en-US" sz="3200" b="1" dirty="0">
                <a:latin typeface="Constantia" panose="02030602050306030303" pitchFamily="18" charset="0"/>
              </a:rPr>
              <a:t> </a:t>
            </a:r>
            <a:r>
              <a:rPr lang="en-US" sz="3200" b="1" dirty="0" err="1">
                <a:latin typeface="Constantia" panose="02030602050306030303" pitchFamily="18" charset="0"/>
              </a:rPr>
              <a:t>ruregerero</a:t>
            </a:r>
            <a:r>
              <a:rPr lang="en-US" sz="3200" b="1" dirty="0">
                <a:latin typeface="Constantia" panose="02030602050306030303" pitchFamily="18" charset="0"/>
              </a:rPr>
              <a:t> </a:t>
            </a:r>
            <a:r>
              <a:rPr lang="en-US" sz="3200" b="1" dirty="0" err="1">
                <a:latin typeface="Constantia" panose="02030602050306030303" pitchFamily="18" charset="0"/>
              </a:rPr>
              <a:t>chakaitwa</a:t>
            </a:r>
            <a:r>
              <a:rPr lang="en-US" sz="3200" b="1" dirty="0">
                <a:latin typeface="Constantia" panose="02030602050306030303" pitchFamily="18" charset="0"/>
              </a:rPr>
              <a:t> </a:t>
            </a:r>
            <a:r>
              <a:rPr lang="en-US" sz="3200" b="1" dirty="0" err="1">
                <a:latin typeface="Constantia" panose="02030602050306030303" pitchFamily="18" charset="0"/>
              </a:rPr>
              <a:t>chakanangana</a:t>
            </a:r>
            <a:r>
              <a:rPr lang="en-US" sz="3200" b="1" dirty="0">
                <a:latin typeface="Constantia" panose="02030602050306030303" pitchFamily="18" charset="0"/>
              </a:rPr>
              <a:t> </a:t>
            </a:r>
            <a:r>
              <a:rPr lang="en-US" sz="3200" b="1" dirty="0" err="1">
                <a:latin typeface="Constantia" panose="02030602050306030303" pitchFamily="18" charset="0"/>
              </a:rPr>
              <a:t>neMuponesi</a:t>
            </a:r>
            <a:r>
              <a:rPr lang="en-US" sz="3200" b="1" dirty="0">
                <a:latin typeface="Constantia" panose="02030602050306030303" pitchFamily="18" charset="0"/>
              </a:rPr>
              <a:t> </a:t>
            </a:r>
            <a:r>
              <a:rPr lang="en-US" sz="3200" b="1" dirty="0" err="1">
                <a:latin typeface="Constantia" panose="02030602050306030303" pitchFamily="18" charset="0"/>
              </a:rPr>
              <a:t>aizouya</a:t>
            </a:r>
            <a:r>
              <a:rPr lang="en-US" sz="3200" b="1" dirty="0">
                <a:latin typeface="Constantia" panose="02030602050306030303" pitchFamily="18" charset="0"/>
              </a:rPr>
              <a:t>. Ndiye </a:t>
            </a:r>
            <a:r>
              <a:rPr lang="en-US" sz="3200" b="1" dirty="0" err="1">
                <a:latin typeface="Constantia" panose="02030602050306030303" pitchFamily="18" charset="0"/>
              </a:rPr>
              <a:t>aiva</a:t>
            </a:r>
            <a:r>
              <a:rPr lang="en-US" sz="3200" b="1" dirty="0">
                <a:latin typeface="Constantia" panose="02030602050306030303" pitchFamily="18" charset="0"/>
              </a:rPr>
              <a:t> </a:t>
            </a:r>
            <a:r>
              <a:rPr lang="en-US" sz="3200" b="1" dirty="0" err="1">
                <a:latin typeface="Constantia" panose="02030602050306030303" pitchFamily="18" charset="0"/>
              </a:rPr>
              <a:t>danho</a:t>
            </a:r>
            <a:r>
              <a:rPr lang="en-US" sz="3200" b="1" dirty="0">
                <a:latin typeface="Constantia" panose="02030602050306030303" pitchFamily="18" charset="0"/>
              </a:rPr>
              <a:t> </a:t>
            </a:r>
            <a:r>
              <a:rPr lang="en-US" sz="3200" b="1" dirty="0" err="1">
                <a:latin typeface="Constantia" panose="02030602050306030303" pitchFamily="18" charset="0"/>
              </a:rPr>
              <a:t>raizosimudzirwa</a:t>
            </a:r>
            <a:r>
              <a:rPr lang="en-US" sz="3200" b="1" dirty="0">
                <a:latin typeface="Constantia" panose="02030602050306030303" pitchFamily="18" charset="0"/>
              </a:rPr>
              <a:t> munhu</a:t>
            </a:r>
            <a:r>
              <a:rPr lang="en" sz="3200" b="1" dirty="0">
                <a:latin typeface="Constantia" panose="02030602050306030303" pitchFamily="18" charset="0"/>
              </a:rPr>
              <a:t>.” </a:t>
            </a:r>
            <a:r>
              <a:rPr lang="en-US" sz="3200" b="1" dirty="0">
                <a:latin typeface="Constantia" panose="02030602050306030303" pitchFamily="18" charset="0"/>
              </a:rPr>
              <a:t>-Non Official Translation by Gift Mawoyo</a:t>
            </a:r>
            <a:endParaRPr lang="en" sz="3200" b="1" dirty="0">
              <a:latin typeface="Constantia" panose="02030602050306030303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69EAE4D-12F3-BE95-1F27-13A486C3F41D}"/>
              </a:ext>
            </a:extLst>
          </p:cNvPr>
          <p:cNvSpPr txBox="1"/>
          <p:nvPr/>
        </p:nvSpPr>
        <p:spPr>
          <a:xfrm>
            <a:off x="0" y="1394339"/>
            <a:ext cx="1219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1600" b="1" dirty="0"/>
              <a:t>EGW (Manuscript)  Releases, vol. 10, pg. 156)</a:t>
            </a:r>
          </a:p>
        </p:txBody>
      </p:sp>
    </p:spTree>
    <p:extLst>
      <p:ext uri="{BB962C8B-B14F-4D97-AF65-F5344CB8AC3E}">
        <p14:creationId xmlns:p14="http://schemas.microsoft.com/office/powerpoint/2010/main" val="2013242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BE4022A-75CA-9E5E-894A-807721C7A9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7">
            <a:extLst>
              <a:ext uri="{FF2B5EF4-FFF2-40B4-BE49-F238E27FC236}">
                <a16:creationId xmlns:a16="http://schemas.microsoft.com/office/drawing/2014/main" id="{12609869-9E80-471B-A487-A53288E0E7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0486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5" name="Rectangle 9">
            <a:extLst>
              <a:ext uri="{FF2B5EF4-FFF2-40B4-BE49-F238E27FC236}">
                <a16:creationId xmlns:a16="http://schemas.microsoft.com/office/drawing/2014/main" id="{7004738A-9D34-43E8-97D2-CA0EED4F8B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5"/>
            <a:ext cx="4092521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8B8D07F-F13E-443E-BA68-2D26672D76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"/>
            <a:ext cx="4092521" cy="6400369"/>
          </a:xfrm>
          <a:prstGeom prst="rect">
            <a:avLst/>
          </a:prstGeom>
          <a:gradFill>
            <a:gsLst>
              <a:gs pos="31000">
                <a:schemeClr val="accent1">
                  <a:lumMod val="50000"/>
                  <a:alpha val="0"/>
                </a:schemeClr>
              </a:gs>
              <a:gs pos="100000">
                <a:schemeClr val="accent1">
                  <a:lumMod val="50000"/>
                  <a:alpha val="26000"/>
                </a:scheme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813A4FA-24A5-41ED-A534-3807D1B2F3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2"/>
            <a:ext cx="4068667" cy="6400389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72000">
                <a:srgbClr val="000000">
                  <a:alpha val="21000"/>
                </a:srgb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3944F27-CA70-4E84-A51A-E6BF89558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10"/>
            <a:ext cx="3611467" cy="6857997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93000">
                <a:srgbClr val="000000">
                  <a:alpha val="29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3" name="Imagen 2" descr="Imagen que contiene ropa, agua, pasto, mujer&#10;&#10;Descripción generada automáticamente">
            <a:extLst>
              <a:ext uri="{FF2B5EF4-FFF2-40B4-BE49-F238E27FC236}">
                <a16:creationId xmlns:a16="http://schemas.microsoft.com/office/drawing/2014/main" id="{87D42AD7-0FBD-320F-E81A-0F9AECECC44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" b="15"/>
          <a:stretch/>
        </p:blipFill>
        <p:spPr>
          <a:xfrm>
            <a:off x="7091917" y="216527"/>
            <a:ext cx="4855534" cy="6474046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FF2F3D9E-A95F-842F-F721-107D412AE032}"/>
              </a:ext>
            </a:extLst>
          </p:cNvPr>
          <p:cNvSpPr txBox="1"/>
          <p:nvPr/>
        </p:nvSpPr>
        <p:spPr>
          <a:xfrm>
            <a:off x="435548" y="437339"/>
            <a:ext cx="6220822" cy="60324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50" normalizeH="0" baseline="0" noProof="0" dirty="0">
                <a:ln w="0"/>
                <a:solidFill>
                  <a:prstClr val="white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kumimoji="0" lang="en-US" sz="4800" b="1" i="0" u="none" strike="noStrike" kern="1200" cap="none" spc="50" normalizeH="0" baseline="0" noProof="0" dirty="0" err="1">
                <a:ln w="0"/>
                <a:solidFill>
                  <a:prstClr val="white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Aʋa</a:t>
            </a:r>
            <a:r>
              <a:rPr kumimoji="0" lang="en-US" sz="4800" b="1" i="0" u="none" strike="noStrike" kern="1200" cap="none" spc="50" normalizeH="0" baseline="0" noProof="0" dirty="0">
                <a:ln w="0"/>
                <a:solidFill>
                  <a:prstClr val="white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50" normalizeH="0" baseline="0" noProof="0" dirty="0" err="1">
                <a:ln w="0"/>
                <a:solidFill>
                  <a:prstClr val="white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maŋgwana</a:t>
            </a:r>
            <a:r>
              <a:rPr kumimoji="0" lang="en-US" sz="4800" b="1" i="0" u="none" strike="noStrike" kern="1200" cap="none" spc="50" normalizeH="0" baseline="0" noProof="0" dirty="0">
                <a:ln w="0"/>
                <a:solidFill>
                  <a:prstClr val="white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50" normalizeH="0" baseline="0" noProof="0" dirty="0" err="1">
                <a:ln w="0"/>
                <a:solidFill>
                  <a:prstClr val="white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wakaʋona</a:t>
            </a:r>
            <a:r>
              <a:rPr kumimoji="0" lang="en-US" sz="4800" b="1" i="0" u="none" strike="noStrike" kern="1200" cap="none" spc="50" normalizeH="0" baseline="0" noProof="0" dirty="0">
                <a:ln w="0"/>
                <a:solidFill>
                  <a:prstClr val="white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Jesu </a:t>
            </a:r>
            <a:r>
              <a:rPr kumimoji="0" lang="en-US" sz="4800" b="1" i="0" u="none" strike="noStrike" kern="1200" cap="none" spc="50" normalizeH="0" baseline="0" noProof="0" dirty="0" err="1">
                <a:ln w="0"/>
                <a:solidFill>
                  <a:prstClr val="white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aciʋuya</a:t>
            </a:r>
            <a:r>
              <a:rPr kumimoji="0" lang="en-US" sz="4800" b="1" i="0" u="none" strike="noStrike" kern="1200" cap="none" spc="50" normalizeH="0" baseline="0" noProof="0" dirty="0">
                <a:ln w="0"/>
                <a:solidFill>
                  <a:prstClr val="white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50" normalizeH="0" baseline="0" noProof="0" dirty="0" err="1">
                <a:ln w="0"/>
                <a:solidFill>
                  <a:prstClr val="white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kwaari</a:t>
            </a:r>
            <a:r>
              <a:rPr kumimoji="0" lang="en-US" sz="4800" b="1" i="0" u="none" strike="noStrike" kern="1200" cap="none" spc="50" normalizeH="0" baseline="0" noProof="0" dirty="0">
                <a:ln w="0"/>
                <a:solidFill>
                  <a:prstClr val="white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akati, ‘</a:t>
            </a:r>
            <a:r>
              <a:rPr kumimoji="0" lang="en-US" sz="4800" b="1" i="0" u="none" strike="noStrike" kern="1200" cap="none" spc="50" normalizeH="0" baseline="0" noProof="0" dirty="0" err="1">
                <a:ln w="0"/>
                <a:solidFill>
                  <a:prstClr val="white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Tarirai</a:t>
            </a:r>
            <a:r>
              <a:rPr kumimoji="0" lang="en-US" sz="4800" b="1" i="0" u="none" strike="noStrike" kern="1200" cap="none" spc="50" normalizeH="0" baseline="0" noProof="0" dirty="0">
                <a:ln w="0"/>
                <a:solidFill>
                  <a:prstClr val="white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</a:t>
            </a:r>
            <a:r>
              <a:rPr kumimoji="0" lang="en-US" sz="4800" b="1" i="0" u="none" strike="noStrike" kern="1200" cap="none" spc="50" normalizeH="0" baseline="0" noProof="0" dirty="0" err="1">
                <a:ln w="0"/>
                <a:solidFill>
                  <a:prstClr val="white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Gwaiana</a:t>
            </a:r>
            <a:r>
              <a:rPr kumimoji="0" lang="en-US" sz="4800" b="1" i="0" u="none" strike="noStrike" kern="1200" cap="none" spc="50" normalizeH="0" baseline="0" noProof="0" dirty="0">
                <a:ln w="0"/>
                <a:solidFill>
                  <a:prstClr val="white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50" normalizeH="0" baseline="0" noProof="0" dirty="0" err="1">
                <a:ln w="0"/>
                <a:solidFill>
                  <a:prstClr val="white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raMŋari</a:t>
            </a:r>
            <a:r>
              <a:rPr kumimoji="0" lang="en-US" sz="4800" b="1" i="0" u="none" strike="noStrike" kern="1200" cap="none" spc="50" normalizeH="0" baseline="0" noProof="0" dirty="0">
                <a:ln w="0"/>
                <a:solidFill>
                  <a:prstClr val="white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</a:t>
            </a:r>
            <a:r>
              <a:rPr kumimoji="0" lang="en-US" sz="4800" b="1" i="0" u="none" strike="noStrike" kern="1200" cap="none" spc="50" normalizeH="0" baseline="0" noProof="0" dirty="0" err="1">
                <a:ln w="0"/>
                <a:solidFill>
                  <a:prstClr val="white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rinobvisa</a:t>
            </a:r>
            <a:r>
              <a:rPr kumimoji="0" lang="en-US" sz="4800" b="1" i="0" u="none" strike="noStrike" kern="1200" cap="none" spc="50" normalizeH="0" baseline="0" noProof="0" dirty="0">
                <a:ln w="0"/>
                <a:solidFill>
                  <a:prstClr val="white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ɀ</a:t>
            </a:r>
            <a:r>
              <a:rPr kumimoji="0" lang="en-US" sz="4800" b="1" i="0" u="none" strike="noStrike" kern="1200" cap="none" spc="50" normalizeH="0" baseline="0" noProof="0" dirty="0" err="1">
                <a:ln w="0"/>
                <a:solidFill>
                  <a:prstClr val="white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iʋi</a:t>
            </a:r>
            <a:r>
              <a:rPr kumimoji="0" lang="en-US" sz="4800" b="1" i="0" u="none" strike="noStrike" kern="1200" cap="none" spc="50" normalizeH="0" baseline="0" noProof="0" dirty="0">
                <a:ln w="0"/>
                <a:solidFill>
                  <a:prstClr val="white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ɀ</a:t>
            </a:r>
            <a:r>
              <a:rPr kumimoji="0" lang="en-US" sz="4800" b="1" i="0" u="none" strike="noStrike" kern="1200" cap="none" spc="50" normalizeH="0" baseline="0" noProof="0" dirty="0" err="1">
                <a:ln w="0"/>
                <a:solidFill>
                  <a:prstClr val="white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enyika</a:t>
            </a:r>
            <a:r>
              <a:rPr kumimoji="0" lang="en-US" sz="4800" b="1" i="0" u="none" strike="noStrike" kern="1200" cap="none" spc="50" normalizeH="0" baseline="0" noProof="0" dirty="0">
                <a:ln w="0"/>
                <a:solidFill>
                  <a:prstClr val="white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!’ ”</a:t>
            </a:r>
            <a:endParaRPr kumimoji="0" lang="es-ES" sz="4800" b="1" i="0" u="none" strike="noStrike" kern="1200" cap="none" spc="50" normalizeH="0" baseline="0" noProof="0" dirty="0">
              <a:ln w="0"/>
              <a:solidFill>
                <a:prstClr val="white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1" i="0" u="none" strike="noStrike" kern="1200" cap="none" spc="50" normalizeH="0" baseline="0" noProof="0" dirty="0" err="1">
                <a:ln w="0"/>
                <a:solidFill>
                  <a:prstClr val="white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Johani</a:t>
            </a:r>
            <a:r>
              <a:rPr kumimoji="0" lang="es-ES" sz="4000" b="1" i="0" u="none" strike="noStrike" kern="1200" cap="none" spc="50" normalizeH="0" baseline="0" noProof="0" dirty="0">
                <a:ln w="0"/>
                <a:solidFill>
                  <a:prstClr val="white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1:29</a:t>
            </a:r>
          </a:p>
        </p:txBody>
      </p:sp>
    </p:spTree>
    <p:extLst>
      <p:ext uri="{BB962C8B-B14F-4D97-AF65-F5344CB8AC3E}">
        <p14:creationId xmlns:p14="http://schemas.microsoft.com/office/powerpoint/2010/main" val="41951185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6676E69E-5ABF-43AA-7978-A2FAE9233857}"/>
              </a:ext>
            </a:extLst>
          </p:cNvPr>
          <p:cNvSpPr txBox="1"/>
          <p:nvPr/>
        </p:nvSpPr>
        <p:spPr>
          <a:xfrm>
            <a:off x="7325035" y="3635478"/>
            <a:ext cx="4866965" cy="332398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600"/>
              </a:spcBef>
            </a:pPr>
            <a:r>
              <a:rPr lang="en-US" sz="2000" b="1" dirty="0" err="1">
                <a:solidFill>
                  <a:srgbClr val="2410E5"/>
                </a:solidFill>
              </a:rPr>
              <a:t>Nheyo</a:t>
            </a:r>
            <a:r>
              <a:rPr lang="en-US" sz="2000" b="1" dirty="0">
                <a:solidFill>
                  <a:srgbClr val="2410E5"/>
                </a:solidFill>
              </a:rPr>
              <a:t> </a:t>
            </a:r>
            <a:r>
              <a:rPr lang="en-US" sz="2000" b="1" dirty="0" err="1">
                <a:solidFill>
                  <a:srgbClr val="2410E5"/>
                </a:solidFill>
              </a:rPr>
              <a:t>yekutanga</a:t>
            </a:r>
            <a:r>
              <a:rPr lang="en-US" sz="2000" b="1" dirty="0">
                <a:solidFill>
                  <a:srgbClr val="2410E5"/>
                </a:solidFill>
              </a:rPr>
              <a:t> </a:t>
            </a:r>
            <a:r>
              <a:rPr lang="en-US" sz="2000" b="1" dirty="0" err="1">
                <a:solidFill>
                  <a:srgbClr val="2410E5"/>
                </a:solidFill>
              </a:rPr>
              <a:t>kutaurwa</a:t>
            </a:r>
            <a:r>
              <a:rPr lang="en" sz="2000" b="1" dirty="0">
                <a:solidFill>
                  <a:srgbClr val="2410E5"/>
                </a:solidFill>
              </a:rPr>
              <a:t>.</a:t>
            </a:r>
          </a:p>
          <a:p>
            <a:pPr>
              <a:spcBef>
                <a:spcPts val="1800"/>
              </a:spcBef>
            </a:pPr>
            <a:r>
              <a:rPr lang="en" sz="2000" b="1" dirty="0">
                <a:solidFill>
                  <a:srgbClr val="028609"/>
                </a:solidFill>
              </a:rPr>
              <a:t>Genesisi 22: Rudo neGwayana.</a:t>
            </a:r>
          </a:p>
          <a:p>
            <a:pPr lvl="1">
              <a:spcBef>
                <a:spcPts val="600"/>
              </a:spcBef>
            </a:pPr>
            <a:r>
              <a:rPr lang="en" sz="2000" b="1" dirty="0"/>
              <a:t>“WAUNODA”</a:t>
            </a:r>
          </a:p>
          <a:p>
            <a:pPr lvl="1">
              <a:spcBef>
                <a:spcPts val="600"/>
              </a:spcBef>
            </a:pPr>
            <a:r>
              <a:rPr lang="en" sz="2000" b="1" dirty="0"/>
              <a:t>“GWAYANA riripi?”</a:t>
            </a:r>
          </a:p>
          <a:p>
            <a:pPr>
              <a:spcBef>
                <a:spcPts val="1800"/>
              </a:spcBef>
            </a:pPr>
            <a:r>
              <a:rPr lang="en" sz="2000" b="1" dirty="0">
                <a:solidFill>
                  <a:srgbClr val="AF0404"/>
                </a:solidFill>
              </a:rPr>
              <a:t>Genesisi 2-3: Rufu neShato.</a:t>
            </a:r>
          </a:p>
          <a:p>
            <a:pPr lvl="1">
              <a:spcBef>
                <a:spcPts val="600"/>
              </a:spcBef>
            </a:pPr>
            <a:r>
              <a:rPr lang="en" sz="2000" b="1" dirty="0"/>
              <a:t>“</a:t>
            </a:r>
            <a:r>
              <a:rPr lang="en-US" sz="2000" b="1" dirty="0"/>
              <a:t>UCHAFA </a:t>
            </a:r>
            <a:r>
              <a:rPr lang="en-US" sz="2000" b="1" dirty="0" err="1"/>
              <a:t>zvirokwazvo</a:t>
            </a:r>
            <a:r>
              <a:rPr lang="en" sz="2000" b="1" dirty="0"/>
              <a:t>”</a:t>
            </a:r>
          </a:p>
          <a:p>
            <a:pPr lvl="1">
              <a:spcBef>
                <a:spcPts val="600"/>
              </a:spcBef>
            </a:pPr>
            <a:r>
              <a:rPr lang="en" sz="2000" b="1" dirty="0"/>
              <a:t>“</a:t>
            </a:r>
            <a:r>
              <a:rPr lang="en-US" sz="2000" b="1" dirty="0"/>
              <a:t>NYOKA </a:t>
            </a:r>
            <a:r>
              <a:rPr lang="en-US" sz="2000" b="1" dirty="0" err="1"/>
              <a:t>yaiva</a:t>
            </a:r>
            <a:r>
              <a:rPr lang="en-US" sz="2000" b="1" dirty="0"/>
              <a:t> </a:t>
            </a:r>
            <a:r>
              <a:rPr lang="en-US" sz="2000" b="1" dirty="0" err="1"/>
              <a:t>nemano</a:t>
            </a:r>
            <a:r>
              <a:rPr lang="en-US" sz="2000" b="1" dirty="0"/>
              <a:t> </a:t>
            </a:r>
            <a:r>
              <a:rPr lang="en-US" sz="2000" b="1" dirty="0" err="1"/>
              <a:t>kupfuura</a:t>
            </a:r>
            <a:r>
              <a:rPr lang="en-US" sz="2000" b="1" dirty="0"/>
              <a:t> </a:t>
            </a:r>
            <a:r>
              <a:rPr lang="en-US" sz="2000" b="1" dirty="0" err="1"/>
              <a:t>mhuka</a:t>
            </a:r>
            <a:r>
              <a:rPr lang="en-US" sz="2000" b="1" dirty="0"/>
              <a:t> </a:t>
            </a:r>
            <a:r>
              <a:rPr lang="en-US" sz="2000" b="1" dirty="0" err="1"/>
              <a:t>dzose</a:t>
            </a:r>
            <a:r>
              <a:rPr lang="en" sz="2000" b="1" dirty="0"/>
              <a:t>”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7F35FB9-A701-9A51-0D47-985E289FE41A}"/>
              </a:ext>
            </a:extLst>
          </p:cNvPr>
          <p:cNvSpPr txBox="1"/>
          <p:nvPr/>
        </p:nvSpPr>
        <p:spPr>
          <a:xfrm>
            <a:off x="257174" y="112306"/>
            <a:ext cx="734012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900" b="1" dirty="0" err="1"/>
              <a:t>Bhaibheri</a:t>
            </a:r>
            <a:r>
              <a:rPr lang="en-US" sz="1900" b="1" dirty="0"/>
              <a:t> </a:t>
            </a:r>
            <a:r>
              <a:rPr lang="en-US" sz="1900" b="1" dirty="0" err="1"/>
              <a:t>rinoumbwa</a:t>
            </a:r>
            <a:r>
              <a:rPr lang="en-US" sz="1900" b="1" dirty="0"/>
              <a:t> </a:t>
            </a:r>
            <a:r>
              <a:rPr lang="en-US" sz="1900" b="1" dirty="0" err="1"/>
              <a:t>nemabhuku</a:t>
            </a:r>
            <a:r>
              <a:rPr lang="en-US" sz="1900" b="1" dirty="0"/>
              <a:t> 66 </a:t>
            </a:r>
            <a:r>
              <a:rPr lang="en-US" sz="1900" b="1" dirty="0" err="1"/>
              <a:t>emarudzi</a:t>
            </a:r>
            <a:r>
              <a:rPr lang="en-US" sz="1900" b="1" dirty="0"/>
              <a:t> </a:t>
            </a:r>
            <a:r>
              <a:rPr lang="en-US" sz="1900" b="1" dirty="0" err="1"/>
              <a:t>akasiyana-siyana</a:t>
            </a:r>
            <a:r>
              <a:rPr lang="en-US" sz="1900" b="1" dirty="0"/>
              <a:t>, uye </a:t>
            </a:r>
            <a:r>
              <a:rPr lang="en-US" sz="1900" b="1" dirty="0" err="1"/>
              <a:t>rakanyorwa</a:t>
            </a:r>
            <a:r>
              <a:rPr lang="en-US" sz="1900" b="1" dirty="0"/>
              <a:t> </a:t>
            </a:r>
            <a:r>
              <a:rPr lang="en-US" sz="1900" b="1" dirty="0" err="1"/>
              <a:t>nevanhu</a:t>
            </a:r>
            <a:r>
              <a:rPr lang="en-US" sz="1900" b="1" dirty="0"/>
              <a:t> </a:t>
            </a:r>
            <a:r>
              <a:rPr lang="en-US" sz="1900" b="1" dirty="0" err="1"/>
              <a:t>vanopfuura</a:t>
            </a:r>
            <a:r>
              <a:rPr lang="en-US" sz="1900" b="1" dirty="0"/>
              <a:t> 40 </a:t>
            </a:r>
            <a:r>
              <a:rPr lang="en-US" sz="1900" b="1" dirty="0" err="1"/>
              <a:t>mumakore</a:t>
            </a:r>
            <a:r>
              <a:rPr lang="en-US" sz="1900" b="1" dirty="0"/>
              <a:t> 1 500</a:t>
            </a:r>
            <a:r>
              <a:rPr lang="en" sz="1900" b="1" dirty="0"/>
              <a:t>.</a:t>
            </a:r>
          </a:p>
        </p:txBody>
      </p:sp>
      <p:grpSp>
        <p:nvGrpSpPr>
          <p:cNvPr id="33" name="Grupo 32">
            <a:extLst>
              <a:ext uri="{FF2B5EF4-FFF2-40B4-BE49-F238E27FC236}">
                <a16:creationId xmlns:a16="http://schemas.microsoft.com/office/drawing/2014/main" id="{C1B33E33-8491-5FF6-6527-8E9C3CE27D71}"/>
              </a:ext>
            </a:extLst>
          </p:cNvPr>
          <p:cNvGrpSpPr/>
          <p:nvPr/>
        </p:nvGrpSpPr>
        <p:grpSpPr>
          <a:xfrm>
            <a:off x="7471792" y="190963"/>
            <a:ext cx="4478600" cy="3016211"/>
            <a:chOff x="7471792" y="190963"/>
            <a:chExt cx="4478600" cy="3016211"/>
          </a:xfrm>
        </p:grpSpPr>
        <p:pic>
          <p:nvPicPr>
            <p:cNvPr id="13" name="Imagen 12" descr="Imagen que contiene tabla, interior, hecho de madera, pequeño&#10;&#10;El contenido generado por IA puede ser incorrecto.">
              <a:extLst>
                <a:ext uri="{FF2B5EF4-FFF2-40B4-BE49-F238E27FC236}">
                  <a16:creationId xmlns:a16="http://schemas.microsoft.com/office/drawing/2014/main" id="{8E371E5F-3790-44C8-BC7C-177B0CFB82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471792" y="190964"/>
              <a:ext cx="2409627" cy="3016210"/>
            </a:xfrm>
            <a:prstGeom prst="rect">
              <a:avLst/>
            </a:prstGeom>
            <a:ln w="38100" cap="sq">
              <a:solidFill>
                <a:schemeClr val="accent2">
                  <a:lumMod val="60000"/>
                  <a:lumOff val="40000"/>
                </a:schemeClr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5" name="Imagen 14" descr="Hombre sentado en una mesa&#10;&#10;El contenido generado por IA puede ser incorrecto.">
              <a:extLst>
                <a:ext uri="{FF2B5EF4-FFF2-40B4-BE49-F238E27FC236}">
                  <a16:creationId xmlns:a16="http://schemas.microsoft.com/office/drawing/2014/main" id="{69DCE651-6166-3F0B-8B5B-1A1BD8B9CD8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930582" y="190963"/>
              <a:ext cx="2019810" cy="3016211"/>
            </a:xfrm>
            <a:prstGeom prst="rect">
              <a:avLst/>
            </a:prstGeom>
            <a:ln w="38100" cap="sq">
              <a:solidFill>
                <a:schemeClr val="accent2">
                  <a:lumMod val="60000"/>
                  <a:lumOff val="40000"/>
                </a:schemeClr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pic>
        <p:nvPicPr>
          <p:cNvPr id="19" name="Imagen 18" descr="Logotipo&#10;&#10;El contenido generado por IA puede ser incorrecto.">
            <a:extLst>
              <a:ext uri="{FF2B5EF4-FFF2-40B4-BE49-F238E27FC236}">
                <a16:creationId xmlns:a16="http://schemas.microsoft.com/office/drawing/2014/main" id="{7B8A2321-76B8-F5B4-2BDC-D0BC9EDD63A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6588" y="6260963"/>
            <a:ext cx="300898" cy="304540"/>
          </a:xfrm>
          <a:prstGeom prst="rect">
            <a:avLst/>
          </a:prstGeom>
        </p:spPr>
      </p:pic>
      <p:pic>
        <p:nvPicPr>
          <p:cNvPr id="20" name="Imagen 19" descr="Logotipo&#10;&#10;El contenido generado por IA puede ser incorrecto.">
            <a:extLst>
              <a:ext uri="{FF2B5EF4-FFF2-40B4-BE49-F238E27FC236}">
                <a16:creationId xmlns:a16="http://schemas.microsoft.com/office/drawing/2014/main" id="{DE267467-2D7F-210F-2769-B8897043CA2E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6588" y="5889844"/>
            <a:ext cx="300898" cy="304540"/>
          </a:xfrm>
          <a:prstGeom prst="rect">
            <a:avLst/>
          </a:prstGeom>
        </p:spPr>
      </p:pic>
      <p:pic>
        <p:nvPicPr>
          <p:cNvPr id="21" name="Imagen 20" descr="Logotipo&#10;&#10;El contenido generado por IA puede ser incorrecto.">
            <a:extLst>
              <a:ext uri="{FF2B5EF4-FFF2-40B4-BE49-F238E27FC236}">
                <a16:creationId xmlns:a16="http://schemas.microsoft.com/office/drawing/2014/main" id="{DEFAE27F-9800-3135-0D06-27A59256C81A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6588" y="4979255"/>
            <a:ext cx="300898" cy="304540"/>
          </a:xfrm>
          <a:prstGeom prst="rect">
            <a:avLst/>
          </a:prstGeom>
        </p:spPr>
      </p:pic>
      <p:pic>
        <p:nvPicPr>
          <p:cNvPr id="23" name="Imagen 22" descr="Logotipo&#10;&#10;El contenido generado por IA puede ser incorrecto.">
            <a:extLst>
              <a:ext uri="{FF2B5EF4-FFF2-40B4-BE49-F238E27FC236}">
                <a16:creationId xmlns:a16="http://schemas.microsoft.com/office/drawing/2014/main" id="{02A0F666-2C20-C90B-1292-787254B2E12D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6588" y="4587206"/>
            <a:ext cx="300898" cy="304540"/>
          </a:xfrm>
          <a:prstGeom prst="rect">
            <a:avLst/>
          </a:prstGeom>
        </p:spPr>
      </p:pic>
      <p:pic>
        <p:nvPicPr>
          <p:cNvPr id="25" name="Imagen 24" descr="Forma, Flecha&#10;&#10;El contenido generado por IA puede ser incorrecto.">
            <a:extLst>
              <a:ext uri="{FF2B5EF4-FFF2-40B4-BE49-F238E27FC236}">
                <a16:creationId xmlns:a16="http://schemas.microsoft.com/office/drawing/2014/main" id="{9540F5E8-A64D-B02C-C96B-85AAA061826A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16662" y="3625645"/>
            <a:ext cx="408373" cy="349045"/>
          </a:xfrm>
          <a:prstGeom prst="rect">
            <a:avLst/>
          </a:prstGeom>
        </p:spPr>
      </p:pic>
      <p:pic>
        <p:nvPicPr>
          <p:cNvPr id="26" name="Imagen 25" descr="Icono, Flecha&#10;&#10;El contenido generado por IA puede ser incorrecto.">
            <a:extLst>
              <a:ext uri="{FF2B5EF4-FFF2-40B4-BE49-F238E27FC236}">
                <a16:creationId xmlns:a16="http://schemas.microsoft.com/office/drawing/2014/main" id="{86BF2CBB-40C0-F90F-5071-D23219C437E6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16662" y="5454452"/>
            <a:ext cx="408373" cy="349045"/>
          </a:xfrm>
          <a:prstGeom prst="rect">
            <a:avLst/>
          </a:prstGeom>
        </p:spPr>
      </p:pic>
      <p:pic>
        <p:nvPicPr>
          <p:cNvPr id="29" name="Imagen 28" descr="Forma, Flecha&#10;&#10;El contenido generado por IA puede ser incorrecto.">
            <a:extLst>
              <a:ext uri="{FF2B5EF4-FFF2-40B4-BE49-F238E27FC236}">
                <a16:creationId xmlns:a16="http://schemas.microsoft.com/office/drawing/2014/main" id="{7AB418C9-8342-AD64-DD7E-5DD62362BC27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16662" y="4154210"/>
            <a:ext cx="408373" cy="349045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E71830DF-014C-C4C8-E831-C8487C6CF44D}"/>
              </a:ext>
            </a:extLst>
          </p:cNvPr>
          <p:cNvSpPr txBox="1"/>
          <p:nvPr/>
        </p:nvSpPr>
        <p:spPr>
          <a:xfrm>
            <a:off x="262187" y="2483644"/>
            <a:ext cx="716044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Tichadzidza</a:t>
            </a:r>
            <a:r>
              <a:rPr lang="en-US" sz="2000" b="1" dirty="0"/>
              <a:t> </a:t>
            </a:r>
            <a:r>
              <a:rPr lang="en-US" sz="2000" b="1" dirty="0" err="1"/>
              <a:t>musimboti</a:t>
            </a:r>
            <a:r>
              <a:rPr lang="en-US" sz="2000" b="1" dirty="0"/>
              <a:t> </a:t>
            </a:r>
            <a:r>
              <a:rPr lang="en-US" sz="2000" b="1" dirty="0" err="1"/>
              <a:t>wekududzira</a:t>
            </a:r>
            <a:r>
              <a:rPr lang="en-US" sz="2000" b="1" dirty="0"/>
              <a:t> uyo </a:t>
            </a:r>
            <a:r>
              <a:rPr lang="en-US" sz="2000" b="1" dirty="0" err="1"/>
              <a:t>uchatibatsira</a:t>
            </a:r>
            <a:r>
              <a:rPr lang="en-US" sz="2000" b="1" dirty="0"/>
              <a:t> kuwana </a:t>
            </a:r>
            <a:r>
              <a:rPr lang="en-US" sz="2000" b="1" dirty="0" err="1"/>
              <a:t>zvinorehwa</a:t>
            </a:r>
            <a:r>
              <a:rPr lang="en-US" sz="2000" b="1" dirty="0"/>
              <a:t> </a:t>
            </a:r>
            <a:r>
              <a:rPr lang="en-US" sz="2000" b="1" dirty="0" err="1"/>
              <a:t>nechiratidzo</a:t>
            </a:r>
            <a:r>
              <a:rPr lang="en-US" sz="2000" b="1" dirty="0"/>
              <a:t>, kana kuti </a:t>
            </a:r>
            <a:r>
              <a:rPr lang="en-US" sz="2000" b="1" dirty="0" err="1"/>
              <a:t>kuenderana</a:t>
            </a:r>
            <a:r>
              <a:rPr lang="en-US" sz="2000" b="1" dirty="0"/>
              <a:t>(parallelism), </a:t>
            </a:r>
            <a:r>
              <a:rPr lang="en-US" sz="2000" b="1" dirty="0" err="1"/>
              <a:t>nekufamba</a:t>
            </a:r>
            <a:r>
              <a:rPr lang="en-US" sz="2000" b="1" dirty="0"/>
              <a:t> </a:t>
            </a:r>
            <a:r>
              <a:rPr lang="en-US" sz="2000" b="1" dirty="0" err="1"/>
              <a:t>muBhaibheri</a:t>
            </a:r>
            <a:r>
              <a:rPr lang="en-US" sz="2000" b="1" dirty="0"/>
              <a:t> rose</a:t>
            </a:r>
            <a:r>
              <a:rPr lang="en" sz="2000" b="1" dirty="0"/>
              <a:t>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93237995-AF18-8FB4-3B4D-4201A6CC7112}"/>
              </a:ext>
            </a:extLst>
          </p:cNvPr>
          <p:cNvSpPr txBox="1"/>
          <p:nvPr/>
        </p:nvSpPr>
        <p:spPr>
          <a:xfrm>
            <a:off x="257175" y="836310"/>
            <a:ext cx="7165454" cy="20159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Tinogona </a:t>
            </a:r>
            <a:r>
              <a:rPr lang="en-US" sz="2000" b="1" dirty="0" err="1"/>
              <a:t>kutarisira</a:t>
            </a:r>
            <a:r>
              <a:rPr lang="en-US" sz="2000" b="1" dirty="0"/>
              <a:t> kuti pave </a:t>
            </a:r>
            <a:r>
              <a:rPr lang="en-US" sz="2000" b="1" dirty="0" err="1"/>
              <a:t>nekusiyana</a:t>
            </a:r>
            <a:r>
              <a:rPr lang="en-US" sz="2000" b="1" dirty="0"/>
              <a:t> uye </a:t>
            </a:r>
            <a:r>
              <a:rPr lang="en-US" sz="2000" b="1" dirty="0" err="1"/>
              <a:t>kupokana</a:t>
            </a:r>
            <a:r>
              <a:rPr lang="en-US" sz="2000" b="1" dirty="0"/>
              <a:t> </a:t>
            </a:r>
            <a:r>
              <a:rPr lang="en-US" sz="2000" b="1" dirty="0" err="1"/>
              <a:t>pakati</a:t>
            </a:r>
            <a:r>
              <a:rPr lang="en-US" sz="2000" b="1" dirty="0"/>
              <a:t> </a:t>
            </a:r>
            <a:r>
              <a:rPr lang="en-US" sz="2000" b="1" dirty="0" err="1"/>
              <a:t>pevanyori</a:t>
            </a:r>
            <a:r>
              <a:rPr lang="en-US" sz="2000" b="1" dirty="0"/>
              <a:t> </a:t>
            </a:r>
            <a:r>
              <a:rPr lang="en-US" sz="2000" b="1" dirty="0" err="1"/>
              <a:t>vakasiyana</a:t>
            </a:r>
            <a:r>
              <a:rPr lang="en-US" sz="2000" b="1" dirty="0"/>
              <a:t>. </a:t>
            </a:r>
            <a:r>
              <a:rPr lang="en-US" sz="2000" b="1" dirty="0" err="1"/>
              <a:t>Zvisinei</a:t>
            </a:r>
            <a:r>
              <a:rPr lang="en-US" sz="2000" b="1" dirty="0"/>
              <a:t>, </a:t>
            </a:r>
            <a:r>
              <a:rPr lang="en-US" sz="2000" b="1" dirty="0" err="1"/>
              <a:t>zvatinoona</a:t>
            </a:r>
            <a:r>
              <a:rPr lang="en-US" sz="2000" b="1" dirty="0"/>
              <a:t> </a:t>
            </a:r>
            <a:r>
              <a:rPr lang="en-US" sz="2000" b="1" dirty="0" err="1"/>
              <a:t>patinoridzidza</a:t>
            </a:r>
            <a:r>
              <a:rPr lang="en-US" sz="2000" b="1" dirty="0"/>
              <a:t> </a:t>
            </a:r>
            <a:r>
              <a:rPr lang="en-US" sz="2000" b="1" dirty="0" err="1"/>
              <a:t>tinobvumirana</a:t>
            </a:r>
            <a:r>
              <a:rPr lang="en-US" sz="2000" b="1" dirty="0"/>
              <a:t>. </a:t>
            </a:r>
            <a:r>
              <a:rPr lang="en-US" sz="2000" b="1" dirty="0" err="1"/>
              <a:t>Uyezve</a:t>
            </a:r>
            <a:r>
              <a:rPr lang="en-US" sz="2000" b="1" dirty="0"/>
              <a:t>, kune </a:t>
            </a:r>
            <a:r>
              <a:rPr lang="en-US" sz="2000" b="1" dirty="0" err="1"/>
              <a:t>zvikamu</a:t>
            </a:r>
            <a:r>
              <a:rPr lang="en-US" sz="2000" b="1" dirty="0"/>
              <a:t> </a:t>
            </a:r>
            <a:r>
              <a:rPr lang="en-US" sz="2000" b="1" dirty="0" err="1"/>
              <a:t>zveBhaibheri</a:t>
            </a:r>
            <a:r>
              <a:rPr lang="en-US" sz="2000" b="1" dirty="0"/>
              <a:t> </a:t>
            </a:r>
            <a:r>
              <a:rPr lang="en-US" sz="2000" b="1" dirty="0" err="1"/>
              <a:t>zvisingagoni</a:t>
            </a:r>
            <a:r>
              <a:rPr lang="en-US" sz="2000" b="1" dirty="0"/>
              <a:t> </a:t>
            </a:r>
            <a:r>
              <a:rPr lang="en-US" sz="2000" b="1" dirty="0" err="1"/>
              <a:t>kunzwisiswa</a:t>
            </a:r>
            <a:r>
              <a:rPr lang="en-US" sz="2000" b="1" dirty="0"/>
              <a:t> pasina </a:t>
            </a:r>
            <a:r>
              <a:rPr lang="en-US" sz="2000" b="1" dirty="0" err="1"/>
              <a:t>kunzvera</a:t>
            </a:r>
            <a:r>
              <a:rPr lang="en-US" sz="2000" b="1" dirty="0"/>
              <a:t> zvimwe </a:t>
            </a:r>
            <a:r>
              <a:rPr lang="en-US" sz="2000" b="1" dirty="0" err="1"/>
              <a:t>zvikamu</a:t>
            </a:r>
            <a:r>
              <a:rPr lang="en-US" sz="2000" b="1" dirty="0"/>
              <a:t> </a:t>
            </a:r>
            <a:r>
              <a:rPr lang="en-US" sz="2000" b="1" dirty="0" err="1"/>
              <a:t>zvaro</a:t>
            </a:r>
            <a:endParaRPr lang="en-US" sz="2000" b="1" dirty="0"/>
          </a:p>
          <a:p>
            <a:pPr>
              <a:spcBef>
                <a:spcPts val="600"/>
              </a:spcBef>
            </a:pPr>
            <a:r>
              <a:rPr lang="en-US" sz="2000" b="1" dirty="0"/>
              <a:t>.</a:t>
            </a:r>
            <a:endParaRPr lang="en" sz="2000" b="1" dirty="0"/>
          </a:p>
        </p:txBody>
      </p:sp>
      <p:grpSp>
        <p:nvGrpSpPr>
          <p:cNvPr id="34" name="Grupo 33">
            <a:extLst>
              <a:ext uri="{FF2B5EF4-FFF2-40B4-BE49-F238E27FC236}">
                <a16:creationId xmlns:a16="http://schemas.microsoft.com/office/drawing/2014/main" id="{D7919F45-3C04-07AA-B237-841E15D32E6C}"/>
              </a:ext>
            </a:extLst>
          </p:cNvPr>
          <p:cNvGrpSpPr/>
          <p:nvPr/>
        </p:nvGrpSpPr>
        <p:grpSpPr>
          <a:xfrm>
            <a:off x="149745" y="3615813"/>
            <a:ext cx="6058342" cy="3016210"/>
            <a:chOff x="149745" y="3615813"/>
            <a:chExt cx="6058342" cy="3016210"/>
          </a:xfrm>
        </p:grpSpPr>
        <p:pic>
          <p:nvPicPr>
            <p:cNvPr id="7" name="Imagen 6" descr="Imagen que contiene exterior, pila, frente, comida&#10;&#10;El contenido generado por IA puede ser incorrecto.">
              <a:extLst>
                <a:ext uri="{FF2B5EF4-FFF2-40B4-BE49-F238E27FC236}">
                  <a16:creationId xmlns:a16="http://schemas.microsoft.com/office/drawing/2014/main" id="{E08ED2C1-48B3-83A9-DE8B-E64647A16AF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49745" y="3615813"/>
              <a:ext cx="2084440" cy="3016210"/>
            </a:xfrm>
            <a:prstGeom prst="rect">
              <a:avLst/>
            </a:prstGeom>
            <a:ln w="38100" cap="sq">
              <a:solidFill>
                <a:schemeClr val="accent5">
                  <a:lumMod val="40000"/>
                  <a:lumOff val="60000"/>
                </a:schemeClr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1" name="Imagen 10" descr="Dibujo de una persona&#10;&#10;El contenido generado por IA puede ser incorrecto.">
              <a:extLst>
                <a:ext uri="{FF2B5EF4-FFF2-40B4-BE49-F238E27FC236}">
                  <a16:creationId xmlns:a16="http://schemas.microsoft.com/office/drawing/2014/main" id="{CE52DFE7-D7ED-0406-4D19-BDF6FD2CA00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281084" y="3615813"/>
              <a:ext cx="3927003" cy="3016209"/>
            </a:xfrm>
            <a:prstGeom prst="rect">
              <a:avLst/>
            </a:prstGeom>
            <a:ln w="38100" cap="sq">
              <a:solidFill>
                <a:schemeClr val="accent5">
                  <a:lumMod val="40000"/>
                  <a:lumOff val="60000"/>
                </a:schemeClr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1730641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500"/>
                            </p:stCondLst>
                            <p:childTnLst>
                              <p:par>
                                <p:cTn id="9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000"/>
                            </p:stCondLst>
                            <p:childTnLst>
                              <p:par>
                                <p:cTn id="9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500"/>
                            </p:stCondLst>
                            <p:childTnLst>
                              <p:par>
                                <p:cTn id="10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5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4B8FCE33-C62C-C230-62F3-3B125DE7D606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38100">
                    <a:srgbClr val="2773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NHEYO YEKUTANGA KUTAURWA</a:t>
            </a:r>
            <a:endParaRPr lang="en" sz="44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glow rad="38100">
                  <a:srgbClr val="27730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D3E95E1-F4FD-21D4-1EF9-6B8ED4E442CE}"/>
              </a:ext>
            </a:extLst>
          </p:cNvPr>
          <p:cNvSpPr txBox="1"/>
          <p:nvPr/>
        </p:nvSpPr>
        <p:spPr>
          <a:xfrm>
            <a:off x="1647825" y="643622"/>
            <a:ext cx="88963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rgbClr val="F4F9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rgbClr val="F4F9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Jesu </a:t>
            </a:r>
            <a:r>
              <a:rPr lang="en-US" b="1" dirty="0" err="1">
                <a:solidFill>
                  <a:srgbClr val="F4F9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Kristu</a:t>
            </a:r>
            <a:r>
              <a:rPr lang="en-US" b="1" dirty="0">
                <a:solidFill>
                  <a:srgbClr val="F4F9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4F9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unogara</a:t>
            </a:r>
            <a:r>
              <a:rPr lang="en-US" b="1" dirty="0">
                <a:solidFill>
                  <a:srgbClr val="F4F9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4F9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akaɗaro</a:t>
            </a:r>
            <a:r>
              <a:rPr lang="en-US" b="1" dirty="0">
                <a:solidFill>
                  <a:srgbClr val="F4F9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zuro, </a:t>
            </a:r>
            <a:r>
              <a:rPr lang="en-US" b="1" dirty="0" err="1">
                <a:solidFill>
                  <a:srgbClr val="F4F9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nanhasi</a:t>
            </a:r>
            <a:r>
              <a:rPr lang="en-US" b="1" dirty="0">
                <a:solidFill>
                  <a:srgbClr val="F4F9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rgbClr val="F4F9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nokusiŋgaperi</a:t>
            </a:r>
            <a:r>
              <a:rPr lang="en" b="1" dirty="0">
                <a:solidFill>
                  <a:srgbClr val="F4F9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rgbClr val="F4F9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(VaHebhuru 13:8)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468806E-F048-38CA-21D8-C2D1E872A2BB}"/>
              </a:ext>
            </a:extLst>
          </p:cNvPr>
          <p:cNvSpPr txBox="1"/>
          <p:nvPr/>
        </p:nvSpPr>
        <p:spPr>
          <a:xfrm>
            <a:off x="323850" y="1041529"/>
            <a:ext cx="63055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Kosi yega </a:t>
            </a:r>
            <a:r>
              <a:rPr lang="en-US" sz="2000" b="1" dirty="0" err="1"/>
              <a:t>yega</a:t>
            </a:r>
            <a:r>
              <a:rPr lang="en-US" sz="2000" b="1" dirty="0"/>
              <a:t> </a:t>
            </a:r>
            <a:r>
              <a:rPr lang="en-US" sz="2000" b="1" dirty="0" err="1"/>
              <a:t>yekudzidza</a:t>
            </a:r>
            <a:r>
              <a:rPr lang="en-US" sz="2000" b="1" dirty="0"/>
              <a:t> </a:t>
            </a:r>
            <a:r>
              <a:rPr lang="en-US" sz="2000" b="1" dirty="0" err="1"/>
              <a:t>inotanga</a:t>
            </a:r>
            <a:r>
              <a:rPr lang="en-US" sz="2000" b="1" dirty="0"/>
              <a:t> </a:t>
            </a:r>
            <a:r>
              <a:rPr lang="en-US" sz="2000" b="1" dirty="0" err="1"/>
              <a:t>nechidzidzo</a:t>
            </a:r>
            <a:r>
              <a:rPr lang="en-US" sz="2000" b="1" dirty="0"/>
              <a:t> </a:t>
            </a:r>
            <a:r>
              <a:rPr lang="en-US" sz="2000" b="1" dirty="0" err="1"/>
              <a:t>chekutanga</a:t>
            </a:r>
            <a:r>
              <a:rPr lang="en-US" sz="2000" b="1" dirty="0"/>
              <a:t>. Iyo </a:t>
            </a:r>
            <a:r>
              <a:rPr lang="en-US" sz="2000" b="1" dirty="0" err="1"/>
              <a:t>inowanzo</a:t>
            </a:r>
            <a:r>
              <a:rPr lang="en-US" sz="2000" b="1" dirty="0"/>
              <a:t> </a:t>
            </a:r>
            <a:r>
              <a:rPr lang="en-US" sz="2000" b="1" dirty="0" err="1"/>
              <a:t>tsanangura</a:t>
            </a:r>
            <a:r>
              <a:rPr lang="en-US" sz="2000" b="1" dirty="0"/>
              <a:t> </a:t>
            </a:r>
            <a:r>
              <a:rPr lang="en-US" sz="2000" b="1" dirty="0" err="1"/>
              <a:t>misimboti</a:t>
            </a:r>
            <a:r>
              <a:rPr lang="en-US" sz="2000" b="1" dirty="0"/>
              <a:t> </a:t>
            </a:r>
            <a:r>
              <a:rPr lang="en-US" sz="2000" b="1" dirty="0" err="1"/>
              <a:t>inozotsigira</a:t>
            </a:r>
            <a:r>
              <a:rPr lang="en-US" sz="2000" b="1" dirty="0"/>
              <a:t> </a:t>
            </a:r>
            <a:r>
              <a:rPr lang="en-US" sz="2000" b="1" dirty="0" err="1"/>
              <a:t>chidzidzo</a:t>
            </a:r>
            <a:r>
              <a:rPr lang="en-US" sz="2000" b="1" dirty="0"/>
              <a:t> </a:t>
            </a:r>
            <a:r>
              <a:rPr lang="en-US" sz="2000" b="1" dirty="0" err="1"/>
              <a:t>chacho</a:t>
            </a:r>
            <a:r>
              <a:rPr lang="en" sz="2000" b="1" dirty="0"/>
              <a:t>.</a:t>
            </a:r>
          </a:p>
        </p:txBody>
      </p:sp>
      <p:pic>
        <p:nvPicPr>
          <p:cNvPr id="4" name="Imagen 3" descr="Texto&#10;&#10;El contenido generado por IA puede ser incorrecto.">
            <a:extLst>
              <a:ext uri="{FF2B5EF4-FFF2-40B4-BE49-F238E27FC236}">
                <a16:creationId xmlns:a16="http://schemas.microsoft.com/office/drawing/2014/main" id="{DF98D128-5EA9-4D10-5F36-5221E0A4CE4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30820" y="1130942"/>
            <a:ext cx="4965905" cy="37244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93DED0F3-2E4A-4D39-9CDB-8C3258369797}"/>
              </a:ext>
            </a:extLst>
          </p:cNvPr>
          <p:cNvSpPr txBox="1"/>
          <p:nvPr/>
        </p:nvSpPr>
        <p:spPr>
          <a:xfrm>
            <a:off x="244993" y="5534561"/>
            <a:ext cx="644736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Tinogona </a:t>
            </a:r>
            <a:r>
              <a:rPr lang="en-US" sz="2000" b="1" dirty="0" err="1"/>
              <a:t>kunzwisisa</a:t>
            </a:r>
            <a:r>
              <a:rPr lang="en-US" sz="2000" b="1" dirty="0"/>
              <a:t> zviri </a:t>
            </a:r>
            <a:r>
              <a:rPr lang="en-US" sz="2000" b="1" dirty="0" err="1"/>
              <a:t>nani</a:t>
            </a:r>
            <a:r>
              <a:rPr lang="en-US" sz="2000" b="1" dirty="0"/>
              <a:t> Jesu, uye </a:t>
            </a:r>
            <a:r>
              <a:rPr lang="en-US" sz="2000" b="1" dirty="0" err="1"/>
              <a:t>zvaakatiitira</a:t>
            </a:r>
            <a:r>
              <a:rPr lang="en-US" sz="2000" b="1" dirty="0"/>
              <a:t>, </a:t>
            </a:r>
            <a:r>
              <a:rPr lang="en-US" sz="2000" b="1" dirty="0" err="1"/>
              <a:t>kuburikidza</a:t>
            </a:r>
            <a:r>
              <a:rPr lang="en-US" sz="2000" b="1" dirty="0"/>
              <a:t> </a:t>
            </a:r>
            <a:r>
              <a:rPr lang="en-US" sz="2000" b="1" dirty="0" err="1"/>
              <a:t>nokududzwa</a:t>
            </a:r>
            <a:r>
              <a:rPr lang="en-US" sz="2000" b="1" dirty="0"/>
              <a:t> </a:t>
            </a:r>
            <a:r>
              <a:rPr lang="en-US" sz="2000" b="1" dirty="0" err="1"/>
              <a:t>kwokutanga</a:t>
            </a:r>
            <a:r>
              <a:rPr lang="en-US" sz="2000" b="1" dirty="0"/>
              <a:t>, muna </a:t>
            </a:r>
            <a:r>
              <a:rPr lang="en-US" sz="2000" b="1" dirty="0" err="1"/>
              <a:t>Genesisi</a:t>
            </a:r>
            <a:r>
              <a:rPr lang="en-US" sz="2000" b="1" dirty="0"/>
              <a:t>, mamwe </a:t>
            </a:r>
            <a:r>
              <a:rPr lang="en-US" sz="2000" b="1" dirty="0" err="1"/>
              <a:t>mashoko</a:t>
            </a:r>
            <a:r>
              <a:rPr lang="en-US" sz="2000" b="1" dirty="0"/>
              <a:t> </a:t>
            </a:r>
            <a:r>
              <a:rPr lang="en-US" sz="2000" b="1" dirty="0" err="1"/>
              <a:t>anokosha</a:t>
            </a:r>
            <a:r>
              <a:rPr lang="en-US" sz="2000" b="1" dirty="0"/>
              <a:t>: RUDO, GWAYANA, RUFU, uye NYOKA</a:t>
            </a:r>
            <a:r>
              <a:rPr lang="en" sz="2000" b="1" dirty="0"/>
              <a:t>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722A43E3-1A2A-980B-3F0C-44C6D8537A59}"/>
              </a:ext>
            </a:extLst>
          </p:cNvPr>
          <p:cNvSpPr txBox="1"/>
          <p:nvPr/>
        </p:nvSpPr>
        <p:spPr>
          <a:xfrm>
            <a:off x="323850" y="3577997"/>
            <a:ext cx="634273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Mwari </a:t>
            </a:r>
            <a:r>
              <a:rPr lang="en-US" sz="2000" b="1" dirty="0" err="1"/>
              <a:t>haashanduki</a:t>
            </a:r>
            <a:r>
              <a:rPr lang="en-US" sz="2000" b="1" dirty="0"/>
              <a:t> ( Mar. 3:6a; </a:t>
            </a:r>
            <a:r>
              <a:rPr lang="en-US" sz="2000" b="1" dirty="0" err="1"/>
              <a:t>VaH</a:t>
            </a:r>
            <a:r>
              <a:rPr lang="en-US" sz="2000" b="1" dirty="0"/>
              <a:t>. 13:8 . ) Shoko rake </a:t>
            </a:r>
            <a:r>
              <a:rPr lang="en-US" sz="2000" b="1" dirty="0" err="1"/>
              <a:t>harishanduki</a:t>
            </a:r>
            <a:r>
              <a:rPr lang="en-US" sz="2000" b="1" dirty="0"/>
              <a:t> ( Isa. 40:8 . ) Saka, </a:t>
            </a:r>
            <a:r>
              <a:rPr lang="en-US" sz="2000" b="1" dirty="0" err="1"/>
              <a:t>Bhaibheri</a:t>
            </a:r>
            <a:r>
              <a:rPr lang="en-US" sz="2000" b="1" dirty="0"/>
              <a:t> </a:t>
            </a:r>
            <a:r>
              <a:rPr lang="en-US" sz="2000" b="1" dirty="0" err="1"/>
              <a:t>haripikisani</a:t>
            </a:r>
            <a:r>
              <a:rPr lang="en-US" sz="2000" b="1" dirty="0"/>
              <a:t>. Zano </a:t>
            </a:r>
            <a:r>
              <a:rPr lang="en-US" sz="2000" b="1" dirty="0" err="1"/>
              <a:t>reruponeso</a:t>
            </a:r>
            <a:r>
              <a:rPr lang="en-US" sz="2000" b="1" dirty="0"/>
              <a:t> </a:t>
            </a:r>
            <a:r>
              <a:rPr lang="en-US" sz="2000" b="1" dirty="0" err="1"/>
              <a:t>rinotsanangurwa</a:t>
            </a:r>
            <a:r>
              <a:rPr lang="en-US" sz="2000" b="1" dirty="0"/>
              <a:t> </a:t>
            </a:r>
            <a:r>
              <a:rPr lang="en-US" sz="2000" b="1" dirty="0" err="1"/>
              <a:t>mariri</a:t>
            </a:r>
            <a:r>
              <a:rPr lang="en-US" sz="2000" b="1" dirty="0"/>
              <a:t> </a:t>
            </a:r>
            <a:r>
              <a:rPr lang="en-US" sz="2000" b="1" dirty="0" err="1"/>
              <a:t>zvishoma</a:t>
            </a:r>
            <a:r>
              <a:rPr lang="en-US" sz="2000" b="1" dirty="0"/>
              <a:t> </a:t>
            </a:r>
            <a:r>
              <a:rPr lang="en-US" sz="2000" b="1" dirty="0" err="1"/>
              <a:t>nezvishoma</a:t>
            </a:r>
            <a:r>
              <a:rPr lang="en-US" sz="2000" b="1" dirty="0"/>
              <a:t>, </a:t>
            </a:r>
            <a:r>
              <a:rPr lang="en-US" sz="2000" b="1" dirty="0" err="1"/>
              <a:t>kusvikira</a:t>
            </a:r>
            <a:r>
              <a:rPr lang="en-US" sz="2000" b="1" dirty="0"/>
              <a:t> </a:t>
            </a:r>
            <a:r>
              <a:rPr lang="en-US" sz="2000" b="1" dirty="0" err="1"/>
              <a:t>ranyatsonzwisiswa</a:t>
            </a:r>
            <a:r>
              <a:rPr lang="en-US" sz="2000" b="1" dirty="0"/>
              <a:t>—kana kuti, </a:t>
            </a:r>
            <a:r>
              <a:rPr lang="en-US" sz="2000" b="1" dirty="0" err="1"/>
              <a:t>kunzwisiso</a:t>
            </a:r>
            <a:r>
              <a:rPr lang="en-US" sz="2000" b="1" dirty="0"/>
              <a:t> </a:t>
            </a:r>
            <a:r>
              <a:rPr lang="en-US" sz="2000" b="1" dirty="0" err="1"/>
              <a:t>yatinoda</a:t>
            </a:r>
            <a:r>
              <a:rPr lang="en-US" sz="2000" b="1" dirty="0"/>
              <a:t> iye </a:t>
            </a:r>
            <a:r>
              <a:rPr lang="en-US" sz="2000" b="1" dirty="0" err="1"/>
              <a:t>zvino</a:t>
            </a:r>
            <a:r>
              <a:rPr lang="en" sz="2000" b="1" dirty="0"/>
              <a:t>(2 Pet. 1:19.)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F936E28D-BCD1-963A-2035-94147AD38F3B}"/>
              </a:ext>
            </a:extLst>
          </p:cNvPr>
          <p:cNvSpPr txBox="1"/>
          <p:nvPr/>
        </p:nvSpPr>
        <p:spPr>
          <a:xfrm>
            <a:off x="323849" y="2001987"/>
            <a:ext cx="630433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MuBhaibheri</a:t>
            </a:r>
            <a:r>
              <a:rPr lang="en-US" sz="2000" b="1" dirty="0"/>
              <a:t>, </a:t>
            </a:r>
            <a:r>
              <a:rPr lang="en-US" sz="2000" b="1" dirty="0" err="1"/>
              <a:t>tinowana</a:t>
            </a:r>
            <a:r>
              <a:rPr lang="en-US" sz="2000" b="1" dirty="0"/>
              <a:t> “</a:t>
            </a:r>
            <a:r>
              <a:rPr lang="en-US" sz="2000" b="1" dirty="0" err="1"/>
              <a:t>chidzidzo</a:t>
            </a:r>
            <a:r>
              <a:rPr lang="en-US" sz="2000" b="1" dirty="0"/>
              <a:t> </a:t>
            </a:r>
            <a:r>
              <a:rPr lang="en-US" sz="2000" b="1" dirty="0" err="1"/>
              <a:t>chokutanga</a:t>
            </a:r>
            <a:r>
              <a:rPr lang="en-US" sz="2000" b="1" dirty="0"/>
              <a:t>” ichi muna </a:t>
            </a:r>
            <a:r>
              <a:rPr lang="en-US" sz="2000" b="1" dirty="0" err="1"/>
              <a:t>Genesisi</a:t>
            </a:r>
            <a:r>
              <a:rPr lang="en-US" sz="2000" b="1" dirty="0"/>
              <a:t>. </a:t>
            </a:r>
            <a:r>
              <a:rPr lang="en-US" sz="2000" b="1" dirty="0" err="1"/>
              <a:t>Imomo</a:t>
            </a:r>
            <a:r>
              <a:rPr lang="en-US" sz="2000" b="1" dirty="0"/>
              <a:t>, </a:t>
            </a:r>
            <a:r>
              <a:rPr lang="en-US" sz="2000" b="1" dirty="0" err="1"/>
              <a:t>mashoko</a:t>
            </a:r>
            <a:r>
              <a:rPr lang="en-US" sz="2000" b="1" dirty="0"/>
              <a:t> </a:t>
            </a:r>
            <a:r>
              <a:rPr lang="en-US" sz="2000" b="1" dirty="0" err="1"/>
              <a:t>anokosha</a:t>
            </a:r>
            <a:r>
              <a:rPr lang="en-US" sz="2000" b="1" dirty="0"/>
              <a:t> </a:t>
            </a:r>
            <a:r>
              <a:rPr lang="en-US" sz="2000" b="1" dirty="0" err="1"/>
              <a:t>mazhinji</a:t>
            </a:r>
            <a:r>
              <a:rPr lang="en-US" sz="2000" b="1" dirty="0"/>
              <a:t> </a:t>
            </a:r>
            <a:r>
              <a:rPr lang="en-US" sz="2000" b="1" dirty="0" err="1"/>
              <a:t>anooneka</a:t>
            </a:r>
            <a:r>
              <a:rPr lang="en-US" sz="2000" b="1" dirty="0"/>
              <a:t> </a:t>
            </a:r>
            <a:r>
              <a:rPr lang="en-US" sz="2000" b="1" dirty="0" err="1"/>
              <a:t>kekutanga</a:t>
            </a:r>
            <a:r>
              <a:rPr lang="en-US" sz="2000" b="1" dirty="0"/>
              <a:t>, </a:t>
            </a:r>
            <a:r>
              <a:rPr lang="en-US" sz="2000" b="1" dirty="0" err="1"/>
              <a:t>achitibetsera</a:t>
            </a:r>
            <a:r>
              <a:rPr lang="en-US" sz="2000" b="1" dirty="0"/>
              <a:t> </a:t>
            </a:r>
            <a:r>
              <a:rPr lang="en-US" sz="2000" b="1" dirty="0" err="1"/>
              <a:t>kunzwisisa</a:t>
            </a:r>
            <a:r>
              <a:rPr lang="en-US" sz="2000" b="1" dirty="0"/>
              <a:t> Zano </a:t>
            </a:r>
            <a:r>
              <a:rPr lang="en-US" sz="2000" b="1" dirty="0" err="1"/>
              <a:t>Reruponeso</a:t>
            </a:r>
            <a:r>
              <a:rPr lang="en-US" sz="2000" b="1" dirty="0"/>
              <a:t> </a:t>
            </a:r>
            <a:r>
              <a:rPr lang="en-US" sz="2000" b="1" dirty="0" err="1"/>
              <a:t>muBhaibheri</a:t>
            </a:r>
            <a:r>
              <a:rPr lang="en-US" sz="2000" b="1" dirty="0"/>
              <a:t> rose</a:t>
            </a:r>
            <a:r>
              <a:rPr lang="en" sz="2000" b="1" dirty="0"/>
              <a:t>.</a:t>
            </a:r>
          </a:p>
        </p:txBody>
      </p:sp>
      <p:grpSp>
        <p:nvGrpSpPr>
          <p:cNvPr id="18" name="Grupo 17">
            <a:extLst>
              <a:ext uri="{FF2B5EF4-FFF2-40B4-BE49-F238E27FC236}">
                <a16:creationId xmlns:a16="http://schemas.microsoft.com/office/drawing/2014/main" id="{A73B1498-A25C-89BA-5A35-753091101103}"/>
              </a:ext>
            </a:extLst>
          </p:cNvPr>
          <p:cNvGrpSpPr/>
          <p:nvPr/>
        </p:nvGrpSpPr>
        <p:grpSpPr>
          <a:xfrm>
            <a:off x="6774130" y="5024285"/>
            <a:ext cx="5239970" cy="1661651"/>
            <a:chOff x="6745555" y="5024285"/>
            <a:chExt cx="5239970" cy="1661651"/>
          </a:xfrm>
        </p:grpSpPr>
        <p:sp>
          <p:nvSpPr>
            <p:cNvPr id="17" name="Rectángulo 16">
              <a:extLst>
                <a:ext uri="{FF2B5EF4-FFF2-40B4-BE49-F238E27FC236}">
                  <a16:creationId xmlns:a16="http://schemas.microsoft.com/office/drawing/2014/main" id="{A96FD987-2FFB-4039-8A15-50672BCB1E7B}"/>
                </a:ext>
              </a:extLst>
            </p:cNvPr>
            <p:cNvSpPr/>
            <p:nvPr/>
          </p:nvSpPr>
          <p:spPr>
            <a:xfrm>
              <a:off x="6745555" y="5024285"/>
              <a:ext cx="5239970" cy="1661651"/>
            </a:xfrm>
            <a:prstGeom prst="rect">
              <a:avLst/>
            </a:prstGeom>
            <a:gradFill>
              <a:gsLst>
                <a:gs pos="0">
                  <a:schemeClr val="accent4"/>
                </a:gs>
                <a:gs pos="4000">
                  <a:schemeClr val="accent4">
                    <a:lumMod val="60000"/>
                    <a:lumOff val="40000"/>
                  </a:schemeClr>
                </a:gs>
                <a:gs pos="87000">
                  <a:schemeClr val="accent4">
                    <a:lumMod val="20000"/>
                    <a:lumOff val="80000"/>
                  </a:schemeClr>
                </a:gs>
              </a:gsLst>
              <a:lin ang="5400000" scaled="0"/>
            </a:gradFill>
            <a:ln w="38100">
              <a:solidFill>
                <a:srgbClr val="3FBB02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8" name="Imagen 7" descr="Forma&#10;&#10;El contenido generado por IA puede ser incorrecto.">
              <a:extLst>
                <a:ext uri="{FF2B5EF4-FFF2-40B4-BE49-F238E27FC236}">
                  <a16:creationId xmlns:a16="http://schemas.microsoft.com/office/drawing/2014/main" id="{F58A4CE5-6502-342D-6289-301BA70DFA2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63540" y="5290773"/>
              <a:ext cx="1248280" cy="1081415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0" name="Imagen 9" descr="Una serpiente con la boca abierta&#10;&#10;El contenido generado por IA puede ser incorrecto.">
              <a:extLst>
                <a:ext uri="{FF2B5EF4-FFF2-40B4-BE49-F238E27FC236}">
                  <a16:creationId xmlns:a16="http://schemas.microsoft.com/office/drawing/2014/main" id="{47621194-548B-2638-8B48-A6A2D0C4BDD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10649160" y="5290773"/>
              <a:ext cx="1218990" cy="1243370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2" name="Imagen 11" descr="Imagen que contiene viejo, edificio, maleta, frente&#10;&#10;El contenido generado por IA puede ser incorrecto.">
              <a:extLst>
                <a:ext uri="{FF2B5EF4-FFF2-40B4-BE49-F238E27FC236}">
                  <a16:creationId xmlns:a16="http://schemas.microsoft.com/office/drawing/2014/main" id="{701D7F77-FC85-956E-F925-ECAEEDCA0A2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513018" y="5152310"/>
              <a:ext cx="936382" cy="1381833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6" name="Imagen 15" descr="Una imagen de una vaca&#10;&#10;El contenido generado por IA puede ser incorrecto.">
              <a:extLst>
                <a:ext uri="{FF2B5EF4-FFF2-40B4-BE49-F238E27FC236}">
                  <a16:creationId xmlns:a16="http://schemas.microsoft.com/office/drawing/2014/main" id="{B3576F4F-40A6-75C6-1FAA-444428C36F3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278761" y="5152310"/>
              <a:ext cx="1126713" cy="1382224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1664147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11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397F813-4E93-99FF-B44D-74792C5857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8555C5B3-193A-4749-9AFD-682E53CDDE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EAE06A6-F76A-41C9-827A-C561B0044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-3"/>
            <a:ext cx="12192000" cy="6858000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9F9D4E8-0639-444B-949B-9518585061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80861" y="0"/>
            <a:ext cx="7661934" cy="6858000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45000"/>
                </a:schemeClr>
              </a:gs>
              <a:gs pos="100000">
                <a:srgbClr val="000000">
                  <a:alpha val="29000"/>
                </a:srgb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E3DA7A2-ED70-4BBA-AB72-00AD461FA4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480862" y="-6"/>
            <a:ext cx="11711138" cy="6410334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100000">
                <a:srgbClr val="000000">
                  <a:alpha val="41000"/>
                </a:srgb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FC485432-3647-4218-B5D3-15D3FA222B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4844797" y="-489206"/>
            <a:ext cx="2502408" cy="12191998"/>
          </a:xfrm>
          <a:prstGeom prst="rect">
            <a:avLst/>
          </a:prstGeom>
          <a:gradFill>
            <a:gsLst>
              <a:gs pos="0">
                <a:schemeClr val="accent1">
                  <a:alpha val="24000"/>
                </a:schemeClr>
              </a:gs>
              <a:gs pos="78000">
                <a:schemeClr val="accent1">
                  <a:lumMod val="50000"/>
                  <a:alpha val="0"/>
                </a:schemeClr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F4AFDDCA-6ABA-4D23-8A5C-1BF0F43081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38264" y="1062544"/>
            <a:ext cx="4756162" cy="4756162"/>
          </a:xfrm>
          <a:prstGeom prst="ellipse">
            <a:avLst/>
          </a:prstGeom>
          <a:blipFill dpi="0" rotWithShape="1"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n 4" descr="Forma, Rectángulo&#10;&#10;El contenido generado por IA puede ser incorrecto.">
            <a:extLst>
              <a:ext uri="{FF2B5EF4-FFF2-40B4-BE49-F238E27FC236}">
                <a16:creationId xmlns:a16="http://schemas.microsoft.com/office/drawing/2014/main" id="{15BF8D8C-5DA1-24A8-673B-3BB5D9274CC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3954997"/>
            <a:ext cx="6611816" cy="2903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Imagen 8" descr="Una imagen de una vaca&#10;&#10;El contenido generado por IA puede ser incorrecto.">
            <a:extLst>
              <a:ext uri="{FF2B5EF4-FFF2-40B4-BE49-F238E27FC236}">
                <a16:creationId xmlns:a16="http://schemas.microsoft.com/office/drawing/2014/main" id="{195FC59D-3397-16AD-07AD-C115F676BC2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6339" y="4418999"/>
            <a:ext cx="1900219" cy="233114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6015F056-0AD3-F6B4-7C80-44D4B3F516C2}"/>
              </a:ext>
            </a:extLst>
          </p:cNvPr>
          <p:cNvSpPr txBox="1">
            <a:spLocks/>
          </p:cNvSpPr>
          <p:nvPr/>
        </p:nvSpPr>
        <p:spPr>
          <a:xfrm>
            <a:off x="596065" y="504439"/>
            <a:ext cx="6242198" cy="3139321"/>
          </a:xfrm>
          <a:prstGeom prst="rect">
            <a:avLst/>
          </a:prstGeom>
          <a:noFill/>
          <a:effectLst>
            <a:outerShdw blurRad="50800" dist="50800" dir="5400000" algn="ctr" rotWithShape="0">
              <a:srgbClr val="A63234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" sz="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GENESISI 22:</a:t>
            </a:r>
          </a:p>
          <a:p>
            <a:pPr algn="ctr"/>
            <a:r>
              <a:rPr lang="en" sz="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RUDO NEGWAYANA</a:t>
            </a:r>
          </a:p>
        </p:txBody>
      </p:sp>
    </p:spTree>
    <p:extLst>
      <p:ext uri="{BB962C8B-B14F-4D97-AF65-F5344CB8AC3E}">
        <p14:creationId xmlns:p14="http://schemas.microsoft.com/office/powerpoint/2010/main" val="1924775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CFF96935-732B-9691-C9D2-F8350D1C926A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glow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" sz="4400" b="1" spc="300" dirty="0">
                <a:ln w="0"/>
                <a:gradFill flip="none" rotWithShape="1">
                  <a:gsLst>
                    <a:gs pos="0">
                      <a:schemeClr val="accent2">
                        <a:lumMod val="20000"/>
                        <a:lumOff val="80000"/>
                      </a:schemeClr>
                    </a:gs>
                    <a:gs pos="35000">
                      <a:schemeClr val="accent2">
                        <a:lumMod val="40000"/>
                        <a:lumOff val="60000"/>
                      </a:schemeClr>
                    </a:gs>
                    <a:gs pos="100000">
                      <a:schemeClr val="accent2">
                        <a:lumMod val="60000"/>
                        <a:lumOff val="4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“WAUNODA”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F505A7A-FA2A-07AF-9859-613D3BEF22F0}"/>
              </a:ext>
            </a:extLst>
          </p:cNvPr>
          <p:cNvSpPr txBox="1"/>
          <p:nvPr/>
        </p:nvSpPr>
        <p:spPr>
          <a:xfrm>
            <a:off x="-85826" y="648283"/>
            <a:ext cx="1222790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101600">
                    <a:srgbClr val="013F4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101600">
                    <a:srgbClr val="013F4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Akati, ‘Ɀ</a:t>
            </a:r>
            <a:r>
              <a:rPr lang="en-US" b="1" dirty="0" err="1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101600">
                    <a:srgbClr val="013F4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ino</a:t>
            </a:r>
            <a:r>
              <a:rPr lang="en-US" b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101600">
                    <a:srgbClr val="013F4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101600">
                    <a:srgbClr val="013F4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tora</a:t>
            </a:r>
            <a:r>
              <a:rPr lang="en-US" b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101600">
                    <a:srgbClr val="013F4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101600">
                    <a:srgbClr val="013F4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mŋanakomana</a:t>
            </a:r>
            <a:r>
              <a:rPr lang="en-US" b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101600">
                    <a:srgbClr val="013F4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101600">
                    <a:srgbClr val="013F4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wako</a:t>
            </a:r>
            <a:r>
              <a:rPr lang="en-US" b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101600">
                    <a:srgbClr val="013F4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101600">
                    <a:srgbClr val="013F4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mŋanakomana</a:t>
            </a:r>
            <a:r>
              <a:rPr lang="en-US" b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101600">
                    <a:srgbClr val="013F4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101600">
                    <a:srgbClr val="013F4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wako</a:t>
            </a:r>
            <a:r>
              <a:rPr lang="en-US" b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101600">
                    <a:srgbClr val="013F4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101600">
                    <a:srgbClr val="013F4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mumŋe</a:t>
            </a:r>
            <a:r>
              <a:rPr lang="en-US" b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101600">
                    <a:srgbClr val="013F4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cete, </a:t>
            </a:r>
            <a:r>
              <a:rPr lang="en-US" b="1" dirty="0" err="1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101600">
                    <a:srgbClr val="013F4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waunoɗa</a:t>
            </a:r>
            <a:r>
              <a:rPr lang="en-US" b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101600">
                    <a:srgbClr val="013F4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Isaka, </a:t>
            </a:r>
            <a:r>
              <a:rPr lang="en-US" b="1" dirty="0" err="1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101600">
                    <a:srgbClr val="013F4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uende</a:t>
            </a:r>
            <a:r>
              <a:rPr lang="en-US" b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101600">
                    <a:srgbClr val="013F4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101600">
                    <a:srgbClr val="013F4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kunyika</a:t>
            </a:r>
            <a:r>
              <a:rPr lang="en-US" b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101600">
                    <a:srgbClr val="013F4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101600">
                    <a:srgbClr val="013F4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yeMoria</a:t>
            </a:r>
            <a:r>
              <a:rPr lang="en-US" b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101600">
                    <a:srgbClr val="013F4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101600">
                    <a:srgbClr val="013F4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umuite</a:t>
            </a:r>
            <a:r>
              <a:rPr lang="en-US" b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101600">
                    <a:srgbClr val="013F4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101600">
                    <a:srgbClr val="013F4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ciɓayiro</a:t>
            </a:r>
            <a:r>
              <a:rPr lang="en-US" b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101600">
                    <a:srgbClr val="013F4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101600">
                    <a:srgbClr val="013F4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cinopiswa</a:t>
            </a:r>
            <a:r>
              <a:rPr lang="en-US" b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101600">
                    <a:srgbClr val="013F4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101600">
                    <a:srgbClr val="013F4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panerimŋe</a:t>
            </a:r>
            <a:r>
              <a:rPr lang="en-US" b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101600">
                    <a:srgbClr val="013F4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101600">
                    <a:srgbClr val="013F4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gomo</a:t>
            </a:r>
            <a:r>
              <a:rPr lang="en-US" b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101600">
                    <a:srgbClr val="013F4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101600">
                    <a:srgbClr val="013F4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randicakuʋudza</a:t>
            </a:r>
            <a:r>
              <a:rPr lang="en" b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101600">
                    <a:srgbClr val="013F4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101600">
                    <a:srgbClr val="013F4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(Genesisi 22:2)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425B888-B480-3C1A-64C7-024556868914}"/>
              </a:ext>
            </a:extLst>
          </p:cNvPr>
          <p:cNvSpPr txBox="1"/>
          <p:nvPr/>
        </p:nvSpPr>
        <p:spPr>
          <a:xfrm>
            <a:off x="257174" y="1391999"/>
            <a:ext cx="73144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Rudo! </a:t>
            </a:r>
            <a:r>
              <a:rPr lang="en-US" sz="2000" b="1" dirty="0" err="1"/>
              <a:t>Tinotsanangura</a:t>
            </a:r>
            <a:r>
              <a:rPr lang="en-US" sz="2000" b="1" dirty="0"/>
              <a:t> sei </a:t>
            </a:r>
            <a:r>
              <a:rPr lang="en-US" sz="2000" b="1" dirty="0" err="1"/>
              <a:t>rudo</a:t>
            </a:r>
            <a:r>
              <a:rPr lang="en-US" sz="2000" b="1" dirty="0"/>
              <a:t>? </a:t>
            </a:r>
            <a:r>
              <a:rPr lang="en-US" sz="2000" b="1" dirty="0" err="1"/>
              <a:t>Mafungiro</a:t>
            </a:r>
            <a:r>
              <a:rPr lang="en-US" sz="2000" b="1" dirty="0"/>
              <a:t> </a:t>
            </a:r>
            <a:r>
              <a:rPr lang="en-US" sz="2000" b="1" dirty="0" err="1"/>
              <a:t>edu</a:t>
            </a:r>
            <a:r>
              <a:rPr lang="en-US" sz="2000" b="1" dirty="0"/>
              <a:t> </a:t>
            </a:r>
            <a:r>
              <a:rPr lang="en-US" sz="2000" b="1" dirty="0" err="1"/>
              <a:t>nezvarwo</a:t>
            </a:r>
            <a:r>
              <a:rPr lang="en-US" sz="2000" b="1" dirty="0"/>
              <a:t> </a:t>
            </a:r>
            <a:r>
              <a:rPr lang="en-US" sz="2000" b="1" dirty="0" err="1"/>
              <a:t>anonyatsokanganiswa</a:t>
            </a:r>
            <a:r>
              <a:rPr lang="en-US" sz="2000" b="1" dirty="0"/>
              <a:t> </a:t>
            </a:r>
            <a:r>
              <a:rPr lang="en-US" sz="2000" b="1" dirty="0" err="1"/>
              <a:t>nechivi</a:t>
            </a:r>
            <a:r>
              <a:rPr lang="en-US" sz="2000" b="1" dirty="0"/>
              <a:t>. Saka, </a:t>
            </a:r>
            <a:r>
              <a:rPr lang="en-US" sz="2000" b="1" dirty="0" err="1"/>
              <a:t>tinganzwisisa</a:t>
            </a:r>
            <a:r>
              <a:rPr lang="en-US" sz="2000" b="1" dirty="0"/>
              <a:t> sei </a:t>
            </a:r>
            <a:r>
              <a:rPr lang="en-US" sz="2000" b="1" dirty="0" err="1"/>
              <a:t>rudo</a:t>
            </a:r>
            <a:r>
              <a:rPr lang="en-US" sz="2000" b="1" dirty="0"/>
              <a:t> </a:t>
            </a:r>
            <a:r>
              <a:rPr lang="en-US" sz="2000" b="1" dirty="0" err="1"/>
              <a:t>rwaMwari</a:t>
            </a:r>
            <a:r>
              <a:rPr lang="en-US" sz="2000" b="1" dirty="0"/>
              <a:t>, </a:t>
            </a:r>
            <a:r>
              <a:rPr lang="en-US" sz="2000" b="1" dirty="0" err="1"/>
              <a:t>rwakachena</a:t>
            </a:r>
            <a:r>
              <a:rPr lang="en-US" sz="2000" b="1" dirty="0"/>
              <a:t> uye </a:t>
            </a:r>
            <a:r>
              <a:rPr lang="en-US" sz="2000" b="1" dirty="0" err="1"/>
              <a:t>rutsvene</a:t>
            </a:r>
            <a:r>
              <a:rPr lang="en" sz="2000" b="1" dirty="0"/>
              <a:t>?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37114875-1922-77A4-453D-348249CDBCB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37230" y="1404093"/>
            <a:ext cx="4290546" cy="5333551"/>
          </a:xfrm>
          <a:prstGeom prst="roundRect">
            <a:avLst>
              <a:gd name="adj" fmla="val 697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2E97690F-BD5D-A6E0-0BC3-8E8F63C2982E}"/>
              </a:ext>
            </a:extLst>
          </p:cNvPr>
          <p:cNvSpPr txBox="1"/>
          <p:nvPr/>
        </p:nvSpPr>
        <p:spPr>
          <a:xfrm>
            <a:off x="1778876" y="3869056"/>
            <a:ext cx="579272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 err="1"/>
              <a:t>Enzanisa</a:t>
            </a:r>
            <a:r>
              <a:rPr lang="en-US" b="1" dirty="0"/>
              <a:t> </a:t>
            </a:r>
            <a:r>
              <a:rPr lang="en-US" b="1" dirty="0" err="1"/>
              <a:t>kutaurwa</a:t>
            </a:r>
            <a:r>
              <a:rPr lang="en-US" b="1" dirty="0"/>
              <a:t> uku </a:t>
            </a:r>
            <a:r>
              <a:rPr lang="en-US" b="1" dirty="0" err="1"/>
              <a:t>nekutaurwa</a:t>
            </a:r>
            <a:r>
              <a:rPr lang="en-US" b="1" dirty="0"/>
              <a:t> </a:t>
            </a:r>
            <a:r>
              <a:rPr lang="en-US" b="1" dirty="0" err="1"/>
              <a:t>kwekutanga</a:t>
            </a:r>
            <a:r>
              <a:rPr lang="en-US" b="1" dirty="0"/>
              <a:t> </a:t>
            </a:r>
            <a:r>
              <a:rPr lang="en-US" b="1" dirty="0" err="1"/>
              <a:t>kwerudo</a:t>
            </a:r>
            <a:r>
              <a:rPr lang="en-US" b="1" dirty="0"/>
              <a:t> </a:t>
            </a:r>
            <a:r>
              <a:rPr lang="en-US" b="1" dirty="0" err="1"/>
              <a:t>kwatinowana</a:t>
            </a:r>
            <a:r>
              <a:rPr lang="en-US" b="1" dirty="0"/>
              <a:t> </a:t>
            </a:r>
            <a:r>
              <a:rPr lang="en-US" b="1" dirty="0" err="1"/>
              <a:t>muevhangeri</a:t>
            </a:r>
            <a:r>
              <a:rPr lang="en-US" b="1" dirty="0"/>
              <a:t> </a:t>
            </a:r>
            <a:r>
              <a:rPr lang="en-US" b="1" dirty="0" err="1"/>
              <a:t>dzinoenderana</a:t>
            </a:r>
            <a:r>
              <a:rPr lang="en" b="1" dirty="0"/>
              <a:t>: “</a:t>
            </a:r>
            <a:r>
              <a:rPr lang="en-US" b="1" dirty="0" err="1"/>
              <a:t>Uyu</a:t>
            </a:r>
            <a:r>
              <a:rPr lang="en" b="1" dirty="0"/>
              <a:t> [Jesu] n</a:t>
            </a:r>
            <a:r>
              <a:rPr lang="en-US" b="1" dirty="0" err="1"/>
              <a:t>diye</a:t>
            </a:r>
            <a:r>
              <a:rPr lang="en-US" b="1" dirty="0"/>
              <a:t> </a:t>
            </a:r>
            <a:r>
              <a:rPr lang="en-US" b="1" dirty="0" err="1"/>
              <a:t>Mŋanakomana</a:t>
            </a:r>
            <a:r>
              <a:rPr lang="en-US" b="1" dirty="0"/>
              <a:t> </a:t>
            </a:r>
            <a:r>
              <a:rPr lang="en-US" b="1" dirty="0" err="1"/>
              <a:t>waŋgu</a:t>
            </a:r>
            <a:r>
              <a:rPr lang="en-US" b="1" dirty="0"/>
              <a:t> </a:t>
            </a:r>
            <a:r>
              <a:rPr lang="en-US" b="1" dirty="0" err="1"/>
              <a:t>unoɗikanwa</a:t>
            </a:r>
            <a:r>
              <a:rPr lang="en" b="1" dirty="0"/>
              <a:t>” (Mt. 3:17; Mk. 1:11; Rk. 3:22.)</a:t>
            </a:r>
          </a:p>
        </p:txBody>
      </p:sp>
      <p:pic>
        <p:nvPicPr>
          <p:cNvPr id="9" name="Imagen 8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id="{563D6C2E-8EB8-FAA1-F437-4B25CDA1F69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4224" y="4018687"/>
            <a:ext cx="1521701" cy="270596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07889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ADCB466B-1B9C-464F-E97B-300DC4375132}"/>
              </a:ext>
            </a:extLst>
          </p:cNvPr>
          <p:cNvSpPr txBox="1"/>
          <p:nvPr/>
        </p:nvSpPr>
        <p:spPr>
          <a:xfrm>
            <a:off x="257174" y="2401824"/>
            <a:ext cx="7480056" cy="15542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1900" b="1" dirty="0" err="1"/>
              <a:t>Kududzwa</a:t>
            </a:r>
            <a:r>
              <a:rPr lang="en-US" sz="1900" b="1" dirty="0"/>
              <a:t> </a:t>
            </a:r>
            <a:r>
              <a:rPr lang="en-US" sz="1900" b="1" dirty="0" err="1"/>
              <a:t>kwokutanga</a:t>
            </a:r>
            <a:r>
              <a:rPr lang="en-US" sz="1900" b="1" dirty="0"/>
              <a:t> </a:t>
            </a:r>
            <a:r>
              <a:rPr lang="en-US" sz="1900" b="1" dirty="0" err="1"/>
              <a:t>kweBhaibheri</a:t>
            </a:r>
            <a:r>
              <a:rPr lang="en-US" sz="1900" b="1" dirty="0"/>
              <a:t> </a:t>
            </a:r>
            <a:r>
              <a:rPr lang="en-US" sz="1900" b="1" dirty="0" err="1"/>
              <a:t>kworudo</a:t>
            </a:r>
            <a:r>
              <a:rPr lang="en-US" sz="1900" b="1" dirty="0"/>
              <a:t> </a:t>
            </a:r>
            <a:r>
              <a:rPr lang="en-US" sz="1900" b="1" dirty="0" err="1"/>
              <a:t>kunoreva</a:t>
            </a:r>
            <a:r>
              <a:rPr lang="en-US" sz="1900" b="1" dirty="0"/>
              <a:t> </a:t>
            </a:r>
            <a:r>
              <a:rPr lang="en-US" sz="1900" b="1" dirty="0" err="1"/>
              <a:t>ukama</a:t>
            </a:r>
            <a:r>
              <a:rPr lang="en-US" sz="1900" b="1" dirty="0"/>
              <a:t> </a:t>
            </a:r>
            <a:r>
              <a:rPr lang="en-US" sz="1900" b="1" dirty="0" err="1"/>
              <a:t>hwababa</a:t>
            </a:r>
            <a:r>
              <a:rPr lang="en-US" sz="1900" b="1" dirty="0"/>
              <a:t> </a:t>
            </a:r>
            <a:r>
              <a:rPr lang="en-US" sz="1900" b="1" dirty="0" err="1"/>
              <a:t>nomwanakomana</a:t>
            </a:r>
            <a:r>
              <a:rPr lang="en-US" sz="1900" b="1" dirty="0"/>
              <a:t> </a:t>
            </a:r>
            <a:r>
              <a:rPr lang="en-US" sz="1900" b="1" dirty="0" err="1"/>
              <a:t>wavo</a:t>
            </a:r>
            <a:r>
              <a:rPr lang="en-US" sz="1900" b="1" dirty="0"/>
              <a:t>: </a:t>
            </a:r>
            <a:r>
              <a:rPr lang="en-US" sz="1900" b="1" dirty="0" err="1"/>
              <a:t>Abhurahama</a:t>
            </a:r>
            <a:r>
              <a:rPr lang="en-US" sz="1900" b="1" dirty="0"/>
              <a:t> </a:t>
            </a:r>
            <a:r>
              <a:rPr lang="en-US" sz="1900" b="1" dirty="0" err="1"/>
              <a:t>naIsaka</a:t>
            </a:r>
            <a:r>
              <a:rPr lang="en-US" sz="1900" b="1" dirty="0"/>
              <a:t> ( Gen. 22:2 . ) </a:t>
            </a:r>
            <a:r>
              <a:rPr lang="en-US" sz="1900" b="1" dirty="0" err="1"/>
              <a:t>Pakutanga</a:t>
            </a:r>
            <a:r>
              <a:rPr lang="en-US" sz="1900" b="1" dirty="0"/>
              <a:t>, </a:t>
            </a:r>
            <a:r>
              <a:rPr lang="en-US" sz="1900" b="1" dirty="0" err="1"/>
              <a:t>mashoko</a:t>
            </a:r>
            <a:r>
              <a:rPr lang="en-US" sz="1900" b="1" dirty="0"/>
              <a:t> </a:t>
            </a:r>
            <a:r>
              <a:rPr lang="en-US" sz="1900" b="1" dirty="0" err="1"/>
              <a:t>akapoteredza</a:t>
            </a:r>
            <a:r>
              <a:rPr lang="en-US" sz="1900" b="1" dirty="0"/>
              <a:t> </a:t>
            </a:r>
            <a:r>
              <a:rPr lang="en-US" sz="1900" b="1" dirty="0" err="1"/>
              <a:t>anoratidzika</a:t>
            </a:r>
            <a:r>
              <a:rPr lang="en-US" sz="1900" b="1" dirty="0"/>
              <a:t> kuva </a:t>
            </a:r>
            <a:r>
              <a:rPr lang="en-US" sz="1900" b="1" dirty="0" err="1"/>
              <a:t>akaoma</a:t>
            </a:r>
            <a:r>
              <a:rPr lang="en-US" sz="1900" b="1" dirty="0"/>
              <a:t>: </a:t>
            </a:r>
            <a:r>
              <a:rPr lang="en-US" sz="1900" b="1" dirty="0" err="1"/>
              <a:t>Abhurahama</a:t>
            </a:r>
            <a:r>
              <a:rPr lang="en-US" sz="1900" b="1" dirty="0"/>
              <a:t> </a:t>
            </a:r>
            <a:r>
              <a:rPr lang="en-US" sz="1900" b="1" dirty="0" err="1"/>
              <a:t>aifanira</a:t>
            </a:r>
            <a:r>
              <a:rPr lang="en-US" sz="1900" b="1" dirty="0"/>
              <a:t> </a:t>
            </a:r>
            <a:r>
              <a:rPr lang="en-US" sz="1900" b="1" dirty="0" err="1"/>
              <a:t>kubayira</a:t>
            </a:r>
            <a:r>
              <a:rPr lang="en-US" sz="1900" b="1" dirty="0"/>
              <a:t> </a:t>
            </a:r>
            <a:r>
              <a:rPr lang="en-US" sz="1900" b="1" dirty="0" err="1"/>
              <a:t>mwanakomana</a:t>
            </a:r>
            <a:r>
              <a:rPr lang="en-US" sz="1900" b="1" dirty="0"/>
              <a:t> wake </a:t>
            </a:r>
            <a:r>
              <a:rPr lang="en-US" sz="1900" b="1" dirty="0" err="1"/>
              <a:t>waaida</a:t>
            </a:r>
            <a:r>
              <a:rPr lang="en-US" sz="1900" b="1" dirty="0"/>
              <a:t>! (</a:t>
            </a:r>
            <a:r>
              <a:rPr lang="en-US" sz="1900" b="1" dirty="0" err="1"/>
              <a:t>Usanetseka</a:t>
            </a:r>
            <a:r>
              <a:rPr lang="en-US" sz="1900" b="1" dirty="0"/>
              <a:t>, </a:t>
            </a:r>
            <a:r>
              <a:rPr lang="en-US" sz="1900" b="1" dirty="0" err="1"/>
              <a:t>haana</a:t>
            </a:r>
            <a:r>
              <a:rPr lang="en-US" sz="1900" b="1" dirty="0"/>
              <a:t> </a:t>
            </a:r>
            <a:r>
              <a:rPr lang="en-US" sz="1900" b="1" dirty="0" err="1"/>
              <a:t>kuzopedzisa</a:t>
            </a:r>
            <a:r>
              <a:rPr lang="en-US" sz="1900" b="1" dirty="0"/>
              <a:t> </a:t>
            </a:r>
            <a:r>
              <a:rPr lang="en-US" sz="1900" b="1" dirty="0" err="1"/>
              <a:t>kuzviita</a:t>
            </a:r>
            <a:r>
              <a:rPr lang="en" sz="1900" b="1" dirty="0"/>
              <a:t>.)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F1F5245F-1594-441F-42FA-B317FD33E2AD}"/>
              </a:ext>
            </a:extLst>
          </p:cNvPr>
          <p:cNvSpPr txBox="1"/>
          <p:nvPr/>
        </p:nvSpPr>
        <p:spPr>
          <a:xfrm>
            <a:off x="1778876" y="5192495"/>
            <a:ext cx="595835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Uye </a:t>
            </a:r>
            <a:r>
              <a:rPr lang="en-US" sz="2000" b="1" dirty="0" err="1"/>
              <a:t>usapotsa</a:t>
            </a:r>
            <a:r>
              <a:rPr lang="en-US" sz="2000" b="1" dirty="0"/>
              <a:t> </a:t>
            </a:r>
            <a:r>
              <a:rPr lang="en-US" sz="2000" b="1" dirty="0" err="1"/>
              <a:t>kutaurwa</a:t>
            </a:r>
            <a:r>
              <a:rPr lang="en-US" sz="2000" b="1" dirty="0"/>
              <a:t> </a:t>
            </a:r>
            <a:r>
              <a:rPr lang="en-US" sz="2000" b="1" dirty="0" err="1"/>
              <a:t>kwokutanga</a:t>
            </a:r>
            <a:r>
              <a:rPr lang="en-US" sz="2000" b="1" dirty="0"/>
              <a:t> </a:t>
            </a:r>
            <a:r>
              <a:rPr lang="en-US" sz="2000" b="1" dirty="0" err="1"/>
              <a:t>muEvhangeri</a:t>
            </a:r>
            <a:r>
              <a:rPr lang="en-US" sz="2000" b="1" dirty="0"/>
              <a:t> </a:t>
            </a:r>
            <a:r>
              <a:rPr lang="en-US" sz="2000" b="1" dirty="0" err="1"/>
              <a:t>yaJohani</a:t>
            </a:r>
            <a:r>
              <a:rPr lang="en-US" sz="2000" b="1" dirty="0"/>
              <a:t> ( Jn. 3:16 . ) </a:t>
            </a:r>
            <a:r>
              <a:rPr lang="en-US" sz="2000" b="1" dirty="0" err="1"/>
              <a:t>Chiito</a:t>
            </a:r>
            <a:r>
              <a:rPr lang="en-US" sz="2000" b="1" dirty="0"/>
              <a:t> </a:t>
            </a:r>
            <a:r>
              <a:rPr lang="en-US" sz="2000" b="1" dirty="0" err="1"/>
              <a:t>chaAbhurahamu</a:t>
            </a:r>
            <a:r>
              <a:rPr lang="en-US" sz="2000" b="1" dirty="0"/>
              <a:t> </a:t>
            </a:r>
            <a:r>
              <a:rPr lang="en-US" sz="2000" b="1" dirty="0" err="1"/>
              <a:t>chokubayira</a:t>
            </a:r>
            <a:r>
              <a:rPr lang="en-US" sz="2000" b="1" dirty="0"/>
              <a:t> </a:t>
            </a:r>
            <a:r>
              <a:rPr lang="en-US" sz="2000" b="1" dirty="0" err="1"/>
              <a:t>mwanakomana</a:t>
            </a:r>
            <a:r>
              <a:rPr lang="en-US" sz="2000" b="1" dirty="0"/>
              <a:t> wake </a:t>
            </a:r>
            <a:r>
              <a:rPr lang="en-US" sz="2000" b="1" dirty="0" err="1"/>
              <a:t>chinoratidza</a:t>
            </a:r>
            <a:r>
              <a:rPr lang="en-US" sz="2000" b="1" dirty="0"/>
              <a:t> kuti Mwari </a:t>
            </a:r>
            <a:r>
              <a:rPr lang="en-US" sz="2000" b="1" dirty="0" err="1"/>
              <a:t>akatida</a:t>
            </a:r>
            <a:r>
              <a:rPr lang="en-US" sz="2000" b="1" dirty="0"/>
              <a:t> sei </a:t>
            </a:r>
            <a:r>
              <a:rPr lang="en-US" sz="2000" b="1" dirty="0" err="1"/>
              <a:t>zvokusvika</a:t>
            </a:r>
            <a:r>
              <a:rPr lang="en-US" sz="2000" b="1" dirty="0"/>
              <a:t> </a:t>
            </a:r>
            <a:r>
              <a:rPr lang="en-US" sz="2000" b="1" dirty="0" err="1"/>
              <a:t>pakupa</a:t>
            </a:r>
            <a:r>
              <a:rPr lang="en-US" sz="2000" b="1" dirty="0"/>
              <a:t> </a:t>
            </a:r>
            <a:r>
              <a:rPr lang="en-US" sz="2000" b="1" dirty="0" err="1"/>
              <a:t>Mwanakomana</a:t>
            </a:r>
            <a:r>
              <a:rPr lang="en-US" sz="2000" b="1" dirty="0"/>
              <a:t> wake </a:t>
            </a:r>
            <a:r>
              <a:rPr lang="en-US" sz="2000" b="1" dirty="0" err="1"/>
              <a:t>sechibayiro</a:t>
            </a:r>
            <a:r>
              <a:rPr lang="en-US" sz="2000" b="1" dirty="0"/>
              <a:t> kuti </a:t>
            </a:r>
            <a:r>
              <a:rPr lang="en-US" sz="2000" b="1" dirty="0" err="1"/>
              <a:t>tirarame</a:t>
            </a:r>
            <a:r>
              <a:rPr lang="en-US" sz="2000" b="1" dirty="0"/>
              <a:t> </a:t>
            </a:r>
            <a:r>
              <a:rPr lang="en-US" sz="2000" b="1" dirty="0" err="1"/>
              <a:t>nokusingaperi</a:t>
            </a:r>
            <a:r>
              <a:rPr lang="en" sz="20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12760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11F0BDD-D183-927C-412A-DB70B3EB7D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 descr="Imagen que contiene exterior, hombre, parado, café&#10;&#10;El contenido generado por IA puede ser incorrecto.">
            <a:extLst>
              <a:ext uri="{FF2B5EF4-FFF2-40B4-BE49-F238E27FC236}">
                <a16:creationId xmlns:a16="http://schemas.microsoft.com/office/drawing/2014/main" id="{6C74D9C8-8D89-1E23-DA93-373B9F153F4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328" y="2578801"/>
            <a:ext cx="2669202" cy="341162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D249B76D-A2F7-D42E-7557-F1FDAC2E919C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spc="3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“GWAYANA riripi?”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C7D694B-72C8-8FC6-EDA5-50F97F11E671}"/>
              </a:ext>
            </a:extLst>
          </p:cNvPr>
          <p:cNvSpPr txBox="1"/>
          <p:nvPr/>
        </p:nvSpPr>
        <p:spPr>
          <a:xfrm>
            <a:off x="395288" y="680948"/>
            <a:ext cx="1140142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Isaka </a:t>
            </a:r>
            <a:r>
              <a:rPr lang="en-US" b="1" dirty="0" err="1"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akataura</a:t>
            </a:r>
            <a:r>
              <a:rPr lang="en-US" b="1" dirty="0"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naAbrahama</a:t>
            </a:r>
            <a:r>
              <a:rPr lang="en-US" b="1" dirty="0"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ɓaɓa</a:t>
            </a:r>
            <a:r>
              <a:rPr lang="en-US" b="1" dirty="0"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ʋake</a:t>
            </a:r>
            <a:r>
              <a:rPr lang="en-US" b="1" dirty="0"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akati, “</a:t>
            </a:r>
            <a:r>
              <a:rPr lang="en-US" b="1" dirty="0" err="1"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Ƃaɓa</a:t>
            </a:r>
            <a:r>
              <a:rPr lang="en-US" b="1" dirty="0"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ʋaŋgu</a:t>
            </a:r>
            <a:r>
              <a:rPr lang="en-US" b="1" dirty="0"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?”.Iye akati “</a:t>
            </a:r>
            <a:r>
              <a:rPr lang="it-IT" b="1" dirty="0"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Ndiri pano haŋgu, mŋana waŋgu</a:t>
            </a:r>
            <a:r>
              <a:rPr lang="en-US" b="1" dirty="0"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?” Akati:. “</a:t>
            </a:r>
            <a:r>
              <a:rPr lang="en-US" b="1" dirty="0" err="1"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Hoyu</a:t>
            </a:r>
            <a:r>
              <a:rPr lang="en-US" b="1" dirty="0"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mŋoto</a:t>
            </a:r>
            <a:r>
              <a:rPr lang="en-US" b="1" dirty="0"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nehuni</a:t>
            </a:r>
            <a:r>
              <a:rPr lang="en-US" b="1" dirty="0"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; </a:t>
            </a:r>
            <a:r>
              <a:rPr lang="en-US" b="1" dirty="0" err="1"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asi</a:t>
            </a:r>
            <a:r>
              <a:rPr lang="en-US" b="1" dirty="0"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gwaiana</a:t>
            </a:r>
            <a:r>
              <a:rPr lang="en-US" b="1" dirty="0"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reciɓayiro</a:t>
            </a:r>
            <a:r>
              <a:rPr lang="en-US" b="1" dirty="0"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cinopiswa</a:t>
            </a:r>
            <a:r>
              <a:rPr lang="en-US" b="1" dirty="0"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riripiko</a:t>
            </a:r>
            <a:r>
              <a:rPr lang="en" b="1" dirty="0"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?” </a:t>
            </a:r>
            <a:r>
              <a:rPr lang="en" sz="1400" b="1" dirty="0"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(Genesisi 22:7)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068D7C1-56F4-FEDE-69DD-EFEFA64DCC74}"/>
              </a:ext>
            </a:extLst>
          </p:cNvPr>
          <p:cNvSpPr txBox="1"/>
          <p:nvPr/>
        </p:nvSpPr>
        <p:spPr>
          <a:xfrm>
            <a:off x="113327" y="1357850"/>
            <a:ext cx="69663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 err="1"/>
              <a:t>Kududzwa</a:t>
            </a:r>
            <a:r>
              <a:rPr lang="en-US" b="1" dirty="0"/>
              <a:t> </a:t>
            </a:r>
            <a:r>
              <a:rPr lang="en-US" b="1" dirty="0" err="1"/>
              <a:t>kwokutanga</a:t>
            </a:r>
            <a:r>
              <a:rPr lang="en-US" b="1" dirty="0"/>
              <a:t> </a:t>
            </a:r>
            <a:r>
              <a:rPr lang="en-US" b="1" dirty="0" err="1"/>
              <a:t>kweshoko</a:t>
            </a:r>
            <a:r>
              <a:rPr lang="en-US" b="1" dirty="0"/>
              <a:t> </a:t>
            </a:r>
            <a:r>
              <a:rPr lang="en-US" b="1" dirty="0" err="1"/>
              <a:t>reGWAYANA</a:t>
            </a:r>
            <a:r>
              <a:rPr lang="en-US" b="1" dirty="0"/>
              <a:t> </a:t>
            </a:r>
            <a:r>
              <a:rPr lang="en-US" b="1" dirty="0" err="1"/>
              <a:t>hakusi</a:t>
            </a:r>
            <a:r>
              <a:rPr lang="en-US" b="1" dirty="0"/>
              <a:t> </a:t>
            </a:r>
            <a:r>
              <a:rPr lang="en-US" b="1" dirty="0" err="1"/>
              <a:t>kwetsaona</a:t>
            </a:r>
            <a:r>
              <a:rPr lang="en-US" b="1" dirty="0"/>
              <a:t> ( Gen. 22:7 . ) </a:t>
            </a:r>
            <a:r>
              <a:rPr lang="en-US" b="1" dirty="0" err="1"/>
              <a:t>Ndiro</a:t>
            </a:r>
            <a:r>
              <a:rPr lang="en-US" b="1" dirty="0"/>
              <a:t> </a:t>
            </a:r>
            <a:r>
              <a:rPr lang="en-US" b="1" dirty="0" err="1"/>
              <a:t>hwaro</a:t>
            </a:r>
            <a:r>
              <a:rPr lang="en-US" b="1" dirty="0"/>
              <a:t> </a:t>
            </a:r>
            <a:r>
              <a:rPr lang="en-US" b="1" dirty="0" err="1"/>
              <a:t>hwokunzwisisa</a:t>
            </a:r>
            <a:r>
              <a:rPr lang="en-US" b="1" dirty="0"/>
              <a:t> </a:t>
            </a:r>
            <a:r>
              <a:rPr lang="en-US" b="1" dirty="0" err="1"/>
              <a:t>kududzwa</a:t>
            </a:r>
            <a:r>
              <a:rPr lang="en-US" b="1" dirty="0"/>
              <a:t> </a:t>
            </a:r>
            <a:r>
              <a:rPr lang="en-US" b="1" dirty="0" err="1"/>
              <a:t>kunodzokororwa</a:t>
            </a:r>
            <a:r>
              <a:rPr lang="en-US" b="1" dirty="0"/>
              <a:t> </a:t>
            </a:r>
            <a:r>
              <a:rPr lang="en-US" b="1" dirty="0" err="1"/>
              <a:t>kweGwayana</a:t>
            </a:r>
            <a:r>
              <a:rPr lang="en-US" b="1" dirty="0"/>
              <a:t> muna </a:t>
            </a:r>
            <a:r>
              <a:rPr lang="en-US" b="1" dirty="0" err="1"/>
              <a:t>Zvakazarurwa</a:t>
            </a:r>
            <a:r>
              <a:rPr lang="en-US" b="1" dirty="0"/>
              <a:t> ( </a:t>
            </a:r>
            <a:r>
              <a:rPr lang="en-US" b="1" dirty="0" err="1"/>
              <a:t>Zva</a:t>
            </a:r>
            <a:r>
              <a:rPr lang="en" b="1" dirty="0"/>
              <a:t>. 5:6.)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16A4F62F-4034-CC19-0B18-A581CDC0B0F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67959862"/>
              </p:ext>
            </p:extLst>
          </p:nvPr>
        </p:nvGraphicFramePr>
        <p:xfrm>
          <a:off x="6980286" y="1378705"/>
          <a:ext cx="5098386" cy="3655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E09C0CD4-8C31-601A-49BA-E4E7AD002FC2}"/>
              </a:ext>
            </a:extLst>
          </p:cNvPr>
          <p:cNvSpPr txBox="1"/>
          <p:nvPr/>
        </p:nvSpPr>
        <p:spPr>
          <a:xfrm>
            <a:off x="7328459" y="5055073"/>
            <a:ext cx="486354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Hazvishamisi</a:t>
            </a:r>
            <a:r>
              <a:rPr lang="en-US" sz="2000" b="1" dirty="0"/>
              <a:t> kuti </a:t>
            </a:r>
            <a:r>
              <a:rPr lang="en-US" sz="2000" b="1" dirty="0" err="1"/>
              <a:t>Zvakazarurwa</a:t>
            </a:r>
            <a:r>
              <a:rPr lang="en-US" sz="2000" b="1" dirty="0"/>
              <a:t> </a:t>
            </a:r>
            <a:r>
              <a:rPr lang="en-US" sz="2000" b="1" dirty="0" err="1"/>
              <a:t>zvisingatsananguri</a:t>
            </a:r>
            <a:r>
              <a:rPr lang="en-US" sz="2000" b="1" dirty="0"/>
              <a:t> kuti </a:t>
            </a:r>
            <a:r>
              <a:rPr lang="en-US" sz="2000" b="1" dirty="0" err="1"/>
              <a:t>Gwayana</a:t>
            </a:r>
            <a:r>
              <a:rPr lang="en-US" sz="2000" b="1" dirty="0"/>
              <a:t> ndiyani. </a:t>
            </a:r>
            <a:r>
              <a:rPr lang="en-US" sz="2000" b="1" dirty="0" err="1"/>
              <a:t>Gwayana</a:t>
            </a:r>
            <a:r>
              <a:rPr lang="en-US" sz="2000" b="1" dirty="0"/>
              <a:t> </a:t>
            </a:r>
            <a:r>
              <a:rPr lang="en-US" sz="2000" b="1" dirty="0" err="1"/>
              <a:t>ndiJesu</a:t>
            </a:r>
            <a:r>
              <a:rPr lang="en-US" sz="2000" b="1" dirty="0"/>
              <a:t>, uyo </a:t>
            </a:r>
            <a:r>
              <a:rPr lang="en-US" sz="2000" b="1" dirty="0" err="1"/>
              <a:t>akabayirwa</a:t>
            </a:r>
            <a:r>
              <a:rPr lang="en-US" sz="2000" b="1" dirty="0"/>
              <a:t> </a:t>
            </a:r>
            <a:r>
              <a:rPr lang="en-US" sz="2000" b="1" dirty="0" err="1"/>
              <a:t>zvivi</a:t>
            </a:r>
            <a:r>
              <a:rPr lang="en-US" sz="2000" b="1" dirty="0"/>
              <a:t> zvangu uye </a:t>
            </a:r>
            <a:r>
              <a:rPr lang="en-US" sz="2000" b="1" dirty="0" err="1"/>
              <a:t>anogara</a:t>
            </a:r>
            <a:r>
              <a:rPr lang="en-US" sz="2000" b="1" dirty="0"/>
              <a:t> </a:t>
            </a:r>
            <a:r>
              <a:rPr lang="en-US" sz="2000" b="1" dirty="0" err="1"/>
              <a:t>achindireverera</a:t>
            </a:r>
            <a:r>
              <a:rPr lang="en-US" sz="2000" b="1" dirty="0"/>
              <a:t> kuna Baba</a:t>
            </a:r>
            <a:r>
              <a:rPr lang="en" sz="2000" b="1" dirty="0"/>
              <a:t>(VaHeb. 7:25.)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0F706076-291F-D2DE-CA42-4BD96E7F0CAF}"/>
              </a:ext>
            </a:extLst>
          </p:cNvPr>
          <p:cNvSpPr txBox="1"/>
          <p:nvPr/>
        </p:nvSpPr>
        <p:spPr>
          <a:xfrm>
            <a:off x="2639705" y="2397537"/>
            <a:ext cx="4331726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/>
              <a:t>Ona kuti </a:t>
            </a:r>
            <a:r>
              <a:rPr lang="en-US" b="1" dirty="0" err="1"/>
              <a:t>gwayana</a:t>
            </a:r>
            <a:r>
              <a:rPr lang="en-US" b="1" dirty="0"/>
              <a:t> </a:t>
            </a:r>
            <a:r>
              <a:rPr lang="en-US" b="1" dirty="0" err="1"/>
              <a:t>rakapiwa</a:t>
            </a:r>
            <a:r>
              <a:rPr lang="en-US" b="1" dirty="0"/>
              <a:t> </a:t>
            </a:r>
            <a:r>
              <a:rPr lang="en-US" b="1" dirty="0" err="1"/>
              <a:t>naMwari</a:t>
            </a:r>
            <a:r>
              <a:rPr lang="en-US" b="1" dirty="0"/>
              <a:t> </a:t>
            </a:r>
            <a:r>
              <a:rPr lang="en-US" b="1" dirty="0" err="1"/>
              <a:t>raitova</a:t>
            </a:r>
            <a:r>
              <a:rPr lang="en-US" b="1" dirty="0"/>
              <a:t> </a:t>
            </a:r>
            <a:r>
              <a:rPr lang="en-US" b="1" dirty="0" err="1"/>
              <a:t>gondohwe</a:t>
            </a:r>
            <a:r>
              <a:rPr lang="en-US" b="1" dirty="0"/>
              <a:t> ( Gen. 22:8, 13 . ) </a:t>
            </a:r>
            <a:r>
              <a:rPr lang="en-US" b="1" dirty="0" err="1"/>
              <a:t>PaPaseka</a:t>
            </a:r>
            <a:r>
              <a:rPr lang="en-US" b="1" dirty="0"/>
              <a:t>, </a:t>
            </a:r>
            <a:r>
              <a:rPr lang="en-US" b="1" dirty="0" err="1"/>
              <a:t>gwayana</a:t>
            </a:r>
            <a:r>
              <a:rPr lang="en-US" b="1" dirty="0"/>
              <a:t> </a:t>
            </a:r>
            <a:r>
              <a:rPr lang="en-US" b="1" dirty="0" err="1"/>
              <a:t>raibayirwa</a:t>
            </a:r>
            <a:r>
              <a:rPr lang="en-US" b="1" dirty="0"/>
              <a:t>, </a:t>
            </a:r>
            <a:r>
              <a:rPr lang="en-US" b="1" dirty="0" err="1"/>
              <a:t>kunyange</a:t>
            </a:r>
            <a:r>
              <a:rPr lang="en-US" b="1" dirty="0"/>
              <a:t> </a:t>
            </a:r>
            <a:r>
              <a:rPr lang="en-US" b="1" dirty="0" err="1"/>
              <a:t>zvazvo</a:t>
            </a:r>
            <a:r>
              <a:rPr lang="en-US" b="1" dirty="0"/>
              <a:t> </a:t>
            </a:r>
            <a:r>
              <a:rPr lang="en-US" b="1" dirty="0" err="1"/>
              <a:t>raigona</a:t>
            </a:r>
            <a:r>
              <a:rPr lang="en-US" b="1" dirty="0"/>
              <a:t> kuva </a:t>
            </a:r>
            <a:r>
              <a:rPr lang="en-US" b="1" dirty="0" err="1"/>
              <a:t>gwayana</a:t>
            </a:r>
            <a:r>
              <a:rPr lang="en-US" b="1" dirty="0"/>
              <a:t> kana </a:t>
            </a:r>
            <a:r>
              <a:rPr lang="en-US" b="1" dirty="0" err="1"/>
              <a:t>mbudzana</a:t>
            </a:r>
            <a:r>
              <a:rPr lang="en-US" b="1" dirty="0"/>
              <a:t> ( Eki. 12:3, 5 . ) </a:t>
            </a:r>
            <a:r>
              <a:rPr lang="en-US" b="1" dirty="0" err="1"/>
              <a:t>Kureva</a:t>
            </a:r>
            <a:r>
              <a:rPr lang="en-US" b="1" dirty="0"/>
              <a:t> kuti, </a:t>
            </a:r>
            <a:r>
              <a:rPr lang="en-US" b="1" dirty="0" err="1"/>
              <a:t>shoko</a:t>
            </a:r>
            <a:r>
              <a:rPr lang="en-US" b="1" dirty="0"/>
              <a:t> </a:t>
            </a:r>
            <a:r>
              <a:rPr lang="en-US" b="1" dirty="0" err="1"/>
              <a:t>rokuti</a:t>
            </a:r>
            <a:r>
              <a:rPr lang="en-US" b="1" dirty="0"/>
              <a:t> “</a:t>
            </a:r>
            <a:r>
              <a:rPr lang="en-US" b="1" dirty="0" err="1"/>
              <a:t>gwayana</a:t>
            </a:r>
            <a:r>
              <a:rPr lang="en-US" b="1" dirty="0"/>
              <a:t>” </a:t>
            </a:r>
            <a:r>
              <a:rPr lang="en-US" b="1" dirty="0" err="1"/>
              <a:t>rakasvika</a:t>
            </a:r>
            <a:r>
              <a:rPr lang="en-US" b="1" dirty="0"/>
              <a:t> </a:t>
            </a:r>
            <a:r>
              <a:rPr lang="en-US" b="1" dirty="0" err="1"/>
              <a:t>pakureva</a:t>
            </a:r>
            <a:r>
              <a:rPr lang="en-US" b="1" dirty="0"/>
              <a:t> </a:t>
            </a:r>
            <a:r>
              <a:rPr lang="en-US" b="1" dirty="0" err="1"/>
              <a:t>chibayiro</a:t>
            </a:r>
            <a:r>
              <a:rPr lang="en-US" b="1" dirty="0"/>
              <a:t> </a:t>
            </a:r>
            <a:r>
              <a:rPr lang="en-US" b="1" dirty="0" err="1"/>
              <a:t>chikuru</a:t>
            </a:r>
            <a:r>
              <a:rPr lang="en-US" b="1" dirty="0"/>
              <a:t>. </a:t>
            </a:r>
            <a:r>
              <a:rPr lang="en-US" b="1" dirty="0" err="1"/>
              <a:t>Zvishoma</a:t>
            </a:r>
            <a:r>
              <a:rPr lang="en-US" b="1" dirty="0"/>
              <a:t> </a:t>
            </a:r>
            <a:r>
              <a:rPr lang="en-US" b="1" dirty="0" err="1"/>
              <a:t>nezvishoma</a:t>
            </a:r>
            <a:r>
              <a:rPr lang="en-US" b="1" dirty="0"/>
              <a:t>, </a:t>
            </a:r>
            <a:r>
              <a:rPr lang="en-US" b="1" dirty="0" err="1"/>
              <a:t>Bhaibheri</a:t>
            </a:r>
            <a:r>
              <a:rPr lang="en-US" b="1" dirty="0"/>
              <a:t> </a:t>
            </a:r>
            <a:r>
              <a:rPr lang="en-US" b="1" dirty="0" err="1"/>
              <a:t>rinowedzera</a:t>
            </a:r>
            <a:r>
              <a:rPr lang="en-US" b="1" dirty="0"/>
              <a:t> </a:t>
            </a:r>
            <a:r>
              <a:rPr lang="en-US" b="1" dirty="0" err="1"/>
              <a:t>revo</a:t>
            </a:r>
            <a:r>
              <a:rPr lang="en-US" b="1" dirty="0"/>
              <a:t> </a:t>
            </a:r>
            <a:r>
              <a:rPr lang="en-US" b="1" dirty="0" err="1"/>
              <a:t>yokufananidzira</a:t>
            </a:r>
            <a:r>
              <a:rPr lang="en-US" b="1" dirty="0"/>
              <a:t> </a:t>
            </a:r>
            <a:r>
              <a:rPr lang="en-US" b="1" dirty="0" err="1"/>
              <a:t>yegwayana</a:t>
            </a:r>
            <a:r>
              <a:rPr lang="en" b="1" dirty="0"/>
              <a:t>:</a:t>
            </a:r>
          </a:p>
        </p:txBody>
      </p:sp>
      <p:pic>
        <p:nvPicPr>
          <p:cNvPr id="10" name="Imagen 9" descr="Imagen que contiene tabla, vestido, sostener, parado&#10;&#10;El contenido generado por IA puede ser incorrecto.">
            <a:extLst>
              <a:ext uri="{FF2B5EF4-FFF2-40B4-BE49-F238E27FC236}">
                <a16:creationId xmlns:a16="http://schemas.microsoft.com/office/drawing/2014/main" id="{9BE97BA7-1C52-9E77-71EB-18D93A3687E4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58" t="21003" r="-358" b="22223"/>
          <a:stretch/>
        </p:blipFill>
        <p:spPr>
          <a:xfrm>
            <a:off x="2747988" y="5283884"/>
            <a:ext cx="4331726" cy="1383356"/>
          </a:xfrm>
          <a:prstGeom prst="roundRect">
            <a:avLst>
              <a:gd name="adj" fmla="val 0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679708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4723044-D2D1-4550-9D95-EB958915C4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D4723044-D2D1-4550-9D95-EB958915C4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D4723044-D2D1-4550-9D95-EB958915C4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>
                                            <p:graphicEl>
                                              <a:dgm id="{D4723044-D2D1-4550-9D95-EB958915C41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D1DBA96-9D6C-41A3-ABD5-CCCFB15575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">
                                            <p:graphicEl>
                                              <a:dgm id="{5D1DBA96-9D6C-41A3-ABD5-CCCFB15575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6702C92-E533-4B94-A0A1-A31E82A864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>
                                            <p:graphicEl>
                                              <a:dgm id="{D6702C92-E533-4B94-A0A1-A31E82A864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>
                                            <p:graphicEl>
                                              <a:dgm id="{D6702C92-E533-4B94-A0A1-A31E82A864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">
                                            <p:graphicEl>
                                              <a:dgm id="{D6702C92-E533-4B94-A0A1-A31E82A864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B07F4BF-F691-45ED-96B6-9EBF4A114D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">
                                            <p:graphicEl>
                                              <a:dgm id="{6B07F4BF-F691-45ED-96B6-9EBF4A114D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C7E936B-6681-4887-AEA6-ECBE22186E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">
                                            <p:graphicEl>
                                              <a:dgm id="{4C7E936B-6681-4887-AEA6-ECBE22186E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">
                                            <p:graphicEl>
                                              <a:dgm id="{4C7E936B-6681-4887-AEA6-ECBE22186E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">
                                            <p:graphicEl>
                                              <a:dgm id="{4C7E936B-6681-4887-AEA6-ECBE22186E3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85D6093-025B-40CE-94F6-86B0F30463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">
                                            <p:graphicEl>
                                              <a:dgm id="{C85D6093-025B-40CE-94F6-86B0F30463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8EF8D64-81CE-4426-8689-2FB535C5DB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">
                                            <p:graphicEl>
                                              <a:dgm id="{D8EF8D64-81CE-4426-8689-2FB535C5DB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">
                                            <p:graphicEl>
                                              <a:dgm id="{D8EF8D64-81CE-4426-8689-2FB535C5DB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">
                                            <p:graphicEl>
                                              <a:dgm id="{D8EF8D64-81CE-4426-8689-2FB535C5DB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7F141EC-FE06-4F7A-9C6D-F97732C8C1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">
                                            <p:graphicEl>
                                              <a:dgm id="{B7F141EC-FE06-4F7A-9C6D-F97732C8C1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 uiExpand="1">
        <p:bldSub>
          <a:bldDgm bld="one"/>
        </p:bldSub>
      </p:bldGraphic>
      <p:bldP spid="8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D388ADC-05ED-246A-2BCE-D9783E13E0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3839313B-44BE-83EE-951D-364691085ED0}"/>
              </a:ext>
            </a:extLst>
          </p:cNvPr>
          <p:cNvSpPr txBox="1"/>
          <p:nvPr/>
        </p:nvSpPr>
        <p:spPr>
          <a:xfrm>
            <a:off x="228603" y="422838"/>
            <a:ext cx="10245282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400" b="1" dirty="0">
                <a:latin typeface="Constantia" panose="02030602050306030303" pitchFamily="18" charset="0"/>
              </a:rPr>
              <a:t>“</a:t>
            </a:r>
            <a:r>
              <a:rPr lang="en-US" sz="2400" b="1" dirty="0">
                <a:latin typeface="Constantia" panose="02030602050306030303" pitchFamily="18" charset="0"/>
              </a:rPr>
              <a:t>Zvanga </a:t>
            </a:r>
            <a:r>
              <a:rPr lang="en-US" sz="2400" b="1" dirty="0" err="1">
                <a:latin typeface="Constantia" panose="02030602050306030303" pitchFamily="18" charset="0"/>
              </a:rPr>
              <a:t>zvakaoma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kunyange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kungirozi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kunzwisisa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chakavanzika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choruponeso</a:t>
            </a:r>
            <a:r>
              <a:rPr lang="en-US" sz="2400" b="1" dirty="0">
                <a:latin typeface="Constantia" panose="02030602050306030303" pitchFamily="18" charset="0"/>
              </a:rPr>
              <a:t>—</a:t>
            </a:r>
            <a:r>
              <a:rPr lang="en-US" sz="2400" b="1" dirty="0" err="1">
                <a:latin typeface="Constantia" panose="02030602050306030303" pitchFamily="18" charset="0"/>
              </a:rPr>
              <a:t>kunzwisisa</a:t>
            </a:r>
            <a:r>
              <a:rPr lang="en-US" sz="2400" b="1" dirty="0">
                <a:latin typeface="Constantia" panose="02030602050306030303" pitchFamily="18" charset="0"/>
              </a:rPr>
              <a:t> kuti </a:t>
            </a:r>
            <a:r>
              <a:rPr lang="en-US" sz="2400" b="1" dirty="0" err="1">
                <a:latin typeface="Constantia" panose="02030602050306030303" pitchFamily="18" charset="0"/>
              </a:rPr>
              <a:t>Mutungamiriri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wokudenga</a:t>
            </a:r>
            <a:r>
              <a:rPr lang="en-US" sz="2400" b="1" dirty="0"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latin typeface="Constantia" panose="02030602050306030303" pitchFamily="18" charset="0"/>
              </a:rPr>
              <a:t>Mwanakomana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waMwari</a:t>
            </a:r>
            <a:r>
              <a:rPr lang="en-US" sz="2400" b="1" dirty="0"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latin typeface="Constantia" panose="02030602050306030303" pitchFamily="18" charset="0"/>
              </a:rPr>
              <a:t>anofanira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kufira</a:t>
            </a:r>
            <a:r>
              <a:rPr lang="en-US" sz="2400" b="1" dirty="0">
                <a:latin typeface="Constantia" panose="02030602050306030303" pitchFamily="18" charset="0"/>
              </a:rPr>
              <a:t> munhu </a:t>
            </a:r>
            <a:r>
              <a:rPr lang="en-US" sz="2400" b="1" dirty="0" err="1">
                <a:latin typeface="Constantia" panose="02030602050306030303" pitchFamily="18" charset="0"/>
              </a:rPr>
              <a:t>ane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mhaka</a:t>
            </a:r>
            <a:r>
              <a:rPr lang="en-US" sz="2400" b="1" dirty="0">
                <a:latin typeface="Constantia" panose="02030602050306030303" pitchFamily="18" charset="0"/>
              </a:rPr>
              <a:t>. Apo </a:t>
            </a:r>
            <a:r>
              <a:rPr lang="en-US" sz="2400" b="1" dirty="0" err="1">
                <a:latin typeface="Constantia" panose="02030602050306030303" pitchFamily="18" charset="0"/>
              </a:rPr>
              <a:t>murairo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wakapiwa</a:t>
            </a:r>
            <a:r>
              <a:rPr lang="en-US" sz="2400" b="1" dirty="0">
                <a:latin typeface="Constantia" panose="02030602050306030303" pitchFamily="18" charset="0"/>
              </a:rPr>
              <a:t> kuna </a:t>
            </a:r>
            <a:r>
              <a:rPr lang="en-US" sz="2400" b="1" dirty="0" err="1">
                <a:latin typeface="Constantia" panose="02030602050306030303" pitchFamily="18" charset="0"/>
              </a:rPr>
              <a:t>Abhurahama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wokupira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mwanakomana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wake,zvisikwa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zvose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zvokudenga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zvakada</a:t>
            </a:r>
            <a:r>
              <a:rPr lang="en-US" sz="2400" b="1" dirty="0">
                <a:latin typeface="Constantia" panose="02030602050306030303" pitchFamily="18" charset="0"/>
              </a:rPr>
              <a:t> kuona </a:t>
            </a:r>
            <a:r>
              <a:rPr lang="en-US" sz="2400" b="1" dirty="0" err="1">
                <a:latin typeface="Constantia" panose="02030602050306030303" pitchFamily="18" charset="0"/>
              </a:rPr>
              <a:t>zvaizoitika</a:t>
            </a:r>
            <a:r>
              <a:rPr lang="en-US" sz="2400" b="1" dirty="0">
                <a:latin typeface="Constantia" panose="02030602050306030303" pitchFamily="18" charset="0"/>
              </a:rPr>
              <a:t>. </a:t>
            </a:r>
            <a:r>
              <a:rPr lang="en-US" sz="2400" b="1" dirty="0" err="1">
                <a:latin typeface="Constantia" panose="02030602050306030303" pitchFamily="18" charset="0"/>
              </a:rPr>
              <a:t>Nekushingairira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kukuru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zvakatarisa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nhanho</a:t>
            </a:r>
            <a:r>
              <a:rPr lang="en-US" sz="2400" b="1" dirty="0">
                <a:latin typeface="Constantia" panose="02030602050306030303" pitchFamily="18" charset="0"/>
              </a:rPr>
              <a:t> imwe </a:t>
            </a:r>
            <a:r>
              <a:rPr lang="en-US" sz="2400" b="1" dirty="0" err="1">
                <a:latin typeface="Constantia" panose="02030602050306030303" pitchFamily="18" charset="0"/>
              </a:rPr>
              <a:t>neimwe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mukuzadzika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kwemurairo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uyu</a:t>
            </a:r>
            <a:r>
              <a:rPr lang="en-US" sz="2400" b="1" dirty="0">
                <a:latin typeface="Constantia" panose="02030602050306030303" pitchFamily="18" charset="0"/>
              </a:rPr>
              <a:t>. Apo </a:t>
            </a:r>
            <a:r>
              <a:rPr lang="en-US" sz="2400" b="1" dirty="0" err="1">
                <a:latin typeface="Constantia" panose="02030602050306030303" pitchFamily="18" charset="0"/>
              </a:rPr>
              <a:t>abhurahama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akapa</a:t>
            </a:r>
            <a:r>
              <a:rPr lang="en-US" sz="2400" b="1" dirty="0">
                <a:latin typeface="Constantia" panose="02030602050306030303" pitchFamily="18" charset="0"/>
              </a:rPr>
              <a:t> mhinduro </a:t>
            </a:r>
            <a:r>
              <a:rPr lang="en-US" sz="2400" b="1" dirty="0" err="1">
                <a:latin typeface="Constantia" panose="02030602050306030303" pitchFamily="18" charset="0"/>
              </a:rPr>
              <a:t>kumubvunzo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waIsaka</a:t>
            </a:r>
            <a:r>
              <a:rPr lang="en-US" sz="2400" b="1" dirty="0">
                <a:latin typeface="Constantia" panose="02030602050306030303" pitchFamily="18" charset="0"/>
              </a:rPr>
              <a:t>, “</a:t>
            </a:r>
            <a:r>
              <a:rPr lang="en-US" sz="2400" b="1" dirty="0" err="1">
                <a:latin typeface="Constantia" panose="02030602050306030303" pitchFamily="18" charset="0"/>
              </a:rPr>
              <a:t>gwaiana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reciɓayiro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cinopiswa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riripiko</a:t>
            </a:r>
            <a:r>
              <a:rPr lang="en-US" sz="2400" b="1" dirty="0">
                <a:latin typeface="Constantia" panose="02030602050306030303" pitchFamily="18" charset="0"/>
              </a:rPr>
              <a:t>?” </a:t>
            </a:r>
            <a:r>
              <a:rPr lang="en-US" sz="2400" b="1" dirty="0" err="1">
                <a:latin typeface="Constantia" panose="02030602050306030303" pitchFamily="18" charset="0"/>
              </a:rPr>
              <a:t>achiti</a:t>
            </a:r>
            <a:r>
              <a:rPr lang="en-US" sz="2400" b="1" dirty="0">
                <a:latin typeface="Constantia" panose="02030602050306030303" pitchFamily="18" charset="0"/>
              </a:rPr>
              <a:t>, “</a:t>
            </a:r>
            <a:r>
              <a:rPr lang="en-US" sz="2400" b="1" dirty="0" err="1">
                <a:latin typeface="Constantia" panose="02030602050306030303" pitchFamily="18" charset="0"/>
              </a:rPr>
              <a:t>Mŋari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ucapa</a:t>
            </a:r>
            <a:r>
              <a:rPr lang="en-US" sz="2400" b="1" dirty="0">
                <a:latin typeface="Constantia" panose="02030602050306030303" pitchFamily="18" charset="0"/>
              </a:rPr>
              <a:t> amene </a:t>
            </a:r>
            <a:r>
              <a:rPr lang="en-US" sz="2400" b="1" dirty="0" err="1">
                <a:latin typeface="Constantia" panose="02030602050306030303" pitchFamily="18" charset="0"/>
              </a:rPr>
              <a:t>gwaiana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reciɓayiro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cinopiswa</a:t>
            </a:r>
            <a:r>
              <a:rPr lang="en-US" sz="2400" b="1" dirty="0">
                <a:latin typeface="Constantia" panose="02030602050306030303" pitchFamily="18" charset="0"/>
              </a:rPr>
              <a:t>;” uye apo </a:t>
            </a:r>
            <a:r>
              <a:rPr lang="en-US" sz="2400" b="1" dirty="0" err="1">
                <a:latin typeface="Constantia" panose="02030602050306030303" pitchFamily="18" charset="0"/>
              </a:rPr>
              <a:t>ruoko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rwababa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rwakadziviswa</a:t>
            </a:r>
            <a:r>
              <a:rPr lang="en-US" sz="2400" b="1" dirty="0">
                <a:latin typeface="Constantia" panose="02030602050306030303" pitchFamily="18" charset="0"/>
              </a:rPr>
              <a:t> apo </a:t>
            </a:r>
            <a:r>
              <a:rPr lang="en-US" sz="2400" b="1" dirty="0" err="1">
                <a:latin typeface="Constantia" panose="02030602050306030303" pitchFamily="18" charset="0"/>
              </a:rPr>
              <a:t>vakanga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voda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kuuraya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mwanakomana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wavo</a:t>
            </a:r>
            <a:r>
              <a:rPr lang="en-US" sz="2400" b="1" dirty="0">
                <a:latin typeface="Constantia" panose="02030602050306030303" pitchFamily="18" charset="0"/>
              </a:rPr>
              <a:t>, uye </a:t>
            </a:r>
            <a:r>
              <a:rPr lang="en-US" sz="2400" b="1" dirty="0" err="1">
                <a:latin typeface="Constantia" panose="02030602050306030303" pitchFamily="18" charset="0"/>
              </a:rPr>
              <a:t>gondohwe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rakanga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rapihwa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naMwari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rakapirwa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panzvimbo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yaIsaka</a:t>
            </a:r>
            <a:r>
              <a:rPr lang="en-US" sz="2400" b="1" dirty="0">
                <a:latin typeface="Constantia" panose="02030602050306030303" pitchFamily="18" charset="0"/>
              </a:rPr>
              <a:t>—ipapo </a:t>
            </a:r>
            <a:r>
              <a:rPr lang="en-US" sz="2400" b="1" dirty="0" err="1">
                <a:latin typeface="Constantia" panose="02030602050306030303" pitchFamily="18" charset="0"/>
              </a:rPr>
              <a:t>chiedza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chakavhenekerwa</a:t>
            </a:r>
            <a:r>
              <a:rPr lang="en-US" sz="2400" b="1" dirty="0">
                <a:latin typeface="Constantia" panose="02030602050306030303" pitchFamily="18" charset="0"/>
              </a:rPr>
              <a:t> pamusoro </a:t>
            </a:r>
            <a:r>
              <a:rPr lang="en-US" sz="2400" b="1" dirty="0" err="1">
                <a:latin typeface="Constantia" panose="02030602050306030303" pitchFamily="18" charset="0"/>
              </a:rPr>
              <a:t>pechakavanzika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chorudzikinuro</a:t>
            </a:r>
            <a:r>
              <a:rPr lang="en-US" sz="2400" b="1" dirty="0">
                <a:latin typeface="Constantia" panose="02030602050306030303" pitchFamily="18" charset="0"/>
              </a:rPr>
              <a:t>, uye </a:t>
            </a:r>
            <a:r>
              <a:rPr lang="en-US" sz="2400" b="1" dirty="0" err="1">
                <a:latin typeface="Constantia" panose="02030602050306030303" pitchFamily="18" charset="0"/>
              </a:rPr>
              <a:t>kunyange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ngirozi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dzakanzwisisa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zvakajeka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zvikuru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gadziriro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inoshamisa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iyo</a:t>
            </a:r>
            <a:r>
              <a:rPr lang="en-US" sz="2400" b="1" dirty="0">
                <a:latin typeface="Constantia" panose="02030602050306030303" pitchFamily="18" charset="0"/>
              </a:rPr>
              <a:t> Mwari </a:t>
            </a:r>
            <a:r>
              <a:rPr lang="en-US" sz="2400" b="1" dirty="0" err="1">
                <a:latin typeface="Constantia" panose="02030602050306030303" pitchFamily="18" charset="0"/>
              </a:rPr>
              <a:t>akanga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aita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nokuda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kworuponeso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rwomunhu</a:t>
            </a:r>
            <a:r>
              <a:rPr lang="en-US" sz="2400" b="1" dirty="0">
                <a:latin typeface="Constantia" panose="02030602050306030303" pitchFamily="18" charset="0"/>
              </a:rPr>
              <a:t>.</a:t>
            </a:r>
            <a:r>
              <a:rPr lang="en" sz="2400" b="1" dirty="0">
                <a:latin typeface="Constantia" panose="02030602050306030303" pitchFamily="18" charset="0"/>
              </a:rPr>
              <a:t>.”</a:t>
            </a:r>
            <a:r>
              <a:rPr lang="en-US" sz="2400" b="1" dirty="0">
                <a:latin typeface="Constantia" panose="02030602050306030303" pitchFamily="18" charset="0"/>
              </a:rPr>
              <a:t> -Non Official Translation by Gift Mawoyo</a:t>
            </a:r>
            <a:endParaRPr lang="en" sz="2400" b="1" dirty="0">
              <a:latin typeface="Constantia" panose="02030602050306030303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A02443E6-B76F-3C34-0495-B4C9803A0F3F}"/>
              </a:ext>
            </a:extLst>
          </p:cNvPr>
          <p:cNvSpPr txBox="1"/>
          <p:nvPr/>
        </p:nvSpPr>
        <p:spPr>
          <a:xfrm>
            <a:off x="7068578" y="6096608"/>
            <a:ext cx="36484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/>
              <a:t>EGW (Patriarchs and Prophets, pg. 155)</a:t>
            </a:r>
          </a:p>
        </p:txBody>
      </p:sp>
    </p:spTree>
    <p:extLst>
      <p:ext uri="{BB962C8B-B14F-4D97-AF65-F5344CB8AC3E}">
        <p14:creationId xmlns:p14="http://schemas.microsoft.com/office/powerpoint/2010/main" val="932801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A01F3CD-5506-6AB9-1A31-B50A61D8A6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AE3D2C72-F421-F91F-64C9-70128614D3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57E70E0-4CF6-25E0-6ABF-5AE09D375D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-3"/>
            <a:ext cx="12192000" cy="6858000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B869400-652A-A9E6-0177-75FD75F816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80861" y="0"/>
            <a:ext cx="7661934" cy="6858000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45000"/>
                </a:schemeClr>
              </a:gs>
              <a:gs pos="100000">
                <a:srgbClr val="000000">
                  <a:alpha val="29000"/>
                </a:srgb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C773F70-0204-C0D1-AA79-3FB3D28B1C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480862" y="-6"/>
            <a:ext cx="11711138" cy="6410334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100000">
                <a:srgbClr val="000000">
                  <a:alpha val="41000"/>
                </a:srgb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31A15FF-B58A-30A6-2AFA-C82A8928C5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4844797" y="-489206"/>
            <a:ext cx="2502408" cy="12191998"/>
          </a:xfrm>
          <a:prstGeom prst="rect">
            <a:avLst/>
          </a:prstGeom>
          <a:gradFill>
            <a:gsLst>
              <a:gs pos="0">
                <a:schemeClr val="accent1">
                  <a:alpha val="24000"/>
                </a:schemeClr>
              </a:gs>
              <a:gs pos="78000">
                <a:schemeClr val="accent1">
                  <a:lumMod val="50000"/>
                  <a:alpha val="0"/>
                </a:schemeClr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06A4D555-D12D-BA79-1BE5-56F5C8F650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38264" y="1062544"/>
            <a:ext cx="4756162" cy="4756162"/>
          </a:xfrm>
          <a:prstGeom prst="ellipse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Imagen 7" descr="Imagen que contiene tabla, azul, pastel, cama&#10;&#10;El contenido generado por IA puede ser incorrecto.">
            <a:extLst>
              <a:ext uri="{FF2B5EF4-FFF2-40B4-BE49-F238E27FC236}">
                <a16:creationId xmlns:a16="http://schemas.microsoft.com/office/drawing/2014/main" id="{6FEC704E-59ED-78AD-282D-D54EB64050C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025" y="3643760"/>
            <a:ext cx="6428474" cy="3214237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235DE382-7DAC-B1CD-943A-D8E20635EC74}"/>
              </a:ext>
            </a:extLst>
          </p:cNvPr>
          <p:cNvSpPr txBox="1">
            <a:spLocks/>
          </p:cNvSpPr>
          <p:nvPr/>
        </p:nvSpPr>
        <p:spPr>
          <a:xfrm>
            <a:off x="624767" y="318669"/>
            <a:ext cx="6242198" cy="3139321"/>
          </a:xfrm>
          <a:prstGeom prst="rect">
            <a:avLst/>
          </a:prstGeom>
          <a:noFill/>
          <a:effectLst>
            <a:outerShdw blurRad="50800" dist="50800" dir="5400000" algn="ctr" rotWithShape="0">
              <a:srgbClr val="A63234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" sz="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GENESISI 2-3:</a:t>
            </a:r>
          </a:p>
          <a:p>
            <a:pPr algn="ctr"/>
            <a:r>
              <a:rPr lang="en" sz="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RUFU </a:t>
            </a:r>
          </a:p>
          <a:p>
            <a:pPr algn="ctr"/>
            <a:r>
              <a:rPr lang="en" sz="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NENYOKA</a:t>
            </a:r>
          </a:p>
        </p:txBody>
      </p:sp>
    </p:spTree>
    <p:extLst>
      <p:ext uri="{BB962C8B-B14F-4D97-AF65-F5344CB8AC3E}">
        <p14:creationId xmlns:p14="http://schemas.microsoft.com/office/powerpoint/2010/main" val="1109670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Personalizado 3">
      <a:dk1>
        <a:sysClr val="windowText" lastClr="000000"/>
      </a:dk1>
      <a:lt1>
        <a:sysClr val="window" lastClr="FFFFFF"/>
      </a:lt1>
      <a:dk2>
        <a:srgbClr val="FF00FF"/>
      </a:dk2>
      <a:lt2>
        <a:srgbClr val="CCCC00"/>
      </a:lt2>
      <a:accent1>
        <a:srgbClr val="2FC753"/>
      </a:accent1>
      <a:accent2>
        <a:srgbClr val="E3B84B"/>
      </a:accent2>
      <a:accent3>
        <a:srgbClr val="B1319F"/>
      </a:accent3>
      <a:accent4>
        <a:srgbClr val="48CEE0"/>
      </a:accent4>
      <a:accent5>
        <a:srgbClr val="D91934"/>
      </a:accent5>
      <a:accent6>
        <a:srgbClr val="635DD3"/>
      </a:accent6>
      <a:hlink>
        <a:srgbClr val="9454C3"/>
      </a:hlink>
      <a:folHlink>
        <a:srgbClr val="3EBBF0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Intermedio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751</TotalTime>
  <Words>1143</Words>
  <Application>Microsoft Office PowerPoint</Application>
  <PresentationFormat>Panorámica</PresentationFormat>
  <Paragraphs>59</Paragraphs>
  <Slides>12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12</vt:i4>
      </vt:variant>
    </vt:vector>
  </HeadingPairs>
  <TitlesOfParts>
    <vt:vector size="19" baseType="lpstr">
      <vt:lpstr>Aptos Display</vt:lpstr>
      <vt:lpstr>Comic Sans MS</vt:lpstr>
      <vt:lpstr>Aptos</vt:lpstr>
      <vt:lpstr>Constantia</vt:lpstr>
      <vt:lpstr>Arial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Isabel Laveda</cp:lastModifiedBy>
  <cp:revision>96</cp:revision>
  <dcterms:created xsi:type="dcterms:W3CDTF">2025-03-22T15:34:11Z</dcterms:created>
  <dcterms:modified xsi:type="dcterms:W3CDTF">2025-04-07T16:02:36Z</dcterms:modified>
</cp:coreProperties>
</file>