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Madzidziro eBhaibheri: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</a:rPr>
            <a:t>Nguva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Nzvimbo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Nzira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Zvakanakira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kudzidza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Bhaibheri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</a:rPr>
            <a:t>Zvakanakira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</a:rPr>
            <a:t>kugoverana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Zvakanakira kuridya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Kudzidza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Bhaibheri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kwakadzama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kune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zvikamu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zvina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Namata</a:t>
          </a: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Kuverenga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nekunzwisisa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[nzira irikupihwa sezano]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Namata</a:t>
          </a:r>
          <a:endParaRPr lang="en-US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Govera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>
              <a:effectLst/>
            </a:rPr>
            <a:t>Koka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Mweya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Mutsvene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kuti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ave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mutungamiri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wako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muzvidzidzo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zvako</a:t>
          </a:r>
          <a:r>
            <a:rPr lang="en" sz="1800" b="1" dirty="0">
              <a:effectLst/>
            </a:rPr>
            <a:t> </a:t>
          </a: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dirty="0" err="1">
              <a:effectLst/>
            </a:rPr>
            <a:t>Sarudza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vhesi</a:t>
          </a:r>
          <a:r>
            <a:rPr lang="en-US" sz="2000" b="1" dirty="0">
              <a:effectLst/>
            </a:rPr>
            <a:t> kana </a:t>
          </a:r>
          <a:r>
            <a:rPr lang="en-US" sz="2000" b="1" dirty="0" err="1">
              <a:effectLst/>
            </a:rPr>
            <a:t>ndima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kubva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muBhaibheri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>
              <a:effectLst/>
            </a:rPr>
            <a:t>Achabata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mwoyo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nepfungwa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dzako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kuti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unzwisise</a:t>
          </a:r>
          <a:r>
            <a:rPr lang="en-US" sz="1800" b="1" dirty="0">
              <a:effectLst/>
            </a:rPr>
            <a:t> </a:t>
          </a:r>
          <a:r>
            <a:rPr lang="en-US" sz="1800" b="1" dirty="0" err="1">
              <a:effectLst/>
            </a:rPr>
            <a:t>zvaunoverenga</a:t>
          </a:r>
          <a:endParaRPr lang="es-ES" sz="18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 err="1">
              <a:effectLst/>
            </a:rPr>
            <a:t>Rinyore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pasi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kuti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zvikubatsire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kuti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riNyoreke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mupfungwa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dzako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Nyora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pasi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pfungwa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huru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Nyora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pasi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pfungwa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dzinokurudzira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pfungwa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huru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idzodzo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Kumbira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Mwari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kuti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akubatsire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kushandisa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pfungwa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dzawakadzidza</a:t>
          </a:r>
          <a:endParaRPr lang="en" sz="17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 err="1">
              <a:effectLst/>
            </a:rPr>
            <a:t>Funga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kuti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ndiani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waungaudza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zvawadzidza</a:t>
          </a:r>
          <a:endParaRPr lang="en" sz="20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Dzimwe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nzira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dzokudzidza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nadzo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Bhaibheri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Enzanisa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vhesi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nevhesi</a:t>
          </a:r>
          <a:r>
            <a:rPr lang="en-US" sz="2000" b="1" dirty="0">
              <a:solidFill>
                <a:schemeClr val="tx1"/>
              </a:solidFill>
              <a:effectLst/>
            </a:rPr>
            <a:t> (</a:t>
          </a:r>
          <a:r>
            <a:rPr lang="en-US" sz="2000" b="1" dirty="0" err="1">
              <a:solidFill>
                <a:schemeClr val="tx1"/>
              </a:solidFill>
              <a:effectLst/>
            </a:rPr>
            <a:t>Isaya</a:t>
          </a:r>
          <a:r>
            <a:rPr lang="en" sz="2000" b="1" dirty="0">
              <a:solidFill>
                <a:schemeClr val="tx1"/>
              </a:solidFill>
              <a:effectLst/>
            </a:rPr>
            <a:t>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  <a:effectLst/>
            </a:rPr>
            <a:t>Dzidza zvitsauko kana mabhuku ose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Kudzidza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musoro</a:t>
          </a:r>
          <a:r>
            <a:rPr lang="en-US" sz="2000" b="1" dirty="0">
              <a:solidFill>
                <a:schemeClr val="tx1"/>
              </a:solidFill>
              <a:effectLst/>
            </a:rPr>
            <a:t> kana </a:t>
          </a:r>
          <a:r>
            <a:rPr lang="en-US" sz="2000" b="1" dirty="0" err="1">
              <a:solidFill>
                <a:schemeClr val="tx1"/>
              </a:solidFill>
              <a:effectLst/>
            </a:rPr>
            <a:t>izwi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nerubatsiro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rwekonikodhenzi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Ongorora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tsinhiro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dzebhaibheri</a:t>
          </a:r>
          <a:r>
            <a:rPr lang="en-US" sz="2000" b="1" dirty="0">
              <a:solidFill>
                <a:schemeClr val="tx1"/>
              </a:solidFill>
              <a:effectLst/>
            </a:rPr>
            <a:t> kana </a:t>
          </a:r>
          <a:r>
            <a:rPr lang="en-US" sz="2000" b="1" dirty="0" err="1">
              <a:solidFill>
                <a:schemeClr val="tx1"/>
              </a:solidFill>
              <a:effectLst/>
            </a:rPr>
            <a:t>maduramazwi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Verenga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mukufambirana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nendima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kubva</a:t>
          </a:r>
          <a:r>
            <a:rPr lang="en-US" sz="2000" b="1" dirty="0">
              <a:solidFill>
                <a:schemeClr val="tx1"/>
              </a:solidFill>
              <a:effectLst/>
            </a:rPr>
            <a:t> mu "Conflict of the Ages" </a:t>
          </a:r>
          <a:r>
            <a:rPr lang="en-US" sz="2000" b="1" dirty="0" err="1">
              <a:solidFill>
                <a:schemeClr val="tx1"/>
              </a:solidFill>
              <a:effectLst/>
            </a:rPr>
            <a:t>akatevedzana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akanyorwa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naEllen</a:t>
          </a:r>
          <a:r>
            <a:rPr lang="en-US" sz="2000" b="1" dirty="0">
              <a:solidFill>
                <a:schemeClr val="tx1"/>
              </a:solidFill>
              <a:effectLst/>
            </a:rPr>
            <a:t> White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Madzidziro eBhaibheri: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Nguva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Nzvimbo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Nzira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Zvakanakira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kudzidza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Bhaibheri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Zvakanakira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kugoverana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Zvakanakira kuridya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Kudzidza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Bhaibheri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kwakadzama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kune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zvikamu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zvina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Namata</a:t>
          </a: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/>
            </a:rPr>
            <a:t>Koka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Mweya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Mutsvene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kuti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ave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mutungamiri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wako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muzvidzidzo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zvako</a:t>
          </a:r>
          <a:r>
            <a:rPr lang="en" sz="1800" b="1" kern="1200" dirty="0">
              <a:effectLst/>
            </a:rPr>
            <a:t> </a:t>
          </a: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/>
            </a:rPr>
            <a:t>Achabata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mwoyo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nepfungwa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dzako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kuti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unzwisise</a:t>
          </a:r>
          <a:r>
            <a:rPr lang="en-US" sz="1800" b="1" kern="1200" dirty="0">
              <a:effectLst/>
            </a:rPr>
            <a:t> </a:t>
          </a:r>
          <a:r>
            <a:rPr lang="en-US" sz="1800" b="1" kern="1200" dirty="0" err="1">
              <a:effectLst/>
            </a:rPr>
            <a:t>zvaunoverenga</a:t>
          </a:r>
          <a:endParaRPr lang="es-ES" sz="18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Kuverenga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nekunzwisisa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[nzira irikupihwa sezano]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Sarudza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vhesi</a:t>
          </a:r>
          <a:r>
            <a:rPr lang="en-US" sz="2000" b="1" kern="1200" dirty="0">
              <a:effectLst/>
            </a:rPr>
            <a:t> kana </a:t>
          </a:r>
          <a:r>
            <a:rPr lang="en-US" sz="2000" b="1" kern="1200" dirty="0" err="1">
              <a:effectLst/>
            </a:rPr>
            <a:t>ndima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kubva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muBhaibheri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Rinyore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pasi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kuti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zvikubatsire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kuti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riNyoreke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mupfungwa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dzako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Nyora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pasi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pfungwa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huru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Nyora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pasi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pfungwa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dzinokurudzira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pfungwa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huru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idzodzo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Namata</a:t>
          </a:r>
          <a:endParaRPr lang="en-US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Kumbira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Mwari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kuti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akubatsire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kushandisa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pfungwa</a:t>
          </a:r>
          <a:r>
            <a:rPr lang="en-US" sz="17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17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dzawakadzidza</a:t>
          </a:r>
          <a:endParaRPr lang="en" sz="17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Govera</a:t>
          </a: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Funga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kuti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ndiani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waungaudza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zvawadzidza</a:t>
          </a:r>
          <a:endParaRPr lang="en" sz="20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Dzimwe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nzira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dzokudzidza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nadzo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Bhaibheri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Enzanisa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vhesi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nevhesi</a:t>
          </a:r>
          <a:r>
            <a:rPr lang="en-US" sz="2000" b="1" kern="1200" dirty="0">
              <a:solidFill>
                <a:schemeClr val="tx1"/>
              </a:solidFill>
              <a:effectLst/>
            </a:rPr>
            <a:t> (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Isaya</a:t>
          </a:r>
          <a:r>
            <a:rPr lang="en" sz="2000" b="1" kern="1200" dirty="0">
              <a:solidFill>
                <a:schemeClr val="tx1"/>
              </a:solidFill>
              <a:effectLst/>
            </a:rPr>
            <a:t>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effectLst/>
            </a:rPr>
            <a:t>Dzidza zvitsauko kana mabhuku ose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Kudzidza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musoro</a:t>
          </a:r>
          <a:r>
            <a:rPr lang="en-US" sz="2000" b="1" kern="1200" dirty="0">
              <a:solidFill>
                <a:schemeClr val="tx1"/>
              </a:solidFill>
              <a:effectLst/>
            </a:rPr>
            <a:t> kana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izwi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nerubatsiro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rwekonikodhenzi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Ongorora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tsinhiro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dzebhaibheri</a:t>
          </a:r>
          <a:r>
            <a:rPr lang="en-US" sz="2000" b="1" kern="1200" dirty="0">
              <a:solidFill>
                <a:schemeClr val="tx1"/>
              </a:solidFill>
              <a:effectLst/>
            </a:rPr>
            <a:t> kana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maduramazwi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Verenga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mukufambirana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nendima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kubva</a:t>
          </a:r>
          <a:r>
            <a:rPr lang="en-US" sz="2000" b="1" kern="1200" dirty="0">
              <a:solidFill>
                <a:schemeClr val="tx1"/>
              </a:solidFill>
              <a:effectLst/>
            </a:rPr>
            <a:t> mu "Conflict of the Ages"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akatevedzana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akanyorwa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naEllen</a:t>
          </a:r>
          <a:r>
            <a:rPr lang="en-US" sz="2000" b="1" kern="1200" dirty="0">
              <a:solidFill>
                <a:schemeClr val="tx1"/>
              </a:solidFill>
              <a:effectLst/>
            </a:rPr>
            <a:t> White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1C779-3C4E-4536-888F-ADD944FAEFE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E7FC5-2836-4C85-B612-0761103C6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5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E7FC5-2836-4C85-B612-0761103C69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5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344829"/>
            <a:ext cx="50055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MADZIDZIRO EBHAIBHERI</a:t>
            </a:r>
            <a:endParaRPr lang="e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Chidzidzo 5 cha Chivabvu 2,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VAKANAKIRA KUGOVERANA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Ishe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wakandipa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rurimi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rwaʋakadzidziswa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ndiziʋe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kusimbisa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ʋakaneta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namashoko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unondimutsa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maŋgwanani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unomutsa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nzeʋe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dzaŋgu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ndinzwe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saʋanodzidziswa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(Isaya 50:4)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Wakumbirwa</a:t>
            </a:r>
            <a:r>
              <a:rPr lang="en-US" b="1" dirty="0"/>
              <a:t> </a:t>
            </a:r>
            <a:r>
              <a:rPr lang="en-US" b="1" dirty="0" err="1"/>
              <a:t>kugadzirira</a:t>
            </a:r>
            <a:r>
              <a:rPr lang="en-US" b="1" dirty="0"/>
              <a:t> </a:t>
            </a:r>
            <a:r>
              <a:rPr lang="en-US" b="1" dirty="0" err="1"/>
              <a:t>mharidzo</a:t>
            </a:r>
            <a:r>
              <a:rPr lang="en-US" b="1" dirty="0"/>
              <a:t> </a:t>
            </a:r>
            <a:r>
              <a:rPr lang="en-US" b="1" dirty="0" err="1"/>
              <a:t>yeshumiro</a:t>
            </a:r>
            <a:r>
              <a:rPr lang="en-US" b="1" dirty="0"/>
              <a:t> </a:t>
            </a:r>
            <a:r>
              <a:rPr lang="en-US" b="1" dirty="0" err="1"/>
              <a:t>yeMugovera</a:t>
            </a:r>
            <a:r>
              <a:rPr lang="en-US" b="1" dirty="0"/>
              <a:t>. </a:t>
            </a:r>
            <a:r>
              <a:rPr lang="en-US" b="1" dirty="0" err="1"/>
              <a:t>Unopa</a:t>
            </a:r>
            <a:r>
              <a:rPr lang="en-US" b="1" dirty="0"/>
              <a:t> </a:t>
            </a:r>
            <a:r>
              <a:rPr lang="en-US" b="1" dirty="0" err="1"/>
              <a:t>nguva</a:t>
            </a:r>
            <a:r>
              <a:rPr lang="en-US" b="1" dirty="0"/>
              <a:t> </a:t>
            </a:r>
            <a:r>
              <a:rPr lang="en-US" b="1" dirty="0" err="1"/>
              <a:t>yakakosha</a:t>
            </a:r>
            <a:r>
              <a:rPr lang="en-US" b="1" dirty="0"/>
              <a:t> </a:t>
            </a:r>
            <a:r>
              <a:rPr lang="en-US" b="1" dirty="0" err="1"/>
              <a:t>yekudzidza</a:t>
            </a:r>
            <a:r>
              <a:rPr lang="en-US" b="1" dirty="0"/>
              <a:t> </a:t>
            </a:r>
            <a:r>
              <a:rPr lang="en-US" b="1" dirty="0" err="1"/>
              <a:t>nekunamatira</a:t>
            </a:r>
            <a:r>
              <a:rPr lang="en-US" b="1" dirty="0"/>
              <a:t> </a:t>
            </a:r>
            <a:r>
              <a:rPr lang="en-US" b="1" dirty="0" err="1"/>
              <a:t>chidzidzo</a:t>
            </a:r>
            <a:r>
              <a:rPr lang="en-US" b="1" dirty="0"/>
              <a:t> </a:t>
            </a:r>
            <a:r>
              <a:rPr lang="en-US" b="1" dirty="0" err="1"/>
              <a:t>chawakafemerwa</a:t>
            </a:r>
            <a:r>
              <a:rPr lang="en-US" b="1" dirty="0"/>
              <a:t> </a:t>
            </a:r>
            <a:r>
              <a:rPr lang="en-US" b="1" dirty="0" err="1"/>
              <a:t>naMweya</a:t>
            </a:r>
            <a:r>
              <a:rPr lang="en-US" b="1" dirty="0"/>
              <a:t> </a:t>
            </a:r>
            <a:r>
              <a:rPr lang="en-US" b="1" dirty="0" err="1"/>
              <a:t>Mutsvene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usarudze</a:t>
            </a:r>
            <a:r>
              <a:rPr lang="en-US" b="1" dirty="0"/>
              <a:t>. </a:t>
            </a:r>
            <a:r>
              <a:rPr lang="en-US" b="1" dirty="0" err="1"/>
              <a:t>Musi</a:t>
            </a:r>
            <a:r>
              <a:rPr lang="en-US" b="1" dirty="0"/>
              <a:t> </a:t>
            </a:r>
            <a:r>
              <a:rPr lang="en-US" b="1" dirty="0" err="1"/>
              <a:t>weSabata</a:t>
            </a:r>
            <a:r>
              <a:rPr lang="en-US" b="1" dirty="0"/>
              <a:t>, </a:t>
            </a:r>
            <a:r>
              <a:rPr lang="en-US" b="1" dirty="0" err="1"/>
              <a:t>unoparidza</a:t>
            </a:r>
            <a:r>
              <a:rPr lang="en-US" b="1" dirty="0"/>
              <a:t> </a:t>
            </a:r>
            <a:r>
              <a:rPr lang="en-US" b="1" dirty="0" err="1"/>
              <a:t>nesimba</a:t>
            </a:r>
            <a:r>
              <a:rPr lang="en-US" b="1" dirty="0"/>
              <a:t>. </a:t>
            </a:r>
            <a:r>
              <a:rPr lang="en-US" b="1" dirty="0" err="1"/>
              <a:t>Ndiani</a:t>
            </a:r>
            <a:r>
              <a:rPr lang="en-US" b="1" dirty="0"/>
              <a:t> </a:t>
            </a:r>
            <a:r>
              <a:rPr lang="en-US" b="1" dirty="0" err="1"/>
              <a:t>anonyanya</a:t>
            </a:r>
            <a:r>
              <a:rPr lang="en-US" b="1" dirty="0"/>
              <a:t> </a:t>
            </a:r>
            <a:r>
              <a:rPr lang="en-US" b="1" dirty="0" err="1"/>
              <a:t>kubatsirwa</a:t>
            </a:r>
            <a:r>
              <a:rPr lang="en-US" b="1" dirty="0"/>
              <a:t> </a:t>
            </a:r>
            <a:r>
              <a:rPr lang="en-US" b="1" dirty="0" err="1"/>
              <a:t>nemharidzo</a:t>
            </a:r>
            <a:r>
              <a:rPr lang="en-US" b="1" dirty="0"/>
              <a:t> </a:t>
            </a:r>
            <a:r>
              <a:rPr lang="en-US" b="1" dirty="0" err="1"/>
              <a:t>iyi</a:t>
            </a:r>
            <a:r>
              <a:rPr lang="en" sz="16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Chidzidzo</a:t>
            </a:r>
            <a:r>
              <a:rPr lang="en-US" b="1" dirty="0"/>
              <a:t> </a:t>
            </a:r>
            <a:r>
              <a:rPr lang="en-US" b="1" dirty="0" err="1"/>
              <a:t>cheBhaibheri</a:t>
            </a:r>
            <a:r>
              <a:rPr lang="en-US" b="1" dirty="0"/>
              <a:t> </a:t>
            </a:r>
            <a:r>
              <a:rPr lang="en-US" b="1" dirty="0" err="1"/>
              <a:t>chatinoudza</a:t>
            </a:r>
            <a:r>
              <a:rPr lang="en-US" b="1" dirty="0"/>
              <a:t> </a:t>
            </a:r>
            <a:r>
              <a:rPr lang="en-US" b="1" dirty="0" err="1"/>
              <a:t>vamwe</a:t>
            </a:r>
            <a:r>
              <a:rPr lang="en-US" b="1" dirty="0"/>
              <a:t>—</a:t>
            </a:r>
            <a:r>
              <a:rPr lang="en-US" b="1" dirty="0" err="1"/>
              <a:t>mumharidzo</a:t>
            </a:r>
            <a:r>
              <a:rPr lang="en-US" b="1" dirty="0"/>
              <a:t> kana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kumunhu</a:t>
            </a:r>
            <a:r>
              <a:rPr lang="en-US" b="1" dirty="0"/>
              <a:t> </a:t>
            </a:r>
            <a:r>
              <a:rPr lang="en-US" b="1" dirty="0" err="1"/>
              <a:t>mumwe</a:t>
            </a:r>
            <a:r>
              <a:rPr lang="en-US" b="1" dirty="0"/>
              <a:t>—</a:t>
            </a:r>
            <a:r>
              <a:rPr lang="en-US" b="1" dirty="0" err="1"/>
              <a:t>chinobatsira</a:t>
            </a:r>
            <a:r>
              <a:rPr lang="en-US" b="1" dirty="0"/>
              <a:t> </a:t>
            </a:r>
            <a:r>
              <a:rPr lang="en-US" b="1" dirty="0" err="1"/>
              <a:t>zvakapetwa</a:t>
            </a:r>
            <a:r>
              <a:rPr lang="en-US" b="1" dirty="0"/>
              <a:t> </a:t>
            </a:r>
            <a:r>
              <a:rPr lang="en-US" b="1" dirty="0" err="1"/>
              <a:t>kaviri</a:t>
            </a:r>
            <a:r>
              <a:rPr lang="en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Muzviitiko</a:t>
            </a:r>
            <a:r>
              <a:rPr lang="en-US" b="1" dirty="0"/>
              <a:t> </a:t>
            </a:r>
            <a:r>
              <a:rPr lang="en-US" b="1" dirty="0" err="1"/>
              <a:t>zvose</a:t>
            </a:r>
            <a:r>
              <a:rPr lang="en-US" b="1" dirty="0"/>
              <a:t> </a:t>
            </a:r>
            <a:r>
              <a:rPr lang="en-US" b="1" dirty="0" err="1"/>
              <a:t>zviri</a:t>
            </a:r>
            <a:r>
              <a:rPr lang="en-US" b="1" dirty="0"/>
              <a:t> </a:t>
            </a:r>
            <a:r>
              <a:rPr lang="en-US" b="1" dirty="0" err="1"/>
              <a:t>zviviri</a:t>
            </a:r>
            <a:r>
              <a:rPr lang="en-US" b="1" dirty="0"/>
              <a:t>, </a:t>
            </a:r>
            <a:r>
              <a:rPr lang="en-US" b="1" dirty="0" err="1"/>
              <a:t>ukama</a:t>
            </a:r>
            <a:r>
              <a:rPr lang="en-US" b="1" dirty="0"/>
              <a:t> </a:t>
            </a:r>
            <a:r>
              <a:rPr lang="en-US" b="1" dirty="0" err="1"/>
              <a:t>naMwari</a:t>
            </a:r>
            <a:r>
              <a:rPr lang="en-US" b="1" dirty="0"/>
              <a:t> </a:t>
            </a:r>
            <a:r>
              <a:rPr lang="en-US" b="1" dirty="0" err="1"/>
              <a:t>hunosimbiswa</a:t>
            </a:r>
            <a:r>
              <a:rPr lang="en-US" b="1" dirty="0"/>
              <a:t>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hunodzama</a:t>
            </a:r>
            <a:r>
              <a:rPr lang="en-US" b="1" dirty="0"/>
              <a:t>. </a:t>
            </a:r>
            <a:r>
              <a:rPr lang="en-US" b="1" dirty="0" err="1"/>
              <a:t>Iro</a:t>
            </a:r>
            <a:r>
              <a:rPr lang="en-US" b="1" dirty="0"/>
              <a:t> </a:t>
            </a:r>
            <a:r>
              <a:rPr lang="en-US" b="1" dirty="0" err="1"/>
              <a:t>ndiro</a:t>
            </a:r>
            <a:r>
              <a:rPr lang="en-US" b="1" dirty="0"/>
              <a:t> </a:t>
            </a:r>
            <a:r>
              <a:rPr lang="en-US" b="1" dirty="0" err="1"/>
              <a:t>simba</a:t>
            </a:r>
            <a:r>
              <a:rPr lang="en-US" b="1" dirty="0"/>
              <a:t> </a:t>
            </a:r>
            <a:r>
              <a:rPr lang="en-US" b="1" dirty="0" err="1"/>
              <a:t>reShoko</a:t>
            </a:r>
            <a:r>
              <a:rPr lang="en-US" b="1" dirty="0"/>
              <a:t> </a:t>
            </a:r>
            <a:r>
              <a:rPr lang="en-US" b="1" dirty="0" err="1"/>
              <a:t>raMwari</a:t>
            </a:r>
            <a:r>
              <a:rPr lang="en-US" b="1" dirty="0"/>
              <a:t>, </a:t>
            </a:r>
            <a:r>
              <a:rPr lang="en-US" b="1" dirty="0" err="1"/>
              <a:t>iro</a:t>
            </a:r>
            <a:r>
              <a:rPr lang="en" b="1" dirty="0"/>
              <a:t>“</a:t>
            </a:r>
            <a:r>
              <a:rPr lang="en-US" b="1" dirty="0" err="1"/>
              <a:t>hariŋgadzokeri</a:t>
            </a:r>
            <a:r>
              <a:rPr lang="en-US" b="1" dirty="0"/>
              <a:t> </a:t>
            </a:r>
            <a:r>
              <a:rPr lang="en-US" b="1" dirty="0" err="1"/>
              <a:t>kwandiri</a:t>
            </a:r>
            <a:r>
              <a:rPr lang="en-US" b="1" dirty="0"/>
              <a:t> </a:t>
            </a:r>
            <a:r>
              <a:rPr lang="en-US" b="1" dirty="0" err="1"/>
              <a:t>risina</a:t>
            </a:r>
            <a:r>
              <a:rPr lang="en" b="1" dirty="0"/>
              <a:t>”(Isaya 55:11).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Kutanga</a:t>
            </a:r>
            <a:r>
              <a:rPr lang="en-US" b="1" dirty="0"/>
              <a:t>, </a:t>
            </a:r>
            <a:r>
              <a:rPr lang="en-US" b="1" dirty="0" err="1"/>
              <a:t>tinobatsirwa</a:t>
            </a:r>
            <a:r>
              <a:rPr lang="en-US" b="1" dirty="0"/>
              <a:t> </a:t>
            </a:r>
            <a:r>
              <a:rPr lang="en-US" b="1" dirty="0" err="1"/>
              <a:t>nezvatakadzidza</a:t>
            </a:r>
            <a:r>
              <a:rPr lang="en-US" b="1" dirty="0"/>
              <a:t>. </a:t>
            </a:r>
            <a:r>
              <a:rPr lang="en-US" b="1" dirty="0" err="1"/>
              <a:t>Chechipiri</a:t>
            </a:r>
            <a:r>
              <a:rPr lang="en-US" b="1" dirty="0"/>
              <a:t>, </a:t>
            </a:r>
            <a:r>
              <a:rPr lang="en-US" b="1" dirty="0" err="1"/>
              <a:t>vanhu</a:t>
            </a:r>
            <a:r>
              <a:rPr lang="en-US" b="1" dirty="0"/>
              <a:t> </a:t>
            </a:r>
            <a:r>
              <a:rPr lang="en-US" b="1" dirty="0" err="1"/>
              <a:t>vatinogoverana</a:t>
            </a:r>
            <a:r>
              <a:rPr lang="en-US" b="1" dirty="0"/>
              <a:t> </a:t>
            </a:r>
            <a:r>
              <a:rPr lang="en-US" b="1" dirty="0" err="1"/>
              <a:t>navo</a:t>
            </a:r>
            <a:r>
              <a:rPr lang="en-US" b="1" dirty="0"/>
              <a:t> </a:t>
            </a:r>
            <a:r>
              <a:rPr lang="en-US" b="1" dirty="0" err="1"/>
              <a:t>zivo</a:t>
            </a:r>
            <a:r>
              <a:rPr lang="en-US" b="1" dirty="0"/>
              <a:t> </a:t>
            </a:r>
            <a:r>
              <a:rPr lang="en-US" b="1" dirty="0" err="1"/>
              <a:t>iyi</a:t>
            </a:r>
            <a:r>
              <a:rPr lang="en-US" b="1" dirty="0"/>
              <a:t> </a:t>
            </a:r>
            <a:r>
              <a:rPr lang="en-US" b="1" dirty="0" err="1"/>
              <a:t>vanobatsirwa</a:t>
            </a:r>
            <a:r>
              <a:rPr lang="en-US" b="1" dirty="0"/>
              <a:t>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vanokurudzirwa</a:t>
            </a:r>
            <a:r>
              <a:rPr lang="en-US" b="1" dirty="0"/>
              <a:t> </a:t>
            </a:r>
            <a:r>
              <a:rPr lang="en-US" b="1" dirty="0" err="1"/>
              <a:t>kunyura</a:t>
            </a:r>
            <a:r>
              <a:rPr lang="en-US" b="1" dirty="0"/>
              <a:t> </a:t>
            </a:r>
            <a:r>
              <a:rPr lang="en-US" b="1" dirty="0" err="1"/>
              <a:t>zvakadzama</a:t>
            </a:r>
            <a:r>
              <a:rPr lang="en-US" b="1" dirty="0"/>
              <a:t> </a:t>
            </a:r>
            <a:r>
              <a:rPr lang="en-US" b="1" dirty="0" err="1"/>
              <a:t>muzivo</a:t>
            </a:r>
            <a:r>
              <a:rPr lang="en-US" b="1" dirty="0"/>
              <a:t> </a:t>
            </a:r>
            <a:r>
              <a:rPr lang="en-US" b="1" dirty="0" err="1"/>
              <a:t>iyoyo</a:t>
            </a:r>
            <a:r>
              <a:rPr lang="en" b="1" dirty="0"/>
              <a:t>.</a:t>
            </a:r>
            <a:endParaRPr lang="en-US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-77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ZVAKANAKIRA KURIDYA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272515" y="491625"/>
            <a:ext cx="110883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Mashoko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enyu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anonaka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seiko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mumukanwa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maŋgu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!Ɀ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irokwaɀo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anokunda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ʋuci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mumuromo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maŋgu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(Mapisarema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Tinofanira</a:t>
            </a:r>
            <a:r>
              <a:rPr lang="en-US" b="1" dirty="0"/>
              <a:t> </a:t>
            </a:r>
            <a:r>
              <a:rPr lang="en-US" b="1" dirty="0" err="1"/>
              <a:t>kudya</a:t>
            </a:r>
            <a:r>
              <a:rPr lang="en-US" b="1" dirty="0"/>
              <a:t> Shoko </a:t>
            </a:r>
            <a:r>
              <a:rPr lang="en-US" b="1" dirty="0" err="1"/>
              <a:t>raMwari</a:t>
            </a:r>
            <a:r>
              <a:rPr lang="en" b="1" dirty="0"/>
              <a:t>(Jer. 15:16)!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694" y="1190625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7748" y="4444687"/>
            <a:ext cx="53641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"</a:t>
            </a:r>
            <a:r>
              <a:rPr lang="en-US" b="1" dirty="0" err="1"/>
              <a:t>Chero</a:t>
            </a:r>
            <a:r>
              <a:rPr lang="en-US" b="1" dirty="0"/>
              <a:t> </a:t>
            </a:r>
            <a:r>
              <a:rPr lang="en-US" b="1" dirty="0" err="1"/>
              <a:t>kungava</a:t>
            </a:r>
            <a:r>
              <a:rPr lang="en-US" b="1" dirty="0"/>
              <a:t> </a:t>
            </a:r>
            <a:r>
              <a:rPr lang="en-US" b="1" dirty="0" err="1"/>
              <a:t>kufambira</a:t>
            </a:r>
            <a:r>
              <a:rPr lang="en-US" b="1" dirty="0"/>
              <a:t> </a:t>
            </a:r>
            <a:r>
              <a:rPr lang="en-US" b="1" dirty="0" err="1"/>
              <a:t>mberi</a:t>
            </a:r>
            <a:r>
              <a:rPr lang="en-US" b="1" dirty="0"/>
              <a:t> </a:t>
            </a:r>
            <a:r>
              <a:rPr lang="en-US" b="1" dirty="0" err="1"/>
              <a:t>muungwaru</a:t>
            </a:r>
            <a:r>
              <a:rPr lang="en-US" b="1" dirty="0"/>
              <a:t> </a:t>
            </a:r>
            <a:r>
              <a:rPr lang="en-US" b="1" dirty="0" err="1"/>
              <a:t>kwomunhu</a:t>
            </a:r>
            <a:r>
              <a:rPr lang="en-US" b="1" dirty="0"/>
              <a:t>, </a:t>
            </a:r>
            <a:r>
              <a:rPr lang="en-US" b="1" dirty="0" err="1"/>
              <a:t>kwechinguvana</a:t>
            </a:r>
            <a:r>
              <a:rPr lang="en-US" b="1" dirty="0"/>
              <a:t> </a:t>
            </a:r>
            <a:r>
              <a:rPr lang="en-US" b="1" dirty="0" err="1"/>
              <a:t>ngaarege</a:t>
            </a:r>
            <a:r>
              <a:rPr lang="en-US" b="1" dirty="0"/>
              <a:t> </a:t>
            </a:r>
            <a:r>
              <a:rPr lang="en-US" b="1" dirty="0" err="1"/>
              <a:t>kufunga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hapana</a:t>
            </a:r>
            <a:r>
              <a:rPr lang="en-US" b="1" dirty="0"/>
              <a:t> </a:t>
            </a:r>
            <a:r>
              <a:rPr lang="en-US" b="1" dirty="0" err="1"/>
              <a:t>dikanwo</a:t>
            </a:r>
            <a:r>
              <a:rPr lang="en-US" b="1" dirty="0"/>
              <a:t> </a:t>
            </a:r>
            <a:r>
              <a:rPr lang="en-US" b="1" dirty="0" err="1"/>
              <a:t>yokunzvera</a:t>
            </a:r>
            <a:r>
              <a:rPr lang="en-US" b="1" dirty="0"/>
              <a:t> </a:t>
            </a:r>
            <a:r>
              <a:rPr lang="en-US" b="1" dirty="0" err="1"/>
              <a:t>Magwaro</a:t>
            </a:r>
            <a:r>
              <a:rPr lang="en-US" b="1" dirty="0"/>
              <a:t> </a:t>
            </a:r>
            <a:r>
              <a:rPr lang="en-US" b="1" dirty="0" err="1"/>
              <a:t>zvakakwana</a:t>
            </a:r>
            <a:r>
              <a:rPr lang="en-US" b="1" dirty="0"/>
              <a:t>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kunopfuurira</a:t>
            </a:r>
            <a:r>
              <a:rPr lang="en-US" b="1" dirty="0"/>
              <a:t> </a:t>
            </a:r>
            <a:r>
              <a:rPr lang="en-US" b="1" dirty="0" err="1"/>
              <a:t>nokuda</a:t>
            </a:r>
            <a:r>
              <a:rPr lang="en-US" b="1" dirty="0"/>
              <a:t> </a:t>
            </a:r>
            <a:r>
              <a:rPr lang="en-US" b="1" dirty="0" err="1"/>
              <a:t>kwechiedza</a:t>
            </a:r>
            <a:r>
              <a:rPr lang="en-US" b="1" dirty="0"/>
              <a:t> </a:t>
            </a:r>
            <a:r>
              <a:rPr lang="en-US" b="1" dirty="0" err="1"/>
              <a:t>chikuru</a:t>
            </a:r>
            <a:r>
              <a:rPr lang="en-US" b="1" dirty="0"/>
              <a:t>. </a:t>
            </a:r>
            <a:r>
              <a:rPr lang="en-US" b="1" dirty="0" err="1"/>
              <a:t>Sevanhu</a:t>
            </a:r>
            <a:r>
              <a:rPr lang="en-US" b="1" dirty="0"/>
              <a:t>, </a:t>
            </a:r>
            <a:r>
              <a:rPr lang="en-US" b="1" dirty="0" err="1"/>
              <a:t>tinodanwa</a:t>
            </a:r>
            <a:r>
              <a:rPr lang="en-US" b="1" dirty="0"/>
              <a:t> </a:t>
            </a:r>
            <a:r>
              <a:rPr lang="en-US" b="1" dirty="0" err="1"/>
              <a:t>somunhu</a:t>
            </a:r>
            <a:r>
              <a:rPr lang="en-US" b="1" dirty="0"/>
              <a:t> </a:t>
            </a:r>
            <a:r>
              <a:rPr lang="en-US" b="1" dirty="0" err="1"/>
              <a:t>mumwe</a:t>
            </a:r>
            <a:r>
              <a:rPr lang="en-US" b="1" dirty="0"/>
              <a:t> </a:t>
            </a:r>
            <a:r>
              <a:rPr lang="en-US" b="1" dirty="0" err="1"/>
              <a:t>nomumwe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tive</a:t>
            </a:r>
            <a:r>
              <a:rPr lang="en-US" b="1" dirty="0"/>
              <a:t> </a:t>
            </a:r>
            <a:r>
              <a:rPr lang="en-US" b="1" dirty="0" err="1"/>
              <a:t>vadzidzi</a:t>
            </a:r>
            <a:r>
              <a:rPr lang="en-US" b="1" dirty="0"/>
              <a:t> </a:t>
            </a:r>
            <a:r>
              <a:rPr lang="en-US" b="1" dirty="0" err="1"/>
              <a:t>vouporofita</a:t>
            </a:r>
            <a:r>
              <a:rPr lang="en-US" b="1" dirty="0"/>
              <a:t>.” -Non-Official translation by Gift Mawoyo. Ellen G. White, Counsels to Writers and Editors, p. 41</a:t>
            </a:r>
            <a:endParaRPr lang="en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2515" y="2982960"/>
            <a:ext cx="718335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Tinongofanira</a:t>
            </a:r>
            <a:r>
              <a:rPr lang="en-US" b="1" dirty="0"/>
              <a:t> </a:t>
            </a:r>
            <a:r>
              <a:rPr lang="en-US" b="1" dirty="0" err="1"/>
              <a:t>kuswedera</a:t>
            </a:r>
            <a:r>
              <a:rPr lang="en-US" b="1" dirty="0"/>
              <a:t> </a:t>
            </a:r>
            <a:r>
              <a:rPr lang="en-US" b="1" dirty="0" err="1"/>
              <a:t>pedyo</a:t>
            </a:r>
            <a:r>
              <a:rPr lang="en-US" b="1" dirty="0"/>
              <a:t> </a:t>
            </a:r>
            <a:r>
              <a:rPr lang="en-US" b="1" dirty="0" err="1"/>
              <a:t>nekuteerera</a:t>
            </a:r>
            <a:r>
              <a:rPr lang="en-US" b="1" dirty="0"/>
              <a:t> </a:t>
            </a:r>
            <a:r>
              <a:rPr lang="en-US" b="1" dirty="0" err="1"/>
              <a:t>zvatinoudzwa</a:t>
            </a:r>
            <a:r>
              <a:rPr lang="en-US" b="1" dirty="0"/>
              <a:t> </a:t>
            </a:r>
            <a:r>
              <a:rPr lang="en-US" b="1" dirty="0" err="1"/>
              <a:t>naMwari</a:t>
            </a:r>
            <a:r>
              <a:rPr lang="en-US" b="1" dirty="0"/>
              <a:t> </a:t>
            </a:r>
            <a:r>
              <a:rPr lang="en-US" b="1" dirty="0" err="1"/>
              <a:t>kuburikidza</a:t>
            </a:r>
            <a:r>
              <a:rPr lang="en-US" b="1" dirty="0"/>
              <a:t> </a:t>
            </a:r>
            <a:r>
              <a:rPr lang="en-US" b="1" dirty="0" err="1"/>
              <a:t>neBhaibheri</a:t>
            </a:r>
            <a:r>
              <a:rPr lang="en-US" b="1" dirty="0"/>
              <a:t> (</a:t>
            </a:r>
            <a:r>
              <a:rPr lang="en-US" b="1" dirty="0" err="1"/>
              <a:t>Isaya</a:t>
            </a:r>
            <a:r>
              <a:rPr lang="en-US" b="1" dirty="0"/>
              <a:t> 55:3). Kana </a:t>
            </a:r>
            <a:r>
              <a:rPr lang="en-US" b="1" dirty="0" err="1"/>
              <a:t>tichipedza</a:t>
            </a:r>
            <a:r>
              <a:rPr lang="en-US" b="1" dirty="0"/>
              <a:t> </a:t>
            </a:r>
            <a:r>
              <a:rPr lang="en-US" b="1" dirty="0" err="1"/>
              <a:t>nguva</a:t>
            </a:r>
            <a:r>
              <a:rPr lang="en-US" b="1" dirty="0"/>
              <a:t> </a:t>
            </a:r>
            <a:r>
              <a:rPr lang="en-US" b="1" dirty="0" err="1"/>
              <a:t>yakawanda</a:t>
            </a:r>
            <a:r>
              <a:rPr lang="en-US" b="1" dirty="0"/>
              <a:t> </a:t>
            </a:r>
            <a:r>
              <a:rPr lang="en-US" b="1" dirty="0" err="1"/>
              <a:t>tichiongorora</a:t>
            </a:r>
            <a:r>
              <a:rPr lang="en-US" b="1" dirty="0"/>
              <a:t> </a:t>
            </a:r>
            <a:r>
              <a:rPr lang="en-US" b="1" dirty="0" err="1"/>
              <a:t>mapeji</a:t>
            </a:r>
            <a:r>
              <a:rPr lang="en-US" b="1" dirty="0"/>
              <a:t> </a:t>
            </a:r>
            <a:r>
              <a:rPr lang="en-US" b="1" dirty="0" err="1"/>
              <a:t>aro</a:t>
            </a:r>
            <a:r>
              <a:rPr lang="en-US" b="1" dirty="0"/>
              <a:t>, </a:t>
            </a:r>
            <a:r>
              <a:rPr lang="en-US" b="1" dirty="0" err="1"/>
              <a:t>tichawana</a:t>
            </a:r>
            <a:r>
              <a:rPr lang="en-US" b="1" dirty="0"/>
              <a:t> </a:t>
            </a:r>
            <a:r>
              <a:rPr lang="en-US" sz="2000" b="1" dirty="0" err="1"/>
              <a:t>zvokudya</a:t>
            </a:r>
            <a:r>
              <a:rPr lang="en-US" b="1" dirty="0"/>
              <a:t> </a:t>
            </a:r>
            <a:r>
              <a:rPr lang="en-US" b="1" dirty="0" err="1"/>
              <a:t>zvinovaka</a:t>
            </a:r>
            <a:r>
              <a:rPr lang="en-US" b="1" dirty="0"/>
              <a:t> </a:t>
            </a:r>
            <a:r>
              <a:rPr lang="en-US" b="1" dirty="0" err="1"/>
              <a:t>muviri</a:t>
            </a:r>
            <a:r>
              <a:rPr lang="en-US" b="1" dirty="0"/>
              <a:t> </a:t>
            </a:r>
            <a:r>
              <a:rPr lang="en-US" b="1" dirty="0" err="1"/>
              <a:t>zvakawanda</a:t>
            </a:r>
            <a:r>
              <a:rPr lang="en-US" b="1" dirty="0"/>
              <a:t>,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tichawana</a:t>
            </a:r>
            <a:r>
              <a:rPr lang="en-US" b="1" dirty="0"/>
              <a:t> </a:t>
            </a:r>
            <a:r>
              <a:rPr lang="en-US" b="1" dirty="0" err="1"/>
              <a:t>zvikomborero</a:t>
            </a:r>
            <a:r>
              <a:rPr lang="en-US" b="1" dirty="0"/>
              <a:t> </a:t>
            </a:r>
            <a:r>
              <a:rPr lang="en-US" b="1" dirty="0" err="1"/>
              <a:t>zvakawanda</a:t>
            </a:r>
            <a:r>
              <a:rPr lang="en-US" b="1" dirty="0"/>
              <a:t>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272515" y="2570181"/>
            <a:ext cx="746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what's more, this food is free (Isaiah 55:1)!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03404"/>
            <a:ext cx="7506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Kunyange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richitapira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kupfuura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huchi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hatifanire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kuhudya</a:t>
            </a:r>
            <a:r>
              <a:rPr lang="en-US" b="1" dirty="0">
                <a:solidFill>
                  <a:prstClr val="black"/>
                </a:solidFill>
              </a:rPr>
              <a:t> (</a:t>
            </a:r>
            <a:r>
              <a:rPr lang="en-US" b="1" dirty="0" err="1">
                <a:solidFill>
                  <a:prstClr val="black"/>
                </a:solidFill>
              </a:rPr>
              <a:t>Mapisarema</a:t>
            </a:r>
            <a:r>
              <a:rPr lang="en-US" b="1" dirty="0">
                <a:solidFill>
                  <a:prstClr val="black"/>
                </a:solidFill>
              </a:rPr>
              <a:t> 119:103). </a:t>
            </a:r>
            <a:r>
              <a:rPr lang="en-US" b="1" dirty="0" err="1">
                <a:solidFill>
                  <a:prstClr val="black"/>
                </a:solidFill>
              </a:rPr>
              <a:t>Kuverenga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Bhaibheri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chikafu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chemweya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zororo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rechokwadi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rinoporesa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mweya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wedu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uye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rinoshandura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hunhu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hwedu</a:t>
            </a:r>
            <a:r>
              <a:rPr lang="en-US" b="1" dirty="0">
                <a:solidFill>
                  <a:prstClr val="black"/>
                </a:solidFill>
              </a:rPr>
              <a:t>. Open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Kungoverenga</a:t>
            </a:r>
            <a:r>
              <a:rPr lang="en-US" sz="2400" b="1" dirty="0">
                <a:latin typeface="Constantia" panose="02030602050306030303" pitchFamily="18" charset="0"/>
              </a:rPr>
              <a:t> Shoko </a:t>
            </a:r>
            <a:r>
              <a:rPr lang="en-US" sz="2400" b="1" dirty="0" err="1">
                <a:latin typeface="Constantia" panose="02030602050306030303" pitchFamily="18" charset="0"/>
              </a:rPr>
              <a:t>chete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hakuzopedze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mhedzisiro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yeDenga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rinofanira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kudzidzwa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kukosheswa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mumwoyo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Zivo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haiwaniki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pasina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nhamburiko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yendangariro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Tinofanira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kushingaira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kudzidza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Bhaibheri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tichikumbira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atibatsire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naMweya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Mutsvene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tinzwisise</a:t>
            </a:r>
            <a:r>
              <a:rPr lang="en-US" sz="2400" b="1" dirty="0">
                <a:latin typeface="Constantia" panose="02030602050306030303" pitchFamily="18" charset="0"/>
              </a:rPr>
              <a:t> Shoko Rake. </a:t>
            </a:r>
            <a:r>
              <a:rPr lang="en-US" sz="2400" b="1" dirty="0" err="1">
                <a:latin typeface="Constantia" panose="02030602050306030303" pitchFamily="18" charset="0"/>
              </a:rPr>
              <a:t>Tinofanira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vhesi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rimwe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toisa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pfungwa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pakuona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pfungwa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mundima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iyoyo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kwatiri</a:t>
            </a:r>
            <a:r>
              <a:rPr lang="en-US" sz="24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Shoko </a:t>
            </a:r>
            <a:r>
              <a:rPr lang="en-US" sz="2400" b="1" dirty="0" err="1">
                <a:latin typeface="Constantia" panose="02030602050306030303" pitchFamily="18" charset="0"/>
              </a:rPr>
              <a:t>raMwari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chingwa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chehupenyu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vanodya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nokudzeya</a:t>
            </a:r>
            <a:r>
              <a:rPr lang="en-US" sz="2400" b="1" dirty="0">
                <a:latin typeface="Constantia" panose="02030602050306030303" pitchFamily="18" charset="0"/>
              </a:rPr>
              <a:t> Shoko </a:t>
            </a:r>
            <a:r>
              <a:rPr lang="en-US" sz="2400" b="1" dirty="0" err="1">
                <a:latin typeface="Constantia" panose="02030602050306030303" pitchFamily="18" charset="0"/>
              </a:rPr>
              <a:t>iri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vachiriita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chikamu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chechiito</a:t>
            </a:r>
            <a:r>
              <a:rPr lang="en-US" sz="2400" b="1" dirty="0">
                <a:latin typeface="Constantia" panose="02030602050306030303" pitchFamily="18" charset="0"/>
              </a:rPr>
              <a:t> chose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chehunhu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hwose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vanokura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musimba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raMwari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Rinopa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risingafi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kumweya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richiunza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mufaro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uchagara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nokusingaperi</a:t>
            </a:r>
            <a:r>
              <a:rPr lang="en" sz="2400" b="1" dirty="0">
                <a:latin typeface="Constantia" panose="02030602050306030303" pitchFamily="18" charset="0"/>
              </a:rPr>
              <a:t>.</a:t>
            </a:r>
            <a:r>
              <a:rPr lang="en-US" sz="2400" b="1" dirty="0">
                <a:latin typeface="Constantia" panose="02030602050306030303" pitchFamily="18" charset="0"/>
              </a:rPr>
              <a:t> -Non-Official translation by Gift </a:t>
            </a:r>
            <a:r>
              <a:rPr lang="en-US" sz="2400" b="1" dirty="0" err="1">
                <a:latin typeface="Constantia" panose="02030602050306030303" pitchFamily="18" charset="0"/>
              </a:rPr>
              <a:t>Mawoyo</a:t>
            </a:r>
            <a:endParaRPr lang="en-US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April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ndiɀo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ɀ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icaita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shoko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raŋgu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rinoɓuɗa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mumuromo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maŋgu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;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hariŋgadzokeri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kwandiri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risina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asi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ricaita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ɀ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andinoɗa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riciendika</a:t>
            </a:r>
            <a:r>
              <a:rPr 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paneɀandakaritumira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Isaya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238603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34719" y="172116"/>
            <a:ext cx="62960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700" b="1" dirty="0"/>
              <a:t>“</a:t>
            </a:r>
            <a:r>
              <a:rPr lang="en-US" sz="1700" b="1" dirty="0" err="1"/>
              <a:t>ʋanhu</a:t>
            </a:r>
            <a:r>
              <a:rPr lang="en-US" sz="1700" b="1" dirty="0"/>
              <a:t> </a:t>
            </a:r>
            <a:r>
              <a:rPr lang="en-US" sz="1700" b="1" dirty="0" err="1"/>
              <a:t>ʋaMŋari</a:t>
            </a:r>
            <a:r>
              <a:rPr lang="en-US" sz="1700" b="1" dirty="0"/>
              <a:t> </a:t>
            </a:r>
            <a:r>
              <a:rPr lang="en-US" sz="1700" b="1" dirty="0" err="1"/>
              <a:t>ʋakataura</a:t>
            </a:r>
            <a:r>
              <a:rPr lang="en-US" sz="1700" b="1" dirty="0"/>
              <a:t>, </a:t>
            </a:r>
            <a:r>
              <a:rPr lang="en-US" sz="1700" b="1" dirty="0" err="1"/>
              <a:t>ʋacimutswa</a:t>
            </a:r>
            <a:r>
              <a:rPr lang="en-US" sz="1700" b="1" dirty="0"/>
              <a:t> </a:t>
            </a:r>
            <a:r>
              <a:rPr lang="en-US" sz="1700" b="1" dirty="0" err="1"/>
              <a:t>noMŋeya</a:t>
            </a:r>
            <a:r>
              <a:rPr lang="en-US" sz="1700" b="1" dirty="0"/>
              <a:t> </a:t>
            </a:r>
            <a:r>
              <a:rPr lang="en-US" sz="1700" b="1" dirty="0" err="1"/>
              <a:t>Mutȿene</a:t>
            </a:r>
            <a:r>
              <a:rPr lang="en-US" sz="1700" b="1" dirty="0"/>
              <a:t>.</a:t>
            </a:r>
            <a:r>
              <a:rPr lang="en" sz="1700" b="1" dirty="0"/>
              <a:t>” (2 Petro 1:21),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vakanyora</a:t>
            </a:r>
            <a:r>
              <a:rPr lang="en-US" sz="1700" b="1" dirty="0"/>
              <a:t> </a:t>
            </a:r>
            <a:r>
              <a:rPr lang="en-US" sz="1700" b="1" dirty="0" err="1"/>
              <a:t>mashoko</a:t>
            </a:r>
            <a:r>
              <a:rPr lang="en-US" sz="1700" b="1" dirty="0"/>
              <a:t> </a:t>
            </a:r>
            <a:r>
              <a:rPr lang="en-US" sz="1700" b="1" dirty="0" err="1"/>
              <a:t>avo</a:t>
            </a:r>
            <a:r>
              <a:rPr lang="en-US" sz="1700" b="1" dirty="0"/>
              <a:t> </a:t>
            </a:r>
            <a:r>
              <a:rPr lang="en-US" sz="1700" b="1" dirty="0" err="1"/>
              <a:t>pamapeji</a:t>
            </a:r>
            <a:r>
              <a:rPr lang="en-US" sz="1700" b="1" dirty="0"/>
              <a:t> </a:t>
            </a:r>
            <a:r>
              <a:rPr lang="en-US" sz="1700" b="1" dirty="0" err="1"/>
              <a:t>eBhaibheri</a:t>
            </a:r>
            <a:r>
              <a:rPr lang="en" sz="1700" b="1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83044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34719" y="2354505"/>
            <a:ext cx="604404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Tingatora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matombo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anokosha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atakagadzirirwa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naMwari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muBhaibheri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tinobatsirwa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nokuridzidza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36683" y="1263311"/>
            <a:ext cx="604208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Mariri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tinowana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matombo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anokosha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anopa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upenyu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tariro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kurudziro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nyaradzo</a:t>
            </a:r>
            <a:r>
              <a:rPr lang="en-US" sz="1700" b="1" dirty="0">
                <a:solidFill>
                  <a:prstClr val="black"/>
                </a:solidFill>
              </a:rPr>
              <a:t>, ... </a:t>
            </a:r>
            <a:r>
              <a:rPr lang="en-US" sz="1700" b="1" dirty="0" err="1">
                <a:solidFill>
                  <a:prstClr val="black"/>
                </a:solidFill>
              </a:rPr>
              <a:t>Zvimwe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zvinoonekwa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pakutanga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zvimwe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zvinofanira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kutsvakwa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zvakanyatsonaka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579250" y="2276475"/>
            <a:ext cx="5166851" cy="248144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54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MADZIDZIRO EBHAIBHERI</a:t>
            </a: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NGUVA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Mucanditȿaka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mukandiwana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kana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mucinditȿaka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nomŋoyo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wenyu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wose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(Jeremiya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Ndeipi</a:t>
            </a:r>
            <a:r>
              <a:rPr lang="en-US" b="1" dirty="0"/>
              <a:t> </a:t>
            </a:r>
            <a:r>
              <a:rPr lang="en-US" b="1" dirty="0" err="1"/>
              <a:t>nguva</a:t>
            </a:r>
            <a:r>
              <a:rPr lang="en-US" b="1" dirty="0"/>
              <a:t> </a:t>
            </a:r>
            <a:r>
              <a:rPr lang="en-US" b="1" dirty="0" err="1"/>
              <a:t>yakanakisisa</a:t>
            </a:r>
            <a:r>
              <a:rPr lang="en-US" b="1" dirty="0"/>
              <a:t> </a:t>
            </a:r>
            <a:r>
              <a:rPr lang="en-US" b="1" dirty="0" err="1"/>
              <a:t>yekudzidza</a:t>
            </a:r>
            <a:r>
              <a:rPr lang="en-US" b="1" dirty="0"/>
              <a:t> </a:t>
            </a:r>
            <a:r>
              <a:rPr lang="en-US" b="1" dirty="0" err="1"/>
              <a:t>Bhaibheri</a:t>
            </a:r>
            <a:r>
              <a:rPr lang="en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2044045"/>
            <a:ext cx="5151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Tinofanira</a:t>
            </a:r>
            <a:r>
              <a:rPr lang="en-US" b="1" dirty="0"/>
              <a:t> </a:t>
            </a:r>
            <a:r>
              <a:rPr lang="en-US" b="1" dirty="0" err="1"/>
              <a:t>kuongorora</a:t>
            </a:r>
            <a:r>
              <a:rPr lang="en-US" b="1" dirty="0"/>
              <a:t> </a:t>
            </a:r>
            <a:r>
              <a:rPr lang="en-US" b="1" dirty="0" err="1"/>
              <a:t>mhinduro</a:t>
            </a:r>
            <a:r>
              <a:rPr lang="en-US" b="1" dirty="0"/>
              <a:t> </a:t>
            </a:r>
            <a:r>
              <a:rPr lang="en-US" b="1" dirty="0" err="1"/>
              <a:t>yedu</a:t>
            </a:r>
            <a:r>
              <a:rPr lang="en-US" b="1" dirty="0"/>
              <a:t> </a:t>
            </a:r>
            <a:r>
              <a:rPr lang="en-US" b="1" dirty="0" err="1"/>
              <a:t>tichifunga</a:t>
            </a:r>
            <a:r>
              <a:rPr lang="en-US" b="1" dirty="0"/>
              <a:t> </a:t>
            </a:r>
            <a:r>
              <a:rPr lang="en-US" b="1" dirty="0" err="1"/>
              <a:t>zvinhu</a:t>
            </a:r>
            <a:r>
              <a:rPr lang="en-US" b="1" dirty="0"/>
              <a:t> </a:t>
            </a:r>
            <a:r>
              <a:rPr lang="en-US" b="1" dirty="0" err="1"/>
              <a:t>zviviri</a:t>
            </a:r>
            <a:r>
              <a:rPr lang="en-US" b="1" dirty="0"/>
              <a:t>: </a:t>
            </a:r>
            <a:r>
              <a:rPr lang="en-US" b="1" dirty="0" err="1"/>
              <a:t>nguva</a:t>
            </a:r>
            <a:r>
              <a:rPr lang="en-US" b="1" dirty="0"/>
              <a:t>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mhando</a:t>
            </a:r>
            <a:r>
              <a:rPr lang="en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25868"/>
            <a:ext cx="873529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Zvisinei</a:t>
            </a:r>
            <a:r>
              <a:rPr lang="en-US" sz="1700" b="1" dirty="0"/>
              <a:t>,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yatinotsaurira</a:t>
            </a:r>
            <a:r>
              <a:rPr lang="en-US" sz="1700" b="1" dirty="0"/>
              <a:t> </a:t>
            </a:r>
            <a:r>
              <a:rPr lang="en-US" sz="1700" b="1" dirty="0" err="1"/>
              <a:t>pakudzidza</a:t>
            </a:r>
            <a:r>
              <a:rPr lang="en-US" sz="1700" b="1" dirty="0"/>
              <a:t> </a:t>
            </a:r>
            <a:r>
              <a:rPr lang="en-US" sz="1700" b="1" dirty="0" err="1"/>
              <a:t>haingogumiri</a:t>
            </a:r>
            <a:r>
              <a:rPr lang="en-US" sz="1700" b="1" dirty="0"/>
              <a:t> </a:t>
            </a:r>
            <a:r>
              <a:rPr lang="en-US" sz="1700" b="1" dirty="0" err="1"/>
              <a:t>pakuverenga</a:t>
            </a:r>
            <a:r>
              <a:rPr lang="en-US" sz="1700" b="1" dirty="0"/>
              <a:t> </a:t>
            </a:r>
            <a:r>
              <a:rPr lang="en-US" sz="1700" b="1" dirty="0" err="1"/>
              <a:t>zviri</a:t>
            </a:r>
            <a:r>
              <a:rPr lang="en-US" sz="1700" b="1" dirty="0"/>
              <a:t> </a:t>
            </a:r>
            <a:r>
              <a:rPr lang="en-US" sz="1700" b="1" dirty="0" err="1"/>
              <a:t>pamusoro</a:t>
            </a:r>
            <a:r>
              <a:rPr lang="en-US" sz="1700" b="1" dirty="0"/>
              <a:t>. </a:t>
            </a:r>
            <a:r>
              <a:rPr lang="en-US" sz="1700" b="1" dirty="0" err="1"/>
              <a:t>Apa</a:t>
            </a:r>
            <a:r>
              <a:rPr lang="en-US" sz="1700" b="1" dirty="0"/>
              <a:t> </a:t>
            </a:r>
            <a:r>
              <a:rPr lang="en-US" sz="1700" b="1" dirty="0" err="1"/>
              <a:t>ndipo</a:t>
            </a:r>
            <a:r>
              <a:rPr lang="en-US" sz="1700" b="1" dirty="0"/>
              <a:t> </a:t>
            </a:r>
            <a:r>
              <a:rPr lang="en-US" sz="1700" b="1" dirty="0" err="1"/>
              <a:t>panopinda</a:t>
            </a:r>
            <a:r>
              <a:rPr lang="en-US" sz="1700" b="1" dirty="0"/>
              <a:t> </a:t>
            </a:r>
            <a:r>
              <a:rPr lang="en-US" sz="1700" b="1" dirty="0" err="1"/>
              <a:t>kukurudzira</a:t>
            </a:r>
            <a:r>
              <a:rPr lang="en-US" sz="1700" b="1" dirty="0"/>
              <a:t> </a:t>
            </a:r>
            <a:r>
              <a:rPr lang="en-US" sz="1700" b="1" dirty="0" err="1"/>
              <a:t>kwedu</a:t>
            </a:r>
            <a:r>
              <a:rPr lang="en-US" sz="1700" b="1" dirty="0"/>
              <a:t>. </a:t>
            </a:r>
            <a:r>
              <a:rPr lang="en-US" sz="1700" b="1" dirty="0" err="1"/>
              <a:t>Nei</a:t>
            </a:r>
            <a:r>
              <a:rPr lang="en-US" sz="1700" b="1" dirty="0"/>
              <a:t> </a:t>
            </a:r>
            <a:r>
              <a:rPr lang="en-US" sz="1700" b="1" dirty="0" err="1"/>
              <a:t>ndichiverenga</a:t>
            </a:r>
            <a:r>
              <a:rPr lang="en-US" sz="1700" b="1" dirty="0"/>
              <a:t> </a:t>
            </a:r>
            <a:r>
              <a:rPr lang="en-US" sz="1700" b="1" dirty="0" err="1"/>
              <a:t>Bhaibheri</a:t>
            </a:r>
            <a:r>
              <a:rPr lang="en-US" sz="1700" b="1" dirty="0"/>
              <a:t>? </a:t>
            </a:r>
            <a:r>
              <a:rPr lang="en-US" sz="1700" b="1" dirty="0" err="1"/>
              <a:t>Ndiri</a:t>
            </a:r>
            <a:r>
              <a:rPr lang="en-US" sz="1700" b="1" dirty="0"/>
              <a:t> </a:t>
            </a:r>
            <a:r>
              <a:rPr lang="en-US" sz="1700" b="1" dirty="0" err="1"/>
              <a:t>kungotsvaka</a:t>
            </a:r>
            <a:r>
              <a:rPr lang="en-US" sz="1700" b="1" dirty="0"/>
              <a:t> </a:t>
            </a:r>
            <a:r>
              <a:rPr lang="en-US" sz="1700" b="1" dirty="0" err="1"/>
              <a:t>zivo</a:t>
            </a:r>
            <a:r>
              <a:rPr lang="en-US" sz="1700" b="1" dirty="0"/>
              <a:t> here, kana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ndine</a:t>
            </a:r>
            <a:r>
              <a:rPr lang="en-US" sz="1700" b="1" dirty="0"/>
              <a:t> </a:t>
            </a:r>
            <a:r>
              <a:rPr lang="en-US" sz="1700" b="1" dirty="0" err="1"/>
              <a:t>chido</a:t>
            </a:r>
            <a:r>
              <a:rPr lang="en-US" sz="1700" b="1" dirty="0"/>
              <a:t> </a:t>
            </a:r>
            <a:r>
              <a:rPr lang="en-US" sz="1700" b="1" dirty="0" err="1"/>
              <a:t>chakadzama</a:t>
            </a:r>
            <a:r>
              <a:rPr lang="en-US" sz="1700" b="1" dirty="0"/>
              <a:t> </a:t>
            </a:r>
            <a:r>
              <a:rPr lang="en-US" sz="1700" b="1" dirty="0" err="1"/>
              <a:t>chokuziva</a:t>
            </a:r>
            <a:r>
              <a:rPr lang="en-US" sz="1700" b="1" dirty="0"/>
              <a:t> </a:t>
            </a:r>
            <a:r>
              <a:rPr lang="en-US" sz="1700" b="1" dirty="0" err="1"/>
              <a:t>zvakawanda</a:t>
            </a:r>
            <a:r>
              <a:rPr lang="en-US" sz="1700" b="1" dirty="0"/>
              <a:t> </a:t>
            </a:r>
            <a:r>
              <a:rPr lang="en-US" sz="1700" b="1" dirty="0" err="1"/>
              <a:t>nezvaMwari</a:t>
            </a:r>
            <a:r>
              <a:rPr lang="en" b="1" dirty="0"/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3046457"/>
            <a:ext cx="5268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S</a:t>
            </a:r>
            <a:r>
              <a:rPr lang="en-US" b="1" dirty="0" err="1">
                <a:solidFill>
                  <a:prstClr val="black"/>
                </a:solidFill>
              </a:rPr>
              <a:t>ezviri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pachena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tichabetserwa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zvikuru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nokutsaura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tifunde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Bhaibheri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kupfuura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kutsaura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maminiti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mashanu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bedzi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836110"/>
            <a:ext cx="873529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Tichabatsirwa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zvikuru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nokudzidza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kwedu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Bhaibheri</a:t>
            </a:r>
            <a:r>
              <a:rPr lang="en-US" sz="1700" b="1" dirty="0">
                <a:solidFill>
                  <a:prstClr val="black"/>
                </a:solidFill>
              </a:rPr>
              <a:t> kana </a:t>
            </a:r>
            <a:r>
              <a:rPr lang="en-US" sz="1700" b="1" dirty="0" err="1">
                <a:solidFill>
                  <a:prstClr val="black"/>
                </a:solidFill>
              </a:rPr>
              <a:t>yava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nguva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yokuva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naMwari</a:t>
            </a:r>
            <a:r>
              <a:rPr lang="en-US" sz="1700" b="1" dirty="0">
                <a:solidFill>
                  <a:prstClr val="black"/>
                </a:solidFill>
              </a:rPr>
              <a:t> ( Jer. 29:13 ),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kufara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maAri</a:t>
            </a:r>
            <a:r>
              <a:rPr lang="en-US" sz="1700" b="1" dirty="0">
                <a:solidFill>
                  <a:prstClr val="black"/>
                </a:solidFill>
              </a:rPr>
              <a:t> ( </a:t>
            </a:r>
            <a:r>
              <a:rPr lang="en-US" sz="1700" b="1" dirty="0" err="1">
                <a:solidFill>
                  <a:prstClr val="black"/>
                </a:solidFill>
              </a:rPr>
              <a:t>Mapis</a:t>
            </a:r>
            <a:r>
              <a:rPr lang="en-US" sz="1700" b="1" dirty="0">
                <a:solidFill>
                  <a:prstClr val="black"/>
                </a:solidFill>
              </a:rPr>
              <a:t>. 37:4 ); </a:t>
            </a:r>
            <a:r>
              <a:rPr lang="en-US" sz="1700" b="1" dirty="0" err="1">
                <a:solidFill>
                  <a:prstClr val="black"/>
                </a:solidFill>
              </a:rPr>
              <a:t>patinotarisa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mumapeji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tiwane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shoko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rinokosha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raMwari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kwatiri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accent5"/>
                </a:solidFill>
              </a:rPr>
              <a:t>NZVIMBO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Maŋgwanani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kucinerima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wakamuka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akaɓuɗa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akaenda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kunɀimbo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murenje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akandonyeŋgetera’po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(Marko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/>
              <a:t>Jesu </a:t>
            </a:r>
            <a:r>
              <a:rPr lang="en-US" sz="1700" b="1" dirty="0" err="1"/>
              <a:t>paaida</a:t>
            </a:r>
            <a:r>
              <a:rPr lang="en-US" sz="1700" b="1" dirty="0"/>
              <a:t>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yakakosha</a:t>
            </a:r>
            <a:r>
              <a:rPr lang="en-US" sz="1700" b="1" dirty="0"/>
              <a:t> </a:t>
            </a:r>
            <a:r>
              <a:rPr lang="en-US" sz="1700" b="1" dirty="0" err="1"/>
              <a:t>yekuyanana</a:t>
            </a:r>
            <a:r>
              <a:rPr lang="en-US" sz="1700" b="1" dirty="0"/>
              <a:t> </a:t>
            </a:r>
            <a:r>
              <a:rPr lang="en-US" sz="1700" b="1" dirty="0" err="1"/>
              <a:t>naMwari</a:t>
            </a:r>
            <a:r>
              <a:rPr lang="en-US" sz="1700" b="1" dirty="0"/>
              <a:t>, </a:t>
            </a:r>
            <a:r>
              <a:rPr lang="en-US" sz="1700" b="1" dirty="0" err="1"/>
              <a:t>aimuka</a:t>
            </a:r>
            <a:r>
              <a:rPr lang="en-US" sz="1700" b="1" dirty="0"/>
              <a:t> </a:t>
            </a:r>
            <a:r>
              <a:rPr lang="en-US" sz="1700" b="1" dirty="0" err="1"/>
              <a:t>mangwanani-ngwanani</a:t>
            </a:r>
            <a:r>
              <a:rPr lang="en-US" sz="1700" b="1" dirty="0"/>
              <a:t> </a:t>
            </a:r>
            <a:r>
              <a:rPr lang="en-US" sz="1700" b="1" dirty="0" err="1"/>
              <a:t>otsvaka</a:t>
            </a:r>
            <a:r>
              <a:rPr lang="en-US" sz="1700" b="1" dirty="0"/>
              <a:t> </a:t>
            </a:r>
            <a:r>
              <a:rPr lang="en-US" sz="1700" b="1" dirty="0" err="1"/>
              <a:t>nzvimbo</a:t>
            </a:r>
            <a:r>
              <a:rPr lang="en-US" sz="1700" b="1" dirty="0"/>
              <a:t> </a:t>
            </a:r>
            <a:r>
              <a:rPr lang="en-US" sz="1700" b="1" dirty="0" err="1"/>
              <a:t>yakanyarara</a:t>
            </a:r>
            <a:r>
              <a:rPr lang="en-US" sz="1700" b="1" dirty="0"/>
              <a:t> (Marko 1:35). </a:t>
            </a:r>
            <a:r>
              <a:rPr lang="en-US" sz="1700" b="1" dirty="0" err="1"/>
              <a:t>Izvi</a:t>
            </a:r>
            <a:r>
              <a:rPr lang="en-US" sz="1700" b="1" dirty="0"/>
              <a:t> </a:t>
            </a:r>
            <a:r>
              <a:rPr lang="en-US" sz="1700" b="1" dirty="0" err="1"/>
              <a:t>zvinogona</a:t>
            </a:r>
            <a:r>
              <a:rPr lang="en-US" sz="1700" b="1" dirty="0"/>
              <a:t> </a:t>
            </a:r>
            <a:r>
              <a:rPr lang="en-US" sz="1700" b="1" dirty="0" err="1"/>
              <a:t>kushandiswa</a:t>
            </a:r>
            <a:r>
              <a:rPr lang="en-US" sz="1700" b="1" dirty="0"/>
              <a:t> </a:t>
            </a:r>
            <a:r>
              <a:rPr lang="en-US" sz="1700" b="1" dirty="0" err="1"/>
              <a:t>pazvose</a:t>
            </a:r>
            <a:r>
              <a:rPr lang="en-US" sz="1700" b="1" dirty="0"/>
              <a:t> </a:t>
            </a:r>
            <a:r>
              <a:rPr lang="en-US" sz="1700" b="1" dirty="0" err="1"/>
              <a:t>zviri</a:t>
            </a:r>
            <a:r>
              <a:rPr lang="en-US" sz="1700" b="1" dirty="0"/>
              <a:t> </a:t>
            </a:r>
            <a:r>
              <a:rPr lang="en-US" sz="1700" b="1" dirty="0" err="1"/>
              <a:t>zviviri</a:t>
            </a:r>
            <a:r>
              <a:rPr lang="en-US" sz="1700" b="1" dirty="0"/>
              <a:t> </a:t>
            </a:r>
            <a:r>
              <a:rPr lang="en-US" sz="1700" b="1" dirty="0" err="1"/>
              <a:t>munyengetero</a:t>
            </a:r>
            <a:r>
              <a:rPr lang="en-US" sz="1700" b="1" dirty="0"/>
              <a:t> </a:t>
            </a:r>
            <a:r>
              <a:rPr lang="en-US" sz="1700" b="1" dirty="0" err="1"/>
              <a:t>nefundo</a:t>
            </a:r>
            <a:r>
              <a:rPr lang="en-US" sz="1700" b="1" dirty="0"/>
              <a:t> </a:t>
            </a:r>
            <a:r>
              <a:rPr lang="en-US" sz="1700" b="1" dirty="0" err="1"/>
              <a:t>yeBhaibheri</a:t>
            </a:r>
            <a:r>
              <a:rPr lang="en" sz="17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8" y="2602388"/>
            <a:ext cx="59332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Zvakaoma</a:t>
            </a:r>
            <a:r>
              <a:rPr lang="en-US" sz="1700" b="1" dirty="0"/>
              <a:t> </a:t>
            </a:r>
            <a:r>
              <a:rPr lang="en-US" sz="1700" b="1" dirty="0" err="1"/>
              <a:t>kuisa</a:t>
            </a:r>
            <a:r>
              <a:rPr lang="en-US" sz="1700" b="1" dirty="0"/>
              <a:t> </a:t>
            </a:r>
            <a:r>
              <a:rPr lang="en-US" sz="1700" b="1" dirty="0" err="1"/>
              <a:t>pfungwa</a:t>
            </a:r>
            <a:r>
              <a:rPr lang="en-US" sz="1700" b="1" dirty="0"/>
              <a:t> </a:t>
            </a:r>
            <a:r>
              <a:rPr lang="en-US" sz="1700" b="1" dirty="0" err="1"/>
              <a:t>pakudzidza</a:t>
            </a:r>
            <a:r>
              <a:rPr lang="en-US" sz="1700" b="1" dirty="0"/>
              <a:t> </a:t>
            </a:r>
            <a:r>
              <a:rPr lang="en-US" sz="1700" b="1" dirty="0" err="1"/>
              <a:t>munzvimbo</a:t>
            </a:r>
            <a:r>
              <a:rPr lang="en-US" sz="1700" b="1" dirty="0"/>
              <a:t> </a:t>
            </a:r>
            <a:r>
              <a:rPr lang="en-US" sz="1700" b="1" dirty="0" err="1"/>
              <a:t>ine</a:t>
            </a:r>
            <a:r>
              <a:rPr lang="en-US" sz="1700" b="1" dirty="0"/>
              <a:t> </a:t>
            </a:r>
            <a:r>
              <a:rPr lang="en-US" sz="1700" b="1" dirty="0" err="1"/>
              <a:t>ruzha</a:t>
            </a:r>
            <a:r>
              <a:rPr lang="en-US" sz="1700" b="1" dirty="0"/>
              <a:t> kana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ine</a:t>
            </a:r>
            <a:r>
              <a:rPr lang="en-US" sz="1700" b="1" dirty="0"/>
              <a:t> </a:t>
            </a:r>
            <a:r>
              <a:rPr lang="en-US" sz="1700" b="1" dirty="0" err="1"/>
              <a:t>vanhu</a:t>
            </a:r>
            <a:r>
              <a:rPr lang="en-US" sz="1700" b="1" dirty="0"/>
              <a:t> </a:t>
            </a:r>
            <a:r>
              <a:rPr lang="en-US" sz="1700" b="1" dirty="0" err="1"/>
              <a:t>vakawanda</a:t>
            </a:r>
            <a:r>
              <a:rPr lang="en-US" sz="1700" b="1" dirty="0"/>
              <a:t>. </a:t>
            </a:r>
            <a:r>
              <a:rPr lang="en-US" sz="1700" b="1" dirty="0" err="1"/>
              <a:t>Zviri</a:t>
            </a:r>
            <a:r>
              <a:rPr lang="en-US" sz="1700" b="1" dirty="0"/>
              <a:t> </a:t>
            </a:r>
            <a:r>
              <a:rPr lang="en-US" sz="1700" b="1" dirty="0" err="1"/>
              <a:t>nyore</a:t>
            </a:r>
            <a:r>
              <a:rPr lang="en-US" sz="1700" b="1" dirty="0"/>
              <a:t> </a:t>
            </a:r>
            <a:r>
              <a:rPr lang="en-US" sz="1700" b="1" dirty="0" err="1"/>
              <a:t>kuzviita</a:t>
            </a:r>
            <a:r>
              <a:rPr lang="en-US" sz="1700" b="1" dirty="0"/>
              <a:t> </a:t>
            </a:r>
            <a:r>
              <a:rPr lang="en-US" sz="1700" b="1" dirty="0" err="1"/>
              <a:t>munzvimbo</a:t>
            </a:r>
            <a:r>
              <a:rPr lang="en-US" sz="1700" b="1" dirty="0"/>
              <a:t> </a:t>
            </a:r>
            <a:r>
              <a:rPr lang="en-US" sz="1700" b="1" dirty="0" err="1"/>
              <a:t>yakagadzikana</a:t>
            </a:r>
            <a:r>
              <a:rPr lang="en-US" sz="1700" b="1" dirty="0"/>
              <a:t>, </a:t>
            </a:r>
            <a:r>
              <a:rPr lang="en-US" sz="1700" b="1" dirty="0" err="1"/>
              <a:t>yakanyarara</a:t>
            </a:r>
            <a:r>
              <a:rPr lang="en-US" sz="1700" b="1" dirty="0"/>
              <a:t>,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isina</a:t>
            </a:r>
            <a:r>
              <a:rPr lang="en-US" sz="1700" b="1" dirty="0"/>
              <a:t> </a:t>
            </a:r>
            <a:r>
              <a:rPr lang="en-US" sz="1700" b="1" dirty="0" err="1"/>
              <a:t>vanhu</a:t>
            </a:r>
            <a:r>
              <a:rPr lang="en" sz="17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5000089"/>
            <a:ext cx="58391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Kana </a:t>
            </a:r>
            <a:r>
              <a:rPr lang="en-US" b="1" dirty="0" err="1">
                <a:solidFill>
                  <a:prstClr val="black"/>
                </a:solidFill>
              </a:rPr>
              <a:t>tawana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nguva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nenzvimbo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chaiyo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ngatiitei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ichi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chiitiko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chenguva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dzose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r>
              <a:rPr lang="en-US" b="1" dirty="0" err="1">
                <a:solidFill>
                  <a:prstClr val="black"/>
                </a:solidFill>
              </a:rPr>
              <a:t>Zvichida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mamwe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mamiriro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ezvinhu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anokosha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achatitadzisa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kubata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nguva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iyoyo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asi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ngatisarega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nguva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yakawandisa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ichipfuura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tisina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kudzidza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Bhaibheri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zuva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nezuva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801238"/>
            <a:ext cx="58391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Maawa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okutanga</a:t>
            </a:r>
            <a:r>
              <a:rPr lang="en-US" b="1" dirty="0">
                <a:solidFill>
                  <a:prstClr val="black"/>
                </a:solidFill>
              </a:rPr>
              <a:t> kana </a:t>
            </a:r>
            <a:r>
              <a:rPr lang="en-US" b="1" dirty="0" err="1">
                <a:solidFill>
                  <a:prstClr val="black"/>
                </a:solidFill>
              </a:rPr>
              <a:t>ekupedzisira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ezuva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pakunenge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kwakanyanyorara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anogona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nguva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dzatinogona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kunangidzira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pfungwa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dzedu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zviri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nyore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NZIRA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ndiɀo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icaita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shoko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raŋgu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rinoɓuɗa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mumuromo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maŋgu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hariŋgadzokeri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kwandiri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risina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(Isaya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468694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439395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NZIRA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ndiɀo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icaita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shoko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raŋgu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rinoɓuɗa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mumuromo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maŋgu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hariŋgadzokeri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kwandiri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risina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(Isaya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2464211" y="2110584"/>
            <a:ext cx="7888103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" sz="54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ZVAKANAKIRA KUDZIDZA BHAIBHERI</a:t>
            </a: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895</Words>
  <Application>Microsoft Office PowerPoint</Application>
  <PresentationFormat>Panorámica</PresentationFormat>
  <Paragraphs>68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Calibri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108</cp:revision>
  <dcterms:created xsi:type="dcterms:W3CDTF">2026-03-21T15:43:08Z</dcterms:created>
  <dcterms:modified xsi:type="dcterms:W3CDTF">2026-04-30T19:31:45Z</dcterms:modified>
</cp:coreProperties>
</file>