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Munguva yekumirira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Kuuya kweChipiri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Kusvika kumusha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Tichange tichiitei mukusingaperi?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Basa redu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Kurwa</a:t>
          </a:r>
          <a:r>
            <a:rPr lang="en-US" sz="2000" b="1" dirty="0"/>
            <a:t> </a:t>
          </a:r>
          <a:r>
            <a:rPr lang="en-US" sz="2000" b="1" dirty="0" err="1"/>
            <a:t>neguhu</a:t>
          </a:r>
          <a:r>
            <a:rPr lang="en-US" sz="2000" b="1" dirty="0"/>
            <a:t> </a:t>
          </a:r>
          <a:r>
            <a:rPr lang="en-US" sz="2000" b="1" dirty="0" err="1"/>
            <a:t>rokurwa</a:t>
          </a:r>
          <a:endParaRPr lang="es-ES" sz="20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Rudzi</a:t>
          </a:r>
          <a:r>
            <a:rPr lang="en-US" sz="2000" b="1" dirty="0"/>
            <a:t> </a:t>
          </a:r>
          <a:r>
            <a:rPr lang="en-US" sz="2000" b="1" dirty="0" err="1"/>
            <a:t>rucamukira</a:t>
          </a:r>
          <a:r>
            <a:rPr lang="en-US" sz="2000" b="1" dirty="0"/>
            <a:t> </a:t>
          </a:r>
          <a:r>
            <a:rPr lang="en-US" sz="2000" b="1" dirty="0" err="1"/>
            <a:t>rudzi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Nzara </a:t>
          </a:r>
          <a:r>
            <a:rPr lang="en-US" sz="1600" b="1" dirty="0" err="1"/>
            <a:t>nokuɗeŋgenyika</a:t>
          </a:r>
          <a:r>
            <a:rPr lang="en-US" sz="1600" b="1" dirty="0"/>
            <a:t> </a:t>
          </a:r>
          <a:r>
            <a:rPr lang="en-US" sz="1600" b="1" dirty="0" err="1"/>
            <a:t>kwenyika</a:t>
          </a:r>
          <a:endParaRPr lang="es-ES" sz="20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MaKristu achavengwa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Vazhinji vachatsauswa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Vaporofita venhema vanonyengera</a:t>
          </a:r>
          <a:endParaRPr lang="es-ES" sz="16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en-US" sz="2000" b="1" dirty="0" err="1">
              <a:solidFill>
                <a:schemeClr val="tx1"/>
              </a:solidFill>
            </a:rPr>
            <a:t>Njodzi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huru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dzinozunungusa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Nyika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(Zva. 6:12-14)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en-US" sz="2000" b="1" dirty="0" err="1">
              <a:solidFill>
                <a:schemeClr val="tx1"/>
              </a:solidFill>
            </a:rPr>
            <a:t>Chiratidzo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cheMwanakomana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weMunhu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chinooneka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-US" sz="2000" b="1" dirty="0">
              <a:solidFill>
                <a:schemeClr val="tx1"/>
              </a:solidFill>
            </a:rPr>
            <a:t>gore </a:t>
          </a:r>
          <a:r>
            <a:rPr lang="en-US" sz="2000" b="1" dirty="0" err="1">
              <a:solidFill>
                <a:schemeClr val="tx1"/>
              </a:solidFill>
            </a:rPr>
            <a:t>duku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</a:rPr>
            <a:t>Jesu </a:t>
          </a:r>
          <a:r>
            <a:rPr lang="en-US" sz="2000" b="1" dirty="0" err="1">
              <a:solidFill>
                <a:schemeClr val="tx1"/>
              </a:solidFill>
            </a:rPr>
            <a:t>anoputika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achibva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kumakore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(Zva.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Inzwi</a:t>
          </a:r>
          <a:r>
            <a:rPr lang="en-US" sz="2000" b="1" dirty="0">
              <a:solidFill>
                <a:schemeClr val="tx1"/>
              </a:solidFill>
            </a:rPr>
            <a:t> rake </a:t>
          </a:r>
          <a:r>
            <a:rPr lang="en-US" sz="2000" b="1" dirty="0" err="1">
              <a:solidFill>
                <a:schemeClr val="tx1"/>
              </a:solidFill>
            </a:rPr>
            <a:t>rinomutsa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vakafa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uye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rinoshandura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vapenyu</a:t>
          </a:r>
          <a:r>
            <a:rPr lang="en-US" sz="2000" b="1" dirty="0">
              <a:solidFill>
                <a:schemeClr val="tx1"/>
              </a:solidFill>
            </a:rPr>
            <a:t> </a:t>
          </a:r>
        </a:p>
        <a:p>
          <a:r>
            <a:rPr lang="fi-FI" sz="2000" b="1" dirty="0">
              <a:solidFill>
                <a:schemeClr val="tx1"/>
              </a:solidFill>
            </a:rPr>
            <a:t>( Johani 5:28; 1 ​​VaTesaronika 4:16; 1 VaKorinte</a:t>
          </a:r>
          <a:r>
            <a:rPr lang="en" sz="2000" b="1" dirty="0">
              <a:solidFill>
                <a:schemeClr val="tx1"/>
              </a:solidFill>
            </a:rPr>
            <a:t> 15:51-52)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Ngirozi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dzinounganidza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vakadzikinurwa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dzovaunza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Jesu (Ⅰ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VaTesaronika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Munguva yekumirira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Kuuya kweChipiri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Kusvika kumusha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Tichange tichiitei mukusingaperi?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Basa redu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Kurwa</a:t>
          </a:r>
          <a:r>
            <a:rPr lang="en-US" sz="2000" b="1" kern="1200" dirty="0"/>
            <a:t> </a:t>
          </a:r>
          <a:r>
            <a:rPr lang="en-US" sz="2000" b="1" kern="1200" dirty="0" err="1"/>
            <a:t>neguhu</a:t>
          </a:r>
          <a:r>
            <a:rPr lang="en-US" sz="2000" b="1" kern="1200" dirty="0"/>
            <a:t> </a:t>
          </a:r>
          <a:r>
            <a:rPr lang="en-US" sz="2000" b="1" kern="1200" dirty="0" err="1"/>
            <a:t>rokurwa</a:t>
          </a:r>
          <a:endParaRPr lang="es-ES" sz="20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Rudzi</a:t>
          </a:r>
          <a:r>
            <a:rPr lang="en-US" sz="2000" b="1" kern="1200" dirty="0"/>
            <a:t> </a:t>
          </a:r>
          <a:r>
            <a:rPr lang="en-US" sz="2000" b="1" kern="1200" dirty="0" err="1"/>
            <a:t>rucamukira</a:t>
          </a:r>
          <a:r>
            <a:rPr lang="en-US" sz="2000" b="1" kern="1200" dirty="0"/>
            <a:t> </a:t>
          </a:r>
          <a:r>
            <a:rPr lang="en-US" sz="2000" b="1" kern="1200" dirty="0" err="1"/>
            <a:t>rudzi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Nzara </a:t>
          </a:r>
          <a:r>
            <a:rPr lang="en-US" sz="1600" b="1" kern="1200" dirty="0" err="1"/>
            <a:t>nokuɗeŋgenyika</a:t>
          </a:r>
          <a:r>
            <a:rPr lang="en-US" sz="1600" b="1" kern="1200" dirty="0"/>
            <a:t> </a:t>
          </a:r>
          <a:r>
            <a:rPr lang="en-US" sz="1600" b="1" kern="1200" dirty="0" err="1"/>
            <a:t>kwenyika</a:t>
          </a:r>
          <a:endParaRPr lang="es-ES" sz="20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MaKristu achavengwa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Vazhinji vachatsauswa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Vaporofita venhema vanonyengera</a:t>
          </a:r>
          <a:endParaRPr lang="es-ES" sz="16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Njodzi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huru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dzinozunungusa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Nyika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(Zva. 6:12-14)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Chiratidzo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cheMwanakomana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weMunhu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chinooneka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>
              <a:solidFill>
                <a:schemeClr val="tx1"/>
              </a:solidFill>
            </a:rPr>
            <a:t>gore </a:t>
          </a:r>
          <a:r>
            <a:rPr lang="en-US" sz="2000" b="1" kern="1200" dirty="0" err="1">
              <a:solidFill>
                <a:schemeClr val="tx1"/>
              </a:solidFill>
            </a:rPr>
            <a:t>duku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Jesu </a:t>
          </a:r>
          <a:r>
            <a:rPr lang="en-US" sz="2000" b="1" kern="1200" dirty="0" err="1">
              <a:solidFill>
                <a:schemeClr val="tx1"/>
              </a:solidFill>
            </a:rPr>
            <a:t>anoputika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achibva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kumakore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(Zva.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Inzwi</a:t>
          </a:r>
          <a:r>
            <a:rPr lang="en-US" sz="2000" b="1" kern="1200" dirty="0">
              <a:solidFill>
                <a:schemeClr val="tx1"/>
              </a:solidFill>
            </a:rPr>
            <a:t> rake </a:t>
          </a:r>
          <a:r>
            <a:rPr lang="en-US" sz="2000" b="1" kern="1200" dirty="0" err="1">
              <a:solidFill>
                <a:schemeClr val="tx1"/>
              </a:solidFill>
            </a:rPr>
            <a:t>rinomutsa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vakafa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uye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rinoshandura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vapenyu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( Johani 5:28; 1 ​​VaTesaronika 4:16; 1 VaKorinte</a:t>
          </a:r>
          <a:r>
            <a:rPr lang="en" sz="2000" b="1" kern="1200" dirty="0">
              <a:solidFill>
                <a:schemeClr val="tx1"/>
              </a:solidFill>
            </a:rPr>
            <a:t> 15:51-52)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Ngirozi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dzinounganidza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vakadzikinurwa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dzovaunza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Jesu (Ⅰ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VaTesaronika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2537927" y="104765"/>
            <a:ext cx="6167534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935"/>
              </a:avLst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MUKUSINGAPERI</a:t>
            </a:r>
            <a:endParaRPr lang="en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Chidzidzo 13 cha Chhikumi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61838" y="597183"/>
            <a:ext cx="523966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Ʋaɗikanwa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ɀ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tiri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ʋana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ʋaMŋari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ʋuye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icigere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kuratidzwa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ticazoʋei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Tinoziʋa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kana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acizoʋoneswa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isu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ticafanana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naye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ticamuʋona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seɀaakaita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28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Johani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3:2)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708080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5" y="90784"/>
            <a:ext cx="656919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Kunyange</a:t>
            </a:r>
            <a:r>
              <a:rPr lang="en-US" sz="1700" b="1" dirty="0"/>
              <a:t> </a:t>
            </a:r>
            <a:r>
              <a:rPr lang="en-US" sz="1700" b="1" dirty="0" err="1"/>
              <a:t>zvazvo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nohukama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kusvika</a:t>
            </a:r>
            <a:r>
              <a:rPr lang="en-US" sz="1700" b="1" dirty="0"/>
              <a:t> </a:t>
            </a:r>
            <a:r>
              <a:rPr lang="en-US" sz="1700" b="1" dirty="0" err="1"/>
              <a:t>pakumuziva</a:t>
            </a:r>
            <a:r>
              <a:rPr lang="en-US" sz="1700" b="1" dirty="0"/>
              <a:t> </a:t>
            </a:r>
            <a:r>
              <a:rPr lang="en-US" sz="1700" b="1" dirty="0" err="1"/>
              <a:t>muupenyu</a:t>
            </a:r>
            <a:r>
              <a:rPr lang="en-US" sz="1700" b="1" dirty="0"/>
              <a:t> </a:t>
            </a:r>
            <a:r>
              <a:rPr lang="en-US" sz="1700" b="1" dirty="0" err="1"/>
              <a:t>hwedu</a:t>
            </a:r>
            <a:r>
              <a:rPr lang="en-US" sz="1700" b="1" dirty="0"/>
              <a:t> </a:t>
            </a:r>
            <a:r>
              <a:rPr lang="en-US" sz="1700" b="1" dirty="0" err="1"/>
              <a:t>hwose</a:t>
            </a:r>
            <a:r>
              <a:rPr lang="en-US" sz="1700" b="1" dirty="0"/>
              <a:t> </a:t>
            </a:r>
            <a:r>
              <a:rPr lang="en-US" sz="1700" b="1" dirty="0" err="1"/>
              <a:t>kuchikosha</a:t>
            </a:r>
            <a:r>
              <a:rPr lang="en-US" sz="1700" b="1" dirty="0"/>
              <a:t>, </a:t>
            </a:r>
            <a:r>
              <a:rPr lang="en-US" sz="1700" b="1" dirty="0" err="1"/>
              <a:t>ichocho</a:t>
            </a:r>
            <a:r>
              <a:rPr lang="en-US" sz="1700" b="1" dirty="0"/>
              <a:t> </a:t>
            </a:r>
            <a:r>
              <a:rPr lang="en-US" sz="1700" b="1" dirty="0" err="1"/>
              <a:t>hachisi</a:t>
            </a:r>
            <a:r>
              <a:rPr lang="en-US" sz="1700" b="1" dirty="0"/>
              <a:t> </a:t>
            </a:r>
            <a:r>
              <a:rPr lang="en-US" sz="1700" b="1" dirty="0" err="1"/>
              <a:t>chinangwa</a:t>
            </a:r>
            <a:r>
              <a:rPr lang="en-US" sz="1700" b="1" dirty="0"/>
              <a:t> </a:t>
            </a:r>
            <a:r>
              <a:rPr lang="en-US" sz="1700" b="1" dirty="0" err="1"/>
              <a:t>chomuKristu</a:t>
            </a:r>
            <a:endParaRPr lang="en" sz="17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Inguva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yakareba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kusvika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iyoyo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Chii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chichaitika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pashure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Ruzivo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urwu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runobata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hwangu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hwezuva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nezuva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Tinoshuvira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chikuru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Tinoda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kuonana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nechiso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chaIye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watakasangana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watakadyidzana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MUNGUVA YEKUMIRIRA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uziʋe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namazuʋa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okupedzisira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ŋguʋa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dzokutambudzika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dzicaȿika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Timotio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Jesu </a:t>
            </a:r>
            <a:r>
              <a:rPr lang="en-US" sz="1700" b="1" dirty="0" err="1"/>
              <a:t>akatipa</a:t>
            </a:r>
            <a:r>
              <a:rPr lang="en-US" sz="1700" b="1" dirty="0"/>
              <a:t> </a:t>
            </a:r>
            <a:r>
              <a:rPr lang="en-US" sz="1700" b="1" dirty="0" err="1"/>
              <a:t>zviratidzo</a:t>
            </a:r>
            <a:r>
              <a:rPr lang="en-US" sz="1700" b="1" dirty="0"/>
              <a:t> </a:t>
            </a:r>
            <a:r>
              <a:rPr lang="en-US" sz="1700" b="1" dirty="0" err="1"/>
              <a:t>zvaizoitika</a:t>
            </a:r>
            <a:r>
              <a:rPr lang="en-US" sz="1700" b="1" dirty="0"/>
              <a:t> </a:t>
            </a:r>
            <a:r>
              <a:rPr lang="en-US" sz="1700" b="1" dirty="0" err="1"/>
              <a:t>Kuuya</a:t>
            </a:r>
            <a:r>
              <a:rPr lang="en-US" sz="1700" b="1" dirty="0"/>
              <a:t> </a:t>
            </a:r>
            <a:r>
              <a:rPr lang="en-US" sz="1700" b="1" dirty="0" err="1"/>
              <a:t>Kwake</a:t>
            </a:r>
            <a:r>
              <a:rPr lang="en-US" sz="1700" b="1" dirty="0"/>
              <a:t> </a:t>
            </a:r>
            <a:r>
              <a:rPr lang="en-US" sz="1700" b="1" dirty="0" err="1"/>
              <a:t>kweChipiri</a:t>
            </a:r>
            <a:r>
              <a:rPr lang="en-US" sz="1700" b="1" dirty="0"/>
              <a:t> </a:t>
            </a:r>
            <a:r>
              <a:rPr lang="en-US" sz="1700" b="1" dirty="0" err="1"/>
              <a:t>kusati</a:t>
            </a:r>
            <a:r>
              <a:rPr lang="en-US" sz="1700" b="1" dirty="0"/>
              <a:t> </a:t>
            </a:r>
            <a:r>
              <a:rPr lang="en-US" sz="1700" b="1" dirty="0" err="1"/>
              <a:t>kwasvika</a:t>
            </a:r>
            <a:r>
              <a:rPr lang="en-US" sz="1700" b="1" dirty="0"/>
              <a:t>. </a:t>
            </a:r>
            <a:r>
              <a:rPr lang="en-US" sz="1700" b="1" dirty="0" err="1"/>
              <a:t>Inhevedzano</a:t>
            </a:r>
            <a:r>
              <a:rPr lang="en-US" sz="1700" b="1" dirty="0"/>
              <a:t> </a:t>
            </a:r>
            <a:r>
              <a:rPr lang="en-US" sz="1700" b="1" dirty="0" err="1"/>
              <a:t>yemamiriro</a:t>
            </a:r>
            <a:r>
              <a:rPr lang="en-US" sz="1700" b="1" dirty="0"/>
              <a:t> </a:t>
            </a:r>
            <a:r>
              <a:rPr lang="en-US" sz="1700" b="1" dirty="0" err="1"/>
              <a:t>ezvinhu</a:t>
            </a:r>
            <a:r>
              <a:rPr lang="en-US" sz="1700" b="1" dirty="0"/>
              <a:t> </a:t>
            </a:r>
            <a:r>
              <a:rPr lang="en-US" sz="1700" b="1" dirty="0" err="1"/>
              <a:t>anozonyanya</a:t>
            </a:r>
            <a:r>
              <a:rPr lang="en-US" sz="1700" b="1" dirty="0"/>
              <a:t> </a:t>
            </a:r>
            <a:r>
              <a:rPr lang="en-US" sz="1700" b="1" dirty="0" err="1"/>
              <a:t>kuipa</a:t>
            </a:r>
            <a:r>
              <a:rPr lang="en-US" sz="1700" b="1" dirty="0"/>
              <a:t> </a:t>
            </a:r>
            <a:r>
              <a:rPr lang="en-US" sz="1700" b="1" dirty="0" err="1"/>
              <a:t>apo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iyoyo</a:t>
            </a:r>
            <a:r>
              <a:rPr lang="en-US" sz="1700" b="1" dirty="0"/>
              <a:t> </a:t>
            </a:r>
            <a:r>
              <a:rPr lang="en-US" sz="1700" b="1" dirty="0" err="1"/>
              <a:t>inoswedera</a:t>
            </a:r>
            <a:r>
              <a:rPr lang="en" sz="1700" b="1" dirty="0"/>
              <a:t> (Mt. 24:6-11):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156962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261884"/>
            <a:chOff x="4962524" y="4118699"/>
            <a:chExt cx="4924425" cy="1261884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err="1"/>
                <a:t>Mepu</a:t>
              </a:r>
              <a:r>
                <a:rPr lang="en-US" sz="1400" b="1" dirty="0"/>
                <a:t> </a:t>
              </a:r>
              <a:r>
                <a:rPr lang="en-US" sz="1400" b="1" dirty="0" err="1"/>
                <a:t>yehondo</a:t>
              </a:r>
              <a:r>
                <a:rPr lang="en-US" sz="1400" b="1" dirty="0"/>
                <a:t> </a:t>
              </a:r>
              <a:r>
                <a:rPr lang="en-US" sz="1400" b="1" dirty="0" err="1"/>
                <a:t>dziri</a:t>
              </a:r>
              <a:r>
                <a:rPr lang="en-US" sz="1400" b="1" dirty="0"/>
                <a:t> </a:t>
              </a:r>
              <a:r>
                <a:rPr lang="en-US" sz="1400" b="1" dirty="0" err="1"/>
                <a:t>kuitika</a:t>
              </a:r>
              <a:r>
                <a:rPr lang="en" sz="1400" b="1" dirty="0"/>
                <a:t>:</a:t>
              </a:r>
              <a:endParaRPr lang="en" sz="1600" b="1" dirty="0"/>
            </a:p>
            <a:p>
              <a:pPr lvl="1"/>
              <a:r>
                <a:rPr lang="en" sz="1400" b="1" dirty="0"/>
                <a:t>Hondo huru (ndufu 10,000 kana kupfuura)</a:t>
              </a:r>
            </a:p>
            <a:p>
              <a:pPr lvl="1"/>
              <a:r>
                <a:rPr lang="en" sz="1600" b="1" dirty="0"/>
                <a:t>Hondo dziduku (ndufu 1,000-9,999)</a:t>
              </a:r>
            </a:p>
            <a:p>
              <a:pPr lvl="1"/>
              <a:r>
                <a:rPr lang="en" sz="1600" b="1" dirty="0"/>
                <a:t>Magakava (ndufu 100-999)</a:t>
              </a:r>
            </a:p>
            <a:p>
              <a:pPr lvl="1"/>
              <a:r>
                <a:rPr lang="en-US" sz="1600" b="1" dirty="0" err="1"/>
                <a:t>Kupesana</a:t>
              </a:r>
              <a:r>
                <a:rPr lang="en-US" sz="1600" b="1" dirty="0"/>
                <a:t> </a:t>
              </a:r>
              <a:r>
                <a:rPr lang="en-US" sz="1600" b="1" dirty="0" err="1"/>
                <a:t>uye</a:t>
              </a:r>
              <a:r>
                <a:rPr lang="en-US" sz="1600" b="1" dirty="0"/>
                <a:t> </a:t>
              </a:r>
              <a:r>
                <a:rPr lang="en-US" sz="1600" b="1" dirty="0" err="1"/>
                <a:t>kunetsana</a:t>
              </a:r>
              <a:r>
                <a:rPr lang="en" sz="1600" b="1" dirty="0"/>
                <a:t> (ndufu 1-99)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5" y="4464565"/>
            <a:ext cx="37176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700" b="1" dirty="0"/>
              <a:t>Kuti tirambe tiine chivimbo mu</a:t>
            </a:r>
            <a:r>
              <a:rPr lang="en" sz="1700" b="1" dirty="0"/>
              <a:t>“</a:t>
            </a:r>
            <a:r>
              <a:rPr lang="en-US" sz="1700" b="1" dirty="0"/>
              <a:t>ŋguʋa </a:t>
            </a:r>
            <a:r>
              <a:rPr lang="en-US" sz="1700" b="1" dirty="0" err="1"/>
              <a:t>dzokutambudzika</a:t>
            </a:r>
            <a:r>
              <a:rPr lang="en-US" sz="1700" b="1" dirty="0"/>
              <a:t> </a:t>
            </a:r>
            <a:r>
              <a:rPr lang="en" sz="1700" b="1" dirty="0"/>
              <a:t>”                             2 Tim. 3:1)idzi </a:t>
            </a:r>
            <a:r>
              <a:rPr lang="en-US" sz="1700" b="1" dirty="0" err="1"/>
              <a:t>tinofanira</a:t>
            </a:r>
            <a:r>
              <a:rPr lang="en-US" sz="1700" b="1" dirty="0"/>
              <a:t> </a:t>
            </a:r>
            <a:r>
              <a:rPr lang="en-US" sz="1700" b="1" dirty="0" err="1"/>
              <a:t>kukudziridza</a:t>
            </a:r>
            <a:r>
              <a:rPr lang="en-US" sz="1700" b="1" dirty="0"/>
              <a:t> </a:t>
            </a:r>
            <a:r>
              <a:rPr lang="en-US" sz="1700" b="1" dirty="0" err="1"/>
              <a:t>hukama</a:t>
            </a:r>
            <a:r>
              <a:rPr lang="en-US" sz="1700" b="1" dirty="0"/>
              <a:t> </a:t>
            </a:r>
            <a:r>
              <a:rPr lang="en-US" sz="1700" b="1" dirty="0" err="1"/>
              <a:t>hwakanaka</a:t>
            </a:r>
            <a:r>
              <a:rPr lang="en-US" sz="1700" b="1" dirty="0"/>
              <a:t> </a:t>
            </a:r>
            <a:r>
              <a:rPr lang="en-US" sz="1700" b="1" dirty="0" err="1"/>
              <a:t>naMwari,uye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nechokwadi</a:t>
            </a:r>
            <a:r>
              <a:rPr lang="en-US" sz="1700" b="1" dirty="0"/>
              <a:t> </a:t>
            </a:r>
            <a:r>
              <a:rPr lang="en-US" sz="1700" b="1" dirty="0" err="1"/>
              <a:t>chokuti</a:t>
            </a:r>
            <a:r>
              <a:rPr lang="en-US" sz="1700" b="1" dirty="0"/>
              <a:t> </a:t>
            </a:r>
            <a:r>
              <a:rPr lang="en-US" sz="1700" b="1" dirty="0" err="1"/>
              <a:t>akatikanganwira</a:t>
            </a:r>
            <a:r>
              <a:rPr lang="en-US" sz="1700" b="1" dirty="0"/>
              <a:t> </a:t>
            </a:r>
            <a:r>
              <a:rPr lang="en-US" sz="1700" b="1" dirty="0" err="1"/>
              <a:t>zvivi</a:t>
            </a:r>
            <a:r>
              <a:rPr lang="en-US" sz="1700" b="1" dirty="0"/>
              <a:t> </a:t>
            </a:r>
            <a:r>
              <a:rPr lang="en-US" sz="1700" b="1" dirty="0" err="1"/>
              <a:t>zvedu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tinoponeswa</a:t>
            </a:r>
            <a:r>
              <a:rPr lang="en-US" sz="1700" b="1" dirty="0"/>
              <a:t> </a:t>
            </a:r>
            <a:r>
              <a:rPr lang="en-US" sz="1700" b="1" dirty="0" err="1"/>
              <a:t>Naye</a:t>
            </a:r>
            <a:r>
              <a:rPr lang="en" sz="17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387895"/>
            <a:ext cx="531655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Kumutsidzirwa</a:t>
            </a:r>
            <a:r>
              <a:rPr lang="en-US" sz="1700" b="1" dirty="0"/>
              <a:t> </a:t>
            </a:r>
            <a:r>
              <a:rPr lang="en-US" sz="1700" b="1" dirty="0" err="1"/>
              <a:t>kwemweya</a:t>
            </a:r>
            <a:r>
              <a:rPr lang="en-US" sz="1700" b="1" dirty="0"/>
              <a:t> </a:t>
            </a:r>
            <a:r>
              <a:rPr lang="en-US" sz="1700" b="1" dirty="0" err="1"/>
              <a:t>kunodiwa</a:t>
            </a:r>
            <a:r>
              <a:rPr lang="en-US" sz="1700" b="1" dirty="0"/>
              <a:t>. </a:t>
            </a:r>
            <a:r>
              <a:rPr lang="en-US" sz="1700" b="1" dirty="0" err="1"/>
              <a:t>Tinofanira</a:t>
            </a:r>
            <a:r>
              <a:rPr lang="en-US" sz="1700" b="1" dirty="0"/>
              <a:t> </a:t>
            </a:r>
            <a:r>
              <a:rPr lang="en-US" sz="1700" b="1" dirty="0" err="1"/>
              <a:t>kunyengetera</a:t>
            </a:r>
            <a:r>
              <a:rPr lang="en-US" sz="1700" b="1" dirty="0"/>
              <a:t> </a:t>
            </a:r>
            <a:r>
              <a:rPr lang="en-US" sz="1700" b="1" dirty="0" err="1"/>
              <a:t>sezvakaita</a:t>
            </a:r>
            <a:r>
              <a:rPr lang="en-US" sz="1700" b="1" dirty="0"/>
              <a:t> </a:t>
            </a:r>
            <a:r>
              <a:rPr lang="en-US" sz="1700" b="1" dirty="0" err="1"/>
              <a:t>Asafi</a:t>
            </a:r>
            <a:r>
              <a:rPr lang="en" sz="1700" b="1" dirty="0"/>
              <a:t>: “</a:t>
            </a:r>
            <a:r>
              <a:rPr lang="en-US" sz="1700" b="1" dirty="0" err="1"/>
              <a:t>Tidzoserei</a:t>
            </a:r>
            <a:r>
              <a:rPr lang="en-US" sz="1700" b="1" dirty="0"/>
              <a:t> ɀe, </a:t>
            </a:r>
            <a:r>
              <a:rPr lang="en-US" sz="1700" b="1" dirty="0" err="1"/>
              <a:t>Mŋari;Penyisai</a:t>
            </a:r>
            <a:r>
              <a:rPr lang="en-US" sz="1700" b="1" dirty="0"/>
              <a:t> </a:t>
            </a:r>
            <a:r>
              <a:rPr lang="en-US" sz="1700" b="1" dirty="0" err="1"/>
              <a:t>ciso</a:t>
            </a:r>
            <a:r>
              <a:rPr lang="en-US" sz="1700" b="1" dirty="0"/>
              <a:t> </a:t>
            </a:r>
            <a:r>
              <a:rPr lang="en-US" sz="1700" b="1" dirty="0" err="1"/>
              <a:t>cenyu</a:t>
            </a:r>
            <a:r>
              <a:rPr lang="en-US" sz="1700" b="1" dirty="0"/>
              <a:t>, </a:t>
            </a:r>
            <a:r>
              <a:rPr lang="en-US" sz="1700" b="1" dirty="0" err="1"/>
              <a:t>isu</a:t>
            </a:r>
            <a:r>
              <a:rPr lang="en-US" sz="1700" b="1" dirty="0"/>
              <a:t> </a:t>
            </a:r>
            <a:r>
              <a:rPr lang="en-US" sz="1700" b="1" dirty="0" err="1"/>
              <a:t>tiponeswe</a:t>
            </a:r>
            <a:r>
              <a:rPr lang="en" sz="1700" b="1" dirty="0"/>
              <a:t>” (Mapisarema 80:3).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KUUYA KWECHIPIRI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Ucatuma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ʋatumŋa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ʋake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nehwamanda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huru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ʋacaʋuŋganidza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ʋasanaŋgurwa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ʋake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kunobva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mhepo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inna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kubva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kurutiʋi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rumŋe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rweɗeŋga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kuȿikira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kunorumŋe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rutiʋi</a:t>
            </a:r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(Mateo 24:31)</a:t>
            </a:r>
            <a:endParaRPr lang="es-ES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Mateo 24:29-31 </a:t>
            </a:r>
            <a:r>
              <a:rPr lang="en-US" sz="1700" b="1" dirty="0" err="1"/>
              <a:t>inopfupikisa</a:t>
            </a:r>
            <a:r>
              <a:rPr lang="en-US" sz="1700" b="1" dirty="0"/>
              <a:t> </a:t>
            </a:r>
            <a:r>
              <a:rPr lang="en-US" sz="1700" b="1" dirty="0" err="1"/>
              <a:t>zviitiko</a:t>
            </a:r>
            <a:r>
              <a:rPr lang="en-US" sz="1700" b="1" dirty="0"/>
              <a:t> </a:t>
            </a:r>
            <a:r>
              <a:rPr lang="en-US" sz="1700" b="1" dirty="0" err="1"/>
              <a:t>zvikuru</a:t>
            </a:r>
            <a:r>
              <a:rPr lang="en-US" sz="1700" b="1" dirty="0"/>
              <a:t> </a:t>
            </a:r>
            <a:r>
              <a:rPr lang="en-US" sz="1700" b="1" dirty="0" err="1"/>
              <a:t>zvechiitiko</a:t>
            </a:r>
            <a:r>
              <a:rPr lang="en-US" sz="1700" b="1" dirty="0"/>
              <a:t> </a:t>
            </a:r>
            <a:r>
              <a:rPr lang="en-US" sz="1700" b="1" dirty="0" err="1"/>
              <a:t>chikuru</a:t>
            </a:r>
            <a:r>
              <a:rPr lang="en-US" sz="1700" b="1" dirty="0"/>
              <a:t> </a:t>
            </a:r>
            <a:r>
              <a:rPr lang="en-US" sz="1700" b="1" dirty="0" err="1"/>
              <a:t>ichi</a:t>
            </a:r>
            <a:r>
              <a:rPr lang="en-US" sz="1700" b="1" dirty="0"/>
              <a:t>, </a:t>
            </a:r>
            <a:r>
              <a:rPr lang="en-US" sz="1700" b="1" dirty="0" err="1"/>
              <a:t>chiitiko</a:t>
            </a:r>
            <a:r>
              <a:rPr lang="en-US" sz="1700" b="1" dirty="0"/>
              <a:t> </a:t>
            </a:r>
            <a:r>
              <a:rPr lang="en-US" sz="1700" b="1" dirty="0" err="1"/>
              <a:t>chacho</a:t>
            </a:r>
            <a:r>
              <a:rPr lang="en-US" sz="1700" b="1" dirty="0"/>
              <a:t> </a:t>
            </a:r>
            <a:r>
              <a:rPr lang="en-US" sz="1700" b="1" dirty="0" err="1"/>
              <a:t>chinowedzerwa</a:t>
            </a:r>
            <a:r>
              <a:rPr lang="en-US" sz="1700" b="1" dirty="0"/>
              <a:t> </a:t>
            </a:r>
            <a:r>
              <a:rPr lang="en-US" sz="1700" b="1" dirty="0" err="1"/>
              <a:t>nedzimwe</a:t>
            </a:r>
            <a:r>
              <a:rPr lang="en-US" sz="1700" b="1" dirty="0"/>
              <a:t> </a:t>
            </a:r>
            <a:r>
              <a:rPr lang="en-US" sz="1700" b="1" dirty="0" err="1"/>
              <a:t>ndima</a:t>
            </a:r>
            <a:r>
              <a:rPr lang="en-US" sz="1700" b="1" dirty="0"/>
              <a:t>.</a:t>
            </a:r>
            <a:r>
              <a:rPr lang="en" sz="17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441986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402816"/>
            <a:ext cx="52312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Panguva</a:t>
            </a:r>
            <a:r>
              <a:rPr lang="en-US" sz="1700" b="1" dirty="0"/>
              <a:t> </a:t>
            </a:r>
            <a:r>
              <a:rPr lang="en-US" sz="1700" b="1" dirty="0" err="1"/>
              <a:t>iyoyo</a:t>
            </a:r>
            <a:r>
              <a:rPr lang="en-US" sz="1700" b="1" dirty="0"/>
              <a:t>, kana </a:t>
            </a:r>
            <a:r>
              <a:rPr lang="en-US" sz="1700" b="1" dirty="0" err="1"/>
              <a:t>hwamanda</a:t>
            </a:r>
            <a:r>
              <a:rPr lang="en-US" sz="1700" b="1" dirty="0"/>
              <a:t> </a:t>
            </a:r>
            <a:r>
              <a:rPr lang="en-US" sz="1700" b="1" dirty="0" err="1"/>
              <a:t>dzichirira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ziso</a:t>
            </a:r>
            <a:r>
              <a:rPr lang="en-US" sz="1700" b="1" dirty="0"/>
              <a:t> </a:t>
            </a:r>
            <a:r>
              <a:rPr lang="en-US" sz="1700" b="1" dirty="0" err="1"/>
              <a:t>remunhu</a:t>
            </a:r>
            <a:r>
              <a:rPr lang="en-US" sz="1700" b="1" dirty="0"/>
              <a:t> </a:t>
            </a:r>
            <a:r>
              <a:rPr lang="en-US" sz="1700" b="1" dirty="0" err="1"/>
              <a:t>wese</a:t>
            </a:r>
            <a:r>
              <a:rPr lang="en-US" sz="1700" b="1" dirty="0"/>
              <a:t> </a:t>
            </a:r>
            <a:r>
              <a:rPr lang="en-US" sz="1700" b="1" dirty="0" err="1"/>
              <a:t>achiona</a:t>
            </a:r>
            <a:r>
              <a:rPr lang="en-US" sz="1700" b="1" dirty="0"/>
              <a:t> Jesu, </a:t>
            </a:r>
            <a:r>
              <a:rPr lang="en-US" sz="1700" b="1" dirty="0" err="1"/>
              <a:t>tichaziva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zvave</a:t>
            </a:r>
            <a:r>
              <a:rPr lang="en-US" sz="1700" b="1" dirty="0"/>
              <a:t> </a:t>
            </a:r>
            <a:r>
              <a:rPr lang="en-US" sz="1700" b="1" dirty="0" err="1"/>
              <a:t>zvakakodzera</a:t>
            </a:r>
            <a:r>
              <a:rPr lang="en-US" sz="1700" b="1" dirty="0"/>
              <a:t> </a:t>
            </a:r>
            <a:r>
              <a:rPr lang="en-US" sz="1700" b="1" dirty="0" err="1"/>
              <a:t>kumirira</a:t>
            </a:r>
            <a:r>
              <a:rPr lang="en-US" sz="1700" b="1" dirty="0"/>
              <a:t>. </a:t>
            </a:r>
            <a:r>
              <a:rPr lang="en-US" sz="1700" b="1" dirty="0" err="1"/>
              <a:t>Munamato</a:t>
            </a:r>
            <a:r>
              <a:rPr lang="en-US" sz="1700" b="1" dirty="0"/>
              <a:t> </a:t>
            </a:r>
            <a:r>
              <a:rPr lang="en-US" sz="1700" b="1" dirty="0" err="1"/>
              <a:t>wese</a:t>
            </a:r>
            <a:r>
              <a:rPr lang="en-US" sz="1700" b="1" dirty="0"/>
              <a:t> </a:t>
            </a:r>
            <a:r>
              <a:rPr lang="en-US" sz="1700" b="1" dirty="0" err="1"/>
              <a:t>wekushingirira</a:t>
            </a:r>
            <a:r>
              <a:rPr lang="en-US" sz="1700" b="1" dirty="0"/>
              <a:t>,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yese</a:t>
            </a:r>
            <a:r>
              <a:rPr lang="en-US" sz="1700" b="1" dirty="0"/>
              <a:t> </a:t>
            </a:r>
            <a:r>
              <a:rPr lang="en-US" sz="1700" b="1" dirty="0" err="1"/>
              <a:t>yatakakoshesa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naYe</a:t>
            </a:r>
            <a:r>
              <a:rPr lang="en-US" sz="1700" b="1" dirty="0"/>
              <a:t>,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yese</a:t>
            </a:r>
            <a:r>
              <a:rPr lang="en-US" sz="1700" b="1" dirty="0"/>
              <a:t> </a:t>
            </a:r>
            <a:r>
              <a:rPr lang="en-US" sz="1700" b="1" dirty="0" err="1"/>
              <a:t>yatakataura</a:t>
            </a:r>
            <a:r>
              <a:rPr lang="en-US" sz="1700" b="1" dirty="0"/>
              <a:t> </a:t>
            </a:r>
            <a:r>
              <a:rPr lang="en-US" sz="1700" b="1" dirty="0" err="1"/>
              <a:t>takashinga</a:t>
            </a:r>
            <a:r>
              <a:rPr lang="en-US" sz="1700" b="1" dirty="0"/>
              <a:t> </a:t>
            </a:r>
            <a:r>
              <a:rPr lang="en-US" sz="1700" b="1" dirty="0" err="1"/>
              <a:t>nokuda</a:t>
            </a:r>
            <a:r>
              <a:rPr lang="en-US" sz="1700" b="1" dirty="0"/>
              <a:t> </a:t>
            </a:r>
            <a:r>
              <a:rPr lang="en-US" sz="1700" b="1" dirty="0" err="1"/>
              <a:t>Kwake</a:t>
            </a:r>
            <a:r>
              <a:rPr lang="en-US" sz="1700" b="1" dirty="0"/>
              <a:t>, </a:t>
            </a:r>
            <a:r>
              <a:rPr lang="en-US" sz="1700" b="1" dirty="0" err="1"/>
              <a:t>miedzo</a:t>
            </a:r>
            <a:r>
              <a:rPr lang="en-US" sz="1700" b="1" dirty="0"/>
              <a:t> </a:t>
            </a:r>
            <a:r>
              <a:rPr lang="en-US" sz="1700" b="1" dirty="0" err="1"/>
              <a:t>yese-inozoguma</a:t>
            </a:r>
            <a:r>
              <a:rPr lang="en-US" sz="1700" b="1" dirty="0"/>
              <a:t> </a:t>
            </a:r>
            <a:r>
              <a:rPr lang="en-US" sz="1700" b="1" dirty="0" err="1"/>
              <a:t>nekuona</a:t>
            </a:r>
            <a:r>
              <a:rPr lang="en-US" sz="1700" b="1" dirty="0"/>
              <a:t> </a:t>
            </a:r>
            <a:r>
              <a:rPr lang="en-US" sz="1700" b="1" dirty="0" err="1"/>
              <a:t>chiso</a:t>
            </a:r>
            <a:r>
              <a:rPr lang="en-US" sz="1700" b="1" dirty="0"/>
              <a:t> </a:t>
            </a:r>
            <a:r>
              <a:rPr lang="en-US" sz="1700" b="1" dirty="0" err="1"/>
              <a:t>Chake</a:t>
            </a:r>
            <a:r>
              <a:rPr lang="en" sz="17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KUSVIKA KUMUSHA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Mumba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maƂaɓa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ʋaŋgu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munenɀimbo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zhinji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dzokugara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ɗai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kusaiʋa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kuɗaro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ndiŋgaɗai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ndaikuʋudzai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(Johani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62692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Kudenga</a:t>
            </a:r>
            <a:r>
              <a:rPr lang="en-US" sz="1700" b="1" dirty="0"/>
              <a:t> </a:t>
            </a:r>
            <a:r>
              <a:rPr lang="en-US" sz="1700" b="1" dirty="0" err="1"/>
              <a:t>kune</a:t>
            </a:r>
            <a:r>
              <a:rPr lang="en-US" sz="1700" b="1" dirty="0"/>
              <a:t> </a:t>
            </a:r>
            <a:r>
              <a:rPr lang="en-US" sz="1700" b="1" dirty="0" err="1"/>
              <a:t>nzvimbo</a:t>
            </a:r>
            <a:r>
              <a:rPr lang="en-US" sz="1700" b="1" dirty="0"/>
              <a:t> </a:t>
            </a:r>
            <a:r>
              <a:rPr lang="en-US" sz="1700" b="1" dirty="0" err="1"/>
              <a:t>iyo</a:t>
            </a:r>
            <a:r>
              <a:rPr lang="en-US" sz="1700" b="1" dirty="0"/>
              <a:t> Jesu </a:t>
            </a:r>
            <a:r>
              <a:rPr lang="en-US" sz="1700" b="1" dirty="0" err="1"/>
              <a:t>akatigadzirira</a:t>
            </a:r>
            <a:r>
              <a:rPr lang="en-US" sz="1700" b="1" dirty="0"/>
              <a:t>, </a:t>
            </a:r>
            <a:r>
              <a:rPr lang="en-US" sz="1700" b="1" dirty="0" err="1"/>
              <a:t>guta</a:t>
            </a:r>
            <a:r>
              <a:rPr lang="en-US" sz="1700" b="1" dirty="0"/>
              <a:t> </a:t>
            </a:r>
            <a:r>
              <a:rPr lang="en-US" sz="1700" b="1" dirty="0" err="1"/>
              <a:t>rekugara</a:t>
            </a:r>
            <a:r>
              <a:rPr lang="en-US" sz="1700" b="1" dirty="0"/>
              <a:t>: </a:t>
            </a:r>
            <a:r>
              <a:rPr lang="en-US" sz="1700" b="1" dirty="0" err="1"/>
              <a:t>Jerusarema</a:t>
            </a:r>
            <a:r>
              <a:rPr lang="en-US" sz="1700" b="1" dirty="0"/>
              <a:t> </a:t>
            </a:r>
            <a:r>
              <a:rPr lang="en-US" sz="1700" b="1" dirty="0" err="1"/>
              <a:t>Idzva</a:t>
            </a:r>
            <a:r>
              <a:rPr lang="en-US" sz="1700" b="1" dirty="0"/>
              <a:t> ( </a:t>
            </a:r>
            <a:r>
              <a:rPr lang="en-US" sz="1700" b="1" dirty="0" err="1"/>
              <a:t>Johani</a:t>
            </a:r>
            <a:r>
              <a:rPr lang="en-US" sz="1700" b="1" dirty="0"/>
              <a:t> 14:2; </a:t>
            </a:r>
            <a:r>
              <a:rPr lang="en-US" sz="1700" b="1" dirty="0" err="1"/>
              <a:t>VaHeb</a:t>
            </a:r>
            <a:r>
              <a:rPr lang="en-US" sz="1700" b="1" dirty="0"/>
              <a:t>. 11:10; </a:t>
            </a:r>
            <a:r>
              <a:rPr lang="en-US" sz="1700" b="1" dirty="0" err="1"/>
              <a:t>Zva</a:t>
            </a:r>
            <a:r>
              <a:rPr lang="en-US" sz="1700" b="1" dirty="0"/>
              <a:t> </a:t>
            </a:r>
            <a:r>
              <a:rPr lang="en" sz="1700" b="1" dirty="0"/>
              <a:t>21:10).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735423"/>
            <a:ext cx="593870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Chiitiko</a:t>
            </a:r>
            <a:r>
              <a:rPr lang="en-US" sz="1700" b="1" dirty="0"/>
              <a:t> </a:t>
            </a:r>
            <a:r>
              <a:rPr lang="en-US" sz="1700" b="1" dirty="0" err="1"/>
              <a:t>chekutanga</a:t>
            </a:r>
            <a:r>
              <a:rPr lang="en-US" sz="1700" b="1" dirty="0"/>
              <a:t> </a:t>
            </a:r>
            <a:r>
              <a:rPr lang="en-US" sz="1700" b="1" dirty="0" err="1"/>
              <a:t>chatichapinda</a:t>
            </a:r>
            <a:r>
              <a:rPr lang="en-US" sz="1700" b="1" dirty="0"/>
              <a:t> </a:t>
            </a:r>
            <a:r>
              <a:rPr lang="en-US" sz="1700" b="1" dirty="0" err="1"/>
              <a:t>mumusha</a:t>
            </a:r>
            <a:r>
              <a:rPr lang="en-US" sz="1700" b="1" dirty="0"/>
              <a:t> </a:t>
            </a:r>
            <a:r>
              <a:rPr lang="en-US" sz="1700" b="1" dirty="0" err="1"/>
              <a:t>wedu</a:t>
            </a:r>
            <a:r>
              <a:rPr lang="en-US" sz="1700" b="1" dirty="0"/>
              <a:t> </a:t>
            </a:r>
            <a:r>
              <a:rPr lang="en-US" sz="1700" b="1" dirty="0" err="1"/>
              <a:t>mutsva</a:t>
            </a:r>
            <a:r>
              <a:rPr lang="en-US" sz="1700" b="1" dirty="0"/>
              <a:t> </a:t>
            </a:r>
            <a:r>
              <a:rPr lang="en-US" sz="1700" b="1" dirty="0" err="1"/>
              <a:t>chichava</a:t>
            </a:r>
            <a:r>
              <a:rPr lang="en-US" sz="1700" b="1" dirty="0"/>
              <a:t> </a:t>
            </a:r>
            <a:r>
              <a:rPr lang="en-US" sz="1700" b="1" dirty="0" err="1"/>
              <a:t>chisingakanganwiki</a:t>
            </a:r>
            <a:r>
              <a:rPr lang="en-US" sz="1700" b="1" dirty="0"/>
              <a:t>: </a:t>
            </a:r>
            <a:r>
              <a:rPr lang="en-US" sz="1700" b="1" dirty="0" err="1"/>
              <a:t>chirairo</a:t>
            </a:r>
            <a:r>
              <a:rPr lang="en-US" sz="1700" b="1" dirty="0"/>
              <a:t> </a:t>
            </a:r>
            <a:r>
              <a:rPr lang="en-US" sz="1700" b="1" dirty="0" err="1"/>
              <a:t>chemuchato</a:t>
            </a:r>
            <a:r>
              <a:rPr lang="en-US" sz="1700" b="1" dirty="0"/>
              <a:t> </a:t>
            </a:r>
            <a:r>
              <a:rPr lang="en-US" sz="1700" b="1" dirty="0" err="1"/>
              <a:t>weGwayana</a:t>
            </a:r>
            <a:r>
              <a:rPr lang="en-US" sz="1700" b="1" dirty="0"/>
              <a:t> (</a:t>
            </a:r>
            <a:r>
              <a:rPr lang="en-US" sz="1700" b="1" dirty="0" err="1"/>
              <a:t>Zva</a:t>
            </a:r>
            <a:r>
              <a:rPr lang="en" sz="1700" b="1" dirty="0"/>
              <a:t>. 19:9).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762425"/>
            <a:ext cx="596137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1700" b="1" dirty="0">
                <a:solidFill>
                  <a:prstClr val="black"/>
                </a:solidFill>
              </a:rPr>
              <a:t>Guta iri, pamwe chete nevagari varo - isu – rinonzi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1700" b="1" dirty="0" err="1">
                <a:solidFill>
                  <a:prstClr val="black"/>
                </a:solidFill>
              </a:rPr>
              <a:t>mukadzi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weGwaiana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Zva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21:2, 9; 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Zva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19:7-8).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5016198"/>
            <a:ext cx="596137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Asi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tive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mwenga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waKristu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tave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mwenga</a:t>
            </a:r>
            <a:r>
              <a:rPr lang="en-US" sz="1700" b="1" dirty="0">
                <a:solidFill>
                  <a:prstClr val="black"/>
                </a:solidFill>
              </a:rPr>
              <a:t> wake </a:t>
            </a:r>
            <a:r>
              <a:rPr lang="en-US" sz="1700" b="1" dirty="0" err="1">
                <a:solidFill>
                  <a:prstClr val="black"/>
                </a:solidFill>
              </a:rPr>
              <a:t>panyika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ino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nehukama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hwepedyo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naJesu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ikozvino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KuMuziva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Kutaura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mazuva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ose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Kuvimba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Naye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Kushuva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ratichararama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nokusingaperi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TICHANGE TICHIITEI MUKUSINGAPERI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Gwaiana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riri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pecigaro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coʋushe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ricaʋafudza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ricaʋatuŋgamirira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kumatsime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emvura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yoʋupenyu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ucapisika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misodzi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yose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kumeso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aʋo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(Zvakazarurwa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Chikomborero</a:t>
            </a:r>
            <a:r>
              <a:rPr lang="en-US" sz="1700" b="1" dirty="0"/>
              <a:t> </a:t>
            </a:r>
            <a:r>
              <a:rPr lang="en-US" sz="1700" b="1" dirty="0" err="1"/>
              <a:t>chikuru</a:t>
            </a:r>
            <a:r>
              <a:rPr lang="en-US" sz="1700" b="1" dirty="0"/>
              <a:t> </a:t>
            </a:r>
            <a:r>
              <a:rPr lang="en-US" sz="1700" b="1" dirty="0" err="1"/>
              <a:t>chatichawana</a:t>
            </a:r>
            <a:r>
              <a:rPr lang="en-US" sz="1700" b="1" dirty="0"/>
              <a:t> </a:t>
            </a:r>
            <a:r>
              <a:rPr lang="en-US" sz="1700" b="1" dirty="0" err="1"/>
              <a:t>kuDenga</a:t>
            </a:r>
            <a:r>
              <a:rPr lang="en-US" sz="1700" b="1" dirty="0"/>
              <a:t> </a:t>
            </a:r>
            <a:r>
              <a:rPr lang="en-US" sz="1700" b="1" dirty="0" err="1"/>
              <a:t>kuona</a:t>
            </a:r>
            <a:r>
              <a:rPr lang="en-US" sz="1700" b="1" dirty="0"/>
              <a:t> Jesu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kukwanisa</a:t>
            </a:r>
            <a:r>
              <a:rPr lang="en-US" sz="1700" b="1" dirty="0"/>
              <a:t> </a:t>
            </a:r>
            <a:r>
              <a:rPr lang="en-US" sz="1700" b="1" dirty="0" err="1"/>
              <a:t>kumutenda</a:t>
            </a:r>
            <a:r>
              <a:rPr lang="en-US" sz="1700" b="1" dirty="0"/>
              <a:t> </a:t>
            </a:r>
            <a:r>
              <a:rPr lang="en-US" sz="1700" b="1" dirty="0" err="1"/>
              <a:t>nezvaakatiitira</a:t>
            </a:r>
            <a:r>
              <a:rPr lang="en" sz="17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hatizogari</a:t>
            </a:r>
            <a:r>
              <a:rPr lang="en-US" sz="1700" b="1" dirty="0"/>
              <a:t> </a:t>
            </a:r>
            <a:r>
              <a:rPr lang="en-US" sz="1700" b="1" dirty="0" err="1"/>
              <a:t>kuDenga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dzose</a:t>
            </a:r>
            <a:r>
              <a:rPr lang="en-US" sz="1700" b="1" dirty="0"/>
              <a:t>. </a:t>
            </a:r>
            <a:r>
              <a:rPr lang="en-US" sz="1700" b="1" dirty="0" err="1"/>
              <a:t>Nguva</a:t>
            </a:r>
            <a:r>
              <a:rPr lang="en-US" sz="1700" b="1" dirty="0"/>
              <a:t> </a:t>
            </a:r>
            <a:r>
              <a:rPr lang="en-US" sz="1700" b="1" dirty="0" err="1"/>
              <a:t>ichauya</a:t>
            </a:r>
            <a:r>
              <a:rPr lang="en-US" sz="1700" b="1" dirty="0"/>
              <a:t> </a:t>
            </a:r>
            <a:r>
              <a:rPr lang="en-US" sz="1700" b="1" dirty="0" err="1"/>
              <a:t>yatichadzika</a:t>
            </a:r>
            <a:r>
              <a:rPr lang="en-US" sz="1700" b="1" dirty="0"/>
              <a:t> </a:t>
            </a:r>
            <a:r>
              <a:rPr lang="en-US" sz="1700" b="1" dirty="0" err="1"/>
              <a:t>kuNyika</a:t>
            </a:r>
            <a:r>
              <a:rPr lang="en-US" sz="1700" b="1" dirty="0"/>
              <a:t>, </a:t>
            </a:r>
            <a:r>
              <a:rPr lang="en-US" sz="1700" b="1" dirty="0" err="1"/>
              <a:t>musha</a:t>
            </a:r>
            <a:r>
              <a:rPr lang="en-US" sz="1700" b="1" dirty="0"/>
              <a:t> </a:t>
            </a:r>
            <a:r>
              <a:rPr lang="en-US" sz="1700" b="1" dirty="0" err="1"/>
              <a:t>wedu</a:t>
            </a:r>
            <a:r>
              <a:rPr lang="en-US" sz="1700" b="1" dirty="0"/>
              <a:t> </a:t>
            </a:r>
            <a:r>
              <a:rPr lang="en-US" sz="1700" b="1" dirty="0" err="1"/>
              <a:t>wekupedzisira</a:t>
            </a:r>
            <a:r>
              <a:rPr lang="en-US" sz="1700" b="1" dirty="0"/>
              <a:t> (</a:t>
            </a:r>
            <a:r>
              <a:rPr lang="en-US" sz="1700" b="1" dirty="0" err="1"/>
              <a:t>Zva</a:t>
            </a:r>
            <a:r>
              <a:rPr lang="en-US" sz="1700" b="1" dirty="0"/>
              <a:t>. 21:1-3; </a:t>
            </a:r>
            <a:r>
              <a:rPr lang="en-US" sz="1700" b="1" dirty="0" err="1"/>
              <a:t>Mapisarema</a:t>
            </a:r>
            <a:r>
              <a:rPr lang="en-US" sz="1700" b="1" dirty="0"/>
              <a:t>. 37:9). </a:t>
            </a:r>
            <a:r>
              <a:rPr lang="en-US" sz="1700" b="1" dirty="0" err="1"/>
              <a:t>Kunyange</a:t>
            </a:r>
            <a:r>
              <a:rPr lang="en-US" sz="1700" b="1" dirty="0"/>
              <a:t> </a:t>
            </a:r>
            <a:r>
              <a:rPr lang="en-US" sz="1700" b="1" dirty="0" err="1"/>
              <a:t>zvazvo</a:t>
            </a:r>
            <a:r>
              <a:rPr lang="en-US" sz="1700" b="1" dirty="0"/>
              <a:t> </a:t>
            </a:r>
            <a:r>
              <a:rPr lang="en-US" sz="1700" b="1" dirty="0" err="1"/>
              <a:t>huipi</a:t>
            </a:r>
            <a:r>
              <a:rPr lang="en-US" sz="1700" b="1" dirty="0"/>
              <a:t> </a:t>
            </a:r>
            <a:r>
              <a:rPr lang="en-US" sz="1700" b="1" dirty="0" err="1"/>
              <a:t>huchange</a:t>
            </a:r>
            <a:r>
              <a:rPr lang="en-US" sz="1700" b="1" dirty="0"/>
              <a:t> </a:t>
            </a:r>
            <a:r>
              <a:rPr lang="en-US" sz="1700" b="1" dirty="0" err="1"/>
              <a:t>husisipo</a:t>
            </a:r>
            <a:r>
              <a:rPr lang="en-US" sz="1700" b="1" dirty="0"/>
              <a:t>, Jesu </a:t>
            </a:r>
            <a:r>
              <a:rPr lang="en-US" sz="1700" b="1" dirty="0" err="1"/>
              <a:t>acharamba</a:t>
            </a:r>
            <a:r>
              <a:rPr lang="en-US" sz="1700" b="1" dirty="0"/>
              <a:t> </a:t>
            </a:r>
            <a:r>
              <a:rPr lang="en-US" sz="1700" b="1" dirty="0" err="1"/>
              <a:t>ari</a:t>
            </a:r>
            <a:r>
              <a:rPr lang="en-US" sz="1700" b="1" dirty="0"/>
              <a:t> </a:t>
            </a:r>
            <a:r>
              <a:rPr lang="en-US" sz="1700" b="1" dirty="0" err="1"/>
              <a:t>Mufudzi</a:t>
            </a:r>
            <a:r>
              <a:rPr lang="en-US" sz="1700" b="1" dirty="0"/>
              <a:t> </a:t>
            </a:r>
            <a:r>
              <a:rPr lang="en-US" sz="1700" b="1" dirty="0" err="1"/>
              <a:t>wedu</a:t>
            </a:r>
            <a:r>
              <a:rPr lang="en-US" sz="1700" b="1" dirty="0"/>
              <a:t>, </a:t>
            </a:r>
            <a:r>
              <a:rPr lang="en-US" sz="1700" b="1" dirty="0" err="1"/>
              <a:t>achititarisira</a:t>
            </a:r>
            <a:r>
              <a:rPr lang="en-US" sz="1700" b="1" dirty="0"/>
              <a:t> </a:t>
            </a:r>
            <a:r>
              <a:rPr lang="en-US" sz="1700" b="1" dirty="0" err="1"/>
              <a:t>nohunyoro</a:t>
            </a:r>
            <a:r>
              <a:rPr lang="en-US" sz="1700" b="1" dirty="0"/>
              <a:t> ( Isa. 25:8; </a:t>
            </a:r>
            <a:r>
              <a:rPr lang="en-US" sz="1700" b="1" dirty="0" err="1"/>
              <a:t>Zva</a:t>
            </a:r>
            <a:r>
              <a:rPr lang="en-US" sz="1700" b="1" dirty="0"/>
              <a:t>.</a:t>
            </a:r>
            <a:r>
              <a:rPr lang="en" sz="1700" b="1" dirty="0"/>
              <a:t> 7:17).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7209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Chokwadi</a:t>
            </a:r>
            <a:r>
              <a:rPr lang="en-US" sz="1700" b="1" dirty="0"/>
              <a:t>, </a:t>
            </a:r>
            <a:r>
              <a:rPr lang="en-US" sz="1700" b="1" dirty="0" err="1"/>
              <a:t>hahuzovi</a:t>
            </a:r>
            <a:r>
              <a:rPr lang="en-US" sz="1700" b="1" dirty="0"/>
              <a:t> </a:t>
            </a:r>
            <a:r>
              <a:rPr lang="en-US" sz="1700" b="1" dirty="0" err="1"/>
              <a:t>hupenyu</a:t>
            </a:r>
            <a:r>
              <a:rPr lang="en-US" sz="1700" b="1" dirty="0"/>
              <a:t> </a:t>
            </a:r>
            <a:r>
              <a:rPr lang="en-US" sz="1700" b="1" dirty="0" err="1"/>
              <a:t>husina</a:t>
            </a:r>
            <a:r>
              <a:rPr lang="en-US" sz="1700" b="1" dirty="0"/>
              <a:t> </a:t>
            </a:r>
            <a:r>
              <a:rPr lang="en-US" sz="1700" b="1" dirty="0" err="1"/>
              <a:t>maturo</a:t>
            </a:r>
            <a:r>
              <a:rPr lang="en-US" sz="1700" b="1" dirty="0"/>
              <a:t>. </a:t>
            </a:r>
            <a:r>
              <a:rPr lang="en-US" sz="1700" b="1" dirty="0" err="1"/>
              <a:t>Sezvo</a:t>
            </a:r>
            <a:r>
              <a:rPr lang="en-US" sz="1700" b="1" dirty="0"/>
              <a:t>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akapa</a:t>
            </a:r>
            <a:r>
              <a:rPr lang="en-US" sz="1700" b="1" dirty="0"/>
              <a:t> </a:t>
            </a:r>
            <a:r>
              <a:rPr lang="en-US" sz="1700" b="1" dirty="0" err="1"/>
              <a:t>munhu</a:t>
            </a:r>
            <a:r>
              <a:rPr lang="en-US" sz="1700" b="1" dirty="0"/>
              <a:t> </a:t>
            </a:r>
            <a:r>
              <a:rPr lang="en-US" sz="1700" b="1" dirty="0" err="1"/>
              <a:t>basa</a:t>
            </a:r>
            <a:r>
              <a:rPr lang="en-US" sz="1700" b="1" dirty="0"/>
              <a:t> </a:t>
            </a:r>
            <a:r>
              <a:rPr lang="en-US" sz="1700" b="1" dirty="0" err="1"/>
              <a:t>paakamusika</a:t>
            </a:r>
            <a:r>
              <a:rPr lang="en-US" sz="1700" b="1" dirty="0"/>
              <a:t>, </a:t>
            </a:r>
            <a:r>
              <a:rPr lang="en-US" sz="1700" b="1" dirty="0" err="1"/>
              <a:t>mumwe</a:t>
            </a:r>
            <a:r>
              <a:rPr lang="en-US" sz="1700" b="1" dirty="0"/>
              <a:t> </a:t>
            </a:r>
            <a:r>
              <a:rPr lang="en-US" sz="1700" b="1" dirty="0" err="1"/>
              <a:t>nomumwe</a:t>
            </a:r>
            <a:r>
              <a:rPr lang="en-US" sz="1700" b="1" dirty="0"/>
              <a:t> </a:t>
            </a:r>
            <a:r>
              <a:rPr lang="en-US" sz="1700" b="1" dirty="0" err="1"/>
              <a:t>wedu</a:t>
            </a:r>
            <a:r>
              <a:rPr lang="en-US" sz="1700" b="1" dirty="0"/>
              <a:t> </a:t>
            </a:r>
            <a:r>
              <a:rPr lang="en-US" sz="1700" b="1" dirty="0" err="1"/>
              <a:t>achava</a:t>
            </a:r>
            <a:r>
              <a:rPr lang="en-US" sz="1700" b="1" dirty="0"/>
              <a:t> </a:t>
            </a:r>
            <a:r>
              <a:rPr lang="en-US" sz="1700" b="1" dirty="0" err="1"/>
              <a:t>nechinangwa</a:t>
            </a:r>
            <a:r>
              <a:rPr lang="en-US" sz="1700" b="1" dirty="0"/>
              <a:t> </a:t>
            </a:r>
            <a:r>
              <a:rPr lang="en-US" sz="1700" b="1" dirty="0" err="1"/>
              <a:t>imomo</a:t>
            </a:r>
            <a:r>
              <a:rPr lang="en-US" sz="1700" b="1" dirty="0"/>
              <a:t>. </a:t>
            </a:r>
            <a:r>
              <a:rPr lang="en-US" sz="1700" b="1" dirty="0" err="1"/>
              <a:t>Tichakwanisa</a:t>
            </a:r>
            <a:r>
              <a:rPr lang="en-US" sz="1700" b="1" dirty="0"/>
              <a:t> </a:t>
            </a:r>
            <a:r>
              <a:rPr lang="en-US" sz="1700" b="1" dirty="0" err="1"/>
              <a:t>kuwedzera</a:t>
            </a:r>
            <a:r>
              <a:rPr lang="en-US" sz="1700" b="1" dirty="0"/>
              <a:t> </a:t>
            </a:r>
            <a:r>
              <a:rPr lang="en-US" sz="1700" b="1" dirty="0" err="1"/>
              <a:t>ruzivo</a:t>
            </a:r>
            <a:r>
              <a:rPr lang="en-US" sz="1700" b="1" dirty="0"/>
              <a:t> </a:t>
            </a:r>
            <a:r>
              <a:rPr lang="en-US" sz="1700" b="1" dirty="0" err="1"/>
              <a:t>rwedu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nekuramba</a:t>
            </a:r>
            <a:r>
              <a:rPr lang="en-US" sz="1700" b="1" dirty="0"/>
              <a:t> </a:t>
            </a:r>
            <a:r>
              <a:rPr lang="en-US" sz="1700" b="1" dirty="0" err="1"/>
              <a:t>tichiwana</a:t>
            </a:r>
            <a:r>
              <a:rPr lang="en-US" sz="1700" b="1" dirty="0"/>
              <a:t> </a:t>
            </a:r>
            <a:r>
              <a:rPr lang="en-US" sz="1700" b="1" dirty="0" err="1"/>
              <a:t>zvitsva</a:t>
            </a:r>
            <a:r>
              <a:rPr lang="en-US" sz="1700" b="1" dirty="0"/>
              <a:t> </a:t>
            </a:r>
            <a:r>
              <a:rPr lang="en-US" sz="1700" b="1" dirty="0" err="1"/>
              <a:t>zvinoshamisa</a:t>
            </a:r>
            <a:r>
              <a:rPr lang="en" sz="17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Kupesana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kuitika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izvozvi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ipapo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pfungwa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dzedu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dzichange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dzakanangana</a:t>
            </a:r>
            <a:r>
              <a:rPr lang="en-US" sz="1700" b="1" dirty="0">
                <a:solidFill>
                  <a:prstClr val="black"/>
                </a:solidFill>
              </a:rPr>
              <a:t> ne100% </a:t>
            </a:r>
            <a:r>
              <a:rPr lang="en-US" sz="1700" b="1" dirty="0" err="1">
                <a:solidFill>
                  <a:prstClr val="black"/>
                </a:solidFill>
              </a:rPr>
              <a:t>kuna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rudo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ruchafashamira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hwedu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hwese</a:t>
            </a:r>
            <a:r>
              <a:rPr lang="en-US" sz="1700" b="1" dirty="0">
                <a:solidFill>
                  <a:prstClr val="black"/>
                </a:solidFill>
              </a:rPr>
              <a:t>(</a:t>
            </a:r>
            <a:r>
              <a:rPr lang="en-US" sz="1700" b="1" dirty="0" err="1">
                <a:solidFill>
                  <a:prstClr val="black"/>
                </a:solidFill>
              </a:rPr>
              <a:t>Zva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14:1).</a:t>
            </a: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BASA REDU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Mŋeya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nomŋeŋga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ʋanoti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Ʋuya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Naiye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unonzwa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ŋgaati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Ʋuya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Unenyota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ŋgaaʋuye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Unoɗa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ŋgaatore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mvura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yoʋupenyu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asiŋgateŋgi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MuJerusarema</a:t>
            </a:r>
            <a:r>
              <a:rPr lang="en-US" sz="1600" b="1" dirty="0"/>
              <a:t> </a:t>
            </a:r>
            <a:r>
              <a:rPr lang="en-US" sz="1600" b="1" dirty="0" err="1"/>
              <a:t>Idzva</a:t>
            </a:r>
            <a:r>
              <a:rPr lang="en-US" sz="1600" b="1" dirty="0"/>
              <a:t>—</a:t>
            </a:r>
            <a:r>
              <a:rPr lang="en-US" sz="1600" b="1" dirty="0" err="1"/>
              <a:t>musha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 </a:t>
            </a:r>
            <a:r>
              <a:rPr lang="en-US" sz="1600" b="1" dirty="0" err="1"/>
              <a:t>wokusingaperi</a:t>
            </a:r>
            <a:r>
              <a:rPr lang="en-US" sz="1600" b="1" dirty="0"/>
              <a:t>—</a:t>
            </a:r>
            <a:r>
              <a:rPr lang="en-US" sz="1600" b="1" dirty="0" err="1"/>
              <a:t>rwizi</a:t>
            </a:r>
            <a:r>
              <a:rPr lang="en-US" sz="1600" b="1" dirty="0"/>
              <a:t> </a:t>
            </a:r>
            <a:r>
              <a:rPr lang="en-US" sz="1600" b="1" dirty="0" err="1"/>
              <a:t>rwemvura</a:t>
            </a:r>
            <a:r>
              <a:rPr lang="en-US" sz="1600" b="1" dirty="0"/>
              <a:t> </a:t>
            </a:r>
            <a:r>
              <a:rPr lang="en-US" sz="1600" b="1" dirty="0" err="1"/>
              <a:t>youpenyu</a:t>
            </a:r>
            <a:r>
              <a:rPr lang="en-US" sz="1600" b="1" dirty="0"/>
              <a:t> </a:t>
            </a:r>
            <a:r>
              <a:rPr lang="en-US" sz="1600" b="1" dirty="0" err="1"/>
              <a:t>runoyerera</a:t>
            </a:r>
            <a:r>
              <a:rPr lang="en-US" sz="1600" b="1" dirty="0"/>
              <a:t> </a:t>
            </a:r>
            <a:r>
              <a:rPr lang="en-US" sz="1600" b="1" dirty="0" err="1"/>
              <a:t>ruchibva</a:t>
            </a:r>
            <a:r>
              <a:rPr lang="en-US" sz="1600" b="1" dirty="0"/>
              <a:t> </a:t>
            </a:r>
            <a:r>
              <a:rPr lang="en-US" sz="1600" b="1" dirty="0" err="1"/>
              <a:t>pachigaro</a:t>
            </a:r>
            <a:r>
              <a:rPr lang="en-US" sz="1600" b="1" dirty="0"/>
              <a:t> </a:t>
            </a:r>
            <a:r>
              <a:rPr lang="en-US" sz="1600" b="1" dirty="0" err="1"/>
              <a:t>chaMwari</a:t>
            </a:r>
            <a:r>
              <a:rPr lang="en-US" sz="1600" b="1" dirty="0"/>
              <a:t>, </a:t>
            </a:r>
            <a:r>
              <a:rPr lang="en-US" sz="1600" b="1" dirty="0" err="1"/>
              <a:t>ruchigutsa</a:t>
            </a:r>
            <a:r>
              <a:rPr lang="en-US" sz="1600" b="1" dirty="0"/>
              <a:t> </a:t>
            </a:r>
            <a:r>
              <a:rPr lang="en-US" sz="1600" b="1" dirty="0" err="1"/>
              <a:t>muti</a:t>
            </a:r>
            <a:r>
              <a:rPr lang="en-US" sz="1600" b="1" dirty="0"/>
              <a:t> </a:t>
            </a:r>
            <a:r>
              <a:rPr lang="en-US" sz="1600" b="1" dirty="0" err="1"/>
              <a:t>wohupenyu</a:t>
            </a:r>
            <a:r>
              <a:rPr lang="en-US" sz="1600" b="1" dirty="0"/>
              <a:t> ( </a:t>
            </a:r>
            <a:r>
              <a:rPr lang="en-US" sz="1600" b="1" dirty="0" err="1"/>
              <a:t>Zva</a:t>
            </a:r>
            <a:r>
              <a:rPr lang="en-US" sz="1600" b="1" dirty="0"/>
              <a:t>. 22:1–2 ). </a:t>
            </a:r>
            <a:r>
              <a:rPr lang="en-US" sz="1600" b="1" dirty="0" err="1"/>
              <a:t>Hupenyu</a:t>
            </a:r>
            <a:r>
              <a:rPr lang="en-US" sz="1600" b="1" dirty="0"/>
              <a:t> </a:t>
            </a:r>
            <a:r>
              <a:rPr lang="en-US" sz="1600" b="1" dirty="0" err="1"/>
              <a:t>huzhinji</a:t>
            </a:r>
            <a:r>
              <a:rPr lang="en-US" sz="1600" b="1" dirty="0"/>
              <a:t>, </a:t>
            </a:r>
            <a:r>
              <a:rPr lang="en-US" sz="1600" b="1" dirty="0" err="1"/>
              <a:t>hupenyu</a:t>
            </a:r>
            <a:r>
              <a:rPr lang="en-US" sz="1600" b="1" dirty="0"/>
              <a:t> </a:t>
            </a:r>
            <a:r>
              <a:rPr lang="en-US" sz="1600" b="1" dirty="0" err="1"/>
              <a:t>husingaperi</a:t>
            </a:r>
            <a:r>
              <a:rPr lang="en-US" sz="1600" b="1" dirty="0"/>
              <a:t>.</a:t>
            </a:r>
            <a:endParaRPr lang="en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40048"/>
            <a:ext cx="82660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Tine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mutoro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kune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vanoshuva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upenyu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husingaperi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vasingazivi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vangahuwana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Tinofanira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kuparidza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zvinonzwika</a:t>
            </a:r>
            <a:r>
              <a:rPr lang="en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“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Naiye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unonzwa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ŋgaati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Ʋuya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Unenyota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ŋgaaʋuye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Unoɗa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ŋgaatore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mvura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yoʋupenyu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asiŋgateŋgi</a:t>
            </a:r>
            <a:r>
              <a:rPr lang="en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(Zva. 22:17).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Kusvika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mahara</a:t>
            </a:r>
            <a:r>
              <a:rPr lang="en-US" sz="1700" b="1" dirty="0">
                <a:solidFill>
                  <a:prstClr val="black"/>
                </a:solidFill>
              </a:rPr>
              <a:t>. Jesu </a:t>
            </a:r>
            <a:r>
              <a:rPr lang="en-US" sz="1700" b="1" dirty="0" err="1">
                <a:solidFill>
                  <a:prstClr val="black"/>
                </a:solidFill>
              </a:rPr>
              <a:t>akabhadhara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mutengo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Isu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takadaira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kukudanwa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kwaMweya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Mutsvene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tinoziva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yekusvika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ikoko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asi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havasati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vaziva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nzira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063487"/>
            <a:ext cx="826604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Kusvikira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nguva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yasvika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yekuti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tinwe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mvura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iyoyo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ngatirege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kuneta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nekumirira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Ngatichengetei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chishuwo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chiri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chipenyu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Uyai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Ishe</a:t>
            </a:r>
            <a:r>
              <a:rPr lang="en-US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Jesu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56753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Kupokana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kukuru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kwapera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Zvivi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nevatadzi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hazvichipo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Zvese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zvirikudenga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nepasi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zvachena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Kwaane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kunzwanana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uye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kufara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muzvisikwa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zvose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Kubva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Iye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akasika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zvese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kunoyerera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hupenyu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nechiedza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nerufaro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munzvimbo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dzese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dzemuchadenga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nepasi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Kubva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paatomu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duku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kusvikira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kunyika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hurusa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zvinhu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zvose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zvipenyu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nezvisina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upenyu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murunako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rwazvo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rusina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mumvuri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nomufaro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wakakwana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zvinozivisa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Mwari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rudo</a:t>
            </a: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.”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-Non-Official translation by Gift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Mawoyo</a:t>
            </a:r>
            <a:endParaRPr lang="en" sz="2800" b="1" dirty="0">
              <a:solidFill>
                <a:srgbClr val="00185C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894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Arial</vt:lpstr>
      <vt:lpstr>Aptos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2026-05-12T14:21:33Z</dcterms:created>
  <dcterms:modified xsi:type="dcterms:W3CDTF">2026-06-13T05:06:23Z</dcterms:modified>
</cp:coreProperties>
</file>