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Kudanwa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kwaPauro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Rwendo rwekuyenda ku Korinte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Guta reKorinte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Tsamba kuvaKorinte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Pauro</a:t>
          </a:r>
          <a:r>
            <a:rPr lang="en-U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akava</a:t>
          </a:r>
          <a:r>
            <a:rPr lang="en-U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muapostora</a:t>
          </a:r>
          <a:r>
            <a:rPr lang="en-U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sei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Akatumwa naJesu </a:t>
          </a:r>
          <a:r>
            <a:rPr lang="en" sz="1800" b="1" noProof="0" dirty="0"/>
            <a:t>(VaGa.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Akasanaŋgurwa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rinhi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 err="1"/>
            <a:t>Kubva</a:t>
          </a:r>
          <a:r>
            <a:rPr lang="en-US" sz="2000" b="1" noProof="0" dirty="0"/>
            <a:t> </a:t>
          </a:r>
          <a:r>
            <a:rPr lang="en-US" sz="2000" b="1" noProof="0" dirty="0" err="1"/>
            <a:t>paɗumbu</a:t>
          </a:r>
          <a:r>
            <a:rPr lang="en-US" sz="2000" b="1" noProof="0" dirty="0"/>
            <a:t> </a:t>
          </a:r>
          <a:r>
            <a:rPr lang="en-US" sz="2000" b="1" noProof="0" dirty="0" err="1"/>
            <a:t>ramai</a:t>
          </a:r>
          <a:r>
            <a:rPr lang="en-US" sz="2000" b="1" noProof="0" dirty="0"/>
            <a:t> </a:t>
          </a:r>
          <a:r>
            <a:rPr lang="en-US" sz="2000" b="1" noProof="0" dirty="0" err="1"/>
            <a:t>ʋake</a:t>
          </a:r>
          <a:r>
            <a:rPr lang="en" sz="1800" b="1" noProof="0" dirty="0"/>
            <a:t>(VaGa.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Akadanwa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rinhi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Parwendo rwe</a:t>
          </a:r>
          <a:r>
            <a:rPr lang="en-US" sz="2000" b="1" noProof="0" dirty="0" err="1"/>
            <a:t>kuenda</a:t>
          </a:r>
          <a:r>
            <a:rPr lang="en-US" sz="2000" b="1" noProof="0" dirty="0"/>
            <a:t> </a:t>
          </a:r>
          <a:r>
            <a:rPr lang="en-US" sz="2000" b="1" noProof="0" dirty="0" err="1"/>
            <a:t>Damasko</a:t>
          </a:r>
          <a:r>
            <a:rPr lang="en" sz="2000" b="1" noProof="0" dirty="0"/>
            <a:t> </a:t>
          </a:r>
          <a:r>
            <a:rPr lang="en" sz="1800" b="1" noProof="0" dirty="0"/>
            <a:t>(Mabasa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Akanga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muapostori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 err="1"/>
            <a:t>ʋahedeni</a:t>
          </a:r>
          <a:r>
            <a:rPr lang="en" sz="1800" b="1" noProof="0" dirty="0"/>
            <a:t>(VaGa.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600" b="1" noProof="0" dirty="0" err="1"/>
            <a:t>Mushure</a:t>
          </a:r>
          <a:r>
            <a:rPr lang="en-US" sz="1600" b="1" noProof="0" dirty="0"/>
            <a:t> </a:t>
          </a:r>
          <a:r>
            <a:rPr lang="en-US" sz="1600" b="1" noProof="0" dirty="0" err="1"/>
            <a:t>mekunge</a:t>
          </a:r>
          <a:r>
            <a:rPr lang="en-US" sz="1600" b="1" noProof="0" dirty="0"/>
            <a:t> Chloe </a:t>
          </a:r>
          <a:r>
            <a:rPr lang="en-US" sz="1600" b="1" noProof="0" dirty="0" err="1"/>
            <a:t>audza</a:t>
          </a:r>
          <a:r>
            <a:rPr lang="en-US" sz="1600" b="1" noProof="0" dirty="0"/>
            <a:t> </a:t>
          </a:r>
          <a:r>
            <a:rPr lang="en-US" sz="1600" b="1" noProof="0" dirty="0" err="1"/>
            <a:t>Pauro</a:t>
          </a:r>
          <a:r>
            <a:rPr lang="en-US" sz="1600" b="1" noProof="0" dirty="0"/>
            <a:t> </a:t>
          </a:r>
          <a:r>
            <a:rPr lang="en-US" sz="1600" b="1" noProof="0" dirty="0" err="1"/>
            <a:t>nezvematambudziko</a:t>
          </a:r>
          <a:r>
            <a:rPr lang="en-US" sz="1600" b="1" noProof="0" dirty="0"/>
            <a:t> </a:t>
          </a:r>
          <a:r>
            <a:rPr lang="en-US" sz="1600" b="1" noProof="0" dirty="0" err="1"/>
            <a:t>akasiyana-siyana</a:t>
          </a:r>
          <a:r>
            <a:rPr lang="en-US" sz="1600" b="1" noProof="0" dirty="0"/>
            <a:t> </a:t>
          </a:r>
          <a:r>
            <a:rPr lang="en-US" sz="1600" b="1" noProof="0" dirty="0" err="1"/>
            <a:t>ari</a:t>
          </a:r>
          <a:r>
            <a:rPr lang="en-US" sz="1600" b="1" noProof="0" dirty="0"/>
            <a:t> </a:t>
          </a:r>
          <a:r>
            <a:rPr lang="en-US" sz="1600" b="1" noProof="0" dirty="0" err="1"/>
            <a:t>musangano</a:t>
          </a:r>
          <a:r>
            <a:rPr lang="en-US" sz="1600" b="1" noProof="0" dirty="0"/>
            <a:t>, </a:t>
          </a:r>
          <a:r>
            <a:rPr lang="en-US" sz="1600" b="1" noProof="0" dirty="0" err="1"/>
            <a:t>anovapa</a:t>
          </a:r>
          <a:r>
            <a:rPr lang="en-US" sz="1600" b="1" noProof="0" dirty="0"/>
            <a:t> </a:t>
          </a:r>
          <a:r>
            <a:rPr lang="en-US" sz="1600" b="1" noProof="0" dirty="0" err="1"/>
            <a:t>yambiro</a:t>
          </a:r>
          <a:r>
            <a:rPr lang="en-US" sz="1600" b="1" noProof="0" dirty="0"/>
            <a:t> </a:t>
          </a:r>
          <a:r>
            <a:rPr lang="en-US" sz="1600" b="1" noProof="0" dirty="0" err="1"/>
            <a:t>maererano</a:t>
          </a:r>
          <a:r>
            <a:rPr lang="en-US" sz="1600" b="1" noProof="0" dirty="0"/>
            <a:t> </a:t>
          </a:r>
          <a:r>
            <a:rPr lang="en-US" sz="1600" b="1" noProof="0" dirty="0" err="1"/>
            <a:t>nezve</a:t>
          </a:r>
          <a:r>
            <a:rPr lang="en-US" sz="1600" b="1" noProof="0" dirty="0"/>
            <a:t>: </a:t>
          </a:r>
          <a:r>
            <a:rPr lang="en-US" sz="1600" b="1" noProof="0" dirty="0" err="1"/>
            <a:t>kupatsanurana</a:t>
          </a:r>
          <a:r>
            <a:rPr lang="en-US" sz="1600" b="1" noProof="0" dirty="0"/>
            <a:t>; </a:t>
          </a:r>
          <a:r>
            <a:rPr lang="en-US" sz="1600" b="1" noProof="0" dirty="0" err="1"/>
            <a:t>unzenza</a:t>
          </a:r>
          <a:r>
            <a:rPr lang="en-US" sz="1600" b="1" noProof="0" dirty="0"/>
            <a:t> </a:t>
          </a:r>
          <a:r>
            <a:rPr lang="en-US" sz="1600" b="1" noProof="0" dirty="0" err="1"/>
            <a:t>hwepabonde</a:t>
          </a:r>
          <a:r>
            <a:rPr lang="en-US" sz="1600" b="1" noProof="0" dirty="0"/>
            <a:t>; </a:t>
          </a:r>
          <a:r>
            <a:rPr lang="en-US" sz="1600" b="1" noProof="0" dirty="0" err="1"/>
            <a:t>kukakavara</a:t>
          </a:r>
          <a:r>
            <a:rPr lang="en-US" sz="1600" b="1" noProof="0" dirty="0"/>
            <a:t>; </a:t>
          </a:r>
          <a:r>
            <a:rPr lang="en-US" sz="1600" b="1" noProof="0" dirty="0" err="1"/>
            <a:t>uye</a:t>
          </a:r>
          <a:r>
            <a:rPr lang="en-US" sz="1600" b="1" noProof="0" dirty="0"/>
            <a:t> </a:t>
          </a:r>
          <a:r>
            <a:rPr lang="en-US" sz="1600" b="1" noProof="0" dirty="0" err="1"/>
            <a:t>hufeve</a:t>
          </a:r>
          <a:r>
            <a:rPr lang="en-US" sz="1600" b="1" noProof="0" dirty="0"/>
            <a:t>.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US" sz="1700" b="1" noProof="0" dirty="0" err="1"/>
            <a:t>Mhuri</a:t>
          </a:r>
          <a:r>
            <a:rPr lang="en-US" sz="1700" b="1" noProof="0" dirty="0"/>
            <a:t> </a:t>
          </a:r>
          <a:r>
            <a:rPr lang="en-US" sz="1700" b="1" noProof="0" dirty="0" err="1"/>
            <a:t>yaChloe</a:t>
          </a:r>
          <a:r>
            <a:rPr lang="en-US" sz="1700" b="1" noProof="0" dirty="0"/>
            <a:t> </a:t>
          </a:r>
          <a:r>
            <a:rPr lang="en-US" sz="1700" b="1" noProof="0" dirty="0" err="1"/>
            <a:t>yakamuunzirawo</a:t>
          </a:r>
          <a:r>
            <a:rPr lang="en-US" sz="1700" b="1" noProof="0" dirty="0"/>
            <a:t> </a:t>
          </a:r>
          <a:r>
            <a:rPr lang="en-US" sz="1700" b="1" noProof="0" dirty="0" err="1"/>
            <a:t>tsamba</a:t>
          </a:r>
          <a:r>
            <a:rPr lang="en-US" sz="1700" b="1" noProof="0" dirty="0"/>
            <a:t> </a:t>
          </a:r>
          <a:r>
            <a:rPr lang="en-US" sz="1700" b="1" noProof="0" dirty="0" err="1"/>
            <a:t>ine</a:t>
          </a:r>
          <a:r>
            <a:rPr lang="en-US" sz="1700" b="1" noProof="0" dirty="0"/>
            <a:t> </a:t>
          </a:r>
          <a:r>
            <a:rPr lang="en-US" sz="1700" b="1" noProof="0" dirty="0" err="1"/>
            <a:t>mibvunzo</a:t>
          </a:r>
          <a:r>
            <a:rPr lang="en-US" sz="1700" b="1" noProof="0" dirty="0"/>
            <a:t> </a:t>
          </a:r>
          <a:r>
            <a:rPr lang="en-US" sz="1700" b="1" noProof="0" dirty="0" err="1"/>
            <a:t>yakati</a:t>
          </a:r>
          <a:r>
            <a:rPr lang="en-US" sz="1700" b="1" noProof="0" dirty="0"/>
            <a:t> </a:t>
          </a:r>
          <a:r>
            <a:rPr lang="en-US" sz="1700" b="1" noProof="0" dirty="0" err="1"/>
            <a:t>wandei</a:t>
          </a:r>
          <a:r>
            <a:rPr lang="en-US" sz="1700" b="1" noProof="0" dirty="0"/>
            <a:t> </a:t>
          </a:r>
          <a:r>
            <a:rPr lang="en-US" sz="1700" b="1" noProof="0" dirty="0" err="1"/>
            <a:t>kubva</a:t>
          </a:r>
          <a:r>
            <a:rPr lang="en-US" sz="1700" b="1" noProof="0" dirty="0"/>
            <a:t> </a:t>
          </a:r>
          <a:r>
            <a:rPr lang="en-US" sz="1700" b="1" noProof="0" dirty="0" err="1"/>
            <a:t>kusangano</a:t>
          </a:r>
          <a:r>
            <a:rPr lang="en-US" sz="1700" b="1" noProof="0" dirty="0"/>
            <a:t> </a:t>
          </a:r>
          <a:r>
            <a:rPr lang="en-US" sz="1700" b="1" noProof="0" dirty="0" err="1"/>
            <a:t>pamusoro</a:t>
          </a:r>
          <a:r>
            <a:rPr lang="en-US" sz="1700" b="1" noProof="0" dirty="0"/>
            <a:t> </a:t>
          </a:r>
          <a:r>
            <a:rPr lang="en-US" sz="1700" b="1" noProof="0" dirty="0" err="1"/>
            <a:t>penyaya</a:t>
          </a:r>
          <a:r>
            <a:rPr lang="en-US" sz="1700" b="1" noProof="0" dirty="0"/>
            <a:t> </a:t>
          </a:r>
          <a:r>
            <a:rPr lang="en-US" sz="1700" b="1" noProof="0" dirty="0" err="1"/>
            <a:t>dzakapindurwa</a:t>
          </a:r>
          <a:r>
            <a:rPr lang="en-US" sz="1700" b="1" noProof="0" dirty="0"/>
            <a:t> </a:t>
          </a:r>
          <a:r>
            <a:rPr lang="en-US" sz="1700" b="1" noProof="0" dirty="0" err="1"/>
            <a:t>naPauro</a:t>
          </a:r>
          <a:r>
            <a:rPr lang="en-US" sz="1700" b="1" noProof="0" dirty="0"/>
            <a:t> </a:t>
          </a:r>
          <a:r>
            <a:rPr lang="en-US" sz="1700" b="1" noProof="0" dirty="0" err="1"/>
            <a:t>maererano</a:t>
          </a:r>
          <a:r>
            <a:rPr lang="en-US" sz="1700" b="1" noProof="0" dirty="0"/>
            <a:t> ne: </a:t>
          </a:r>
          <a:r>
            <a:rPr lang="en-US" sz="1700" b="1" noProof="0" dirty="0" err="1"/>
            <a:t>kuroorana</a:t>
          </a:r>
          <a:r>
            <a:rPr lang="en-US" sz="1700" b="1" noProof="0" dirty="0"/>
            <a:t>; </a:t>
          </a:r>
          <a:r>
            <a:rPr lang="en-US" sz="1700" b="1" noProof="0" dirty="0" err="1"/>
            <a:t>kurambana</a:t>
          </a:r>
          <a:r>
            <a:rPr lang="en-US" sz="1700" b="1" noProof="0" dirty="0"/>
            <a:t>; </a:t>
          </a:r>
          <a:r>
            <a:rPr lang="en-US" sz="1700" b="1" noProof="0" dirty="0" err="1"/>
            <a:t>kusaroora</a:t>
          </a:r>
          <a:r>
            <a:rPr lang="en-US" sz="1700" b="1" noProof="0" dirty="0"/>
            <a:t>; </a:t>
          </a:r>
          <a:r>
            <a:rPr lang="en-US" sz="1700" b="1" noProof="0" dirty="0" err="1"/>
            <a:t>chikafu</a:t>
          </a:r>
          <a:r>
            <a:rPr lang="en-US" sz="1700" b="1" noProof="0" dirty="0"/>
            <a:t> </a:t>
          </a:r>
          <a:r>
            <a:rPr lang="en-US" sz="1700" b="1" noProof="0" dirty="0" err="1"/>
            <a:t>chakabayirwa</a:t>
          </a:r>
          <a:r>
            <a:rPr lang="en-US" sz="1700" b="1" noProof="0" dirty="0"/>
            <a:t> </a:t>
          </a:r>
          <a:r>
            <a:rPr lang="en-US" sz="1700" b="1" noProof="0" dirty="0" err="1"/>
            <a:t>zvifananidzo</a:t>
          </a:r>
          <a:r>
            <a:rPr lang="en-US" sz="1700" b="1" noProof="0" dirty="0"/>
            <a:t>; </a:t>
          </a:r>
          <a:r>
            <a:rPr lang="en-US" sz="1700" b="1" noProof="0" dirty="0" err="1"/>
            <a:t>mufambiro</a:t>
          </a:r>
          <a:r>
            <a:rPr lang="en-US" sz="1700" b="1" noProof="0" dirty="0"/>
            <a:t> </a:t>
          </a:r>
          <a:r>
            <a:rPr lang="en-US" sz="1700" b="1" noProof="0" dirty="0" err="1"/>
            <a:t>mukunamata</a:t>
          </a:r>
          <a:r>
            <a:rPr lang="en-US" sz="1700" b="1" noProof="0" dirty="0"/>
            <a:t>; </a:t>
          </a:r>
          <a:r>
            <a:rPr lang="en-US" sz="1700" b="1" noProof="0" dirty="0" err="1"/>
            <a:t>kushandiswa</a:t>
          </a:r>
          <a:r>
            <a:rPr lang="en-US" sz="1700" b="1" noProof="0" dirty="0"/>
            <a:t> </a:t>
          </a:r>
          <a:r>
            <a:rPr lang="en-US" sz="1700" b="1" noProof="0" dirty="0" err="1"/>
            <a:t>kwezvipo</a:t>
          </a:r>
          <a:r>
            <a:rPr lang="en-US" sz="1700" b="1" noProof="0" dirty="0"/>
            <a:t> </a:t>
          </a:r>
          <a:r>
            <a:rPr lang="en-US" sz="1700" b="1" noProof="0" dirty="0" err="1"/>
            <a:t>zvemweya</a:t>
          </a:r>
          <a:r>
            <a:rPr lang="en-US" sz="1700" b="1" noProof="0" dirty="0"/>
            <a:t>; </a:t>
          </a:r>
          <a:r>
            <a:rPr lang="en-US" sz="1700" b="1" noProof="0" dirty="0" err="1"/>
            <a:t>uye</a:t>
          </a:r>
          <a:r>
            <a:rPr lang="en-US" sz="1700" b="1" noProof="0" dirty="0"/>
            <a:t> </a:t>
          </a:r>
          <a:r>
            <a:rPr lang="en-US" sz="1700" b="1" noProof="0" dirty="0" err="1"/>
            <a:t>kumuka</a:t>
          </a:r>
          <a:r>
            <a:rPr lang="en-US" sz="1700" b="1" noProof="0" dirty="0"/>
            <a:t> </a:t>
          </a:r>
          <a:r>
            <a:rPr lang="en-US" sz="1700" b="1" noProof="0" dirty="0" err="1"/>
            <a:t>kwevakafa</a:t>
          </a:r>
          <a:r>
            <a:rPr lang="en-US" sz="1700" b="1" noProof="0" dirty="0"/>
            <a:t>.</a:t>
          </a:r>
          <a:endParaRPr lang="en" sz="17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noProof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US" sz="1700" b="1" noProof="0" dirty="0" err="1"/>
            <a:t>Tsamba</a:t>
          </a:r>
          <a:r>
            <a:rPr lang="en-US" sz="1700" b="1" noProof="0" dirty="0"/>
            <a:t> </a:t>
          </a:r>
          <a:r>
            <a:rPr lang="en-US" sz="1700" b="1" noProof="0" dirty="0" err="1"/>
            <a:t>iyi</a:t>
          </a:r>
          <a:r>
            <a:rPr lang="en-US" sz="1700" b="1" noProof="0" dirty="0"/>
            <a:t> </a:t>
          </a:r>
          <a:r>
            <a:rPr lang="en-US" sz="1700" b="1" noProof="0" dirty="0" err="1"/>
            <a:t>ndiyo</a:t>
          </a:r>
          <a:r>
            <a:rPr lang="en-US" sz="1700" b="1" noProof="0" dirty="0"/>
            <a:t> </a:t>
          </a:r>
          <a:r>
            <a:rPr lang="en-US" sz="1700" b="1" noProof="0" dirty="0" err="1"/>
            <a:t>yechipiri</a:t>
          </a:r>
          <a:r>
            <a:rPr lang="en-US" sz="1700" b="1" noProof="0" dirty="0"/>
            <a:t> </a:t>
          </a:r>
          <a:r>
            <a:rPr lang="en-US" sz="1700" b="1" noProof="0" dirty="0" err="1"/>
            <a:t>yakachengetedzwa</a:t>
          </a:r>
          <a:r>
            <a:rPr lang="en-US" sz="1700" b="1" noProof="0" dirty="0"/>
            <a:t>, </a:t>
          </a:r>
          <a:r>
            <a:rPr lang="en-US" sz="1700" b="1" noProof="0" dirty="0" err="1"/>
            <a:t>kunyange</a:t>
          </a:r>
          <a:r>
            <a:rPr lang="en-US" sz="1700" b="1" noProof="0" dirty="0"/>
            <a:t> </a:t>
          </a:r>
          <a:r>
            <a:rPr lang="en-US" sz="1700" b="1" noProof="0" dirty="0" err="1"/>
            <a:t>zvazvo</a:t>
          </a:r>
          <a:r>
            <a:rPr lang="en-US" sz="1700" b="1" noProof="0" dirty="0"/>
            <a:t> </a:t>
          </a:r>
          <a:r>
            <a:rPr lang="en-US" sz="1700" b="1" noProof="0" dirty="0" err="1"/>
            <a:t>Pauro</a:t>
          </a:r>
          <a:r>
            <a:rPr lang="en-US" sz="1700" b="1" noProof="0" dirty="0"/>
            <a:t> </a:t>
          </a:r>
          <a:r>
            <a:rPr lang="en-US" sz="1700" b="1" noProof="0" dirty="0" err="1"/>
            <a:t>akanyora</a:t>
          </a:r>
          <a:r>
            <a:rPr lang="en-US" sz="1700" b="1" noProof="0" dirty="0"/>
            <a:t> </a:t>
          </a:r>
          <a:r>
            <a:rPr lang="en-US" sz="1700" b="1" noProof="0" dirty="0" err="1"/>
            <a:t>dzimwe</a:t>
          </a:r>
          <a:r>
            <a:rPr lang="en-US" sz="1700" b="1" noProof="0" dirty="0"/>
            <a:t> </a:t>
          </a:r>
          <a:r>
            <a:rPr lang="en-US" sz="1700" b="1" noProof="0" dirty="0" err="1"/>
            <a:t>dzakawanda</a:t>
          </a:r>
          <a:r>
            <a:rPr lang="en-US" sz="1700" b="1" noProof="0" dirty="0"/>
            <a:t> (</a:t>
          </a:r>
          <a:r>
            <a:rPr lang="en-US" sz="1700" b="1" noProof="0" dirty="0" err="1"/>
            <a:t>pamwe</a:t>
          </a:r>
          <a:r>
            <a:rPr lang="en-US" sz="1700" b="1" noProof="0" dirty="0"/>
            <a:t> </a:t>
          </a:r>
          <a:r>
            <a:rPr lang="en-US" sz="1700" b="1" noProof="0" dirty="0" err="1"/>
            <a:t>mbiri</a:t>
          </a:r>
          <a:r>
            <a:rPr lang="en-US" sz="1700" b="1" noProof="0" dirty="0"/>
            <a:t> </a:t>
          </a:r>
          <a:r>
            <a:rPr lang="en-US" sz="1700" b="1" noProof="0" dirty="0" err="1"/>
            <a:t>idzi</a:t>
          </a:r>
          <a:r>
            <a:rPr lang="en-US" sz="1700" b="1" noProof="0" dirty="0"/>
            <a:t> </a:t>
          </a:r>
          <a:r>
            <a:rPr lang="en-US" sz="1700" b="1" noProof="0" dirty="0" err="1"/>
            <a:t>dzakasvika</a:t>
          </a:r>
          <a:r>
            <a:rPr lang="en-US" sz="1700" b="1" noProof="0" dirty="0"/>
            <a:t> </a:t>
          </a:r>
          <a:r>
            <a:rPr lang="en-US" sz="1700" b="1" noProof="0" dirty="0" err="1"/>
            <a:t>kwatiri</a:t>
          </a:r>
          <a:r>
            <a:rPr lang="en-US" sz="1700" b="1" noProof="0" dirty="0"/>
            <a:t> dzisati </a:t>
          </a:r>
          <a:r>
            <a:rPr lang="en-US" sz="1700" b="1" noProof="0" dirty="0" err="1"/>
            <a:t>dzanyorwa</a:t>
          </a:r>
          <a:r>
            <a:rPr lang="en-US" sz="1700" b="1" noProof="0" dirty="0"/>
            <a:t>, kana </a:t>
          </a:r>
          <a:r>
            <a:rPr lang="en-US" sz="1700" b="1" noProof="0" dirty="0" err="1"/>
            <a:t>kuti</a:t>
          </a:r>
          <a:r>
            <a:rPr lang="en-US" sz="1700" b="1" noProof="0" dirty="0"/>
            <a:t> </a:t>
          </a:r>
          <a:r>
            <a:rPr lang="en-US" sz="1700" b="1" noProof="0" dirty="0" err="1"/>
            <a:t>dziri</a:t>
          </a:r>
          <a:r>
            <a:rPr lang="en-US" sz="1700" b="1" noProof="0" dirty="0"/>
            <a:t> </a:t>
          </a:r>
          <a:r>
            <a:rPr lang="en-US" sz="1700" b="1" noProof="0" dirty="0" err="1"/>
            <a:t>pakati</a:t>
          </a:r>
          <a:r>
            <a:rPr lang="en-US" sz="1700" b="1" noProof="0" dirty="0"/>
            <a:t> </a:t>
          </a:r>
          <a:r>
            <a:rPr lang="en-US" sz="1700" b="1" noProof="0" dirty="0" err="1"/>
            <a:t>padzo</a:t>
          </a:r>
          <a:r>
            <a:rPr lang="en-US" sz="1700" b="1" noProof="0" dirty="0"/>
            <a:t>). </a:t>
          </a:r>
          <a:r>
            <a:rPr lang="en-US" sz="1700" b="1" noProof="0" dirty="0" err="1"/>
            <a:t>Anorumbidza</a:t>
          </a:r>
          <a:r>
            <a:rPr lang="en-US" sz="1700" b="1" noProof="0" dirty="0"/>
            <a:t> </a:t>
          </a:r>
          <a:r>
            <a:rPr lang="en-US" sz="1700" b="1" noProof="0" dirty="0" err="1"/>
            <a:t>vaKorinte</a:t>
          </a:r>
          <a:r>
            <a:rPr lang="en-US" sz="1700" b="1" noProof="0" dirty="0"/>
            <a:t> </a:t>
          </a:r>
          <a:r>
            <a:rPr lang="en-US" sz="1700" b="1" noProof="0" dirty="0" err="1"/>
            <a:t>nemashandiro</a:t>
          </a:r>
          <a:r>
            <a:rPr lang="en-US" sz="1700" b="1" noProof="0" dirty="0"/>
            <a:t> </a:t>
          </a:r>
          <a:r>
            <a:rPr lang="en-US" sz="1700" b="1" noProof="0" dirty="0" err="1"/>
            <a:t>avakaita</a:t>
          </a:r>
          <a:r>
            <a:rPr lang="en-US" sz="1700" b="1" noProof="0" dirty="0"/>
            <a:t> </a:t>
          </a:r>
          <a:r>
            <a:rPr lang="en-US" sz="1700" b="1" noProof="0" dirty="0" err="1"/>
            <a:t>kugadzirisa</a:t>
          </a:r>
          <a:r>
            <a:rPr lang="en-US" sz="1700" b="1" noProof="0" dirty="0"/>
            <a:t> </a:t>
          </a:r>
          <a:r>
            <a:rPr lang="en-US" sz="1700" b="1" noProof="0" dirty="0" err="1"/>
            <a:t>mamwe</a:t>
          </a:r>
          <a:r>
            <a:rPr lang="en-US" sz="1700" b="1" noProof="0" dirty="0"/>
            <a:t> </a:t>
          </a:r>
          <a:r>
            <a:rPr lang="en-US" sz="1700" b="1" noProof="0" dirty="0" err="1"/>
            <a:t>matambudziko</a:t>
          </a:r>
          <a:r>
            <a:rPr lang="en-US" sz="1700" b="1" noProof="0" dirty="0"/>
            <a:t>, </a:t>
          </a:r>
          <a:r>
            <a:rPr lang="en-US" sz="1700" b="1" noProof="0" dirty="0" err="1"/>
            <a:t>asi</a:t>
          </a:r>
          <a:r>
            <a:rPr lang="en-US" sz="1700" b="1" noProof="0" dirty="0"/>
            <a:t> </a:t>
          </a:r>
          <a:r>
            <a:rPr lang="en-US" sz="1700" b="1" noProof="0" dirty="0" err="1"/>
            <a:t>anovakurudzira</a:t>
          </a:r>
          <a:r>
            <a:rPr lang="en-US" sz="1700" b="1" noProof="0" dirty="0"/>
            <a:t> </a:t>
          </a:r>
          <a:r>
            <a:rPr lang="en-US" sz="1700" b="1" noProof="0" dirty="0" err="1"/>
            <a:t>kuti</a:t>
          </a:r>
          <a:r>
            <a:rPr lang="en-US" sz="1700" b="1" noProof="0" dirty="0"/>
            <a:t> </a:t>
          </a:r>
          <a:r>
            <a:rPr lang="en-US" sz="1700" b="1" noProof="0" dirty="0" err="1"/>
            <a:t>vaone</a:t>
          </a:r>
          <a:r>
            <a:rPr lang="en-US" sz="1700" b="1" noProof="0" dirty="0"/>
            <a:t> </a:t>
          </a:r>
          <a:r>
            <a:rPr lang="en-US" sz="1700" b="1" noProof="0" dirty="0" err="1"/>
            <a:t>nyika</a:t>
          </a:r>
          <a:r>
            <a:rPr lang="en-US" sz="1700" b="1" noProof="0" dirty="0"/>
            <a:t> </a:t>
          </a:r>
          <a:r>
            <a:rPr lang="en-US" sz="1700" b="1" noProof="0" dirty="0" err="1"/>
            <a:t>vachishandisa</a:t>
          </a:r>
          <a:r>
            <a:rPr lang="en-US" sz="1700" b="1" noProof="0" dirty="0"/>
            <a:t> </a:t>
          </a:r>
          <a:r>
            <a:rPr lang="en-US" sz="1700" b="1" noProof="0" dirty="0" err="1"/>
            <a:t>maonero</a:t>
          </a:r>
          <a:r>
            <a:rPr lang="en-US" sz="1700" b="1" noProof="0" dirty="0"/>
            <a:t> </a:t>
          </a:r>
          <a:r>
            <a:rPr lang="en-US" sz="1700" b="1" noProof="0" dirty="0" err="1"/>
            <a:t>evhangeri</a:t>
          </a:r>
          <a:r>
            <a:rPr lang="en-US" sz="1700" b="1" noProof="0" dirty="0"/>
            <a:t>, </a:t>
          </a:r>
          <a:r>
            <a:rPr lang="en-US" sz="1700" b="1" noProof="0" dirty="0" err="1"/>
            <a:t>vachidzivirira</a:t>
          </a:r>
          <a:r>
            <a:rPr lang="en-US" sz="1700" b="1" noProof="0" dirty="0"/>
            <a:t> </a:t>
          </a:r>
          <a:r>
            <a:rPr lang="en-US" sz="1700" b="1" noProof="0" dirty="0" err="1"/>
            <a:t>pesvedzero</a:t>
          </a:r>
          <a:r>
            <a:rPr lang="en-US" sz="1700" b="1" noProof="0" dirty="0"/>
            <a:t> </a:t>
          </a:r>
          <a:r>
            <a:rPr lang="en-US" sz="1700" b="1" noProof="0" dirty="0" err="1"/>
            <a:t>yetsika</a:t>
          </a:r>
          <a:r>
            <a:rPr lang="en-US" sz="1700" b="1" noProof="0" dirty="0"/>
            <a:t> </a:t>
          </a:r>
          <a:r>
            <a:rPr lang="en-US" sz="1700" b="1" noProof="0" dirty="0" err="1"/>
            <a:t>dzevanhu</a:t>
          </a:r>
          <a:r>
            <a:rPr lang="en-US" sz="1700" b="1" noProof="0" dirty="0"/>
            <a:t> </a:t>
          </a:r>
          <a:r>
            <a:rPr lang="en-US" sz="1700" b="1" noProof="0" dirty="0" err="1"/>
            <a:t>vakavapoteredza</a:t>
          </a:r>
          <a:endParaRPr lang="en" sz="17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Kudanwa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kwaPauro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Rwendo rwekuyenda ku Korinte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Guta reKorinte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Tsamba kuvaKorinte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Akatumwa naJesu </a:t>
          </a:r>
          <a:r>
            <a:rPr lang="en" sz="1800" b="1" kern="1200" noProof="0" dirty="0"/>
            <a:t>(VaGa.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Pauro</a:t>
          </a:r>
          <a:r>
            <a:rPr lang="en-U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akava</a:t>
          </a:r>
          <a:r>
            <a:rPr lang="en-U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muapostora</a:t>
          </a:r>
          <a:r>
            <a:rPr lang="en-U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sei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Kubva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paɗumbu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ramai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ʋake</a:t>
          </a:r>
          <a:r>
            <a:rPr lang="en" sz="1800" b="1" kern="1200" noProof="0" dirty="0"/>
            <a:t>(VaGa.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Akasanaŋgurwa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rinhi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Parwendo rwe</a:t>
          </a:r>
          <a:r>
            <a:rPr lang="en-US" sz="2000" b="1" kern="1200" noProof="0" dirty="0" err="1"/>
            <a:t>kuenda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Damasko</a:t>
          </a:r>
          <a:r>
            <a:rPr lang="en" sz="2000" b="1" kern="1200" noProof="0" dirty="0"/>
            <a:t> </a:t>
          </a:r>
          <a:r>
            <a:rPr lang="en" sz="1800" b="1" kern="1200" noProof="0" dirty="0"/>
            <a:t>(Mabasa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Akadanwa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rinhi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ʋahedeni</a:t>
          </a:r>
          <a:r>
            <a:rPr lang="en" sz="1800" b="1" kern="1200" noProof="0" dirty="0"/>
            <a:t>(VaGa.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Akanga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muapostori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17594"/>
          <a:ext cx="7980720" cy="11245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noProof="0" dirty="0" err="1"/>
            <a:t>Mushure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mekunge</a:t>
          </a:r>
          <a:r>
            <a:rPr lang="en-US" sz="1600" b="1" kern="1200" noProof="0" dirty="0"/>
            <a:t> Chloe </a:t>
          </a:r>
          <a:r>
            <a:rPr lang="en-US" sz="1600" b="1" kern="1200" noProof="0" dirty="0" err="1"/>
            <a:t>audza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Pauro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nezvematambudziko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akasiyana-siyana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ari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musangano</a:t>
          </a:r>
          <a:r>
            <a:rPr lang="en-US" sz="1600" b="1" kern="1200" noProof="0" dirty="0"/>
            <a:t>, </a:t>
          </a:r>
          <a:r>
            <a:rPr lang="en-US" sz="1600" b="1" kern="1200" noProof="0" dirty="0" err="1"/>
            <a:t>anovapa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yambiro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maererano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nezve</a:t>
          </a:r>
          <a:r>
            <a:rPr lang="en-US" sz="1600" b="1" kern="1200" noProof="0" dirty="0"/>
            <a:t>: </a:t>
          </a:r>
          <a:r>
            <a:rPr lang="en-US" sz="1600" b="1" kern="1200" noProof="0" dirty="0" err="1"/>
            <a:t>kupatsanurana</a:t>
          </a:r>
          <a:r>
            <a:rPr lang="en-US" sz="1600" b="1" kern="1200" noProof="0" dirty="0"/>
            <a:t>; </a:t>
          </a:r>
          <a:r>
            <a:rPr lang="en-US" sz="1600" b="1" kern="1200" noProof="0" dirty="0" err="1"/>
            <a:t>unzenza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hwepabonde</a:t>
          </a:r>
          <a:r>
            <a:rPr lang="en-US" sz="1600" b="1" kern="1200" noProof="0" dirty="0"/>
            <a:t>; </a:t>
          </a:r>
          <a:r>
            <a:rPr lang="en-US" sz="1600" b="1" kern="1200" noProof="0" dirty="0" err="1"/>
            <a:t>kukakavara</a:t>
          </a:r>
          <a:r>
            <a:rPr lang="en-US" sz="1600" b="1" kern="1200" noProof="0" dirty="0"/>
            <a:t>; </a:t>
          </a:r>
          <a:r>
            <a:rPr lang="en-US" sz="1600" b="1" kern="1200" noProof="0" dirty="0" err="1"/>
            <a:t>uye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hufeve</a:t>
          </a:r>
          <a:r>
            <a:rPr lang="en-US" sz="1600" b="1" kern="1200" noProof="0" dirty="0"/>
            <a:t>.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217594"/>
        <a:ext cx="7980720" cy="1124550"/>
      </dsp:txXfrm>
    </dsp:sp>
    <dsp:sp modelId="{4F3DFAC6-32B5-4FF7-80EC-1BCA53706CDB}">
      <dsp:nvSpPr>
        <dsp:cNvPr id="0" name=""/>
        <dsp:cNvSpPr/>
      </dsp:nvSpPr>
      <dsp:spPr>
        <a:xfrm>
          <a:off x="399036" y="10954"/>
          <a:ext cx="5586504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31129"/>
        <a:ext cx="5546154" cy="372930"/>
      </dsp:txXfrm>
    </dsp:sp>
    <dsp:sp modelId="{4356964C-7D4C-4136-BFD4-003022A3A988}">
      <dsp:nvSpPr>
        <dsp:cNvPr id="0" name=""/>
        <dsp:cNvSpPr/>
      </dsp:nvSpPr>
      <dsp:spPr>
        <a:xfrm>
          <a:off x="0" y="1624384"/>
          <a:ext cx="7980720" cy="16317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20904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noProof="0" dirty="0" err="1"/>
            <a:t>Mhuri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yaChloe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yakamuunzirawo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tsamba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ine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mibvunzo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yakati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wandei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kubva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kusangano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pamusoro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penyaya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dzakapindurwa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naPauro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maererano</a:t>
          </a:r>
          <a:r>
            <a:rPr lang="en-US" sz="1700" b="1" kern="1200" noProof="0" dirty="0"/>
            <a:t> ne: </a:t>
          </a:r>
          <a:r>
            <a:rPr lang="en-US" sz="1700" b="1" kern="1200" noProof="0" dirty="0" err="1"/>
            <a:t>kuroorana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kurambana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kusaroora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chikafu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chakabayirwa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zvifananidzo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mufambiro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mukunamata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kushandiswa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kwezvipo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zvemweya</a:t>
          </a:r>
          <a:r>
            <a:rPr lang="en-US" sz="1700" b="1" kern="1200" noProof="0" dirty="0"/>
            <a:t>; </a:t>
          </a:r>
          <a:r>
            <a:rPr lang="en-US" sz="1700" b="1" kern="1200" noProof="0" dirty="0" err="1"/>
            <a:t>uye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kumuka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kwevakafa</a:t>
          </a:r>
          <a:r>
            <a:rPr lang="en-US" sz="1700" b="1" kern="1200" noProof="0" dirty="0"/>
            <a:t>.</a:t>
          </a:r>
          <a:endParaRPr lang="en" sz="1700" kern="1200" noProof="0" dirty="0"/>
        </a:p>
      </dsp:txBody>
      <dsp:txXfrm>
        <a:off x="0" y="1624384"/>
        <a:ext cx="7980720" cy="1631700"/>
      </dsp:txXfrm>
    </dsp:sp>
    <dsp:sp modelId="{2F0E2FE6-2CF5-496B-BA7C-3E702B20CEB1}">
      <dsp:nvSpPr>
        <dsp:cNvPr id="0" name=""/>
        <dsp:cNvSpPr/>
      </dsp:nvSpPr>
      <dsp:spPr>
        <a:xfrm>
          <a:off x="399036" y="1417744"/>
          <a:ext cx="5586504" cy="4132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1437919"/>
        <a:ext cx="5546154" cy="372930"/>
      </dsp:txXfrm>
    </dsp:sp>
    <dsp:sp modelId="{BF2165CA-3783-4C74-A25A-6E59360B8C21}">
      <dsp:nvSpPr>
        <dsp:cNvPr id="0" name=""/>
        <dsp:cNvSpPr/>
      </dsp:nvSpPr>
      <dsp:spPr>
        <a:xfrm>
          <a:off x="0" y="3538324"/>
          <a:ext cx="7980720" cy="18522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180000" bIns="120904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noProof="0" dirty="0" err="1"/>
            <a:t>Tsamba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iyi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ndiyo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yechipiri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yakachengetedzwa</a:t>
          </a:r>
          <a:r>
            <a:rPr lang="en-US" sz="1700" b="1" kern="1200" noProof="0" dirty="0"/>
            <a:t>, </a:t>
          </a:r>
          <a:r>
            <a:rPr lang="en-US" sz="1700" b="1" kern="1200" noProof="0" dirty="0" err="1"/>
            <a:t>kunyange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zvazvo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Pauro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akanyora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dzimwe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dzakawanda</a:t>
          </a:r>
          <a:r>
            <a:rPr lang="en-US" sz="1700" b="1" kern="1200" noProof="0" dirty="0"/>
            <a:t> (</a:t>
          </a:r>
          <a:r>
            <a:rPr lang="en-US" sz="1700" b="1" kern="1200" noProof="0" dirty="0" err="1"/>
            <a:t>pamwe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mbiri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idzi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dzakasvika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kwatiri</a:t>
          </a:r>
          <a:r>
            <a:rPr lang="en-US" sz="1700" b="1" kern="1200" noProof="0" dirty="0"/>
            <a:t> dzisati </a:t>
          </a:r>
          <a:r>
            <a:rPr lang="en-US" sz="1700" b="1" kern="1200" noProof="0" dirty="0" err="1"/>
            <a:t>dzanyorwa</a:t>
          </a:r>
          <a:r>
            <a:rPr lang="en-US" sz="1700" b="1" kern="1200" noProof="0" dirty="0"/>
            <a:t>, kana </a:t>
          </a:r>
          <a:r>
            <a:rPr lang="en-US" sz="1700" b="1" kern="1200" noProof="0" dirty="0" err="1"/>
            <a:t>kuti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dziri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pakati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padzo</a:t>
          </a:r>
          <a:r>
            <a:rPr lang="en-US" sz="1700" b="1" kern="1200" noProof="0" dirty="0"/>
            <a:t>). </a:t>
          </a:r>
          <a:r>
            <a:rPr lang="en-US" sz="1700" b="1" kern="1200" noProof="0" dirty="0" err="1"/>
            <a:t>Anorumbidza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vaKorinte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nemashandiro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avakaita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kugadzirisa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mamwe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matambudziko</a:t>
          </a:r>
          <a:r>
            <a:rPr lang="en-US" sz="1700" b="1" kern="1200" noProof="0" dirty="0"/>
            <a:t>, </a:t>
          </a:r>
          <a:r>
            <a:rPr lang="en-US" sz="1700" b="1" kern="1200" noProof="0" dirty="0" err="1"/>
            <a:t>asi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anovakurudzira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kuti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vaone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nyika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vachishandisa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maonero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evhangeri</a:t>
          </a:r>
          <a:r>
            <a:rPr lang="en-US" sz="1700" b="1" kern="1200" noProof="0" dirty="0"/>
            <a:t>, </a:t>
          </a:r>
          <a:r>
            <a:rPr lang="en-US" sz="1700" b="1" kern="1200" noProof="0" dirty="0" err="1"/>
            <a:t>vachidzivirira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pesvedzero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yetsika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dzevanhu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vakavapoteredza</a:t>
          </a:r>
          <a:endParaRPr lang="en" sz="1700" kern="1200" noProof="0" dirty="0"/>
        </a:p>
      </dsp:txBody>
      <dsp:txXfrm>
        <a:off x="0" y="3538324"/>
        <a:ext cx="7980720" cy="1852200"/>
      </dsp:txXfrm>
    </dsp:sp>
    <dsp:sp modelId="{D60E5BAA-BA57-4680-A2E7-E8124F89EBA6}">
      <dsp:nvSpPr>
        <dsp:cNvPr id="0" name=""/>
        <dsp:cNvSpPr/>
      </dsp:nvSpPr>
      <dsp:spPr>
        <a:xfrm>
          <a:off x="399036" y="3331684"/>
          <a:ext cx="5586504" cy="4132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US" sz="2000" b="1" kern="1200" noProof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9211" y="3351859"/>
        <a:ext cx="554615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4800" b="1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HUSHUMIRI HWA PAURO KUKORINTE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“Ɀ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Ishe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kunaPauro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ʋusiku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neciratidzo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Usatya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hako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taura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usanyarara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ndinewe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hapanomunhu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uŋgakumukira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akakuitira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akaipa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ndinaʋanhu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ʋazhinji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muguta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rino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Mabasa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47590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Mushure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menwadi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kuvaRoma,nwadi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kuvaKorinte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ndidzo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tsamba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refu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dzakanyorwa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naPauro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tinyatsonzwisisa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shoko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ravo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taziva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zvaiitika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padzakanyorwa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Tsamba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mbiri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dzakasara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dzakanyorwa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dzakaparadzana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mavhiki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mashomanene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bedzi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Madziri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tinowana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mazano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anobatsira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ekugadzirisa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mamiriro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ezvinhu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akaoma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anokonzerwa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nekukakavadzana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kwehama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en-US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KUDANWA KWAPAURO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auro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muapostora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(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usinakubʋa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kuʋanhu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kutumŋa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nomunhu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naJesu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Kristu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naMŋari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Ƃaɓa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wakamumutsa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kuʋakafa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(VaGaratia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4" y="1462682"/>
            <a:ext cx="7543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Kunze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kwevane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gumi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nevaviri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vakasarudzwa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naJesu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Bhaibheri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rinotaura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nezvevamwe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vaapostora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vakadai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saMatiyasi</a:t>
            </a:r>
            <a:r>
              <a:rPr lang="en-US" sz="1600" b="1" dirty="0">
                <a:solidFill>
                  <a:prstClr val="black"/>
                </a:solidFill>
              </a:rPr>
              <a:t> ( </a:t>
            </a:r>
            <a:r>
              <a:rPr lang="en-US" sz="1600" b="1" dirty="0" err="1">
                <a:solidFill>
                  <a:prstClr val="black"/>
                </a:solidFill>
              </a:rPr>
              <a:t>Mabasa</a:t>
            </a:r>
            <a:r>
              <a:rPr lang="en-US" sz="1600" b="1" dirty="0">
                <a:solidFill>
                  <a:prstClr val="black"/>
                </a:solidFill>
              </a:rPr>
              <a:t> 1:26 ), </a:t>
            </a:r>
            <a:r>
              <a:rPr lang="en-US" sz="1600" b="1" dirty="0" err="1">
                <a:solidFill>
                  <a:prstClr val="black"/>
                </a:solidFill>
              </a:rPr>
              <a:t>Bhanabhasi</a:t>
            </a:r>
            <a:r>
              <a:rPr lang="en-US" sz="1600" b="1" dirty="0">
                <a:solidFill>
                  <a:prstClr val="black"/>
                </a:solidFill>
              </a:rPr>
              <a:t> ( </a:t>
            </a:r>
            <a:r>
              <a:rPr lang="en-US" sz="1600" b="1" dirty="0" err="1">
                <a:solidFill>
                  <a:prstClr val="black"/>
                </a:solidFill>
              </a:rPr>
              <a:t>Mabasa</a:t>
            </a:r>
            <a:r>
              <a:rPr lang="en-US" sz="1600" b="1" dirty="0">
                <a:solidFill>
                  <a:prstClr val="black"/>
                </a:solidFill>
              </a:rPr>
              <a:t> 14:4 ), </a:t>
            </a:r>
            <a:r>
              <a:rPr lang="en-US" sz="1600" b="1" dirty="0" err="1">
                <a:solidFill>
                  <a:prstClr val="black"/>
                </a:solidFill>
              </a:rPr>
              <a:t>Jakobho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naPauro</a:t>
            </a:r>
            <a:r>
              <a:rPr lang="en-US" sz="1600" b="1" dirty="0">
                <a:solidFill>
                  <a:prstClr val="black"/>
                </a:solidFill>
              </a:rPr>
              <a:t> ( 1 </a:t>
            </a:r>
            <a:r>
              <a:rPr lang="en-US" sz="1600" b="1" dirty="0" err="1">
                <a:solidFill>
                  <a:prstClr val="black"/>
                </a:solidFill>
              </a:rPr>
              <a:t>VaKorinte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598886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27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70" b="1" dirty="0" err="1">
                <a:solidFill>
                  <a:prstClr val="black"/>
                </a:solidFill>
              </a:rPr>
              <a:t>Kubva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panguva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yaakadanwa</a:t>
            </a:r>
            <a:r>
              <a:rPr lang="en-US" sz="1770" b="1" dirty="0">
                <a:solidFill>
                  <a:prstClr val="black"/>
                </a:solidFill>
              </a:rPr>
              <a:t>, </a:t>
            </a:r>
            <a:r>
              <a:rPr lang="en-US" sz="1770" b="1" dirty="0" err="1">
                <a:solidFill>
                  <a:prstClr val="black"/>
                </a:solidFill>
              </a:rPr>
              <a:t>hupenyu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hwaPauro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hwakanga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huri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pana</a:t>
            </a:r>
            <a:r>
              <a:rPr lang="en-US" sz="1770" b="1" dirty="0">
                <a:solidFill>
                  <a:prstClr val="black"/>
                </a:solidFill>
              </a:rPr>
              <a:t> Jesu. </a:t>
            </a:r>
            <a:r>
              <a:rPr lang="en-US" sz="1770" b="1" dirty="0" err="1">
                <a:solidFill>
                  <a:prstClr val="black"/>
                </a:solidFill>
              </a:rPr>
              <a:t>Aifunga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nezvaJesu</a:t>
            </a:r>
            <a:r>
              <a:rPr lang="en-US" sz="1770" b="1" dirty="0">
                <a:solidFill>
                  <a:prstClr val="black"/>
                </a:solidFill>
              </a:rPr>
              <a:t>, </a:t>
            </a:r>
            <a:r>
              <a:rPr lang="en-US" sz="1770" b="1" dirty="0" err="1">
                <a:solidFill>
                  <a:prstClr val="black"/>
                </a:solidFill>
              </a:rPr>
              <a:t>aitaura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nezvaJesu</a:t>
            </a:r>
            <a:r>
              <a:rPr lang="en-US" sz="1770" b="1" dirty="0">
                <a:solidFill>
                  <a:prstClr val="black"/>
                </a:solidFill>
              </a:rPr>
              <a:t>, </a:t>
            </a:r>
            <a:r>
              <a:rPr lang="en-US" sz="1770" b="1" dirty="0" err="1">
                <a:solidFill>
                  <a:prstClr val="black"/>
                </a:solidFill>
              </a:rPr>
              <a:t>aigovana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nezvaJesu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nevanhu</a:t>
            </a:r>
            <a:r>
              <a:rPr lang="en-US" sz="1770" b="1" dirty="0">
                <a:solidFill>
                  <a:prstClr val="black"/>
                </a:solidFill>
              </a:rPr>
              <a:t> </a:t>
            </a:r>
            <a:r>
              <a:rPr lang="en-US" sz="1770" b="1" dirty="0" err="1">
                <a:solidFill>
                  <a:prstClr val="black"/>
                </a:solidFill>
              </a:rPr>
              <a:t>vese</a:t>
            </a:r>
            <a:r>
              <a:rPr lang="en-US" sz="177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7081" y="1530017"/>
            <a:ext cx="4396764" cy="35556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5968508"/>
            <a:ext cx="7000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Nokuda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kwechikonzero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kubva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panguva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yokutanga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yaakasvika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muKorinte</a:t>
            </a:r>
            <a:r>
              <a:rPr lang="en-US" b="1" dirty="0">
                <a:solidFill>
                  <a:prstClr val="black"/>
                </a:solidFill>
              </a:rPr>
              <a:t>, Jesu </a:t>
            </a:r>
            <a:r>
              <a:rPr lang="en-US" b="1" dirty="0" err="1">
                <a:solidFill>
                  <a:prstClr val="black"/>
                </a:solidFill>
              </a:rPr>
              <a:t>akanga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musimboti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wemharidzo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yavo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VaKorinte</a:t>
            </a:r>
            <a:r>
              <a:rPr lang="en-US" b="1" dirty="0">
                <a:solidFill>
                  <a:prstClr val="black"/>
                </a:solidFill>
              </a:rPr>
              <a:t> 2:2).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RWENDO RWEKUYENDA KU KORINTE</a:t>
            </a:r>
            <a:endParaRPr lang="en-US" sz="4400" b="1" spc="30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Shure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kwaiɀoɀo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Pauro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wakabva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Atene,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akaȿika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Korinte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Mabasa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Parwendo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rwechipiri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rwoumishinari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akamanikidzwa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neMweya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Mutsvene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kuenda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kuYuropu</a:t>
            </a:r>
            <a:r>
              <a:rPr lang="en-US" sz="1700" b="1" dirty="0">
                <a:solidFill>
                  <a:prstClr val="black"/>
                </a:solidFill>
              </a:rPr>
              <a:t> (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16:6-10). </a:t>
            </a:r>
            <a:r>
              <a:rPr lang="en-US" sz="1700" b="1" dirty="0" err="1">
                <a:solidFill>
                  <a:prstClr val="black"/>
                </a:solidFill>
              </a:rPr>
              <a:t>Ikoko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akadzingwa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muFiripi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16:12, 38-39 ), </a:t>
            </a:r>
            <a:r>
              <a:rPr lang="en-US" sz="1700" b="1" dirty="0" err="1">
                <a:solidFill>
                  <a:prstClr val="black"/>
                </a:solidFill>
              </a:rPr>
              <a:t>muTesaronika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17:1, 5, 9-10), 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uye kubva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muBerea (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MuAtene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mushure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mekuparidzira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vaJudha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musinagogi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nevasiri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vaJudha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pamusika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akadanwa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anoparidza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paAreopago</a:t>
            </a:r>
            <a:r>
              <a:rPr lang="en-US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 err="1">
                <a:solidFill>
                  <a:prstClr val="black"/>
                </a:solidFill>
              </a:rPr>
              <a:t>Mabasa</a:t>
            </a:r>
            <a:r>
              <a:rPr lang="en-US" sz="1600" b="1" dirty="0">
                <a:solidFill>
                  <a:prstClr val="black"/>
                </a:solidFill>
              </a:rPr>
              <a:t> 17:16-21). </a:t>
            </a:r>
            <a:r>
              <a:rPr lang="en-US" sz="1600" b="1" dirty="0" err="1">
                <a:solidFill>
                  <a:prstClr val="black"/>
                </a:solidFill>
              </a:rPr>
              <a:t>Mushure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mehurukuro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hunyanzvi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vashoma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chete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ndivo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vakagamuchira</a:t>
            </a:r>
            <a:r>
              <a:rPr lang="en-US" sz="1600" b="1" dirty="0">
                <a:solidFill>
                  <a:prstClr val="black"/>
                </a:solidFill>
              </a:rPr>
              <a:t> Jesu (</a:t>
            </a:r>
            <a:r>
              <a:rPr lang="en-US" sz="1600" b="1" dirty="0" err="1">
                <a:solidFill>
                  <a:prstClr val="black"/>
                </a:solidFill>
              </a:rPr>
              <a:t>Mabasa</a:t>
            </a:r>
            <a:r>
              <a:rPr lang="en-US" sz="1600" b="1" dirty="0">
                <a:solidFill>
                  <a:prstClr val="black"/>
                </a:solidFill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82763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Sezvaaiita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dzose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akatanga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kuparidzira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vaJudha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musinagoge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achizopedzisira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aparidzira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vaHedheni</a:t>
            </a:r>
            <a:r>
              <a:rPr lang="en-US" sz="1700" b="1" dirty="0">
                <a:solidFill>
                  <a:prstClr val="black"/>
                </a:solidFill>
              </a:rPr>
              <a:t> (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18:4-8). </a:t>
            </a:r>
            <a:r>
              <a:rPr lang="en-US" sz="1700" b="1" dirty="0" err="1">
                <a:solidFill>
                  <a:prstClr val="black"/>
                </a:solidFill>
              </a:rPr>
              <a:t>Paaiva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muKorinte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mushure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me“kuodzwa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mwoyo</a:t>
            </a:r>
            <a:r>
              <a:rPr lang="en-US" sz="1700" b="1" dirty="0">
                <a:solidFill>
                  <a:prstClr val="black"/>
                </a:solidFill>
              </a:rPr>
              <a:t>” </a:t>
            </a:r>
            <a:r>
              <a:rPr lang="en-US" sz="1700" b="1" dirty="0" err="1">
                <a:solidFill>
                  <a:prstClr val="black"/>
                </a:solidFill>
              </a:rPr>
              <a:t>kwaakaita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muAtene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akasarudza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kusashandisa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huchenjeri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hwevanhu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asi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kuparidza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nezva“Jesu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Kristu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iye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akarovererwa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pamuchinjikwa</a:t>
            </a:r>
            <a:r>
              <a:rPr lang="en-US" sz="1700" b="1" dirty="0">
                <a:solidFill>
                  <a:prstClr val="black"/>
                </a:solidFill>
              </a:rPr>
              <a:t>” (1 </a:t>
            </a:r>
            <a:r>
              <a:rPr lang="en-US" sz="1700" b="1" dirty="0" err="1">
                <a:solidFill>
                  <a:prstClr val="black"/>
                </a:solidFill>
              </a:rPr>
              <a:t>VaKorinte</a:t>
            </a:r>
            <a:r>
              <a:rPr lang="en-US" sz="1700" b="1" dirty="0">
                <a:solidFill>
                  <a:prstClr val="black"/>
                </a:solidFill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Achibva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kuAtene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akaenda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kuKorinde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ndokubatana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naAkwira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naPrisira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vaaishanda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kugadzira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matende</a:t>
            </a:r>
            <a:r>
              <a:rPr lang="en-US" sz="1700" b="1" dirty="0">
                <a:solidFill>
                  <a:prstClr val="black"/>
                </a:solidFill>
              </a:rPr>
              <a:t>.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GUTA REKORINTE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seɀaʋari’po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ʋamŋari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ʋazhinji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namadzishe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mazhinji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VaK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orinte 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Korinte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yakaparadzwa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neRoma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muna</a:t>
            </a:r>
            <a:r>
              <a:rPr lang="en-US" sz="1600" b="1" dirty="0">
                <a:solidFill>
                  <a:prstClr val="black"/>
                </a:solidFill>
              </a:rPr>
              <a:t> 146 BC. </a:t>
            </a:r>
            <a:r>
              <a:rPr lang="en-US" sz="1600" b="1" dirty="0" err="1">
                <a:solidFill>
                  <a:prstClr val="black"/>
                </a:solidFill>
              </a:rPr>
              <a:t>Gare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gare</a:t>
            </a:r>
            <a:r>
              <a:rPr lang="en-US" sz="1600" b="1" dirty="0">
                <a:solidFill>
                  <a:prstClr val="black"/>
                </a:solidFill>
              </a:rPr>
              <a:t>, Julius Caesar </a:t>
            </a:r>
            <a:r>
              <a:rPr lang="en-US" sz="1600" b="1" dirty="0" err="1">
                <a:solidFill>
                  <a:prstClr val="black"/>
                </a:solidFill>
              </a:rPr>
              <a:t>akatumira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vaiva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varwi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vehondo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nevarume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vakasununguka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muna</a:t>
            </a:r>
            <a:r>
              <a:rPr lang="en-US" sz="1600" b="1" dirty="0">
                <a:solidFill>
                  <a:prstClr val="black"/>
                </a:solidFill>
              </a:rPr>
              <a:t> 46 BC </a:t>
            </a:r>
            <a:r>
              <a:rPr lang="en-US" sz="1600" b="1" dirty="0" err="1">
                <a:solidFill>
                  <a:prstClr val="black"/>
                </a:solidFill>
              </a:rPr>
              <a:t>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vandogaramo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Pakupedzisira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guta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racho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rakazodzokazve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muna</a:t>
            </a:r>
            <a:r>
              <a:rPr lang="en-US" sz="1600" b="1" dirty="0">
                <a:solidFill>
                  <a:prstClr val="black"/>
                </a:solidFill>
              </a:rPr>
              <a:t> 44 BC. </a:t>
            </a:r>
            <a:r>
              <a:rPr lang="en-US" sz="1600" b="1" dirty="0" err="1">
                <a:solidFill>
                  <a:prstClr val="black"/>
                </a:solidFill>
              </a:rPr>
              <a:t>Panguva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yakashanya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Pauro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rakanga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ratova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nzvimbo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inokosha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yekutengeserana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Kunamata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zvidhori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nehupombwe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zvakazadza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guta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zvakapararira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mutsika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dzaro</a:t>
            </a:r>
            <a:r>
              <a:rPr lang="en-US" sz="1700" b="1" dirty="0">
                <a:solidFill>
                  <a:prstClr val="black"/>
                </a:solidFill>
              </a:rPr>
              <a:t>. </a:t>
            </a:r>
            <a:r>
              <a:rPr lang="en-US" sz="1700" b="1" dirty="0" err="1">
                <a:solidFill>
                  <a:prstClr val="black"/>
                </a:solidFill>
              </a:rPr>
              <a:t>Ruzhinji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rwemashoko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kuvaKorinte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rwaiedza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kubvisa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matambudziko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aipinda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musangano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519677"/>
            <a:ext cx="776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Mabasa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ake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ebhizimisi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akagonesa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Pauro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kushanda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semuiti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wematende</a:t>
            </a:r>
            <a:r>
              <a:rPr lang="en-US" sz="1600" b="1" dirty="0">
                <a:solidFill>
                  <a:prstClr val="black"/>
                </a:solidFill>
              </a:rPr>
              <a:t>. </a:t>
            </a:r>
            <a:r>
              <a:rPr lang="en-US" sz="1600" b="1" dirty="0" err="1">
                <a:solidFill>
                  <a:prstClr val="black"/>
                </a:solidFill>
              </a:rPr>
              <a:t>Asi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hupfumi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hweKorinde</a:t>
            </a:r>
            <a:r>
              <a:rPr lang="en-US" sz="1600" b="1" dirty="0">
                <a:solidFill>
                  <a:prstClr val="black"/>
                </a:solidFill>
              </a:rPr>
              <a:t> (</a:t>
            </a:r>
            <a:r>
              <a:rPr lang="en-US" sz="1600" b="1" dirty="0" err="1">
                <a:solidFill>
                  <a:prstClr val="black"/>
                </a:solidFill>
              </a:rPr>
              <a:t>uhwo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hwaikwikwidzana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nehwemuAtene</a:t>
            </a:r>
            <a:r>
              <a:rPr lang="en-US" sz="1600" b="1" dirty="0">
                <a:solidFill>
                  <a:prstClr val="black"/>
                </a:solidFill>
              </a:rPr>
              <a:t>) </a:t>
            </a:r>
            <a:r>
              <a:rPr lang="en-US" sz="1600" b="1" dirty="0" err="1">
                <a:solidFill>
                  <a:prstClr val="black"/>
                </a:solidFill>
              </a:rPr>
              <a:t>hwaiva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nezvakaipira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zvakati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wandei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Kukosha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kweguta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reKorinde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kwaibva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panzvimbo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yaro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paIsthmus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yeKorinde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richiwana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zvinhu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kuburikidza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nezviteshi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zviviri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zvikuru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zvekutengeserana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en-US" sz="1600" b="1" dirty="0" err="1">
                <a:solidFill>
                  <a:prstClr val="black"/>
                </a:solidFill>
              </a:rPr>
              <a:t>Lechaeum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paGulf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yeKorinde</a:t>
            </a:r>
            <a:r>
              <a:rPr lang="en-US" sz="1600" b="1" dirty="0">
                <a:solidFill>
                  <a:prstClr val="black"/>
                </a:solidFill>
              </a:rPr>
              <a:t>; </a:t>
            </a:r>
            <a:r>
              <a:rPr lang="en-US" sz="1600" b="1" dirty="0" err="1">
                <a:solidFill>
                  <a:prstClr val="black"/>
                </a:solidFill>
              </a:rPr>
              <a:t>neCenchreae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paSaronic</a:t>
            </a:r>
            <a:r>
              <a:rPr lang="en-US" sz="1600" b="1" dirty="0">
                <a:solidFill>
                  <a:prstClr val="black"/>
                </a:solidFill>
              </a:rPr>
              <a:t> Gulf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VAKORINTE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Ishe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akati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kunaPauro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ʋusiku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neciratidzo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Usatya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hako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taura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usanyarara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Mabasa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VaJudha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vokuKorinte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vakaramba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shoko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racho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vachimanikidza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abude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musinagogi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ndokutanga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kusangana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neVemamwe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Marudzi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muimba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pedyo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nesinagogi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547851"/>
            <a:ext cx="641677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iyoyo</a:t>
            </a:r>
            <a:r>
              <a:rPr lang="en-US" sz="1700" b="1" dirty="0">
                <a:solidFill>
                  <a:prstClr val="black"/>
                </a:solidFill>
              </a:rPr>
              <a:t>, Jesu </a:t>
            </a:r>
            <a:r>
              <a:rPr lang="en-US" sz="1700" b="1" dirty="0" err="1">
                <a:solidFill>
                  <a:prstClr val="black"/>
                </a:solidFill>
              </a:rPr>
              <a:t>akazviratidza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muchiratidzo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cheusiku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akurudzire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aenderere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mberi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nebasa</a:t>
            </a:r>
            <a:r>
              <a:rPr lang="en-US" sz="1700" b="1" dirty="0">
                <a:solidFill>
                  <a:prstClr val="black"/>
                </a:solidFill>
              </a:rPr>
              <a:t> rake </a:t>
            </a:r>
            <a:r>
              <a:rPr lang="en-US" sz="1700" b="1" dirty="0" err="1">
                <a:solidFill>
                  <a:prstClr val="black"/>
                </a:solidFill>
              </a:rPr>
              <a:t>pakati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pevaKorinde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achimuvimbisa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kwaiva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nevazhinji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vaizogamuchira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shoko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" sz="1700" b="1" dirty="0">
                <a:solidFill>
                  <a:prstClr val="black"/>
                </a:solidFill>
                <a:latin typeface="Aptos" panose="02110004020202020204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Asimbiswa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nechiratidzo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ichi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akagara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muKorinte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kwegore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nehafu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18:11 ). </a:t>
            </a:r>
            <a:r>
              <a:rPr lang="en-US" sz="1700" b="1" dirty="0" err="1">
                <a:solidFill>
                  <a:prstClr val="black"/>
                </a:solidFill>
              </a:rPr>
              <a:t>Pakupedzisira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vaJudha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vakaunza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pamberi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pematare</a:t>
            </a:r>
            <a:r>
              <a:rPr lang="en-US" sz="1700" b="1" dirty="0">
                <a:solidFill>
                  <a:prstClr val="black"/>
                </a:solidFill>
              </a:rPr>
              <a:t> ( 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18:12-13 ). </a:t>
            </a:r>
            <a:r>
              <a:rPr lang="en-US" sz="1700" b="1" dirty="0" err="1">
                <a:solidFill>
                  <a:prstClr val="black"/>
                </a:solidFill>
              </a:rPr>
              <a:t>Panguva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yaakabva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muKorinde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sangano</a:t>
            </a:r>
            <a:r>
              <a:rPr lang="en-US" sz="1700" b="1" dirty="0">
                <a:solidFill>
                  <a:prstClr val="black"/>
                </a:solidFill>
              </a:rPr>
              <a:t> guru </a:t>
            </a:r>
            <a:r>
              <a:rPr lang="en-US" sz="1700" b="1" dirty="0" err="1">
                <a:solidFill>
                  <a:prstClr val="black"/>
                </a:solidFill>
              </a:rPr>
              <a:t>rakanga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ratangwa</a:t>
            </a:r>
            <a:r>
              <a:rPr lang="en-US" sz="1700" b="1" dirty="0">
                <a:solidFill>
                  <a:prstClr val="black"/>
                </a:solidFill>
              </a:rPr>
              <a:t> (</a:t>
            </a:r>
            <a:r>
              <a:rPr lang="en-US" sz="1700" b="1" dirty="0" err="1">
                <a:solidFill>
                  <a:prstClr val="black"/>
                </a:solidFill>
              </a:rPr>
              <a:t>Mabasa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-US" sz="1700" b="1" dirty="0" err="1">
                <a:solidFill>
                  <a:prstClr val="black"/>
                </a:solidFill>
              </a:rPr>
              <a:t>Kushata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kwaakaona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pakati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pevahedheni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uye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kushorwa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nekutukwa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kwaakaitwa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nevaJudha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zvakamuita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arwadziwe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zvikuru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mumoyo</a:t>
            </a:r>
            <a:r>
              <a:rPr lang="en-US" sz="1700" b="1" dirty="0">
                <a:solidFill>
                  <a:prstClr val="black"/>
                </a:solidFill>
              </a:rPr>
              <a:t> make. </a:t>
            </a:r>
            <a:r>
              <a:rPr lang="en-US" sz="1700" b="1" dirty="0" err="1">
                <a:solidFill>
                  <a:prstClr val="black"/>
                </a:solidFill>
              </a:rPr>
              <a:t>Akanga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asina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chokwadi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nehuchenjeri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hwekuedza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sangano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kubva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zvaakawana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ipapo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</a:t>
            </a:r>
            <a:r>
              <a:rPr lang="en-US" sz="1700" b="1" dirty="0">
                <a:solidFill>
                  <a:prstClr val="black"/>
                </a:solidFill>
              </a:rPr>
              <a:t> -Non-Official translation by Gift </a:t>
            </a:r>
            <a:r>
              <a:rPr lang="en-US" sz="1700" b="1" dirty="0" err="1">
                <a:solidFill>
                  <a:prstClr val="black"/>
                </a:solidFill>
              </a:rPr>
              <a:t>Mawoyo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TSAMBA KUVAKORINTE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ndakaʋudzwa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pamsoro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dzaŋgu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naʋari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ʋokwaKroe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kunegakaʋa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penyu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orinte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610788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277183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Vatumwa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vaMwari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mumaguta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makuru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havafaniri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kuora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mwoyo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nekuda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kwehuipi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kusaruramisira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netsika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dzakaipa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dzavanosangana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nadzo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pavanenge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vachiedza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kuparidzira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mashoko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akanaka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eruponeso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Ishe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anoda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kukurudzira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mushandi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mumwe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nemumwe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akadaro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nemashoko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akafanana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neaya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aakapa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muapostora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Pauro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muguta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rakaipa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reKorinte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</a:p>
          <a:p>
            <a:pPr lvl="0">
              <a:spcBef>
                <a:spcPts val="600"/>
              </a:spcBef>
              <a:defRPr/>
            </a:pPr>
            <a:r>
              <a:rPr lang="en" sz="22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Usatya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hako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taura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usanyarara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nokuti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ndinewe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hapanomunhu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uŋgakumukira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akakuitira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ɀ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akaipa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nokuti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ndinaʋanhu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ʋazhinji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muguta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rino</a:t>
            </a:r>
            <a:r>
              <a:rPr lang="en" sz="22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Mabasa</a:t>
            </a:r>
            <a:r>
              <a:rPr lang="en" sz="22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Muguta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rega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rega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kunyange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zvazvo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rizere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nechisimba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nemhosva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kune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vazhinji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vanogona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kudzidza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kuva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vateveri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vaJesu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nedzidziso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yakanaka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Nokudaro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zviuru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zvevanhu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zvinogona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kusvikwa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nechokwadi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chinoponesa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uye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zvinotungamirirwa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kugamuchira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Kristu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seMuponesi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wavo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-Non-Official translation by Gift </a:t>
            </a:r>
            <a:r>
              <a:rPr lang="en-US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Mawoyo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984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36</cp:revision>
  <dcterms:created xsi:type="dcterms:W3CDTF">2026-06-16T23:43:56Z</dcterms:created>
  <dcterms:modified xsi:type="dcterms:W3CDTF">2026-07-02T08:25:01Z</dcterms:modified>
</cp:coreProperties>
</file>