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61" r:id="rId4"/>
    <p:sldId id="279" r:id="rId5"/>
    <p:sldId id="259" r:id="rId6"/>
    <p:sldId id="260" r:id="rId7"/>
    <p:sldId id="280" r:id="rId8"/>
    <p:sldId id="278" r:id="rId9"/>
    <p:sldId id="269" r:id="rId10"/>
    <p:sldId id="262" r:id="rId11"/>
    <p:sldId id="263" r:id="rId12"/>
    <p:sldId id="264" r:id="rId13"/>
    <p:sldId id="268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510"/>
    <a:srgbClr val="F27AD0"/>
    <a:srgbClr val="FCE0F4"/>
    <a:srgbClr val="826000"/>
    <a:srgbClr val="CC9900"/>
    <a:srgbClr val="E61992"/>
    <a:srgbClr val="00AC7F"/>
    <a:srgbClr val="00CC99"/>
    <a:srgbClr val="A47D00"/>
    <a:srgbClr val="A5CA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9FC93B-E400-499A-B29B-F63AACF06CF0}" type="doc">
      <dgm:prSet loTypeId="urn:microsoft.com/office/officeart/2008/layout/PictureAccent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599342D-B263-48FC-AA07-C912CAF7E656}">
      <dgm:prSet custT="1"/>
      <dgm:spPr>
        <a:solidFill>
          <a:schemeClr val="tx1"/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Chitema musangano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45F4F9-00A2-4E55-9687-FFC6647CFBF5}" type="par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12323D-719B-4817-9266-27EC8FCB0062}" type="sib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F91860-9BC6-4796-AF53-DD604ECD3268}">
      <dgm:prSet custT="1"/>
      <dgm:spPr>
        <a:solidFill>
          <a:schemeClr val="accent2"/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Chitema chekuziva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0E4CA2-0CFA-49BD-B1CB-F48AB66C05E9}" type="par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16882E-B946-43DB-9C56-FCC7B587FD81}" type="sib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631411-8B09-4431-B32D-A6FB28406E88}">
      <dgm:prSet custT="1"/>
      <dgm:spPr>
        <a:solidFill>
          <a:schemeClr val="accent5"/>
        </a:solidFill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Kubviswa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zvachose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kwechitema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C49E21-873B-4EE6-9166-D7BF43DA4904}" type="par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1AD70B-3CB9-4795-BD9E-2B67E1B0352D}" type="sib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B5CBA6-5FE0-42B8-A277-DB22D09D4AA3}">
      <dgm:prSet custT="1"/>
      <dgm:spPr>
        <a:solidFill>
          <a:srgbClr val="E61992"/>
        </a:solidFill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Kugadzirisa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matambudziko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emukati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D62661F-DE59-41D3-A56A-E9844CADAB06}" type="par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6A4E7A-CF5F-472C-8972-5518B4C41170}" type="sib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6C4CF9-EE0F-46E3-8015-20160389F3E4}">
      <dgm:prSet custT="1"/>
      <dgm:spPr>
        <a:solidFill>
          <a:schemeClr val="tx1"/>
        </a:solidFill>
      </dgm:spPr>
      <dgm:t>
        <a:bodyPr/>
        <a:lstStyle/>
        <a:p>
          <a:r>
            <a:rPr lang="it-IT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Nzira yekudzivirira nayo chivi musangano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662761-C039-4074-BA1D-34F82BECFBF0}" type="par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8F71D6-3E9B-4218-87B5-1DA445E9A5E2}" type="sib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A18CDE-CD5F-4EE3-BA73-EDB47A45109B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Temberi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dzaMweya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Mutsvene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0656C4-4730-412F-8FB8-3CB54A0B67AB}" type="par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4D1246-92D0-41F6-AF0C-78CC6D6E0D7D}" type="sib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776592-3A37-4E9D-A419-1E642B0F8DF2}">
      <dgm:prSet custT="1"/>
      <dgm:spPr>
        <a:solidFill>
          <a:schemeClr val="accent1"/>
        </a:solidFill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Hukama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hwepabonde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huri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pamutemo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CF77BF0-394C-44B2-A636-705FFA3C7CD1}" type="par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2D6E8C-4C33-4643-9E5D-773B07C51588}" type="sib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6F5AB6-56B6-4C22-9AD8-0407E2697D2F}" type="pres">
      <dgm:prSet presAssocID="{7F9FC93B-E400-499A-B29B-F63AACF06CF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C67CB879-D4A5-4833-A181-400836467C0E}" type="pres">
      <dgm:prSet presAssocID="{1599342D-B263-48FC-AA07-C912CAF7E656}" presName="root" presStyleCnt="0">
        <dgm:presLayoutVars>
          <dgm:chMax/>
          <dgm:chPref val="4"/>
        </dgm:presLayoutVars>
      </dgm:prSet>
      <dgm:spPr/>
    </dgm:pt>
    <dgm:pt modelId="{8182B109-4F94-4B97-B6C3-C008D8B2EC45}" type="pres">
      <dgm:prSet presAssocID="{1599342D-B263-48FC-AA07-C912CAF7E656}" presName="rootComposite" presStyleCnt="0">
        <dgm:presLayoutVars/>
      </dgm:prSet>
      <dgm:spPr/>
    </dgm:pt>
    <dgm:pt modelId="{08F40703-DCF5-4168-9C3F-BB7FAA75591F}" type="pres">
      <dgm:prSet presAssocID="{1599342D-B263-48FC-AA07-C912CAF7E656}" presName="rootText" presStyleLbl="node0" presStyleIdx="0" presStyleCnt="2" custScaleX="106537" custScaleY="164931" custLinFactNeighborX="1720" custLinFactNeighborY="-11068">
        <dgm:presLayoutVars>
          <dgm:chMax/>
          <dgm:chPref val="4"/>
        </dgm:presLayoutVars>
      </dgm:prSet>
      <dgm:spPr/>
    </dgm:pt>
    <dgm:pt modelId="{8D04CFC8-9FE2-4075-B5A7-D3196D551307}" type="pres">
      <dgm:prSet presAssocID="{1599342D-B263-48FC-AA07-C912CAF7E656}" presName="childShape" presStyleCnt="0">
        <dgm:presLayoutVars>
          <dgm:chMax val="0"/>
          <dgm:chPref val="0"/>
        </dgm:presLayoutVars>
      </dgm:prSet>
      <dgm:spPr/>
    </dgm:pt>
    <dgm:pt modelId="{CBCD58DF-8B4A-4194-8768-904A78652948}" type="pres">
      <dgm:prSet presAssocID="{57F91860-9BC6-4796-AF53-DD604ECD3268}" presName="childComposite" presStyleCnt="0">
        <dgm:presLayoutVars>
          <dgm:chMax val="0"/>
          <dgm:chPref val="0"/>
        </dgm:presLayoutVars>
      </dgm:prSet>
      <dgm:spPr/>
    </dgm:pt>
    <dgm:pt modelId="{CA71A984-303D-40C2-9365-87BCBCFABECE}" type="pres">
      <dgm:prSet presAssocID="{57F91860-9BC6-4796-AF53-DD604ECD3268}" presName="Image" presStyleLbl="node1" presStyleIdx="0" presStyleCnt="5" custScaleY="212604"/>
      <dgm:spPr>
        <a:prstGeom prst="chevron">
          <a:avLst/>
        </a:prstGeom>
        <a:solidFill>
          <a:schemeClr val="accent2"/>
        </a:solidFill>
      </dgm:spPr>
    </dgm:pt>
    <dgm:pt modelId="{DEE04D14-ACC9-447E-A6D9-832CEC3780B8}" type="pres">
      <dgm:prSet presAssocID="{57F91860-9BC6-4796-AF53-DD604ECD3268}" presName="childText" presStyleLbl="lnNode1" presStyleIdx="0" presStyleCnt="5" custScaleX="117432" custScaleY="212604" custLinFactNeighborX="8328">
        <dgm:presLayoutVars>
          <dgm:chMax val="0"/>
          <dgm:chPref val="0"/>
          <dgm:bulletEnabled val="1"/>
        </dgm:presLayoutVars>
      </dgm:prSet>
      <dgm:spPr/>
    </dgm:pt>
    <dgm:pt modelId="{0C2AB9D0-D3BA-46C9-AE89-2EB0AEEEE449}" type="pres">
      <dgm:prSet presAssocID="{A5631411-8B09-4431-B32D-A6FB28406E88}" presName="childComposite" presStyleCnt="0">
        <dgm:presLayoutVars>
          <dgm:chMax val="0"/>
          <dgm:chPref val="0"/>
        </dgm:presLayoutVars>
      </dgm:prSet>
      <dgm:spPr/>
    </dgm:pt>
    <dgm:pt modelId="{891ED311-F33C-43E0-BCE8-DF8EEEA0662D}" type="pres">
      <dgm:prSet presAssocID="{A5631411-8B09-4431-B32D-A6FB28406E88}" presName="Image" presStyleLbl="node1" presStyleIdx="1" presStyleCnt="5" custScaleY="212604"/>
      <dgm:spPr>
        <a:prstGeom prst="chevron">
          <a:avLst/>
        </a:prstGeom>
        <a:solidFill>
          <a:schemeClr val="accent5"/>
        </a:solidFill>
      </dgm:spPr>
    </dgm:pt>
    <dgm:pt modelId="{AF1E3A65-082D-418E-88A0-13B98CA94B80}" type="pres">
      <dgm:prSet presAssocID="{A5631411-8B09-4431-B32D-A6FB28406E88}" presName="childText" presStyleLbl="lnNode1" presStyleIdx="1" presStyleCnt="5" custScaleX="117432" custScaleY="212604" custLinFactNeighborX="8328">
        <dgm:presLayoutVars>
          <dgm:chMax val="0"/>
          <dgm:chPref val="0"/>
          <dgm:bulletEnabled val="1"/>
        </dgm:presLayoutVars>
      </dgm:prSet>
      <dgm:spPr/>
    </dgm:pt>
    <dgm:pt modelId="{0CBBD839-A61C-44A8-B68D-F5742D32511A}" type="pres">
      <dgm:prSet presAssocID="{42B5CBA6-5FE0-42B8-A277-DB22D09D4AA3}" presName="childComposite" presStyleCnt="0">
        <dgm:presLayoutVars>
          <dgm:chMax val="0"/>
          <dgm:chPref val="0"/>
        </dgm:presLayoutVars>
      </dgm:prSet>
      <dgm:spPr/>
    </dgm:pt>
    <dgm:pt modelId="{6F1CA706-5070-453D-8F1E-77815CB7DA8A}" type="pres">
      <dgm:prSet presAssocID="{42B5CBA6-5FE0-42B8-A277-DB22D09D4AA3}" presName="Image" presStyleLbl="node1" presStyleIdx="2" presStyleCnt="5" custScaleY="212604"/>
      <dgm:spPr>
        <a:prstGeom prst="chevron">
          <a:avLst/>
        </a:prstGeom>
        <a:solidFill>
          <a:srgbClr val="E61992"/>
        </a:solidFill>
      </dgm:spPr>
    </dgm:pt>
    <dgm:pt modelId="{421F82FE-17A7-46E8-920D-3EA7353FF2DB}" type="pres">
      <dgm:prSet presAssocID="{42B5CBA6-5FE0-42B8-A277-DB22D09D4AA3}" presName="childText" presStyleLbl="lnNode1" presStyleIdx="2" presStyleCnt="5" custScaleX="117432" custScaleY="261959" custLinFactNeighborX="8328">
        <dgm:presLayoutVars>
          <dgm:chMax val="0"/>
          <dgm:chPref val="0"/>
          <dgm:bulletEnabled val="1"/>
        </dgm:presLayoutVars>
      </dgm:prSet>
      <dgm:spPr/>
    </dgm:pt>
    <dgm:pt modelId="{28CC23AD-5BCC-4057-8206-87075ECD62EB}" type="pres">
      <dgm:prSet presAssocID="{526C4CF9-EE0F-46E3-8015-20160389F3E4}" presName="root" presStyleCnt="0">
        <dgm:presLayoutVars>
          <dgm:chMax/>
          <dgm:chPref val="4"/>
        </dgm:presLayoutVars>
      </dgm:prSet>
      <dgm:spPr/>
    </dgm:pt>
    <dgm:pt modelId="{43F7557D-0424-49C3-8F19-667CEFC43BA3}" type="pres">
      <dgm:prSet presAssocID="{526C4CF9-EE0F-46E3-8015-20160389F3E4}" presName="rootComposite" presStyleCnt="0">
        <dgm:presLayoutVars/>
      </dgm:prSet>
      <dgm:spPr/>
    </dgm:pt>
    <dgm:pt modelId="{A9C60E45-6C8E-46C4-9921-F86C7A834BDB}" type="pres">
      <dgm:prSet presAssocID="{526C4CF9-EE0F-46E3-8015-20160389F3E4}" presName="rootText" presStyleLbl="node0" presStyleIdx="1" presStyleCnt="2" custScaleY="164931" custLinFactY="-47576" custLinFactNeighborY="-100000">
        <dgm:presLayoutVars>
          <dgm:chMax/>
          <dgm:chPref val="4"/>
        </dgm:presLayoutVars>
      </dgm:prSet>
      <dgm:spPr/>
    </dgm:pt>
    <dgm:pt modelId="{494C1E59-F3EC-4E49-BB76-ECA0B1333FEC}" type="pres">
      <dgm:prSet presAssocID="{526C4CF9-EE0F-46E3-8015-20160389F3E4}" presName="childShape" presStyleCnt="0">
        <dgm:presLayoutVars>
          <dgm:chMax val="0"/>
          <dgm:chPref val="0"/>
        </dgm:presLayoutVars>
      </dgm:prSet>
      <dgm:spPr/>
    </dgm:pt>
    <dgm:pt modelId="{19253E62-C4A7-4422-8C02-5F8C635F16C4}" type="pres">
      <dgm:prSet presAssocID="{1BA18CDE-CD5F-4EE3-BA73-EDB47A45109B}" presName="childComposite" presStyleCnt="0">
        <dgm:presLayoutVars>
          <dgm:chMax val="0"/>
          <dgm:chPref val="0"/>
        </dgm:presLayoutVars>
      </dgm:prSet>
      <dgm:spPr/>
    </dgm:pt>
    <dgm:pt modelId="{D2B1D707-27EC-4FF1-91C9-7BB673A2B5A0}" type="pres">
      <dgm:prSet presAssocID="{1BA18CDE-CD5F-4EE3-BA73-EDB47A45109B}" presName="Image" presStyleLbl="node1" presStyleIdx="3" presStyleCnt="5" custScaleY="212604"/>
      <dgm:spPr>
        <a:prstGeom prst="chevron">
          <a:avLst/>
        </a:prstGeom>
        <a:solidFill>
          <a:schemeClr val="accent4">
            <a:lumMod val="75000"/>
          </a:schemeClr>
        </a:solidFill>
      </dgm:spPr>
    </dgm:pt>
    <dgm:pt modelId="{094EF217-186A-4E3C-A5A2-6CDED7D127F3}" type="pres">
      <dgm:prSet presAssocID="{1BA18CDE-CD5F-4EE3-BA73-EDB47A45109B}" presName="childText" presStyleLbl="lnNode1" presStyleIdx="3" presStyleCnt="5" custScaleY="265144">
        <dgm:presLayoutVars>
          <dgm:chMax val="0"/>
          <dgm:chPref val="0"/>
          <dgm:bulletEnabled val="1"/>
        </dgm:presLayoutVars>
      </dgm:prSet>
      <dgm:spPr/>
    </dgm:pt>
    <dgm:pt modelId="{DBF432D7-93FF-43D6-9586-4293F3DE0118}" type="pres">
      <dgm:prSet presAssocID="{A3776592-3A37-4E9D-A419-1E642B0F8DF2}" presName="childComposite" presStyleCnt="0">
        <dgm:presLayoutVars>
          <dgm:chMax val="0"/>
          <dgm:chPref val="0"/>
        </dgm:presLayoutVars>
      </dgm:prSet>
      <dgm:spPr/>
    </dgm:pt>
    <dgm:pt modelId="{3D9C0AAA-D938-4478-9F30-BE6E2E2CB4A2}" type="pres">
      <dgm:prSet presAssocID="{A3776592-3A37-4E9D-A419-1E642B0F8DF2}" presName="Image" presStyleLbl="node1" presStyleIdx="4" presStyleCnt="5" custScaleY="212604"/>
      <dgm:spPr>
        <a:prstGeom prst="chevron">
          <a:avLst/>
        </a:prstGeom>
        <a:solidFill>
          <a:schemeClr val="accent1"/>
        </a:solidFill>
      </dgm:spPr>
    </dgm:pt>
    <dgm:pt modelId="{BD3D95B7-C2D1-4248-B510-B818E008E93B}" type="pres">
      <dgm:prSet presAssocID="{A3776592-3A37-4E9D-A419-1E642B0F8DF2}" presName="childText" presStyleLbl="lnNode1" presStyleIdx="4" presStyleCnt="5" custScaleY="265144">
        <dgm:presLayoutVars>
          <dgm:chMax val="0"/>
          <dgm:chPref val="0"/>
          <dgm:bulletEnabled val="1"/>
        </dgm:presLayoutVars>
      </dgm:prSet>
      <dgm:spPr/>
    </dgm:pt>
  </dgm:ptLst>
  <dgm:cxnLst>
    <dgm:cxn modelId="{92748D10-7E6B-49A9-A361-F69A23D31B38}" srcId="{1599342D-B263-48FC-AA07-C912CAF7E656}" destId="{42B5CBA6-5FE0-42B8-A277-DB22D09D4AA3}" srcOrd="2" destOrd="0" parTransId="{BD62661F-DE59-41D3-A56A-E9844CADAB06}" sibTransId="{A16A4E7A-CF5F-472C-8972-5518B4C41170}"/>
    <dgm:cxn modelId="{BEF0A626-223C-4FE0-8A5A-EDA9E700B6DF}" type="presOf" srcId="{1BA18CDE-CD5F-4EE3-BA73-EDB47A45109B}" destId="{094EF217-186A-4E3C-A5A2-6CDED7D127F3}" srcOrd="0" destOrd="0" presId="urn:microsoft.com/office/officeart/2008/layout/PictureAccentList"/>
    <dgm:cxn modelId="{883E1E39-1A7D-41AB-9528-5BFAEFFB990D}" srcId="{526C4CF9-EE0F-46E3-8015-20160389F3E4}" destId="{1BA18CDE-CD5F-4EE3-BA73-EDB47A45109B}" srcOrd="0" destOrd="0" parTransId="{EE0656C4-4730-412F-8FB8-3CB54A0B67AB}" sibTransId="{AE4D1246-92D0-41F6-AF0C-78CC6D6E0D7D}"/>
    <dgm:cxn modelId="{E6B84D3D-E05F-46E5-A4D5-472D29F2FDDA}" type="presOf" srcId="{57F91860-9BC6-4796-AF53-DD604ECD3268}" destId="{DEE04D14-ACC9-447E-A6D9-832CEC3780B8}" srcOrd="0" destOrd="0" presId="urn:microsoft.com/office/officeart/2008/layout/PictureAccentList"/>
    <dgm:cxn modelId="{371D8289-9F6E-4A62-A5A6-14BFF255813E}" srcId="{1599342D-B263-48FC-AA07-C912CAF7E656}" destId="{57F91860-9BC6-4796-AF53-DD604ECD3268}" srcOrd="0" destOrd="0" parTransId="{A20E4CA2-0CFA-49BD-B1CB-F48AB66C05E9}" sibTransId="{B616882E-B946-43DB-9C56-FCC7B587FD81}"/>
    <dgm:cxn modelId="{6BD4AC90-3D68-46F6-8EC9-29A690E6EDB5}" srcId="{7F9FC93B-E400-499A-B29B-F63AACF06CF0}" destId="{1599342D-B263-48FC-AA07-C912CAF7E656}" srcOrd="0" destOrd="0" parTransId="{FC45F4F9-00A2-4E55-9687-FFC6647CFBF5}" sibTransId="{5C12323D-719B-4817-9266-27EC8FCB0062}"/>
    <dgm:cxn modelId="{3A03669A-B1FE-45C3-887C-B709E934D7D4}" srcId="{7F9FC93B-E400-499A-B29B-F63AACF06CF0}" destId="{526C4CF9-EE0F-46E3-8015-20160389F3E4}" srcOrd="1" destOrd="0" parTransId="{80662761-C039-4074-BA1D-34F82BECFBF0}" sibTransId="{EB8F71D6-3E9B-4218-87B5-1DA445E9A5E2}"/>
    <dgm:cxn modelId="{4B72269D-3CCD-4C4E-9252-AAE92F1E7697}" type="presOf" srcId="{526C4CF9-EE0F-46E3-8015-20160389F3E4}" destId="{A9C60E45-6C8E-46C4-9921-F86C7A834BDB}" srcOrd="0" destOrd="0" presId="urn:microsoft.com/office/officeart/2008/layout/PictureAccentList"/>
    <dgm:cxn modelId="{376F0BB7-4E96-4E05-8336-BD6C42F1FE54}" type="presOf" srcId="{42B5CBA6-5FE0-42B8-A277-DB22D09D4AA3}" destId="{421F82FE-17A7-46E8-920D-3EA7353FF2DB}" srcOrd="0" destOrd="0" presId="urn:microsoft.com/office/officeart/2008/layout/PictureAccentList"/>
    <dgm:cxn modelId="{8202B0BB-0A82-4D1E-8CA9-61BC50E6F2A1}" type="presOf" srcId="{A5631411-8B09-4431-B32D-A6FB28406E88}" destId="{AF1E3A65-082D-418E-88A0-13B98CA94B80}" srcOrd="0" destOrd="0" presId="urn:microsoft.com/office/officeart/2008/layout/PictureAccentList"/>
    <dgm:cxn modelId="{F6EDB3CD-6D59-4FC2-9BF0-A22150E8679C}" type="presOf" srcId="{1599342D-B263-48FC-AA07-C912CAF7E656}" destId="{08F40703-DCF5-4168-9C3F-BB7FAA75591F}" srcOrd="0" destOrd="0" presId="urn:microsoft.com/office/officeart/2008/layout/PictureAccentList"/>
    <dgm:cxn modelId="{83FD60D3-19AB-4062-9297-F8901196FBE1}" srcId="{1599342D-B263-48FC-AA07-C912CAF7E656}" destId="{A5631411-8B09-4431-B32D-A6FB28406E88}" srcOrd="1" destOrd="0" parTransId="{03C49E21-873B-4EE6-9166-D7BF43DA4904}" sibTransId="{911AD70B-3CB9-4795-BD9E-2B67E1B0352D}"/>
    <dgm:cxn modelId="{AABC8EE8-287C-4C67-85E6-4F9367EA3304}" type="presOf" srcId="{A3776592-3A37-4E9D-A419-1E642B0F8DF2}" destId="{BD3D95B7-C2D1-4248-B510-B818E008E93B}" srcOrd="0" destOrd="0" presId="urn:microsoft.com/office/officeart/2008/layout/PictureAccentList"/>
    <dgm:cxn modelId="{313B9DFA-0D3C-45ED-9418-BCA105DACE5C}" srcId="{526C4CF9-EE0F-46E3-8015-20160389F3E4}" destId="{A3776592-3A37-4E9D-A419-1E642B0F8DF2}" srcOrd="1" destOrd="0" parTransId="{ACF77BF0-394C-44B2-A636-705FFA3C7CD1}" sibTransId="{F32D6E8C-4C33-4643-9E5D-773B07C51588}"/>
    <dgm:cxn modelId="{899327FF-96B9-4181-B2B6-EB05BA6071E6}" type="presOf" srcId="{7F9FC93B-E400-499A-B29B-F63AACF06CF0}" destId="{D06F5AB6-56B6-4C22-9AD8-0407E2697D2F}" srcOrd="0" destOrd="0" presId="urn:microsoft.com/office/officeart/2008/layout/PictureAccentList"/>
    <dgm:cxn modelId="{8C4CA19F-5E45-4503-8964-526EA3C9E81F}" type="presParOf" srcId="{D06F5AB6-56B6-4C22-9AD8-0407E2697D2F}" destId="{C67CB879-D4A5-4833-A181-400836467C0E}" srcOrd="0" destOrd="0" presId="urn:microsoft.com/office/officeart/2008/layout/PictureAccentList"/>
    <dgm:cxn modelId="{C0650349-6803-407C-8680-26E385D4F009}" type="presParOf" srcId="{C67CB879-D4A5-4833-A181-400836467C0E}" destId="{8182B109-4F94-4B97-B6C3-C008D8B2EC45}" srcOrd="0" destOrd="0" presId="urn:microsoft.com/office/officeart/2008/layout/PictureAccentList"/>
    <dgm:cxn modelId="{64070B85-C824-47A7-A000-214A2C333CE7}" type="presParOf" srcId="{8182B109-4F94-4B97-B6C3-C008D8B2EC45}" destId="{08F40703-DCF5-4168-9C3F-BB7FAA75591F}" srcOrd="0" destOrd="0" presId="urn:microsoft.com/office/officeart/2008/layout/PictureAccentList"/>
    <dgm:cxn modelId="{679A53B5-3377-4A3D-8E5E-23F5F6BA0EB8}" type="presParOf" srcId="{C67CB879-D4A5-4833-A181-400836467C0E}" destId="{8D04CFC8-9FE2-4075-B5A7-D3196D551307}" srcOrd="1" destOrd="0" presId="urn:microsoft.com/office/officeart/2008/layout/PictureAccentList"/>
    <dgm:cxn modelId="{14BA3ABB-5F99-44FC-B43E-59F3218B2376}" type="presParOf" srcId="{8D04CFC8-9FE2-4075-B5A7-D3196D551307}" destId="{CBCD58DF-8B4A-4194-8768-904A78652948}" srcOrd="0" destOrd="0" presId="urn:microsoft.com/office/officeart/2008/layout/PictureAccentList"/>
    <dgm:cxn modelId="{D5B97574-53B4-4759-B0A4-4CFEFD8DDF8E}" type="presParOf" srcId="{CBCD58DF-8B4A-4194-8768-904A78652948}" destId="{CA71A984-303D-40C2-9365-87BCBCFABECE}" srcOrd="0" destOrd="0" presId="urn:microsoft.com/office/officeart/2008/layout/PictureAccentList"/>
    <dgm:cxn modelId="{6092062E-1041-426F-8054-97A9EC1F6391}" type="presParOf" srcId="{CBCD58DF-8B4A-4194-8768-904A78652948}" destId="{DEE04D14-ACC9-447E-A6D9-832CEC3780B8}" srcOrd="1" destOrd="0" presId="urn:microsoft.com/office/officeart/2008/layout/PictureAccentList"/>
    <dgm:cxn modelId="{ED2451ED-8258-4A67-A3C3-93D190145490}" type="presParOf" srcId="{8D04CFC8-9FE2-4075-B5A7-D3196D551307}" destId="{0C2AB9D0-D3BA-46C9-AE89-2EB0AEEEE449}" srcOrd="1" destOrd="0" presId="urn:microsoft.com/office/officeart/2008/layout/PictureAccentList"/>
    <dgm:cxn modelId="{F675269E-BC94-42BE-AC2B-30C99F11F787}" type="presParOf" srcId="{0C2AB9D0-D3BA-46C9-AE89-2EB0AEEEE449}" destId="{891ED311-F33C-43E0-BCE8-DF8EEEA0662D}" srcOrd="0" destOrd="0" presId="urn:microsoft.com/office/officeart/2008/layout/PictureAccentList"/>
    <dgm:cxn modelId="{304FF57A-FA32-4EF3-AF57-63967353A701}" type="presParOf" srcId="{0C2AB9D0-D3BA-46C9-AE89-2EB0AEEEE449}" destId="{AF1E3A65-082D-418E-88A0-13B98CA94B80}" srcOrd="1" destOrd="0" presId="urn:microsoft.com/office/officeart/2008/layout/PictureAccentList"/>
    <dgm:cxn modelId="{6D8A1CF6-2FDA-436B-AD53-524734730A2A}" type="presParOf" srcId="{8D04CFC8-9FE2-4075-B5A7-D3196D551307}" destId="{0CBBD839-A61C-44A8-B68D-F5742D32511A}" srcOrd="2" destOrd="0" presId="urn:microsoft.com/office/officeart/2008/layout/PictureAccentList"/>
    <dgm:cxn modelId="{8913702C-8845-405A-883B-5D44188AFED3}" type="presParOf" srcId="{0CBBD839-A61C-44A8-B68D-F5742D32511A}" destId="{6F1CA706-5070-453D-8F1E-77815CB7DA8A}" srcOrd="0" destOrd="0" presId="urn:microsoft.com/office/officeart/2008/layout/PictureAccentList"/>
    <dgm:cxn modelId="{A51D03E1-A838-480D-BC51-94152CC54927}" type="presParOf" srcId="{0CBBD839-A61C-44A8-B68D-F5742D32511A}" destId="{421F82FE-17A7-46E8-920D-3EA7353FF2DB}" srcOrd="1" destOrd="0" presId="urn:microsoft.com/office/officeart/2008/layout/PictureAccentList"/>
    <dgm:cxn modelId="{A9DE80E9-F7C2-4F94-B6AB-3E52ABF9FF95}" type="presParOf" srcId="{D06F5AB6-56B6-4C22-9AD8-0407E2697D2F}" destId="{28CC23AD-5BCC-4057-8206-87075ECD62EB}" srcOrd="1" destOrd="0" presId="urn:microsoft.com/office/officeart/2008/layout/PictureAccentList"/>
    <dgm:cxn modelId="{94B69FF3-2121-48C0-BF3A-89FB2C6AEA03}" type="presParOf" srcId="{28CC23AD-5BCC-4057-8206-87075ECD62EB}" destId="{43F7557D-0424-49C3-8F19-667CEFC43BA3}" srcOrd="0" destOrd="0" presId="urn:microsoft.com/office/officeart/2008/layout/PictureAccentList"/>
    <dgm:cxn modelId="{3624F18A-5EB8-4230-A3E7-B8633BDBBBCD}" type="presParOf" srcId="{43F7557D-0424-49C3-8F19-667CEFC43BA3}" destId="{A9C60E45-6C8E-46C4-9921-F86C7A834BDB}" srcOrd="0" destOrd="0" presId="urn:microsoft.com/office/officeart/2008/layout/PictureAccentList"/>
    <dgm:cxn modelId="{CE903D16-3477-4577-8094-9B3F461F8AED}" type="presParOf" srcId="{28CC23AD-5BCC-4057-8206-87075ECD62EB}" destId="{494C1E59-F3EC-4E49-BB76-ECA0B1333FEC}" srcOrd="1" destOrd="0" presId="urn:microsoft.com/office/officeart/2008/layout/PictureAccentList"/>
    <dgm:cxn modelId="{B24D9BD4-4D8B-4121-8241-5862E0E2082C}" type="presParOf" srcId="{494C1E59-F3EC-4E49-BB76-ECA0B1333FEC}" destId="{19253E62-C4A7-4422-8C02-5F8C635F16C4}" srcOrd="0" destOrd="0" presId="urn:microsoft.com/office/officeart/2008/layout/PictureAccentList"/>
    <dgm:cxn modelId="{B96DB8BD-F30C-49F5-A13F-FCF494E03744}" type="presParOf" srcId="{19253E62-C4A7-4422-8C02-5F8C635F16C4}" destId="{D2B1D707-27EC-4FF1-91C9-7BB673A2B5A0}" srcOrd="0" destOrd="0" presId="urn:microsoft.com/office/officeart/2008/layout/PictureAccentList"/>
    <dgm:cxn modelId="{C3EE898F-EBFC-46BA-A41C-D6B802B1A725}" type="presParOf" srcId="{19253E62-C4A7-4422-8C02-5F8C635F16C4}" destId="{094EF217-186A-4E3C-A5A2-6CDED7D127F3}" srcOrd="1" destOrd="0" presId="urn:microsoft.com/office/officeart/2008/layout/PictureAccentList"/>
    <dgm:cxn modelId="{9697B242-2AFD-4592-B2F1-25022D5263B3}" type="presParOf" srcId="{494C1E59-F3EC-4E49-BB76-ECA0B1333FEC}" destId="{DBF432D7-93FF-43D6-9586-4293F3DE0118}" srcOrd="1" destOrd="0" presId="urn:microsoft.com/office/officeart/2008/layout/PictureAccentList"/>
    <dgm:cxn modelId="{5EFE8125-A0BD-45B6-9F27-B84C70B3F0F9}" type="presParOf" srcId="{DBF432D7-93FF-43D6-9586-4293F3DE0118}" destId="{3D9C0AAA-D938-4478-9F30-BE6E2E2CB4A2}" srcOrd="0" destOrd="0" presId="urn:microsoft.com/office/officeart/2008/layout/PictureAccentList"/>
    <dgm:cxn modelId="{4C9BF055-0A72-4E33-A81E-8E5597654D72}" type="presParOf" srcId="{DBF432D7-93FF-43D6-9586-4293F3DE0118}" destId="{BD3D95B7-C2D1-4248-B510-B818E008E93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20B94F-748D-4180-938F-E83172DB05B1}" type="doc">
      <dgm:prSet loTypeId="urn:microsoft.com/office/officeart/2005/8/layout/bProcess3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D58F5467-AB06-4D16-B2CE-CB31E32A6082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Kuita</a:t>
          </a:r>
          <a:r>
            <a:rPr 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mutongo</a:t>
          </a:r>
          <a:r>
            <a:rPr 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unosimbisa</a:t>
          </a:r>
          <a:r>
            <a:rPr 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, kana </a:t>
          </a:r>
          <a:r>
            <a:rPr lang="en-US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kusasimbisa</a:t>
          </a:r>
          <a:r>
            <a:rPr 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US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mhosva</a:t>
          </a:r>
          <a:r>
            <a:rPr 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yemunhu</a:t>
          </a:r>
          <a:r>
            <a:rPr 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en-US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VaKorinte</a:t>
          </a:r>
          <a:r>
            <a:rPr 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5:3)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99C42B3-B452-4AC3-85A6-C23F50B303E3}" type="parTrans" cxnId="{CCA1CA55-3AED-4D63-86B2-B952B45ECFD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8862ADD-404E-49C9-A66B-47C73C42D1F0}" type="sibTrans" cxnId="{CCA1CA55-3AED-4D63-86B2-B952B45ECFD9}">
      <dgm:prSet/>
      <dgm:spPr>
        <a:ln w="762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B61707F-8D34-4064-A4A8-BF585B05653E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Usabatana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nemutadzi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, kana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kutombodya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naye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chero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bedzi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achiramba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achiti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inhengo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yesangano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asi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asingadi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kusiya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chivi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chake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VaKorinte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5:11)</a:t>
          </a:r>
          <a:endParaRPr lang="en" sz="20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CD63048B-0D7F-4EF4-A898-6A107832C4F8}" type="parTrans" cxnId="{4E739820-2454-440E-B85A-85FCE7DDB41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31C3608-2B35-498C-BF59-0921B7CBEAA5}" type="sibTrans" cxnId="{4E739820-2454-440E-B85A-85FCE7DDB411}">
      <dgm:prSet custT="1"/>
      <dgm:spPr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257F8E7A-CAA5-4DCB-9438-E8C4AAEDC3BA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Kudzinga</a:t>
          </a:r>
          <a:r>
            <a:rPr lang="en-US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mutadzi</a:t>
          </a:r>
          <a:r>
            <a:rPr lang="en-US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nekumuisa</a:t>
          </a:r>
          <a:r>
            <a:rPr lang="en-US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mumaoko</a:t>
          </a:r>
          <a:r>
            <a:rPr lang="en-US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aSatani</a:t>
          </a:r>
          <a:r>
            <a:rPr lang="en-US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US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sezvo</a:t>
          </a:r>
          <a:r>
            <a:rPr lang="en-US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nekuda</a:t>
          </a:r>
          <a:r>
            <a:rPr lang="en-US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kuchengetedza</a:t>
          </a:r>
          <a:r>
            <a:rPr lang="en-US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chivi</a:t>
          </a:r>
          <a:r>
            <a:rPr lang="en-US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ichi</a:t>
          </a:r>
          <a:r>
            <a:rPr lang="en-US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US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akazvisarudzira</a:t>
          </a:r>
          <a:r>
            <a:rPr lang="en-US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ega</a:t>
          </a:r>
          <a:r>
            <a:rPr lang="en-US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kuisa</a:t>
          </a:r>
          <a:r>
            <a:rPr lang="en-US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hupenyu</a:t>
          </a:r>
          <a:r>
            <a:rPr lang="en-US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hwake</a:t>
          </a:r>
          <a:r>
            <a:rPr lang="en-US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pasi</a:t>
          </a:r>
          <a:r>
            <a:rPr lang="en-US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pejoko</a:t>
          </a:r>
          <a:r>
            <a:rPr lang="en-US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raSatani</a:t>
          </a:r>
          <a:r>
            <a:rPr lang="en-US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en-US" sz="17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VaKorinte</a:t>
          </a:r>
          <a:r>
            <a:rPr lang="en-US" sz="1700" b="1" dirty="0">
              <a:effectLst>
                <a:outerShdw blurRad="38100" dist="38100" dir="2700000" algn="tl">
                  <a:srgbClr val="000000"/>
                </a:outerShdw>
              </a:effectLst>
            </a:rPr>
            <a:t> 5:2b, 5a, 13b)</a:t>
          </a:r>
          <a:endParaRPr lang="en" sz="17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0C8077D-3881-438F-BDC2-79D4F7014FC2}" type="par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43DFEB5-D698-451F-B417-C1321477D0C0}" type="sib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165074B-0EFD-447A-93FC-FBF72EA8F8C3}" type="pres">
      <dgm:prSet presAssocID="{F320B94F-748D-4180-938F-E83172DB05B1}" presName="Name0" presStyleCnt="0">
        <dgm:presLayoutVars>
          <dgm:dir/>
          <dgm:resizeHandles val="exact"/>
        </dgm:presLayoutVars>
      </dgm:prSet>
      <dgm:spPr/>
    </dgm:pt>
    <dgm:pt modelId="{4517103E-ADA7-4D99-A534-654E56DEE0F6}" type="pres">
      <dgm:prSet presAssocID="{D58F5467-AB06-4D16-B2CE-CB31E32A6082}" presName="node" presStyleLbl="node1" presStyleIdx="0" presStyleCnt="3">
        <dgm:presLayoutVars>
          <dgm:bulletEnabled val="1"/>
        </dgm:presLayoutVars>
      </dgm:prSet>
      <dgm:spPr/>
    </dgm:pt>
    <dgm:pt modelId="{06D00E97-8472-4DEB-B568-1CC0F46D6F4C}" type="pres">
      <dgm:prSet presAssocID="{48862ADD-404E-49C9-A66B-47C73C42D1F0}" presName="sibTrans" presStyleLbl="sibTrans1D1" presStyleIdx="0" presStyleCnt="2"/>
      <dgm:spPr/>
    </dgm:pt>
    <dgm:pt modelId="{075A2E90-841B-40B6-AC71-8B696AA6ACF0}" type="pres">
      <dgm:prSet presAssocID="{48862ADD-404E-49C9-A66B-47C73C42D1F0}" presName="connectorText" presStyleLbl="sibTrans1D1" presStyleIdx="0" presStyleCnt="2"/>
      <dgm:spPr/>
    </dgm:pt>
    <dgm:pt modelId="{DE09943A-C256-40CD-B210-19FD6DF04B3D}" type="pres">
      <dgm:prSet presAssocID="{5B61707F-8D34-4064-A4A8-BF585B05653E}" presName="node" presStyleLbl="node1" presStyleIdx="1" presStyleCnt="3" custScaleX="125156">
        <dgm:presLayoutVars>
          <dgm:bulletEnabled val="1"/>
        </dgm:presLayoutVars>
      </dgm:prSet>
      <dgm:spPr/>
    </dgm:pt>
    <dgm:pt modelId="{2E1695E2-AA7A-4BE8-80AA-A0A5E0BEED1D}" type="pres">
      <dgm:prSet presAssocID="{131C3608-2B35-498C-BF59-0921B7CBEAA5}" presName="sibTrans" presStyleLbl="sibTrans1D1" presStyleIdx="1" presStyleCnt="2"/>
      <dgm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</dgm:spPr>
    </dgm:pt>
    <dgm:pt modelId="{6C83221B-F91F-4DC9-B829-1F87A0247606}" type="pres">
      <dgm:prSet presAssocID="{131C3608-2B35-498C-BF59-0921B7CBEAA5}" presName="connectorText" presStyleLbl="sibTrans1D1" presStyleIdx="1" presStyleCnt="2"/>
      <dgm:spPr/>
    </dgm:pt>
    <dgm:pt modelId="{53659B7C-0BD0-45C0-AE43-E38BED7A7250}" type="pres">
      <dgm:prSet presAssocID="{257F8E7A-CAA5-4DCB-9438-E8C4AAEDC3BA}" presName="node" presStyleLbl="node1" presStyleIdx="2" presStyleCnt="3" custScaleX="125156">
        <dgm:presLayoutVars>
          <dgm:bulletEnabled val="1"/>
        </dgm:presLayoutVars>
      </dgm:prSet>
      <dgm:spPr/>
    </dgm:pt>
  </dgm:ptLst>
  <dgm:cxnLst>
    <dgm:cxn modelId="{11397912-5774-4BF3-8FAD-C02261FBE32F}" type="presOf" srcId="{F320B94F-748D-4180-938F-E83172DB05B1}" destId="{4165074B-0EFD-447A-93FC-FBF72EA8F8C3}" srcOrd="0" destOrd="0" presId="urn:microsoft.com/office/officeart/2005/8/layout/bProcess3"/>
    <dgm:cxn modelId="{D8E18412-44E1-4603-9E9C-57C72106F53A}" type="presOf" srcId="{5B61707F-8D34-4064-A4A8-BF585B05653E}" destId="{DE09943A-C256-40CD-B210-19FD6DF04B3D}" srcOrd="0" destOrd="0" presId="urn:microsoft.com/office/officeart/2005/8/layout/bProcess3"/>
    <dgm:cxn modelId="{4E739820-2454-440E-B85A-85FCE7DDB411}" srcId="{F320B94F-748D-4180-938F-E83172DB05B1}" destId="{5B61707F-8D34-4064-A4A8-BF585B05653E}" srcOrd="1" destOrd="0" parTransId="{CD63048B-0D7F-4EF4-A898-6A107832C4F8}" sibTransId="{131C3608-2B35-498C-BF59-0921B7CBEAA5}"/>
    <dgm:cxn modelId="{DA628C2A-ADC6-4EDD-8F46-71867FAD2186}" type="presOf" srcId="{131C3608-2B35-498C-BF59-0921B7CBEAA5}" destId="{6C83221B-F91F-4DC9-B829-1F87A0247606}" srcOrd="1" destOrd="0" presId="urn:microsoft.com/office/officeart/2005/8/layout/bProcess3"/>
    <dgm:cxn modelId="{C51E9838-D5A6-420C-BC44-A46C91172303}" type="presOf" srcId="{D58F5467-AB06-4D16-B2CE-CB31E32A6082}" destId="{4517103E-ADA7-4D99-A534-654E56DEE0F6}" srcOrd="0" destOrd="0" presId="urn:microsoft.com/office/officeart/2005/8/layout/bProcess3"/>
    <dgm:cxn modelId="{CCA1CA55-3AED-4D63-86B2-B952B45ECFD9}" srcId="{F320B94F-748D-4180-938F-E83172DB05B1}" destId="{D58F5467-AB06-4D16-B2CE-CB31E32A6082}" srcOrd="0" destOrd="0" parTransId="{599C42B3-B452-4AC3-85A6-C23F50B303E3}" sibTransId="{48862ADD-404E-49C9-A66B-47C73C42D1F0}"/>
    <dgm:cxn modelId="{196A6EB3-22BF-4C88-85C3-643B1EF05FAC}" type="presOf" srcId="{131C3608-2B35-498C-BF59-0921B7CBEAA5}" destId="{2E1695E2-AA7A-4BE8-80AA-A0A5E0BEED1D}" srcOrd="0" destOrd="0" presId="urn:microsoft.com/office/officeart/2005/8/layout/bProcess3"/>
    <dgm:cxn modelId="{E35999C6-FEE2-4C8E-BA7A-0EE93BB8F23D}" type="presOf" srcId="{257F8E7A-CAA5-4DCB-9438-E8C4AAEDC3BA}" destId="{53659B7C-0BD0-45C0-AE43-E38BED7A7250}" srcOrd="0" destOrd="0" presId="urn:microsoft.com/office/officeart/2005/8/layout/bProcess3"/>
    <dgm:cxn modelId="{7BF310CF-892C-4BFA-80AF-AEEEF4CCE65C}" type="presOf" srcId="{48862ADD-404E-49C9-A66B-47C73C42D1F0}" destId="{075A2E90-841B-40B6-AC71-8B696AA6ACF0}" srcOrd="1" destOrd="0" presId="urn:microsoft.com/office/officeart/2005/8/layout/bProcess3"/>
    <dgm:cxn modelId="{CEE7FFE0-D7EE-46B9-BDAB-123451E54918}" srcId="{F320B94F-748D-4180-938F-E83172DB05B1}" destId="{257F8E7A-CAA5-4DCB-9438-E8C4AAEDC3BA}" srcOrd="2" destOrd="0" parTransId="{D0C8077D-3881-438F-BDC2-79D4F7014FC2}" sibTransId="{343DFEB5-D698-451F-B417-C1321477D0C0}"/>
    <dgm:cxn modelId="{6DAF62F7-6CD2-422C-8278-77A8B420E9B9}" type="presOf" srcId="{48862ADD-404E-49C9-A66B-47C73C42D1F0}" destId="{06D00E97-8472-4DEB-B568-1CC0F46D6F4C}" srcOrd="0" destOrd="0" presId="urn:microsoft.com/office/officeart/2005/8/layout/bProcess3"/>
    <dgm:cxn modelId="{1C4072C4-3A88-4D35-B7F8-C7FD7244A724}" type="presParOf" srcId="{4165074B-0EFD-447A-93FC-FBF72EA8F8C3}" destId="{4517103E-ADA7-4D99-A534-654E56DEE0F6}" srcOrd="0" destOrd="0" presId="urn:microsoft.com/office/officeart/2005/8/layout/bProcess3"/>
    <dgm:cxn modelId="{9D58B82E-8574-46E1-897F-08B168A34FD4}" type="presParOf" srcId="{4165074B-0EFD-447A-93FC-FBF72EA8F8C3}" destId="{06D00E97-8472-4DEB-B568-1CC0F46D6F4C}" srcOrd="1" destOrd="0" presId="urn:microsoft.com/office/officeart/2005/8/layout/bProcess3"/>
    <dgm:cxn modelId="{F8675A17-A048-4E39-AD31-0AC9FEDE0E36}" type="presParOf" srcId="{06D00E97-8472-4DEB-B568-1CC0F46D6F4C}" destId="{075A2E90-841B-40B6-AC71-8B696AA6ACF0}" srcOrd="0" destOrd="0" presId="urn:microsoft.com/office/officeart/2005/8/layout/bProcess3"/>
    <dgm:cxn modelId="{F20BC90E-503B-4E84-A5DB-E6457A894004}" type="presParOf" srcId="{4165074B-0EFD-447A-93FC-FBF72EA8F8C3}" destId="{DE09943A-C256-40CD-B210-19FD6DF04B3D}" srcOrd="2" destOrd="0" presId="urn:microsoft.com/office/officeart/2005/8/layout/bProcess3"/>
    <dgm:cxn modelId="{680038C7-3029-4123-B657-4024CF1324C9}" type="presParOf" srcId="{4165074B-0EFD-447A-93FC-FBF72EA8F8C3}" destId="{2E1695E2-AA7A-4BE8-80AA-A0A5E0BEED1D}" srcOrd="3" destOrd="0" presId="urn:microsoft.com/office/officeart/2005/8/layout/bProcess3"/>
    <dgm:cxn modelId="{77BA6195-22C8-49D9-8FCC-CFA29A97911E}" type="presParOf" srcId="{2E1695E2-AA7A-4BE8-80AA-A0A5E0BEED1D}" destId="{6C83221B-F91F-4DC9-B829-1F87A0247606}" srcOrd="0" destOrd="0" presId="urn:microsoft.com/office/officeart/2005/8/layout/bProcess3"/>
    <dgm:cxn modelId="{A21714CD-A098-4133-87D5-BFB37A1B257B}" type="presParOf" srcId="{4165074B-0EFD-447A-93FC-FBF72EA8F8C3}" destId="{53659B7C-0BD0-45C0-AE43-E38BED7A7250}" srcOrd="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F40703-DCF5-4168-9C3F-BB7FAA75591F}">
      <dsp:nvSpPr>
        <dsp:cNvPr id="0" name=""/>
        <dsp:cNvSpPr/>
      </dsp:nvSpPr>
      <dsp:spPr>
        <a:xfrm>
          <a:off x="145249" y="0"/>
          <a:ext cx="2952081" cy="590009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Chitema musangano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2530" y="17281"/>
        <a:ext cx="2917519" cy="555447"/>
      </dsp:txXfrm>
    </dsp:sp>
    <dsp:sp modelId="{CA71A984-303D-40C2-9365-87BCBCFABECE}">
      <dsp:nvSpPr>
        <dsp:cNvPr id="0" name=""/>
        <dsp:cNvSpPr/>
      </dsp:nvSpPr>
      <dsp:spPr>
        <a:xfrm>
          <a:off x="83925" y="654804"/>
          <a:ext cx="357731" cy="760551"/>
        </a:xfrm>
        <a:prstGeom prst="chevron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EE04D14-ACC9-447E-A6D9-832CEC3780B8}">
      <dsp:nvSpPr>
        <dsp:cNvPr id="0" name=""/>
        <dsp:cNvSpPr/>
      </dsp:nvSpPr>
      <dsp:spPr>
        <a:xfrm>
          <a:off x="453840" y="654804"/>
          <a:ext cx="2808679" cy="760551"/>
        </a:xfrm>
        <a:prstGeom prst="roundRect">
          <a:avLst>
            <a:gd name="adj" fmla="val 1667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Chitema chekuziva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0974" y="691938"/>
        <a:ext cx="2734411" cy="686283"/>
      </dsp:txXfrm>
    </dsp:sp>
    <dsp:sp modelId="{891ED311-F33C-43E0-BCE8-DF8EEEA0662D}">
      <dsp:nvSpPr>
        <dsp:cNvPr id="0" name=""/>
        <dsp:cNvSpPr/>
      </dsp:nvSpPr>
      <dsp:spPr>
        <a:xfrm>
          <a:off x="83925" y="1458283"/>
          <a:ext cx="357731" cy="760551"/>
        </a:xfrm>
        <a:prstGeom prst="chevron">
          <a:avLst/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F1E3A65-082D-418E-88A0-13B98CA94B80}">
      <dsp:nvSpPr>
        <dsp:cNvPr id="0" name=""/>
        <dsp:cNvSpPr/>
      </dsp:nvSpPr>
      <dsp:spPr>
        <a:xfrm>
          <a:off x="453840" y="1458283"/>
          <a:ext cx="2808679" cy="760551"/>
        </a:xfrm>
        <a:prstGeom prst="roundRect">
          <a:avLst>
            <a:gd name="adj" fmla="val 16670"/>
          </a:avLst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Kubviswa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zvachose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kwechitema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0974" y="1495417"/>
        <a:ext cx="2734411" cy="686283"/>
      </dsp:txXfrm>
    </dsp:sp>
    <dsp:sp modelId="{6F1CA706-5070-453D-8F1E-77815CB7DA8A}">
      <dsp:nvSpPr>
        <dsp:cNvPr id="0" name=""/>
        <dsp:cNvSpPr/>
      </dsp:nvSpPr>
      <dsp:spPr>
        <a:xfrm>
          <a:off x="83925" y="2350041"/>
          <a:ext cx="357731" cy="760551"/>
        </a:xfrm>
        <a:prstGeom prst="chevron">
          <a:avLst/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21F82FE-17A7-46E8-920D-3EA7353FF2DB}">
      <dsp:nvSpPr>
        <dsp:cNvPr id="0" name=""/>
        <dsp:cNvSpPr/>
      </dsp:nvSpPr>
      <dsp:spPr>
        <a:xfrm>
          <a:off x="453840" y="2261761"/>
          <a:ext cx="2808679" cy="937109"/>
        </a:xfrm>
        <a:prstGeom prst="roundRect">
          <a:avLst>
            <a:gd name="adj" fmla="val 16670"/>
          </a:avLst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Kugadzirisa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matambudziko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emukati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9594" y="2307515"/>
        <a:ext cx="2717171" cy="845601"/>
      </dsp:txXfrm>
    </dsp:sp>
    <dsp:sp modelId="{A9C60E45-6C8E-46C4-9921-F86C7A834BDB}">
      <dsp:nvSpPr>
        <dsp:cNvPr id="0" name=""/>
        <dsp:cNvSpPr/>
      </dsp:nvSpPr>
      <dsp:spPr>
        <a:xfrm>
          <a:off x="3340429" y="0"/>
          <a:ext cx="2770944" cy="590009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Nzira yekudzivirira nayo chivi musangano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57710" y="17281"/>
        <a:ext cx="2736382" cy="555447"/>
      </dsp:txXfrm>
    </dsp:sp>
    <dsp:sp modelId="{D2B1D707-27EC-4FF1-91C9-7BB673A2B5A0}">
      <dsp:nvSpPr>
        <dsp:cNvPr id="0" name=""/>
        <dsp:cNvSpPr/>
      </dsp:nvSpPr>
      <dsp:spPr>
        <a:xfrm>
          <a:off x="3340429" y="748780"/>
          <a:ext cx="357731" cy="760551"/>
        </a:xfrm>
        <a:prstGeom prst="chevron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94EF217-186A-4E3C-A5A2-6CDED7D127F3}">
      <dsp:nvSpPr>
        <dsp:cNvPr id="0" name=""/>
        <dsp:cNvSpPr/>
      </dsp:nvSpPr>
      <dsp:spPr>
        <a:xfrm>
          <a:off x="3719624" y="654804"/>
          <a:ext cx="2391749" cy="948503"/>
        </a:xfrm>
        <a:prstGeom prst="roundRect">
          <a:avLst>
            <a:gd name="adj" fmla="val 1667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Temberi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dzaMweya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Mutsvene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65934" y="701114"/>
        <a:ext cx="2299129" cy="855883"/>
      </dsp:txXfrm>
    </dsp:sp>
    <dsp:sp modelId="{3D9C0AAA-D938-4478-9F30-BE6E2E2CB4A2}">
      <dsp:nvSpPr>
        <dsp:cNvPr id="0" name=""/>
        <dsp:cNvSpPr/>
      </dsp:nvSpPr>
      <dsp:spPr>
        <a:xfrm>
          <a:off x="3340429" y="1740211"/>
          <a:ext cx="357731" cy="760551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D3D95B7-C2D1-4248-B510-B818E008E93B}">
      <dsp:nvSpPr>
        <dsp:cNvPr id="0" name=""/>
        <dsp:cNvSpPr/>
      </dsp:nvSpPr>
      <dsp:spPr>
        <a:xfrm>
          <a:off x="3719624" y="1646235"/>
          <a:ext cx="2391749" cy="948503"/>
        </a:xfrm>
        <a:prstGeom prst="roundRect">
          <a:avLst>
            <a:gd name="adj" fmla="val 16670"/>
          </a:avLst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Hukama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hwepabonde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huri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pamutemo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65934" y="1692545"/>
        <a:ext cx="2299129" cy="8558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D00E97-8472-4DEB-B568-1CC0F46D6F4C}">
      <dsp:nvSpPr>
        <dsp:cNvPr id="0" name=""/>
        <dsp:cNvSpPr/>
      </dsp:nvSpPr>
      <dsp:spPr>
        <a:xfrm>
          <a:off x="2969598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4">
              <a:lumMod val="7500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77348" y="932676"/>
        <a:ext cx="34005" cy="6807"/>
      </dsp:txXfrm>
    </dsp:sp>
    <dsp:sp modelId="{4517103E-ADA7-4D99-A534-654E56DEE0F6}">
      <dsp:nvSpPr>
        <dsp:cNvPr id="0" name=""/>
        <dsp:cNvSpPr/>
      </dsp:nvSpPr>
      <dsp:spPr>
        <a:xfrm>
          <a:off x="14418" y="48985"/>
          <a:ext cx="2956980" cy="1774188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Kuita</a:t>
          </a:r>
          <a:r>
            <a:rPr 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mutongo</a:t>
          </a:r>
          <a:r>
            <a:rPr 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unosimbisa</a:t>
          </a:r>
          <a:r>
            <a:rPr 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kana </a:t>
          </a:r>
          <a:r>
            <a:rPr lang="en-US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kusasimbisa</a:t>
          </a:r>
          <a:r>
            <a:rPr 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US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mhosva</a:t>
          </a:r>
          <a:r>
            <a:rPr 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yemunhu</a:t>
          </a:r>
          <a:r>
            <a:rPr 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en-US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VaKorinte</a:t>
          </a:r>
          <a:r>
            <a:rPr 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5:3)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4418" y="48985"/>
        <a:ext cx="2956980" cy="1774188"/>
      </dsp:txXfrm>
    </dsp:sp>
    <dsp:sp modelId="{2E1695E2-AA7A-4BE8-80AA-A0A5E0BEED1D}">
      <dsp:nvSpPr>
        <dsp:cNvPr id="0" name=""/>
        <dsp:cNvSpPr/>
      </dsp:nvSpPr>
      <dsp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7658292" y="932676"/>
        <a:ext cx="34005" cy="6807"/>
      </dsp:txXfrm>
    </dsp:sp>
    <dsp:sp modelId="{DE09943A-C256-40CD-B210-19FD6DF04B3D}">
      <dsp:nvSpPr>
        <dsp:cNvPr id="0" name=""/>
        <dsp:cNvSpPr/>
      </dsp:nvSpPr>
      <dsp:spPr>
        <a:xfrm>
          <a:off x="3651504" y="48985"/>
          <a:ext cx="3700838" cy="1774188"/>
        </a:xfrm>
        <a:prstGeom prst="rect">
          <a:avLst/>
        </a:prstGeom>
        <a:solidFill>
          <a:schemeClr val="accent4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Usabatana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nemutadzi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kana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kutombodya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naye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chero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bedzi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achiramba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achiti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inhengo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yesangano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asi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asingadi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kusiya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chivi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chake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VaKorinte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5:11)</a:t>
          </a:r>
          <a:endParaRPr lang="en" sz="20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651504" y="48985"/>
        <a:ext cx="3700838" cy="1774188"/>
      </dsp:txXfrm>
    </dsp:sp>
    <dsp:sp modelId="{53659B7C-0BD0-45C0-AE43-E38BED7A7250}">
      <dsp:nvSpPr>
        <dsp:cNvPr id="0" name=""/>
        <dsp:cNvSpPr/>
      </dsp:nvSpPr>
      <dsp:spPr>
        <a:xfrm>
          <a:off x="8032448" y="48985"/>
          <a:ext cx="3700838" cy="1774188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Kudzinga</a:t>
          </a:r>
          <a:r>
            <a:rPr lang="en-US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mutadzi</a:t>
          </a:r>
          <a:r>
            <a:rPr lang="en-US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nekumuisa</a:t>
          </a:r>
          <a:r>
            <a:rPr lang="en-US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mumaoko</a:t>
          </a:r>
          <a:r>
            <a:rPr lang="en-US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aSatani</a:t>
          </a:r>
          <a:r>
            <a:rPr lang="en-US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US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sezvo</a:t>
          </a:r>
          <a:r>
            <a:rPr lang="en-US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nekuda</a:t>
          </a:r>
          <a:r>
            <a:rPr lang="en-US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kuchengetedza</a:t>
          </a:r>
          <a:r>
            <a:rPr lang="en-US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chivi</a:t>
          </a:r>
          <a:r>
            <a:rPr lang="en-US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ichi</a:t>
          </a:r>
          <a:r>
            <a:rPr lang="en-US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US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akazvisarudzira</a:t>
          </a:r>
          <a:r>
            <a:rPr lang="en-US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ega</a:t>
          </a:r>
          <a:r>
            <a:rPr lang="en-US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kuisa</a:t>
          </a:r>
          <a:r>
            <a:rPr lang="en-US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hupenyu</a:t>
          </a:r>
          <a:r>
            <a:rPr lang="en-US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hwake</a:t>
          </a:r>
          <a:r>
            <a:rPr lang="en-US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pasi</a:t>
          </a:r>
          <a:r>
            <a:rPr lang="en-US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pejoko</a:t>
          </a:r>
          <a:r>
            <a:rPr lang="en-US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raSatani</a:t>
          </a:r>
          <a:r>
            <a:rPr lang="en-US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en-US" sz="17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VaKorinte</a:t>
          </a:r>
          <a:r>
            <a:rPr lang="en-US" sz="17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5:2b, 5a, 13b)</a:t>
          </a:r>
          <a:endParaRPr lang="en" sz="17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8032448" y="48985"/>
        <a:ext cx="3700838" cy="17741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69E925-1765-4011-AF77-DCAC8D9C0792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D26B8-DFD6-41D7-95A4-DDB8B40F536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8936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9D26B8-DFD6-41D7-95A4-DDB8B40F5368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0748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9FCD1-FBEC-482A-C7C8-5DD480BB31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6BAEC7B-9D15-A279-E1AF-6E547FB24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91673B-C34A-82E0-0C15-AC43B7FE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B23796-41D4-61A7-4C74-68F5D93FA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1CD6C9-73B4-3481-425D-7F6882F7A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025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9B4BBA-66B8-C6BF-8B10-79CE62790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284D3A-F08B-B44D-9B87-DAEA12144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CE4CAA-1511-C08B-9705-2EF0112BC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17D9F0-261C-6B3E-9445-61390C53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64F5AA-D52F-E628-E71A-E9291787E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449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26743F-7802-4C81-1D42-F9AC6DE05C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9EE315E-48E5-850D-B41D-BAAD7493AD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5CD86-F59C-EC2F-9D21-AA250286B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9A64A6-3ABC-EE39-DB2B-E8D53D17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0E9C7C-3A27-7C06-A194-6CDC41E93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965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3073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5467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1717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2666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58758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23362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51333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2075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20835-4696-7FE2-58FB-FAD636D52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DDE4C9-101B-9AB7-0A42-1A969B82E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A2CB2B-71F1-2FFE-4FEE-4276482A0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400853-C4A9-8DAC-524D-C3411594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5BA7F24-1BED-978B-9782-FAFC45AE2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9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26296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00887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0268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BBA49B-6E39-121D-0363-D772977B1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619D55A-C909-D1F3-DC45-2E3D56589E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C9EAA9-D29F-386F-6DDD-4A23DCBD6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7675FA-1ACA-2457-AB82-F2E0A07E2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0AAF06-69BD-9732-4EF8-C114DDB41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506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1E54C7-2C50-5DE1-4349-759D0F7E7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C2285C-98C3-E394-52DB-3D4A0C201A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B18CFF8-C369-FEFF-44B8-318A2FA1A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6B1146B-A9D3-151D-709B-4E19A221A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A57F23-C099-51D3-CD41-C4D6CDBA3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399AA7-2050-D344-BA4E-137E176BD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670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E29E9E-6B04-1AF8-D35D-FEF3F6EFF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04BD907-F470-0571-FC68-86C16951AA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91CF76-19ED-BA54-DAF0-5FBEBEA163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9DB4688-3CFA-5255-4ADE-F56897EAA1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6A0FA7-E197-DA00-C0B1-B74BF44765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65D6200-E535-C106-435C-F39629696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DD726AE-2022-37B7-45FB-C560E7F0A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1D03608-2DF2-EBAE-4CF5-58D891BAD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596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989830-0ECD-253B-1E7C-35AB0352A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F57447F-F6B0-1603-38E7-A2133631E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2716988-D65F-2A48-1DE4-870CA44BF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F86C5F7-D80F-6F5E-5DA2-D382ECC67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252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783E20D-5AE6-AF79-25F9-BB9C9D3DF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64DC13A-2FC1-33BA-8A41-69AFF3D8B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179921D-9827-96D4-D54D-22BEDA515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730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97BB60-89BB-90F7-1CFE-4C4E72E83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307D5F-E19F-4E57-C8DC-791BABDD5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99E366-E8B2-2D3A-337F-8A2872033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D3886FE-398B-D871-C0B9-FE53ACC5D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A69EBD-9ABB-13ED-3482-AC4E3E8C7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606D56-8F39-9906-0477-9BA7D1C02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587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58C4F0-D4CC-15C0-35C9-3263EE653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FFB4E8C-0E68-08F2-B236-B08BBCB51B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CCF95E-A060-B0CA-8F3A-85F5D0BEE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D8F9576-7222-BE25-A0CC-18B0597BA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AF5F777-1C7B-E321-9B34-F194030F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34E2CF-6FB0-BEEE-6D5A-62C06CA8D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209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9F10EF1-4822-E66A-C9FE-98907B519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A6EBCAD-2E6A-58AB-BB92-5E73ABA79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2D1C60-169B-7A02-8356-25AAB5FC8B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58DDCF-5409-4A7F-B9A8-A9087ED5F8B3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317759-6939-FDFE-9D00-9B5C47282C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9F9FC4-4636-EDA9-7786-DF49FA47A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79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2633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3.jpe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11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microsoft.com/office/2007/relationships/diagramDrawing" Target="../diagrams/drawing1.xml"/><Relationship Id="rId4" Type="http://schemas.openxmlformats.org/officeDocument/2006/relationships/image" Target="../media/image4.jpeg"/><Relationship Id="rId9" Type="http://schemas.openxmlformats.org/officeDocument/2006/relationships/diagramColors" Target="../diagrams/colors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2.xml"/><Relationship Id="rId12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6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15.png"/><Relationship Id="rId4" Type="http://schemas.openxmlformats.org/officeDocument/2006/relationships/diagramData" Target="../diagrams/data2.xml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CFC2CFA-6F78-FF5E-5586-E6B00D6A29DF}"/>
              </a:ext>
            </a:extLst>
          </p:cNvPr>
          <p:cNvSpPr txBox="1"/>
          <p:nvPr/>
        </p:nvSpPr>
        <p:spPr>
          <a:xfrm>
            <a:off x="0" y="-85725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chilly" dir="t"/>
            </a:scene3d>
            <a:sp3d extrusionH="57150" contourW="25400">
              <a:bevelT w="38100" h="38100"/>
              <a:contourClr>
                <a:srgbClr val="383749"/>
              </a:contourClr>
            </a:sp3d>
          </a:bodyPr>
          <a:lstStyle/>
          <a:p>
            <a:pPr algn="ctr"/>
            <a:r>
              <a:rPr lang="en-US" sz="6000" b="1" spc="300" dirty="0">
                <a:ln w="0"/>
                <a:solidFill>
                  <a:srgbClr val="686688"/>
                </a:solidFill>
                <a:effectLst>
                  <a:reflection blurRad="6350" stA="53000" endA="300" endPos="35500" dir="5400000" sy="-90000" algn="bl" rotWithShape="0"/>
                </a:effectLst>
              </a:rPr>
              <a:t>CHITEMA MUSANGANO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6AEB025-9E8B-5BF9-1FD4-6521A57D8BF4}"/>
              </a:ext>
            </a:extLst>
          </p:cNvPr>
          <p:cNvSpPr txBox="1"/>
          <p:nvPr/>
        </p:nvSpPr>
        <p:spPr>
          <a:xfrm>
            <a:off x="0" y="6519446"/>
            <a:ext cx="45047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Chidzidzo</a:t>
            </a:r>
            <a:r>
              <a:rPr lang="en-US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 4 cha </a:t>
            </a:r>
            <a:r>
              <a:rPr lang="en-US" sz="1600" b="1" dirty="0" err="1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Chikunguru</a:t>
            </a:r>
            <a:r>
              <a:rPr lang="en-US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25, 2026</a:t>
            </a:r>
          </a:p>
        </p:txBody>
      </p:sp>
    </p:spTree>
    <p:extLst>
      <p:ext uri="{BB962C8B-B14F-4D97-AF65-F5344CB8AC3E}">
        <p14:creationId xmlns:p14="http://schemas.microsoft.com/office/powerpoint/2010/main" val="197736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92A843BA-B7EE-1DAD-CDE0-3348C27161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9664"/>
            <a:ext cx="8160774" cy="14302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3B05535-1DD7-BD91-D50D-60C5183C5841}"/>
              </a:ext>
            </a:extLst>
          </p:cNvPr>
          <p:cNvSpPr txBox="1"/>
          <p:nvPr/>
        </p:nvSpPr>
        <p:spPr>
          <a:xfrm>
            <a:off x="1" y="-19664"/>
            <a:ext cx="8160774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se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4000" b="1" dirty="0">
                <a:ln w="22225">
                  <a:solidFill>
                    <a:srgbClr val="826000"/>
                  </a:solidFill>
                  <a:prstDash val="solid"/>
                </a:ln>
                <a:solidFill>
                  <a:srgbClr val="CC9900"/>
                </a:solidFill>
              </a:rPr>
              <a:t>TEMBERI DZAMWEYA MUTSVENE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244DD43-0EA1-9F2F-5EBC-8BC6D2292552}"/>
              </a:ext>
            </a:extLst>
          </p:cNvPr>
          <p:cNvSpPr txBox="1"/>
          <p:nvPr/>
        </p:nvSpPr>
        <p:spPr>
          <a:xfrm>
            <a:off x="1" y="526402"/>
            <a:ext cx="8160774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Hamuziʋi here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kuti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muʋiri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wenyu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itembere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yoMŋeya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Mutȿene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uri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mukati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menyu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wamakapiwa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naMŋari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?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Hamuzi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ʋenyu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</a:t>
            </a:r>
          </a:p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VaKorinte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6:19)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91103BB-CB74-65FA-DE4B-FD426E6A76D5}"/>
              </a:ext>
            </a:extLst>
          </p:cNvPr>
          <p:cNvSpPr txBox="1"/>
          <p:nvPr/>
        </p:nvSpPr>
        <p:spPr>
          <a:xfrm>
            <a:off x="191468" y="1410947"/>
            <a:ext cx="8071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Mushure</a:t>
            </a:r>
            <a:r>
              <a:rPr lang="en-US" b="1" dirty="0"/>
              <a:t> </a:t>
            </a:r>
            <a:r>
              <a:rPr lang="en-US" b="1" dirty="0" err="1"/>
              <a:t>mekutaura</a:t>
            </a:r>
            <a:r>
              <a:rPr lang="en-US" b="1" dirty="0"/>
              <a:t> </a:t>
            </a:r>
            <a:r>
              <a:rPr lang="en-US" b="1" dirty="0" err="1"/>
              <a:t>nezvenyaya</a:t>
            </a:r>
            <a:r>
              <a:rPr lang="en-US" b="1" dirty="0"/>
              <a:t> </a:t>
            </a:r>
            <a:r>
              <a:rPr lang="en-US" b="1" dirty="0" err="1"/>
              <a:t>yekupomerana</a:t>
            </a:r>
            <a:r>
              <a:rPr lang="en-US" b="1" dirty="0"/>
              <a:t> </a:t>
            </a:r>
            <a:r>
              <a:rPr lang="en-US" b="1" dirty="0" err="1"/>
              <a:t>mumatare</a:t>
            </a:r>
            <a:r>
              <a:rPr lang="en-US" b="1" dirty="0"/>
              <a:t>, </a:t>
            </a:r>
            <a:r>
              <a:rPr lang="en-US" b="1" dirty="0" err="1"/>
              <a:t>Pauro</a:t>
            </a:r>
            <a:r>
              <a:rPr lang="en-US" b="1" dirty="0"/>
              <a:t> </a:t>
            </a:r>
            <a:r>
              <a:rPr lang="en-US" b="1" dirty="0" err="1"/>
              <a:t>anodzokera</a:t>
            </a:r>
            <a:r>
              <a:rPr lang="en-US" b="1" dirty="0"/>
              <a:t> </a:t>
            </a:r>
            <a:r>
              <a:rPr lang="en-US" b="1" dirty="0" err="1"/>
              <a:t>kunyaya</a:t>
            </a:r>
            <a:r>
              <a:rPr lang="en-US" b="1" dirty="0"/>
              <a:t> </a:t>
            </a:r>
            <a:r>
              <a:rPr lang="en-US" b="1" dirty="0" err="1"/>
              <a:t>huru</a:t>
            </a:r>
            <a:r>
              <a:rPr lang="en-US" b="1" dirty="0"/>
              <a:t>: </a:t>
            </a:r>
            <a:r>
              <a:rPr lang="en-US" b="1" dirty="0" err="1"/>
              <a:t>unzenza</a:t>
            </a:r>
            <a:r>
              <a:rPr lang="en-US" b="1" dirty="0"/>
              <a:t> </a:t>
            </a:r>
            <a:r>
              <a:rPr lang="en-US" b="1" dirty="0" err="1"/>
              <a:t>hwepabonde</a:t>
            </a:r>
            <a:r>
              <a:rPr lang="en-US" b="1" dirty="0"/>
              <a:t> </a:t>
            </a:r>
            <a:r>
              <a:rPr lang="en-US" b="1" dirty="0" err="1"/>
              <a:t>mukati</a:t>
            </a:r>
            <a:r>
              <a:rPr lang="en-US" b="1" dirty="0"/>
              <a:t> </a:t>
            </a:r>
            <a:r>
              <a:rPr lang="en-US" b="1" dirty="0" err="1"/>
              <a:t>mesangano</a:t>
            </a:r>
            <a:r>
              <a:rPr lang="en-US" b="1" dirty="0"/>
              <a:t>. </a:t>
            </a:r>
            <a:r>
              <a:rPr lang="en-US" b="1" dirty="0" err="1"/>
              <a:t>Ngenyi</a:t>
            </a:r>
            <a:r>
              <a:rPr lang="en-US" b="1" dirty="0"/>
              <a:t> </a:t>
            </a:r>
            <a:r>
              <a:rPr lang="en-US" b="1" dirty="0" err="1"/>
              <a:t>zvakanga</a:t>
            </a:r>
            <a:r>
              <a:rPr lang="en-US" b="1" dirty="0"/>
              <a:t> </a:t>
            </a:r>
            <a:r>
              <a:rPr lang="en-US" b="1" dirty="0" err="1"/>
              <a:t>zviripo</a:t>
            </a:r>
            <a:r>
              <a:rPr lang="en-US" b="1" dirty="0"/>
              <a:t>?</a:t>
            </a:r>
            <a:endParaRPr lang="en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7C1897-043A-0C96-5DAE-F75D3E7C5D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9569" y="123441"/>
            <a:ext cx="3737177" cy="2092029"/>
          </a:xfrm>
          <a:prstGeom prst="rect">
            <a:avLst/>
          </a:prstGeom>
          <a:ln w="88900" cap="sq" cmpd="thickThin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F12536C-51D4-C6C4-E956-2ECB30975A3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924309" y="3716594"/>
            <a:ext cx="3178219" cy="3017965"/>
          </a:xfrm>
          <a:prstGeom prst="ellipse">
            <a:avLst/>
          </a:prstGeom>
          <a:ln w="63500" cap="rnd">
            <a:solidFill>
              <a:schemeClr val="accent1">
                <a:lumMod val="7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D330111-72E8-A7AF-9601-B2FAFB07B6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467" y="2294724"/>
            <a:ext cx="3859424" cy="1974474"/>
          </a:xfrm>
          <a:prstGeom prst="rect">
            <a:avLst/>
          </a:prstGeom>
          <a:ln w="88900" cap="sq" cmpd="thickThin">
            <a:solidFill>
              <a:srgbClr val="F27AD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DA37B7D-FD59-F07B-CE82-8339093E81CB}"/>
              </a:ext>
            </a:extLst>
          </p:cNvPr>
          <p:cNvSpPr txBox="1"/>
          <p:nvPr/>
        </p:nvSpPr>
        <p:spPr>
          <a:xfrm>
            <a:off x="99853" y="4385225"/>
            <a:ext cx="90086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Nharo</a:t>
            </a:r>
            <a:r>
              <a:rPr lang="en-US" b="1" dirty="0"/>
              <a:t> </a:t>
            </a:r>
            <a:r>
              <a:rPr lang="en-US" b="1" dirty="0" err="1"/>
              <a:t>yake</a:t>
            </a:r>
            <a:r>
              <a:rPr lang="en-US" b="1" dirty="0"/>
              <a:t>: </a:t>
            </a:r>
            <a:r>
              <a:rPr lang="en-US" b="1" dirty="0" err="1"/>
              <a:t>miviri</a:t>
            </a:r>
            <a:r>
              <a:rPr lang="en-US" b="1" dirty="0"/>
              <a:t> </a:t>
            </a:r>
            <a:r>
              <a:rPr lang="en-US" b="1" dirty="0" err="1"/>
              <a:t>yedu</a:t>
            </a:r>
            <a:r>
              <a:rPr lang="en-US" b="1" dirty="0"/>
              <a:t> </a:t>
            </a:r>
            <a:r>
              <a:rPr lang="en-US" b="1" dirty="0" err="1"/>
              <a:t>mitezo</a:t>
            </a:r>
            <a:r>
              <a:rPr lang="en-US" b="1" dirty="0"/>
              <a:t> </a:t>
            </a:r>
            <a:r>
              <a:rPr lang="en-US" b="1" dirty="0" err="1"/>
              <a:t>yaKristu</a:t>
            </a:r>
            <a:r>
              <a:rPr lang="en-US" b="1" dirty="0"/>
              <a:t>. </a:t>
            </a:r>
            <a:r>
              <a:rPr lang="en-US" b="1" dirty="0" err="1"/>
              <a:t>Hatingatore</a:t>
            </a:r>
            <a:r>
              <a:rPr lang="en-US" b="1" dirty="0"/>
              <a:t> </a:t>
            </a:r>
            <a:r>
              <a:rPr lang="en-US" b="1" dirty="0" err="1"/>
              <a:t>nhengo</a:t>
            </a:r>
            <a:r>
              <a:rPr lang="en-US" b="1" dirty="0"/>
              <a:t> </a:t>
            </a:r>
            <a:r>
              <a:rPr lang="en-US" b="1" dirty="0" err="1"/>
              <a:t>yaKristu</a:t>
            </a:r>
            <a:r>
              <a:rPr lang="en-US" b="1" dirty="0"/>
              <a:t> </a:t>
            </a:r>
            <a:r>
              <a:rPr lang="en-US" b="1" dirty="0" err="1"/>
              <a:t>toibatanidza</a:t>
            </a:r>
            <a:r>
              <a:rPr lang="en-US" b="1" dirty="0"/>
              <a:t> </a:t>
            </a:r>
            <a:r>
              <a:rPr lang="en-US" b="1" dirty="0" err="1"/>
              <a:t>nepfambi</a:t>
            </a:r>
            <a:r>
              <a:rPr lang="en-US" b="1" dirty="0"/>
              <a:t> kana </a:t>
            </a:r>
            <a:r>
              <a:rPr lang="en-US" b="1" dirty="0" err="1"/>
              <a:t>mhombwe</a:t>
            </a:r>
            <a:r>
              <a:rPr lang="en-US" b="1" dirty="0"/>
              <a:t> (1 </a:t>
            </a:r>
            <a:r>
              <a:rPr lang="en-US" b="1" dirty="0" err="1"/>
              <a:t>VaKo</a:t>
            </a:r>
            <a:r>
              <a:rPr lang="en" b="1" dirty="0"/>
              <a:t>. 6:15-18).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1EE0B9B-CC58-7C6E-7D94-A27971A198BC}"/>
              </a:ext>
            </a:extLst>
          </p:cNvPr>
          <p:cNvSpPr txBox="1"/>
          <p:nvPr/>
        </p:nvSpPr>
        <p:spPr>
          <a:xfrm>
            <a:off x="99853" y="5225576"/>
            <a:ext cx="863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Pakupedzisira</a:t>
            </a:r>
            <a:r>
              <a:rPr lang="en-US" b="1" dirty="0"/>
              <a:t>, </a:t>
            </a:r>
            <a:r>
              <a:rPr lang="en-US" b="1" dirty="0" err="1"/>
              <a:t>inotitungamirira</a:t>
            </a:r>
            <a:r>
              <a:rPr lang="en-US" b="1" dirty="0"/>
              <a:t> </a:t>
            </a:r>
            <a:r>
              <a:rPr lang="en-US" b="1" dirty="0" err="1"/>
              <a:t>kukufungisisa</a:t>
            </a:r>
            <a:r>
              <a:rPr lang="en-US" b="1" dirty="0"/>
              <a:t> </a:t>
            </a:r>
            <a:r>
              <a:rPr lang="en-US" b="1" dirty="0" err="1"/>
              <a:t>pamusoro</a:t>
            </a:r>
            <a:r>
              <a:rPr lang="en-US" b="1" dirty="0"/>
              <a:t> </a:t>
            </a:r>
            <a:r>
              <a:rPr lang="en-US" b="1" dirty="0" err="1"/>
              <a:t>pechinhu</a:t>
            </a:r>
            <a:r>
              <a:rPr lang="en-US" b="1" dirty="0"/>
              <a:t> </a:t>
            </a:r>
            <a:r>
              <a:rPr lang="en-US" b="1" dirty="0" err="1"/>
              <a:t>chakakosha</a:t>
            </a:r>
            <a:r>
              <a:rPr lang="en-US" b="1" dirty="0"/>
              <a:t>: </a:t>
            </a:r>
            <a:r>
              <a:rPr lang="en-US" b="1" dirty="0" err="1"/>
              <a:t>miviri</a:t>
            </a:r>
            <a:r>
              <a:rPr lang="en-US" b="1" dirty="0"/>
              <a:t> </a:t>
            </a:r>
            <a:r>
              <a:rPr lang="en-US" b="1" dirty="0" err="1"/>
              <a:t>yedu</a:t>
            </a:r>
            <a:r>
              <a:rPr lang="en-US" b="1" dirty="0"/>
              <a:t> </a:t>
            </a:r>
            <a:r>
              <a:rPr lang="en-US" b="1" dirty="0" err="1"/>
              <a:t>itemberi</a:t>
            </a:r>
            <a:r>
              <a:rPr lang="en-US" b="1" dirty="0"/>
              <a:t> </a:t>
            </a:r>
            <a:r>
              <a:rPr lang="en-US" b="1" dirty="0" err="1"/>
              <a:t>dzaMweya</a:t>
            </a:r>
            <a:r>
              <a:rPr lang="en-US" b="1" dirty="0"/>
              <a:t> </a:t>
            </a:r>
            <a:r>
              <a:rPr lang="en-US" b="1" dirty="0" err="1"/>
              <a:t>Mutsvene</a:t>
            </a:r>
            <a:r>
              <a:rPr lang="en-US" b="1" dirty="0"/>
              <a:t> </a:t>
            </a:r>
            <a:r>
              <a:rPr lang="en-US" b="1" dirty="0" err="1"/>
              <a:t>uye</a:t>
            </a:r>
            <a:r>
              <a:rPr lang="en-US" b="1" dirty="0"/>
              <a:t>, </a:t>
            </a:r>
            <a:r>
              <a:rPr lang="en-US" b="1" dirty="0" err="1"/>
              <a:t>naizvozvo</a:t>
            </a:r>
            <a:r>
              <a:rPr lang="en-US" b="1" dirty="0"/>
              <a:t>, </a:t>
            </a:r>
            <a:r>
              <a:rPr lang="en-US" b="1" dirty="0" err="1"/>
              <a:t>haisi</a:t>
            </a:r>
            <a:r>
              <a:rPr lang="en-US" b="1" dirty="0"/>
              <a:t> </a:t>
            </a:r>
            <a:r>
              <a:rPr lang="en-US" b="1" dirty="0" err="1"/>
              <a:t>pfuma</a:t>
            </a:r>
            <a:r>
              <a:rPr lang="en-US" b="1" dirty="0"/>
              <a:t> </a:t>
            </a:r>
            <a:r>
              <a:rPr lang="en-US" b="1" dirty="0" err="1"/>
              <a:t>yedu</a:t>
            </a:r>
            <a:r>
              <a:rPr lang="en-US" b="1" dirty="0"/>
              <a:t>, </a:t>
            </a:r>
            <a:r>
              <a:rPr lang="en-US" b="1" dirty="0" err="1"/>
              <a:t>asi</a:t>
            </a:r>
            <a:r>
              <a:rPr lang="en-US" b="1" dirty="0"/>
              <a:t> </a:t>
            </a:r>
            <a:r>
              <a:rPr lang="en-US" b="1" dirty="0" err="1"/>
              <a:t>ndeyaMwari</a:t>
            </a:r>
            <a:r>
              <a:rPr lang="en-US" b="1" dirty="0"/>
              <a:t> (1 </a:t>
            </a:r>
            <a:r>
              <a:rPr lang="en-US" b="1" dirty="0" err="1"/>
              <a:t>VaKo</a:t>
            </a:r>
            <a:r>
              <a:rPr lang="en-US" b="1" dirty="0"/>
              <a:t>. 6: 19). </a:t>
            </a:r>
            <a:r>
              <a:rPr lang="en-US" b="1" dirty="0" err="1"/>
              <a:t>Mwari</a:t>
            </a:r>
            <a:r>
              <a:rPr lang="en-US" b="1" dirty="0"/>
              <a:t> </a:t>
            </a:r>
            <a:r>
              <a:rPr lang="en-US" b="1" dirty="0" err="1"/>
              <a:t>akatitenga</a:t>
            </a:r>
            <a:r>
              <a:rPr lang="en-US" b="1" dirty="0"/>
              <a:t> </a:t>
            </a:r>
            <a:r>
              <a:rPr lang="en-US" b="1" dirty="0" err="1"/>
              <a:t>neropa</a:t>
            </a:r>
            <a:r>
              <a:rPr lang="en-US" b="1" dirty="0"/>
              <a:t> </a:t>
            </a:r>
            <a:r>
              <a:rPr lang="en-US" b="1" dirty="0" err="1"/>
              <a:t>rinokosha</a:t>
            </a:r>
            <a:r>
              <a:rPr lang="en-US" b="1" dirty="0"/>
              <a:t> </a:t>
            </a:r>
            <a:r>
              <a:rPr lang="en-US" b="1" dirty="0" err="1"/>
              <a:t>roMwanakomana</a:t>
            </a:r>
            <a:r>
              <a:rPr lang="en-US" b="1" dirty="0"/>
              <a:t> wake, </a:t>
            </a:r>
            <a:r>
              <a:rPr lang="en-US" b="1" dirty="0" err="1"/>
              <a:t>saka</a:t>
            </a:r>
            <a:r>
              <a:rPr lang="en-US" b="1" dirty="0"/>
              <a:t> </a:t>
            </a:r>
            <a:r>
              <a:rPr lang="en-US" b="1" dirty="0" err="1"/>
              <a:t>tinofanira</a:t>
            </a:r>
            <a:r>
              <a:rPr lang="en-US" b="1" dirty="0"/>
              <a:t> </a:t>
            </a:r>
            <a:r>
              <a:rPr lang="en-US" b="1" dirty="0" err="1"/>
              <a:t>kukudza</a:t>
            </a:r>
            <a:r>
              <a:rPr lang="en-US" b="1" dirty="0"/>
              <a:t> </a:t>
            </a:r>
            <a:r>
              <a:rPr lang="en-US" b="1" dirty="0" err="1"/>
              <a:t>Mwari</a:t>
            </a:r>
            <a:r>
              <a:rPr lang="en-US" b="1" dirty="0"/>
              <a:t> </a:t>
            </a:r>
            <a:r>
              <a:rPr lang="en-US" b="1" dirty="0" err="1"/>
              <a:t>mumuviri</a:t>
            </a:r>
            <a:r>
              <a:rPr lang="en-US" b="1" dirty="0"/>
              <a:t> </a:t>
            </a:r>
            <a:r>
              <a:rPr lang="en-US" b="1" dirty="0" err="1"/>
              <a:t>nomumweya</a:t>
            </a:r>
            <a:r>
              <a:rPr lang="en-US" b="1" dirty="0"/>
              <a:t> </a:t>
            </a:r>
            <a:r>
              <a:rPr lang="en-US" b="1" dirty="0" err="1"/>
              <a:t>wedu</a:t>
            </a:r>
            <a:r>
              <a:rPr lang="en-US" b="1" dirty="0"/>
              <a:t> (1 </a:t>
            </a:r>
            <a:r>
              <a:rPr lang="en-US" b="1" dirty="0" err="1"/>
              <a:t>VaKo</a:t>
            </a:r>
            <a:r>
              <a:rPr lang="en" b="1" dirty="0"/>
              <a:t>. 6:20).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ED33D08-2B6F-EA36-4E2E-A0410E638033}"/>
              </a:ext>
            </a:extLst>
          </p:cNvPr>
          <p:cNvSpPr txBox="1"/>
          <p:nvPr/>
        </p:nvSpPr>
        <p:spPr>
          <a:xfrm>
            <a:off x="4227412" y="2279950"/>
            <a:ext cx="796458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MaKristu</a:t>
            </a:r>
            <a:r>
              <a:rPr lang="en-US" b="1" dirty="0"/>
              <a:t> </a:t>
            </a:r>
            <a:r>
              <a:rPr lang="en-US" b="1" dirty="0" err="1"/>
              <a:t>anodanirwa</a:t>
            </a:r>
            <a:r>
              <a:rPr lang="en-US" b="1" dirty="0"/>
              <a:t> </a:t>
            </a:r>
            <a:r>
              <a:rPr lang="en-US" b="1" dirty="0" err="1"/>
              <a:t>kuva</a:t>
            </a:r>
            <a:r>
              <a:rPr lang="en-US" b="1" dirty="0"/>
              <a:t> </a:t>
            </a:r>
            <a:r>
              <a:rPr lang="en-US" b="1" dirty="0" err="1"/>
              <a:t>vatsvene</a:t>
            </a:r>
            <a:r>
              <a:rPr lang="en-US" b="1" dirty="0"/>
              <a:t> (1 </a:t>
            </a:r>
            <a:r>
              <a:rPr lang="en-US" b="1" dirty="0" err="1"/>
              <a:t>VaKorinte</a:t>
            </a:r>
            <a:r>
              <a:rPr lang="en-US" b="1" dirty="0"/>
              <a:t> 6:11), </a:t>
            </a:r>
            <a:r>
              <a:rPr lang="en-US" b="1" dirty="0" err="1"/>
              <a:t>uye</a:t>
            </a:r>
            <a:r>
              <a:rPr lang="en-US" b="1" dirty="0"/>
              <a:t> </a:t>
            </a:r>
            <a:r>
              <a:rPr lang="en-US" b="1" dirty="0" err="1"/>
              <a:t>izvi</a:t>
            </a:r>
            <a:r>
              <a:rPr lang="en-US" b="1" dirty="0"/>
              <a:t> </a:t>
            </a:r>
            <a:r>
              <a:rPr lang="en-US" b="1" dirty="0" err="1"/>
              <a:t>zvinoreva</a:t>
            </a:r>
            <a:r>
              <a:rPr lang="en-US" b="1" dirty="0"/>
              <a:t> </a:t>
            </a:r>
            <a:r>
              <a:rPr lang="en-US" b="1" dirty="0" err="1"/>
              <a:t>kusava</a:t>
            </a:r>
            <a:r>
              <a:rPr lang="en-US" b="1" dirty="0"/>
              <a:t> </a:t>
            </a:r>
            <a:r>
              <a:rPr lang="en-US" b="1" dirty="0" err="1"/>
              <a:t>nechivi</a:t>
            </a:r>
            <a:r>
              <a:rPr lang="en-US" b="1" dirty="0"/>
              <a:t> </a:t>
            </a:r>
            <a:r>
              <a:rPr lang="en-US" b="1" dirty="0" err="1"/>
              <a:t>zvachose</a:t>
            </a:r>
            <a:r>
              <a:rPr lang="en-US" b="1" dirty="0"/>
              <a:t>. </a:t>
            </a:r>
            <a:r>
              <a:rPr lang="en-US" b="1" dirty="0" err="1"/>
              <a:t>Asi</a:t>
            </a:r>
            <a:r>
              <a:rPr lang="en-US" b="1" dirty="0"/>
              <a:t> </a:t>
            </a:r>
            <a:r>
              <a:rPr lang="en-US" b="1" dirty="0" err="1"/>
              <a:t>vamwe</a:t>
            </a:r>
            <a:r>
              <a:rPr lang="en-US" b="1" dirty="0"/>
              <a:t> </a:t>
            </a:r>
            <a:r>
              <a:rPr lang="en-US" b="1" dirty="0" err="1"/>
              <a:t>vaitoti</a:t>
            </a:r>
            <a:r>
              <a:rPr lang="en-US" b="1" dirty="0"/>
              <a:t> </a:t>
            </a:r>
            <a:r>
              <a:rPr lang="en-US" b="1" dirty="0" err="1"/>
              <a:t>sezvo</a:t>
            </a:r>
            <a:r>
              <a:rPr lang="en-US" b="1" dirty="0"/>
              <a:t> </a:t>
            </a:r>
            <a:r>
              <a:rPr lang="en-US" b="1" dirty="0" err="1"/>
              <a:t>zvivi</a:t>
            </a:r>
            <a:r>
              <a:rPr lang="en-US" b="1" dirty="0"/>
              <a:t> </a:t>
            </a:r>
            <a:r>
              <a:rPr lang="en-US" b="1" dirty="0" err="1"/>
              <a:t>zvavo</a:t>
            </a:r>
            <a:r>
              <a:rPr lang="en-US" b="1" dirty="0"/>
              <a:t> </a:t>
            </a:r>
            <a:r>
              <a:rPr lang="en-US" b="1" dirty="0" err="1"/>
              <a:t>zvakanga</a:t>
            </a:r>
            <a:r>
              <a:rPr lang="en-US" b="1" dirty="0"/>
              <a:t> </a:t>
            </a:r>
            <a:r>
              <a:rPr lang="en-US" b="1" dirty="0" err="1"/>
              <a:t>zvatorergererwa</a:t>
            </a:r>
            <a:r>
              <a:rPr lang="en-US" b="1" dirty="0"/>
              <a:t>, </a:t>
            </a:r>
            <a:r>
              <a:rPr lang="en-US" b="1" dirty="0" err="1"/>
              <a:t>vaigona</a:t>
            </a:r>
            <a:r>
              <a:rPr lang="en-US" b="1" dirty="0"/>
              <a:t> </a:t>
            </a:r>
            <a:r>
              <a:rPr lang="en-US" b="1" dirty="0" err="1"/>
              <a:t>kuita</a:t>
            </a:r>
            <a:r>
              <a:rPr lang="en-US" b="1" dirty="0"/>
              <a:t> </a:t>
            </a:r>
            <a:r>
              <a:rPr lang="en-US" b="1" dirty="0" err="1"/>
              <a:t>zvavaida</a:t>
            </a:r>
            <a:r>
              <a:rPr lang="en-US" b="1" dirty="0"/>
              <a:t> </a:t>
            </a:r>
            <a:r>
              <a:rPr lang="en-US" b="1" dirty="0" err="1"/>
              <a:t>nemiviri</a:t>
            </a:r>
            <a:r>
              <a:rPr lang="en-US" b="1" dirty="0"/>
              <a:t> </a:t>
            </a:r>
            <a:r>
              <a:rPr lang="en-US" b="1" dirty="0" err="1"/>
              <a:t>yavo</a:t>
            </a:r>
            <a:r>
              <a:rPr lang="en-US" b="1" dirty="0"/>
              <a:t>. </a:t>
            </a:r>
            <a:r>
              <a:rPr lang="en-US" b="1" dirty="0" err="1"/>
              <a:t>Ndosaka</a:t>
            </a:r>
            <a:r>
              <a:rPr lang="en-US" b="1" dirty="0"/>
              <a:t> </a:t>
            </a:r>
            <a:r>
              <a:rPr lang="en-US" b="1" dirty="0" err="1"/>
              <a:t>Pauro</a:t>
            </a:r>
            <a:r>
              <a:rPr lang="en-US" b="1" dirty="0"/>
              <a:t> </a:t>
            </a:r>
            <a:r>
              <a:rPr lang="en-US" b="1" dirty="0" err="1"/>
              <a:t>achijekesa</a:t>
            </a:r>
            <a:r>
              <a:rPr lang="en-US" b="1" dirty="0"/>
              <a:t> </a:t>
            </a:r>
            <a:r>
              <a:rPr lang="en-US" b="1" dirty="0" err="1"/>
              <a:t>kuti</a:t>
            </a:r>
            <a:r>
              <a:rPr lang="en" b="1" dirty="0"/>
              <a:t>“</a:t>
            </a:r>
            <a:r>
              <a:rPr lang="en-US" b="1" dirty="0" err="1"/>
              <a:t>muʋiri</a:t>
            </a:r>
            <a:r>
              <a:rPr lang="en-US" b="1" dirty="0"/>
              <a:t> </a:t>
            </a:r>
            <a:r>
              <a:rPr lang="en-US" b="1" dirty="0" err="1"/>
              <a:t>hauzi</a:t>
            </a:r>
            <a:r>
              <a:rPr lang="en-US" b="1" dirty="0"/>
              <a:t> </a:t>
            </a:r>
            <a:r>
              <a:rPr lang="en-US" b="1" dirty="0" err="1"/>
              <a:t>woʋupombge</a:t>
            </a:r>
            <a:r>
              <a:rPr lang="en" b="1" dirty="0"/>
              <a:t>” (1 VaKo. 6:12-13).</a:t>
            </a:r>
          </a:p>
        </p:txBody>
      </p:sp>
    </p:spTree>
    <p:extLst>
      <p:ext uri="{BB962C8B-B14F-4D97-AF65-F5344CB8AC3E}">
        <p14:creationId xmlns:p14="http://schemas.microsoft.com/office/powerpoint/2010/main" val="353759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97E0DE6-EE0B-F218-2120-87DAC262DF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8" cy="1417162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EDD8B07-5F70-9CFD-B56B-9BE1E9122E47}"/>
              </a:ext>
            </a:extLst>
          </p:cNvPr>
          <p:cNvSpPr txBox="1"/>
          <p:nvPr/>
        </p:nvSpPr>
        <p:spPr>
          <a:xfrm>
            <a:off x="0" y="0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HUKAMA HWEPABONDE HURI PAMUTEMO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5422D80-3554-017A-2271-98E44F8FB2CC}"/>
              </a:ext>
            </a:extLst>
          </p:cNvPr>
          <p:cNvSpPr txBox="1"/>
          <p:nvPr/>
        </p:nvSpPr>
        <p:spPr>
          <a:xfrm>
            <a:off x="3418449" y="1511342"/>
            <a:ext cx="8160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Nokupindura</a:t>
            </a:r>
            <a:r>
              <a:rPr lang="en-US" b="1" dirty="0"/>
              <a:t> </a:t>
            </a:r>
            <a:r>
              <a:rPr lang="en-US" b="1" dirty="0" err="1"/>
              <a:t>mimwe</a:t>
            </a:r>
            <a:r>
              <a:rPr lang="en-US" b="1" dirty="0"/>
              <a:t> </a:t>
            </a:r>
            <a:r>
              <a:rPr lang="en-US" b="1" dirty="0" err="1"/>
              <a:t>mibvunzo</a:t>
            </a:r>
            <a:r>
              <a:rPr lang="en-US" b="1" dirty="0"/>
              <a:t> </a:t>
            </a:r>
            <a:r>
              <a:rPr lang="en-US" b="1" dirty="0" err="1"/>
              <a:t>yakanga</a:t>
            </a:r>
            <a:r>
              <a:rPr lang="en-US" b="1" dirty="0"/>
              <a:t> </a:t>
            </a:r>
            <a:r>
              <a:rPr lang="en-US" b="1" dirty="0" err="1"/>
              <a:t>yamutswa</a:t>
            </a:r>
            <a:r>
              <a:rPr lang="en-US" b="1" dirty="0"/>
              <a:t> </a:t>
            </a:r>
            <a:r>
              <a:rPr lang="en-US" b="1" dirty="0" err="1"/>
              <a:t>nesangano</a:t>
            </a:r>
            <a:r>
              <a:rPr lang="en-US" b="1" dirty="0"/>
              <a:t> </a:t>
            </a:r>
            <a:r>
              <a:rPr lang="en-US" b="1" dirty="0" err="1"/>
              <a:t>reKorinte</a:t>
            </a:r>
            <a:r>
              <a:rPr lang="en-US" b="1" dirty="0"/>
              <a:t>, </a:t>
            </a:r>
            <a:r>
              <a:rPr lang="en-US" b="1" dirty="0" err="1"/>
              <a:t>Pauro</a:t>
            </a:r>
            <a:r>
              <a:rPr lang="en-US" b="1" dirty="0"/>
              <a:t> </a:t>
            </a:r>
            <a:r>
              <a:rPr lang="en-US" b="1" dirty="0" err="1"/>
              <a:t>anotibatsira</a:t>
            </a:r>
            <a:r>
              <a:rPr lang="en-US" b="1" dirty="0"/>
              <a:t> </a:t>
            </a:r>
            <a:r>
              <a:rPr lang="en-US" b="1" dirty="0" err="1"/>
              <a:t>kunzwisisa</a:t>
            </a:r>
            <a:r>
              <a:rPr lang="en-US" b="1" dirty="0"/>
              <a:t> </a:t>
            </a:r>
            <a:r>
              <a:rPr lang="en-US" b="1" dirty="0" err="1"/>
              <a:t>kuti</a:t>
            </a:r>
            <a:r>
              <a:rPr lang="en-US" b="1" dirty="0"/>
              <a:t> </a:t>
            </a:r>
            <a:r>
              <a:rPr lang="en-US" b="1" dirty="0" err="1"/>
              <a:t>tingatiza</a:t>
            </a:r>
            <a:r>
              <a:rPr lang="en-US" b="1" dirty="0"/>
              <a:t> </a:t>
            </a:r>
            <a:r>
              <a:rPr lang="en-US" b="1" dirty="0" err="1"/>
              <a:t>sei</a:t>
            </a:r>
            <a:r>
              <a:rPr lang="en-US" b="1" dirty="0"/>
              <a:t> </a:t>
            </a:r>
            <a:r>
              <a:rPr lang="en-US" b="1" dirty="0" err="1"/>
              <a:t>upombwe</a:t>
            </a:r>
            <a:r>
              <a:rPr lang="en-US" b="1" dirty="0"/>
              <a:t> (1 </a:t>
            </a:r>
            <a:r>
              <a:rPr lang="en-US" b="1" dirty="0" err="1"/>
              <a:t>VaKo</a:t>
            </a:r>
            <a:r>
              <a:rPr lang="en" b="1" dirty="0"/>
              <a:t>. 7:1).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391FA10-451F-4AC7-FE84-BD9168DC2BC3}"/>
              </a:ext>
            </a:extLst>
          </p:cNvPr>
          <p:cNvSpPr txBox="1"/>
          <p:nvPr/>
        </p:nvSpPr>
        <p:spPr>
          <a:xfrm>
            <a:off x="1590675" y="694152"/>
            <a:ext cx="916305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Asi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nokuɗa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kwoʋupombge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murume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mumŋe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nomumŋe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ŋgaaʋe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nomukadzi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wake,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nomukadzi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mumŋe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nomumŋe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ŋgaaʋe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nomurume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wake.” (1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VaKorinte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7:2)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F6B1DC3-3CD9-FD7F-D16B-DB92205CAD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3042" y="4233318"/>
            <a:ext cx="2976788" cy="2102833"/>
          </a:xfrm>
          <a:prstGeom prst="round2DiagRect">
            <a:avLst>
              <a:gd name="adj1" fmla="val 50000"/>
              <a:gd name="adj2" fmla="val 18228"/>
            </a:avLst>
          </a:prstGeom>
          <a:ln w="57150" cap="sq">
            <a:solidFill>
              <a:srgbClr val="FFC510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7EA8C82-0533-401A-D255-60919684954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67321" y="4233318"/>
            <a:ext cx="3265506" cy="23503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D21D444-2C9E-2619-82EC-4494C60F9AA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1619548"/>
            <a:ext cx="3150657" cy="2150593"/>
          </a:xfrm>
          <a:prstGeom prst="ellipse">
            <a:avLst/>
          </a:prstGeom>
          <a:ln w="146050" cap="rnd">
            <a:solidFill>
              <a:schemeClr val="accent2">
                <a:lumMod val="20000"/>
                <a:lumOff val="8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AFA130C-4A63-3FD8-FA7E-29DDE535A4D3}"/>
              </a:ext>
            </a:extLst>
          </p:cNvPr>
          <p:cNvSpPr txBox="1"/>
          <p:nvPr/>
        </p:nvSpPr>
        <p:spPr>
          <a:xfrm>
            <a:off x="3630574" y="4214228"/>
            <a:ext cx="481600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Vanhu</a:t>
            </a:r>
            <a:r>
              <a:rPr lang="en-US" b="1" dirty="0"/>
              <a:t> </a:t>
            </a:r>
            <a:r>
              <a:rPr lang="en-US" b="1" dirty="0" err="1"/>
              <a:t>vasina</a:t>
            </a:r>
            <a:r>
              <a:rPr lang="en-US" b="1" dirty="0"/>
              <a:t> </a:t>
            </a:r>
            <a:r>
              <a:rPr lang="en-US" b="1" dirty="0" err="1"/>
              <a:t>kuroora</a:t>
            </a:r>
            <a:r>
              <a:rPr lang="en-US" b="1" dirty="0"/>
              <a:t> kana </a:t>
            </a:r>
            <a:r>
              <a:rPr lang="en-US" b="1" dirty="0" err="1"/>
              <a:t>kuroorwa</a:t>
            </a:r>
            <a:r>
              <a:rPr lang="en-US" b="1" dirty="0"/>
              <a:t> vane </a:t>
            </a:r>
            <a:r>
              <a:rPr lang="en-US" b="1" dirty="0" err="1"/>
              <a:t>chipo</a:t>
            </a:r>
            <a:r>
              <a:rPr lang="en-US" b="1" dirty="0"/>
              <a:t> </a:t>
            </a:r>
            <a:r>
              <a:rPr lang="en-US" b="1" dirty="0" err="1"/>
              <a:t>chokuzvidzora</a:t>
            </a:r>
            <a:r>
              <a:rPr lang="en-US" b="1" dirty="0"/>
              <a:t> </a:t>
            </a:r>
            <a:r>
              <a:rPr lang="en-US" b="1" dirty="0" err="1"/>
              <a:t>vanogona</a:t>
            </a:r>
            <a:r>
              <a:rPr lang="en-US" b="1" dirty="0"/>
              <a:t> </a:t>
            </a:r>
            <a:r>
              <a:rPr lang="en-US" b="1" dirty="0" err="1"/>
              <a:t>kushandisa</a:t>
            </a:r>
            <a:r>
              <a:rPr lang="en-US" b="1" dirty="0"/>
              <a:t> </a:t>
            </a:r>
            <a:r>
              <a:rPr lang="en-US" b="1" dirty="0" err="1"/>
              <a:t>zviri</a:t>
            </a:r>
            <a:r>
              <a:rPr lang="en-US" b="1" dirty="0"/>
              <a:t> </a:t>
            </a:r>
            <a:r>
              <a:rPr lang="en-US" b="1" dirty="0" err="1"/>
              <a:t>nani</a:t>
            </a:r>
            <a:r>
              <a:rPr lang="en-US" b="1" dirty="0"/>
              <a:t> </a:t>
            </a:r>
            <a:r>
              <a:rPr lang="en-US" b="1" dirty="0" err="1"/>
              <a:t>mikana</a:t>
            </a:r>
            <a:r>
              <a:rPr lang="en-US" b="1" dirty="0"/>
              <a:t> </a:t>
            </a:r>
            <a:r>
              <a:rPr lang="en-US" b="1" dirty="0" err="1"/>
              <a:t>yokushumira</a:t>
            </a:r>
            <a:r>
              <a:rPr lang="en-US" b="1" dirty="0"/>
              <a:t> </a:t>
            </a:r>
            <a:r>
              <a:rPr lang="en-US" b="1" dirty="0" err="1"/>
              <a:t>Mwari</a:t>
            </a:r>
            <a:r>
              <a:rPr lang="en-US" b="1" dirty="0"/>
              <a:t> </a:t>
            </a:r>
            <a:r>
              <a:rPr lang="en-US" b="1" dirty="0" err="1"/>
              <a:t>pasina</a:t>
            </a:r>
            <a:r>
              <a:rPr lang="en-US" b="1" dirty="0"/>
              <a:t> </a:t>
            </a:r>
            <a:r>
              <a:rPr lang="en-US" b="1" dirty="0" err="1"/>
              <a:t>ganhuriro</a:t>
            </a:r>
            <a:r>
              <a:rPr lang="en-US" b="1" dirty="0"/>
              <a:t> </a:t>
            </a:r>
            <a:r>
              <a:rPr lang="en-US" b="1" dirty="0" err="1"/>
              <a:t>dzinobva</a:t>
            </a:r>
            <a:r>
              <a:rPr lang="en-US" b="1" dirty="0"/>
              <a:t> </a:t>
            </a:r>
            <a:r>
              <a:rPr lang="en-US" b="1" dirty="0" err="1"/>
              <a:t>mukutarisira</a:t>
            </a:r>
            <a:r>
              <a:rPr lang="en-US" b="1" dirty="0"/>
              <a:t> </a:t>
            </a:r>
            <a:r>
              <a:rPr lang="en-US" b="1" dirty="0" err="1"/>
              <a:t>mhuri</a:t>
            </a:r>
            <a:r>
              <a:rPr lang="en-US" b="1" dirty="0"/>
              <a:t> </a:t>
            </a:r>
            <a:br>
              <a:rPr lang="en-US" b="1" dirty="0"/>
            </a:br>
            <a:r>
              <a:rPr lang="en-US" b="1" dirty="0"/>
              <a:t>(1 VaKo</a:t>
            </a:r>
            <a:r>
              <a:rPr lang="en" b="1" dirty="0"/>
              <a:t>. 7:6-8, 32-34).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8611164-FA7B-4EA3-FAD6-284BE6FFC5E9}"/>
              </a:ext>
            </a:extLst>
          </p:cNvPr>
          <p:cNvSpPr txBox="1"/>
          <p:nvPr/>
        </p:nvSpPr>
        <p:spPr>
          <a:xfrm>
            <a:off x="3193366" y="3405599"/>
            <a:ext cx="94816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Varoorani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havafaniri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kuramba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kuita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zvepabonde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kuitira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kudzivirira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kukonzera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mumwe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wacho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kuti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angangopinda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muupombwe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</a:t>
            </a:r>
            <a:r>
              <a:rPr lang="en" b="1" dirty="0">
                <a:solidFill>
                  <a:prstClr val="black"/>
                </a:solidFill>
                <a:latin typeface="Aptos" panose="02110004020202020204"/>
              </a:rPr>
              <a:t>VaKo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7:3-5).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5E5A9D-280E-0347-A765-7524E221DF52}"/>
              </a:ext>
            </a:extLst>
          </p:cNvPr>
          <p:cNvSpPr txBox="1"/>
          <p:nvPr/>
        </p:nvSpPr>
        <p:spPr>
          <a:xfrm>
            <a:off x="3418449" y="2319971"/>
            <a:ext cx="94675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Muchidimbu</a:t>
            </a:r>
            <a:r>
              <a:rPr lang="en-US" b="1" dirty="0">
                <a:solidFill>
                  <a:prstClr val="black"/>
                </a:solidFill>
              </a:rPr>
              <a:t>: </a:t>
            </a:r>
            <a:r>
              <a:rPr lang="en-US" b="1" dirty="0" err="1">
                <a:solidFill>
                  <a:prstClr val="black"/>
                </a:solidFill>
              </a:rPr>
              <a:t>vanhu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vakaroorana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vanofanira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kunakidzwa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nehukama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hwepabonde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huri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pamutemo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nemumwe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wavo</a:t>
            </a:r>
            <a:r>
              <a:rPr lang="en-US" b="1" dirty="0">
                <a:solidFill>
                  <a:prstClr val="black"/>
                </a:solidFill>
              </a:rPr>
              <a:t>; </a:t>
            </a:r>
            <a:r>
              <a:rPr lang="en-US" b="1" dirty="0" err="1">
                <a:solidFill>
                  <a:prstClr val="black"/>
                </a:solidFill>
              </a:rPr>
              <a:t>vanhu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vasina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kuroora</a:t>
            </a:r>
            <a:r>
              <a:rPr lang="en-US" b="1" dirty="0">
                <a:solidFill>
                  <a:prstClr val="black"/>
                </a:solidFill>
              </a:rPr>
              <a:t> kana </a:t>
            </a:r>
            <a:r>
              <a:rPr lang="en-US" b="1" dirty="0" err="1">
                <a:solidFill>
                  <a:prstClr val="black"/>
                </a:solidFill>
              </a:rPr>
              <a:t>kuroorwa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havafaniri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kuita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zvepabonde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nemunhu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chero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upi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zvake</a:t>
            </a:r>
            <a:r>
              <a:rPr lang="en-US" b="1" dirty="0">
                <a:solidFill>
                  <a:prstClr val="black"/>
                </a:solidFill>
              </a:rPr>
              <a:t>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1DE50E6-F9E4-DB29-F5A5-2D66C4A056D0}"/>
              </a:ext>
            </a:extLst>
          </p:cNvPr>
          <p:cNvSpPr txBox="1"/>
          <p:nvPr/>
        </p:nvSpPr>
        <p:spPr>
          <a:xfrm>
            <a:off x="3506982" y="5853853"/>
            <a:ext cx="50677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Vanhu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vasina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kuroora</a:t>
            </a:r>
            <a:r>
              <a:rPr lang="en-US" b="1" dirty="0">
                <a:solidFill>
                  <a:prstClr val="black"/>
                </a:solidFill>
              </a:rPr>
              <a:t> kana </a:t>
            </a:r>
            <a:r>
              <a:rPr lang="en-US" b="1" dirty="0" err="1">
                <a:solidFill>
                  <a:prstClr val="black"/>
                </a:solidFill>
              </a:rPr>
              <a:t>kuroorwa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vasina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chipo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chekuzvidzora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vanofanira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kuedza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kuroora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kuti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vadzivise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miedzo</a:t>
            </a:r>
            <a:r>
              <a:rPr lang="en-US" b="1" dirty="0">
                <a:solidFill>
                  <a:prstClr val="black"/>
                </a:solidFill>
              </a:rPr>
              <a:t> (1 </a:t>
            </a:r>
            <a:r>
              <a:rPr lang="en-US" b="1" dirty="0" err="1">
                <a:solidFill>
                  <a:prstClr val="black"/>
                </a:solidFill>
              </a:rPr>
              <a:t>VaKo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7:9).</a:t>
            </a:r>
          </a:p>
        </p:txBody>
      </p:sp>
    </p:spTree>
    <p:extLst>
      <p:ext uri="{BB962C8B-B14F-4D97-AF65-F5344CB8AC3E}">
        <p14:creationId xmlns:p14="http://schemas.microsoft.com/office/powerpoint/2010/main" val="72538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  <p:bldP spid="12" grpId="0"/>
      <p:bldP spid="7" grpId="0"/>
      <p:bldP spid="11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EA83B4-C49B-6222-DDEB-44A18A4C6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9EBB635-2A76-0502-8AF5-508E720C5C29}"/>
              </a:ext>
            </a:extLst>
          </p:cNvPr>
          <p:cNvSpPr txBox="1"/>
          <p:nvPr/>
        </p:nvSpPr>
        <p:spPr>
          <a:xfrm>
            <a:off x="2148347" y="600253"/>
            <a:ext cx="7786227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500" b="1" dirty="0">
                <a:latin typeface="Constantia" panose="02030602050306030303" pitchFamily="18" charset="0"/>
              </a:rPr>
              <a:t>“</a:t>
            </a:r>
            <a:r>
              <a:rPr lang="en-US" sz="2500" b="1" dirty="0" err="1">
                <a:latin typeface="Constantia" panose="02030602050306030303" pitchFamily="18" charset="0"/>
              </a:rPr>
              <a:t>Pakubatsira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avo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vari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kutsauka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panzira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kwayo</a:t>
            </a:r>
            <a:r>
              <a:rPr lang="en-US" sz="2500" b="1" dirty="0">
                <a:latin typeface="Constantia" panose="02030602050306030303" pitchFamily="18" charset="0"/>
              </a:rPr>
              <a:t>, </a:t>
            </a:r>
            <a:r>
              <a:rPr lang="en-US" sz="2500" b="1" dirty="0" err="1">
                <a:latin typeface="Constantia" panose="02030602050306030303" pitchFamily="18" charset="0"/>
              </a:rPr>
              <a:t>meso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ose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ngaatarisire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kuna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Kristu</a:t>
            </a:r>
            <a:r>
              <a:rPr lang="en-US" sz="2500" b="1" dirty="0">
                <a:latin typeface="Constantia" panose="02030602050306030303" pitchFamily="18" charset="0"/>
              </a:rPr>
              <a:t>. […] </a:t>
            </a:r>
            <a:r>
              <a:rPr lang="en-US" sz="2500" b="1" dirty="0" err="1">
                <a:latin typeface="Constantia" panose="02030602050306030303" pitchFamily="18" charset="0"/>
              </a:rPr>
              <a:t>Ngavataure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kune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avo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vari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kutsauka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nezve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tsitsi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dzoMuponesi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dzekuregerera</a:t>
            </a:r>
            <a:r>
              <a:rPr lang="en-US" sz="2500" b="1" dirty="0">
                <a:latin typeface="Constantia" panose="02030602050306030303" pitchFamily="18" charset="0"/>
              </a:rPr>
              <a:t>. </a:t>
            </a:r>
            <a:r>
              <a:rPr lang="en-US" sz="2500" b="1" dirty="0" err="1">
                <a:latin typeface="Constantia" panose="02030602050306030303" pitchFamily="18" charset="0"/>
              </a:rPr>
              <a:t>Ngavakurudzire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mutadzi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kuti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atendeuke</a:t>
            </a:r>
            <a:r>
              <a:rPr lang="en-US" sz="2500" b="1" dirty="0">
                <a:latin typeface="Constantia" panose="02030602050306030303" pitchFamily="18" charset="0"/>
              </a:rPr>
              <a:t>, </a:t>
            </a:r>
            <a:r>
              <a:rPr lang="en-US" sz="2500" b="1" dirty="0" err="1">
                <a:latin typeface="Constantia" panose="02030602050306030303" pitchFamily="18" charset="0"/>
              </a:rPr>
              <a:t>uye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atende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muna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Iye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anokwanisa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kuregerera</a:t>
            </a:r>
            <a:r>
              <a:rPr lang="en-US" sz="2500" b="1" dirty="0">
                <a:latin typeface="Constantia" panose="02030602050306030303" pitchFamily="18" charset="0"/>
              </a:rPr>
              <a:t>. […]</a:t>
            </a:r>
          </a:p>
          <a:p>
            <a:pPr>
              <a:spcBef>
                <a:spcPts val="600"/>
              </a:spcBef>
            </a:pPr>
            <a:r>
              <a:rPr lang="en-US" sz="2500" b="1" dirty="0">
                <a:latin typeface="Constantia" panose="02030602050306030303" pitchFamily="18" charset="0"/>
              </a:rPr>
              <a:t>Sagano </a:t>
            </a:r>
            <a:r>
              <a:rPr lang="en-US" sz="2500" b="1" dirty="0" err="1">
                <a:latin typeface="Constantia" panose="02030602050306030303" pitchFamily="18" charset="0"/>
              </a:rPr>
              <a:t>ngarigamuchire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nekutenda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kwakadzama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kutendeuka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kwemutadzi</a:t>
            </a:r>
            <a:r>
              <a:rPr lang="en-US" sz="2500" b="1" dirty="0">
                <a:latin typeface="Constantia" panose="02030602050306030303" pitchFamily="18" charset="0"/>
              </a:rPr>
              <a:t>. </a:t>
            </a:r>
            <a:r>
              <a:rPr lang="en-US" sz="2500" b="1" dirty="0" err="1">
                <a:latin typeface="Constantia" panose="02030602050306030303" pitchFamily="18" charset="0"/>
              </a:rPr>
              <a:t>Uyo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ari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kutendeuka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ngaabudiswe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murima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rekusatenda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achipinzwa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muchiedza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chekutenda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nekururama</a:t>
            </a:r>
            <a:r>
              <a:rPr lang="en-US" sz="2500" b="1" dirty="0">
                <a:latin typeface="Constantia" panose="02030602050306030303" pitchFamily="18" charset="0"/>
              </a:rPr>
              <a:t>. </a:t>
            </a:r>
            <a:r>
              <a:rPr lang="en-US" sz="2500" b="1" dirty="0" err="1">
                <a:latin typeface="Constantia" panose="02030602050306030303" pitchFamily="18" charset="0"/>
              </a:rPr>
              <a:t>Ruoko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rwake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runodedera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ngaruiswe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muruoko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rwaJesu</a:t>
            </a:r>
            <a:r>
              <a:rPr lang="en-US" sz="2500" b="1" dirty="0">
                <a:latin typeface="Constantia" panose="02030602050306030303" pitchFamily="18" charset="0"/>
              </a:rPr>
              <a:t> rune </a:t>
            </a:r>
            <a:r>
              <a:rPr lang="en-US" sz="2500" b="1" dirty="0" err="1">
                <a:latin typeface="Constantia" panose="02030602050306030303" pitchFamily="18" charset="0"/>
              </a:rPr>
              <a:t>rudo</a:t>
            </a:r>
            <a:r>
              <a:rPr lang="en-US" sz="2500" b="1" dirty="0">
                <a:latin typeface="Constantia" panose="02030602050306030303" pitchFamily="18" charset="0"/>
              </a:rPr>
              <a:t>. </a:t>
            </a:r>
            <a:r>
              <a:rPr lang="en-US" sz="2500" b="1" dirty="0" err="1">
                <a:latin typeface="Constantia" panose="02030602050306030303" pitchFamily="18" charset="0"/>
              </a:rPr>
              <a:t>Kuregererwa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kwakadai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kunosimbiswa</a:t>
            </a:r>
            <a:r>
              <a:rPr lang="en-US" sz="2500" b="1" dirty="0"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latin typeface="Constantia" panose="02030602050306030303" pitchFamily="18" charset="0"/>
              </a:rPr>
              <a:t>kudenga</a:t>
            </a:r>
            <a:r>
              <a:rPr lang="en" sz="2500" b="1" dirty="0">
                <a:latin typeface="Constantia" panose="02030602050306030303" pitchFamily="18" charset="0"/>
              </a:rPr>
              <a:t>.</a:t>
            </a:r>
            <a:r>
              <a:rPr lang="en-US" sz="2500" b="1" dirty="0">
                <a:latin typeface="Constantia" panose="02030602050306030303" pitchFamily="18" charset="0"/>
              </a:rPr>
              <a:t> -Non-Official translation by Gift </a:t>
            </a:r>
            <a:r>
              <a:rPr lang="en-US" sz="2500" b="1" dirty="0" err="1">
                <a:latin typeface="Constantia" panose="02030602050306030303" pitchFamily="18" charset="0"/>
              </a:rPr>
              <a:t>Mawoyo</a:t>
            </a:r>
            <a:endParaRPr lang="en" sz="25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AD85F2-6C4A-2721-2213-A528D96390CB}"/>
              </a:ext>
            </a:extLst>
          </p:cNvPr>
          <p:cNvSpPr txBox="1"/>
          <p:nvPr/>
        </p:nvSpPr>
        <p:spPr>
          <a:xfrm>
            <a:off x="6883033" y="5947768"/>
            <a:ext cx="30515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(The Desire of Ages, p. 806)</a:t>
            </a:r>
          </a:p>
        </p:txBody>
      </p:sp>
    </p:spTree>
    <p:extLst>
      <p:ext uri="{BB962C8B-B14F-4D97-AF65-F5344CB8AC3E}">
        <p14:creationId xmlns:p14="http://schemas.microsoft.com/office/powerpoint/2010/main" val="327262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08D5930-7586-E8C7-9DF2-A74333F52825}"/>
              </a:ext>
            </a:extLst>
          </p:cNvPr>
          <p:cNvSpPr txBox="1"/>
          <p:nvPr/>
        </p:nvSpPr>
        <p:spPr>
          <a:xfrm>
            <a:off x="8171847" y="98262"/>
            <a:ext cx="3936734" cy="3785652"/>
          </a:xfrm>
          <a:prstGeom prst="rect">
            <a:avLst/>
          </a:prstGeom>
          <a:solidFill>
            <a:srgbClr val="FFF3D0"/>
          </a:solidFill>
          <a:effectLst>
            <a:innerShdw blurRad="114300">
              <a:schemeClr val="accent3">
                <a:lumMod val="75000"/>
              </a:schemeClr>
            </a:innerShdw>
          </a:effectLst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“Hamuziʋi here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kuti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muʋiri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wenyu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itembere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yoMŋeya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Mutȿene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,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uri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mukati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menyu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,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wamakapiwa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naMŋari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?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Hamuzi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ʋenyu;nokuti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makateŋgwa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nomuteŋgo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;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naiɀoɀo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kudzai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Mŋari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mumuʋiri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wenyu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”</a:t>
            </a:r>
          </a:p>
          <a:p>
            <a:pPr lvl="0" algn="ctr">
              <a:defRPr/>
            </a:pP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(1 </a:t>
            </a:r>
            <a:r>
              <a:rPr lang="en-US" sz="24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VaKorinte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6:19, 20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458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A90088-A479-11B4-2EA6-53CE90ADA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CF91360-05B9-637D-9D29-CBD11CBBCF6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7888" y="257175"/>
            <a:ext cx="2407270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8305101-0024-54D5-33AB-A8D4AA92303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8567" y="257175"/>
            <a:ext cx="2410536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952FD41F-7425-1CD8-D900-A389BC4916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3371249"/>
              </p:ext>
            </p:extLst>
          </p:nvPr>
        </p:nvGraphicFramePr>
        <p:xfrm>
          <a:off x="5869859" y="3575152"/>
          <a:ext cx="6195300" cy="31992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BF0B97D9-5D37-49A9-216E-DAC977245C38}"/>
              </a:ext>
            </a:extLst>
          </p:cNvPr>
          <p:cNvSpPr txBox="1"/>
          <p:nvPr/>
        </p:nvSpPr>
        <p:spPr>
          <a:xfrm>
            <a:off x="190902" y="209551"/>
            <a:ext cx="70564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Muzvitsauko</a:t>
            </a:r>
            <a:r>
              <a:rPr lang="en-US" b="1" dirty="0"/>
              <a:t> 5 </a:t>
            </a:r>
            <a:r>
              <a:rPr lang="en-US" b="1" dirty="0" err="1"/>
              <a:t>kusvika</a:t>
            </a:r>
            <a:r>
              <a:rPr lang="en-US" b="1" dirty="0"/>
              <a:t> ku7 </a:t>
            </a:r>
            <a:r>
              <a:rPr lang="en-US" b="1" dirty="0" err="1"/>
              <a:t>zveTsamba</a:t>
            </a:r>
            <a:r>
              <a:rPr lang="en-US" b="1" dirty="0"/>
              <a:t> </a:t>
            </a:r>
            <a:r>
              <a:rPr lang="en-US" b="1" dirty="0" err="1"/>
              <a:t>yekutanga</a:t>
            </a:r>
            <a:r>
              <a:rPr lang="en-US" b="1" dirty="0"/>
              <a:t> </a:t>
            </a:r>
            <a:r>
              <a:rPr lang="en-US" b="1" dirty="0" err="1"/>
              <a:t>kuVaKorinte</a:t>
            </a:r>
            <a:r>
              <a:rPr lang="en-US" b="1" dirty="0"/>
              <a:t>, </a:t>
            </a:r>
            <a:r>
              <a:rPr lang="en-US" b="1" dirty="0" err="1"/>
              <a:t>Pauro</a:t>
            </a:r>
            <a:r>
              <a:rPr lang="en-US" b="1" dirty="0"/>
              <a:t> </a:t>
            </a:r>
            <a:r>
              <a:rPr lang="en-US" b="1" dirty="0" err="1"/>
              <a:t>anonyanya</a:t>
            </a:r>
            <a:r>
              <a:rPr lang="en-US" b="1" dirty="0"/>
              <a:t> </a:t>
            </a:r>
            <a:r>
              <a:rPr lang="en-US" b="1" dirty="0" err="1"/>
              <a:t>kushanda</a:t>
            </a:r>
            <a:r>
              <a:rPr lang="en-US" b="1" dirty="0"/>
              <a:t> </a:t>
            </a:r>
            <a:r>
              <a:rPr lang="en-US" b="1" dirty="0" err="1"/>
              <a:t>kubvisa</a:t>
            </a:r>
            <a:r>
              <a:rPr lang="en-US" b="1" dirty="0"/>
              <a:t> </a:t>
            </a:r>
            <a:r>
              <a:rPr lang="en-US" b="1" dirty="0" err="1"/>
              <a:t>chivi</a:t>
            </a:r>
            <a:r>
              <a:rPr lang="en-US" b="1" dirty="0"/>
              <a:t> </a:t>
            </a:r>
            <a:r>
              <a:rPr lang="en-US" b="1" dirty="0" err="1"/>
              <a:t>chakanga</a:t>
            </a:r>
            <a:r>
              <a:rPr lang="en-US" b="1" dirty="0"/>
              <a:t> </a:t>
            </a:r>
            <a:r>
              <a:rPr lang="en-US" b="1" dirty="0" err="1"/>
              <a:t>chadzika</a:t>
            </a:r>
            <a:r>
              <a:rPr lang="en-US" b="1" dirty="0"/>
              <a:t> </a:t>
            </a:r>
            <a:r>
              <a:rPr lang="en-US" b="1" dirty="0" err="1"/>
              <a:t>midzi</a:t>
            </a:r>
            <a:r>
              <a:rPr lang="en-US" b="1" dirty="0"/>
              <a:t> </a:t>
            </a:r>
            <a:r>
              <a:rPr lang="en-US" b="1" dirty="0" err="1"/>
              <a:t>musangano</a:t>
            </a:r>
            <a:r>
              <a:rPr lang="en-US" b="1" dirty="0"/>
              <a:t> </a:t>
            </a:r>
            <a:r>
              <a:rPr lang="en-US" b="1" dirty="0" err="1"/>
              <a:t>reKorinte</a:t>
            </a:r>
            <a:r>
              <a:rPr lang="en-US" b="1" dirty="0"/>
              <a:t>: </a:t>
            </a:r>
            <a:r>
              <a:rPr lang="en-US" b="1" dirty="0" err="1"/>
              <a:t>unzenza</a:t>
            </a:r>
            <a:r>
              <a:rPr lang="en-US" b="1" dirty="0"/>
              <a:t> </a:t>
            </a:r>
            <a:r>
              <a:rPr lang="en-US" b="1" dirty="0" err="1"/>
              <a:t>hwepabonde</a:t>
            </a:r>
            <a:r>
              <a:rPr lang="en" b="1"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758DA7A-8496-759E-A03F-95FCE9553B12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177" y="3689873"/>
            <a:ext cx="5202553" cy="29109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D480566-FE20-138B-5FFC-98BF953885AC}"/>
              </a:ext>
            </a:extLst>
          </p:cNvPr>
          <p:cNvSpPr txBox="1"/>
          <p:nvPr/>
        </p:nvSpPr>
        <p:spPr>
          <a:xfrm>
            <a:off x="190903" y="2453285"/>
            <a:ext cx="687766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Achishandisa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mutauro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wakajeka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uye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wakananga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Pauro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haangoratidzi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chivi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chete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asi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anopawo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nzira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dzekugadzirisa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nayo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pamwe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chete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nedzekudzivirira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kuwira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machiri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zvakare</a:t>
            </a:r>
            <a:r>
              <a:rPr lang="en-US" b="1" dirty="0">
                <a:solidFill>
                  <a:prstClr val="black"/>
                </a:solidFill>
              </a:rPr>
              <a:t>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26F07CF-E9DC-C5D0-2BF0-FFB5353D2D18}"/>
              </a:ext>
            </a:extLst>
          </p:cNvPr>
          <p:cNvSpPr txBox="1"/>
          <p:nvPr/>
        </p:nvSpPr>
        <p:spPr>
          <a:xfrm>
            <a:off x="190903" y="1331418"/>
            <a:ext cx="72352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Chivi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ichi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chainge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chakawedzerwa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nezvimwe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zvakadai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sekugumburana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nekubiridzirana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pakati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pehama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pachadzo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izvo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zvakazopedzisira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vakuendesana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kumatare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emutemo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238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CA66B22-23EE-0A6D-4683-9222F2734C07}"/>
              </a:ext>
            </a:extLst>
          </p:cNvPr>
          <p:cNvSpPr txBox="1"/>
          <p:nvPr/>
        </p:nvSpPr>
        <p:spPr>
          <a:xfrm>
            <a:off x="4627419" y="731550"/>
            <a:ext cx="7325254" cy="280076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CHITEMA MUSANGANO</a:t>
            </a:r>
          </a:p>
        </p:txBody>
      </p:sp>
    </p:spTree>
    <p:extLst>
      <p:ext uri="{BB962C8B-B14F-4D97-AF65-F5344CB8AC3E}">
        <p14:creationId xmlns:p14="http://schemas.microsoft.com/office/powerpoint/2010/main" val="186067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15F6E1C1-2946-47E9-4901-588E54943F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48978"/>
            <a:ext cx="12192000" cy="833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0C49024-2194-FF55-2263-AD1F327BED17}"/>
              </a:ext>
            </a:extLst>
          </p:cNvPr>
          <p:cNvSpPr txBox="1"/>
          <p:nvPr/>
        </p:nvSpPr>
        <p:spPr>
          <a:xfrm>
            <a:off x="104671" y="-8518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13462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chemeClr val="tx1"/>
                  </a:outerShdw>
                </a:effectLst>
              </a:rPr>
              <a:t>CHITEMA CHEKUZIVA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FE189D5-004C-10E3-7642-1BA8421E6E00}"/>
              </a:ext>
            </a:extLst>
          </p:cNvPr>
          <p:cNvSpPr txBox="1"/>
          <p:nvPr/>
        </p:nvSpPr>
        <p:spPr>
          <a:xfrm>
            <a:off x="1104899" y="676572"/>
            <a:ext cx="99822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Munoɀikudza,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haɀizaiʋa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nani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here kana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makacema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kuti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uyo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wakaɓateɓasa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iri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abviswe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pakati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penyu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?” (1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VaKorinte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5:2)</a:t>
            </a:r>
            <a:endParaRPr lang="es-ES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F9CBE02-E2EA-956A-B418-9B8DA36E2A26}"/>
              </a:ext>
            </a:extLst>
          </p:cNvPr>
          <p:cNvSpPr txBox="1"/>
          <p:nvPr/>
        </p:nvSpPr>
        <p:spPr>
          <a:xfrm>
            <a:off x="104672" y="1446013"/>
            <a:ext cx="81389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Musangano</a:t>
            </a:r>
            <a:r>
              <a:rPr lang="en-US" b="1" dirty="0"/>
              <a:t> </a:t>
            </a:r>
            <a:r>
              <a:rPr lang="en-US" b="1" dirty="0" err="1"/>
              <a:t>reKorinte</a:t>
            </a:r>
            <a:r>
              <a:rPr lang="en-US" b="1" dirty="0"/>
              <a:t> </a:t>
            </a:r>
            <a:r>
              <a:rPr lang="en-US" b="1" dirty="0" err="1"/>
              <a:t>maivemo</a:t>
            </a:r>
            <a:r>
              <a:rPr lang="en" b="1" dirty="0"/>
              <a:t>“</a:t>
            </a:r>
            <a:r>
              <a:rPr lang="en-US" b="1" dirty="0"/>
              <a:t>ʋupombge </a:t>
            </a:r>
            <a:r>
              <a:rPr lang="en-US" b="1" dirty="0" err="1"/>
              <a:t>bgakaɗaro</a:t>
            </a:r>
            <a:r>
              <a:rPr lang="en-US" b="1" dirty="0"/>
              <a:t> </a:t>
            </a:r>
            <a:r>
              <a:rPr lang="en-US" b="1" dirty="0" err="1"/>
              <a:t>bgusiŋgazikanwi</a:t>
            </a:r>
            <a:r>
              <a:rPr lang="en-US" b="1" dirty="0"/>
              <a:t> </a:t>
            </a:r>
            <a:r>
              <a:rPr lang="en-US" b="1" dirty="0" err="1"/>
              <a:t>kunyaŋge</a:t>
            </a:r>
            <a:r>
              <a:rPr lang="en-US" b="1" dirty="0"/>
              <a:t> </a:t>
            </a:r>
            <a:r>
              <a:rPr lang="en-US" b="1" dirty="0" err="1"/>
              <a:t>pakati</a:t>
            </a:r>
            <a:r>
              <a:rPr lang="en-US" b="1" dirty="0"/>
              <a:t> </a:t>
            </a:r>
            <a:r>
              <a:rPr lang="en-US" b="1" dirty="0" err="1"/>
              <a:t>paʋahedeni</a:t>
            </a:r>
            <a:r>
              <a:rPr lang="en" b="1" dirty="0"/>
              <a:t>” (1 VaKo. 5:1).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F60C8B-5415-DD97-8E2F-E9A56DED8B6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8322" y="1522929"/>
            <a:ext cx="3741381" cy="2141294"/>
          </a:xfrm>
          <a:prstGeom prst="snip2DiagRect">
            <a:avLst>
              <a:gd name="adj1" fmla="val 27257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1C61DF1-64A1-4C47-5BB9-322A05FC1A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8842" y="3758772"/>
            <a:ext cx="4996071" cy="302344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B4FAEF2-65D2-681A-0E1C-BA1DF285C8CE}"/>
              </a:ext>
            </a:extLst>
          </p:cNvPr>
          <p:cNvSpPr txBox="1"/>
          <p:nvPr/>
        </p:nvSpPr>
        <p:spPr>
          <a:xfrm>
            <a:off x="5419829" y="3793166"/>
            <a:ext cx="661987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Sangano</a:t>
            </a:r>
            <a:r>
              <a:rPr lang="en-US" b="1" dirty="0"/>
              <a:t> </a:t>
            </a:r>
            <a:r>
              <a:rPr lang="en-US" b="1" dirty="0" err="1"/>
              <a:t>raiwanzova</a:t>
            </a:r>
            <a:r>
              <a:rPr lang="en-US" b="1" dirty="0"/>
              <a:t> </a:t>
            </a:r>
            <a:r>
              <a:rPr lang="en-US" b="1" dirty="0" err="1"/>
              <a:t>nevanhu</a:t>
            </a:r>
            <a:r>
              <a:rPr lang="en-US" b="1" dirty="0"/>
              <a:t> </a:t>
            </a:r>
            <a:r>
              <a:rPr lang="en-US" b="1" dirty="0" err="1"/>
              <a:t>vasiri</a:t>
            </a:r>
            <a:r>
              <a:rPr lang="en-US" b="1" dirty="0"/>
              <a:t> </a:t>
            </a:r>
            <a:r>
              <a:rPr lang="en-US" b="1" dirty="0" err="1"/>
              <a:t>vaJudha</a:t>
            </a:r>
            <a:r>
              <a:rPr lang="en-US" b="1" dirty="0"/>
              <a:t>. Hana </a:t>
            </a:r>
            <a:r>
              <a:rPr lang="en-US" b="1" dirty="0" err="1"/>
              <a:t>dzavo</a:t>
            </a:r>
            <a:r>
              <a:rPr lang="en-US" b="1" dirty="0"/>
              <a:t> </a:t>
            </a:r>
            <a:r>
              <a:rPr lang="en-US" b="1" dirty="0" err="1"/>
              <a:t>dzaivaudza</a:t>
            </a:r>
            <a:r>
              <a:rPr lang="en-US" b="1" dirty="0"/>
              <a:t> </a:t>
            </a:r>
            <a:r>
              <a:rPr lang="en-US" b="1" dirty="0" err="1"/>
              <a:t>kuti</a:t>
            </a:r>
            <a:r>
              <a:rPr lang="en-US" b="1" dirty="0"/>
              <a:t> </a:t>
            </a:r>
            <a:r>
              <a:rPr lang="en-US" b="1" dirty="0" err="1"/>
              <a:t>ukama</a:t>
            </a:r>
            <a:r>
              <a:rPr lang="en-US" b="1" dirty="0"/>
              <a:t> </a:t>
            </a:r>
            <a:r>
              <a:rPr lang="en-US" b="1" dirty="0" err="1"/>
              <a:t>hwepedyo</a:t>
            </a:r>
            <a:r>
              <a:rPr lang="en-US" b="1" dirty="0"/>
              <a:t> </a:t>
            </a:r>
            <a:r>
              <a:rPr lang="en-US" b="1" dirty="0" err="1"/>
              <a:t>hwepabonde</a:t>
            </a:r>
            <a:r>
              <a:rPr lang="en-US" b="1" dirty="0"/>
              <a:t> (incest) </a:t>
            </a:r>
            <a:r>
              <a:rPr lang="en-US" b="1" dirty="0" err="1"/>
              <a:t>haufaniri</a:t>
            </a:r>
            <a:r>
              <a:rPr lang="en-US" b="1" dirty="0"/>
              <a:t> </a:t>
            </a:r>
            <a:r>
              <a:rPr lang="en-US" b="1" dirty="0" err="1"/>
              <a:t>kushivirirwa</a:t>
            </a:r>
            <a:r>
              <a:rPr lang="en-US" b="1" dirty="0"/>
              <a:t>. </a:t>
            </a:r>
            <a:r>
              <a:rPr lang="en-US" b="1" dirty="0" err="1"/>
              <a:t>Pamusoro</a:t>
            </a:r>
            <a:r>
              <a:rPr lang="en-US" b="1" dirty="0"/>
              <a:t> </a:t>
            </a:r>
            <a:r>
              <a:rPr lang="en-US" b="1" dirty="0" err="1"/>
              <a:t>pezvo</a:t>
            </a:r>
            <a:r>
              <a:rPr lang="en-US" b="1" dirty="0"/>
              <a:t>, </a:t>
            </a:r>
            <a:r>
              <a:rPr lang="en-US" b="1" dirty="0" err="1"/>
              <a:t>ruzivo</a:t>
            </a:r>
            <a:r>
              <a:rPr lang="en-US" b="1" dirty="0"/>
              <a:t> </a:t>
            </a:r>
            <a:r>
              <a:rPr lang="en-US" b="1" dirty="0" err="1"/>
              <a:t>rwavo</a:t>
            </a:r>
            <a:r>
              <a:rPr lang="en-US" b="1" dirty="0"/>
              <a:t> </a:t>
            </a:r>
            <a:r>
              <a:rPr lang="en-US" b="1" dirty="0" err="1"/>
              <a:t>rweMagwaro</a:t>
            </a:r>
            <a:r>
              <a:rPr lang="en-US" b="1" dirty="0"/>
              <a:t> </a:t>
            </a:r>
            <a:r>
              <a:rPr lang="en-US" b="1" dirty="0" err="1"/>
              <a:t>rwaitsigira</a:t>
            </a:r>
            <a:r>
              <a:rPr lang="en-US" b="1" dirty="0"/>
              <a:t> </a:t>
            </a:r>
            <a:r>
              <a:rPr lang="en-US" b="1" dirty="0" err="1"/>
              <a:t>pfungwa</a:t>
            </a:r>
            <a:r>
              <a:rPr lang="en-US" b="1" dirty="0"/>
              <a:t> </a:t>
            </a:r>
            <a:r>
              <a:rPr lang="en-US" b="1" dirty="0" err="1"/>
              <a:t>iyi</a:t>
            </a:r>
            <a:r>
              <a:rPr lang="en-US" b="1" dirty="0"/>
              <a:t> (</a:t>
            </a:r>
            <a:r>
              <a:rPr lang="en-US" b="1" dirty="0" err="1"/>
              <a:t>Revhitiko</a:t>
            </a:r>
            <a:r>
              <a:rPr lang="en-US" b="1" dirty="0"/>
              <a:t> 18:8).</a:t>
            </a:r>
            <a:endParaRPr lang="en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B5C8C9F-3570-38AD-57B9-D3DE681A1773}"/>
              </a:ext>
            </a:extLst>
          </p:cNvPr>
          <p:cNvSpPr txBox="1"/>
          <p:nvPr/>
        </p:nvSpPr>
        <p:spPr>
          <a:xfrm>
            <a:off x="104671" y="2186894"/>
            <a:ext cx="836407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>
                <a:solidFill>
                  <a:prstClr val="black"/>
                </a:solidFill>
              </a:rPr>
              <a:t>Nyaya </a:t>
            </a:r>
            <a:r>
              <a:rPr lang="en-US" b="1" dirty="0" err="1">
                <a:solidFill>
                  <a:prstClr val="black"/>
                </a:solidFill>
              </a:rPr>
              <a:t>yehukama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hwepabonde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pakati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pehama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dzepedyo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mukati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mesangano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yaiva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nyaya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yakakomba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zvikuru</a:t>
            </a:r>
            <a:r>
              <a:rPr lang="en-US" b="1" dirty="0">
                <a:solidFill>
                  <a:prstClr val="black"/>
                </a:solidFill>
              </a:rPr>
              <a:t>. </a:t>
            </a:r>
            <a:r>
              <a:rPr lang="en-US" b="1" dirty="0" err="1">
                <a:solidFill>
                  <a:prstClr val="black"/>
                </a:solidFill>
              </a:rPr>
              <a:t>Asi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mamiriro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ezvinhu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akatonyanya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kuipa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nekuti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pachinzvimbo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chekunzwa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kusvotwa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nechiito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ichi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nhengo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dzesangano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dzaitozvirumbidza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nekuchirega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chichienderera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mberi</a:t>
            </a:r>
            <a:r>
              <a:rPr lang="en-US" b="1" dirty="0">
                <a:solidFill>
                  <a:prstClr val="black"/>
                </a:solidFill>
              </a:rPr>
              <a:t> (1 </a:t>
            </a:r>
            <a:r>
              <a:rPr lang="en-US" b="1" dirty="0" err="1">
                <a:solidFill>
                  <a:prstClr val="black"/>
                </a:solidFill>
              </a:rPr>
              <a:t>VaKorinte</a:t>
            </a:r>
            <a:r>
              <a:rPr lang="en-US" b="1" dirty="0">
                <a:solidFill>
                  <a:prstClr val="black"/>
                </a:solidFill>
              </a:rPr>
              <a:t> 5:2)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28F20CB-9EBF-59DB-E9C7-27B7B9C4007A}"/>
              </a:ext>
            </a:extLst>
          </p:cNvPr>
          <p:cNvSpPr txBox="1"/>
          <p:nvPr/>
        </p:nvSpPr>
        <p:spPr>
          <a:xfrm>
            <a:off x="5419829" y="5380672"/>
            <a:ext cx="661987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>
                <a:solidFill>
                  <a:prstClr val="black"/>
                </a:solidFill>
              </a:rPr>
              <a:t>Kana </a:t>
            </a:r>
            <a:r>
              <a:rPr lang="en-US" b="1" dirty="0" err="1">
                <a:solidFill>
                  <a:prstClr val="black"/>
                </a:solidFill>
              </a:rPr>
              <a:t>vaiziva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zvakajeka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kuti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hukama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uhwu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hwaiva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hwechivi</a:t>
            </a:r>
            <a:r>
              <a:rPr lang="en-US" b="1" dirty="0">
                <a:solidFill>
                  <a:prstClr val="black"/>
                </a:solidFill>
              </a:rPr>
              <a:t>… </a:t>
            </a:r>
            <a:r>
              <a:rPr lang="en-US" b="1" dirty="0" err="1">
                <a:solidFill>
                  <a:prstClr val="black"/>
                </a:solidFill>
              </a:rPr>
              <a:t>sei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vaizvirumbidza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nahwo</a:t>
            </a:r>
            <a:r>
              <a:rPr lang="en-US" b="1" dirty="0">
                <a:solidFill>
                  <a:prstClr val="black"/>
                </a:solidFill>
              </a:rPr>
              <a:t> (1 </a:t>
            </a:r>
            <a:r>
              <a:rPr lang="en-US" b="1" dirty="0" err="1">
                <a:solidFill>
                  <a:prstClr val="black"/>
                </a:solidFill>
              </a:rPr>
              <a:t>VaKorinte</a:t>
            </a:r>
            <a:r>
              <a:rPr lang="en-US" b="1" dirty="0">
                <a:solidFill>
                  <a:prstClr val="black"/>
                </a:solidFill>
              </a:rPr>
              <a:t> 5:6)? </a:t>
            </a:r>
            <a:r>
              <a:rPr lang="en-US" b="1" dirty="0" err="1">
                <a:solidFill>
                  <a:prstClr val="black"/>
                </a:solidFill>
              </a:rPr>
              <a:t>Mhuri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yacho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irimunyaya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yaiva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nesimba</a:t>
            </a:r>
            <a:r>
              <a:rPr lang="en-US" b="1" dirty="0">
                <a:solidFill>
                  <a:prstClr val="black"/>
                </a:solidFill>
              </a:rPr>
              <a:t> here </a:t>
            </a:r>
            <a:r>
              <a:rPr lang="en-US" b="1" dirty="0" err="1">
                <a:solidFill>
                  <a:prstClr val="black"/>
                </a:solidFill>
              </a:rPr>
              <a:t>musangano</a:t>
            </a:r>
            <a:r>
              <a:rPr lang="en-US" b="1" dirty="0">
                <a:solidFill>
                  <a:prstClr val="black"/>
                </a:solidFill>
              </a:rPr>
              <a:t>? </a:t>
            </a:r>
            <a:r>
              <a:rPr lang="en-US" b="1" dirty="0" err="1">
                <a:solidFill>
                  <a:prstClr val="black"/>
                </a:solidFill>
              </a:rPr>
              <a:t>Vaizvirumbidza</a:t>
            </a:r>
            <a:r>
              <a:rPr lang="en-US" b="1" dirty="0">
                <a:solidFill>
                  <a:prstClr val="black"/>
                </a:solidFill>
              </a:rPr>
              <a:t> here </a:t>
            </a:r>
            <a:r>
              <a:rPr lang="en-US" b="1" dirty="0" err="1">
                <a:solidFill>
                  <a:prstClr val="black"/>
                </a:solidFill>
              </a:rPr>
              <a:t>kuti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vaiva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musangano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rinoshivirira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vatadzi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? …</a:t>
            </a:r>
          </a:p>
        </p:txBody>
      </p:sp>
    </p:spTree>
    <p:extLst>
      <p:ext uri="{BB962C8B-B14F-4D97-AF65-F5344CB8AC3E}">
        <p14:creationId xmlns:p14="http://schemas.microsoft.com/office/powerpoint/2010/main" val="356070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10" grpId="0"/>
      <p:bldP spid="6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C4DAB9-B8EE-E7F3-CFCA-613D7D7BE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53820068-40DA-DB2B-1E00-29D44C8B830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28085"/>
            <a:ext cx="12192000" cy="8820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9F3ED4D-DFC4-F7BD-5741-9B801B69C180}"/>
              </a:ext>
            </a:extLst>
          </p:cNvPr>
          <p:cNvSpPr txBox="1"/>
          <p:nvPr/>
        </p:nvSpPr>
        <p:spPr>
          <a:xfrm>
            <a:off x="196645" y="49160"/>
            <a:ext cx="7710026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US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KUBVISWA ZVACHOSE KWECHITEMA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90DA5E6-6641-49CC-B45C-D558ECACFA59}"/>
              </a:ext>
            </a:extLst>
          </p:cNvPr>
          <p:cNvSpPr txBox="1"/>
          <p:nvPr/>
        </p:nvSpPr>
        <p:spPr>
          <a:xfrm>
            <a:off x="419099" y="641405"/>
            <a:ext cx="694372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Asi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aʋo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ʋari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kunze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Mŋari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unoʋatoŋga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Bvisai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pakati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penyu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munhu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uyo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wakaipa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.” (1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VaKorinte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5:13)</a:t>
            </a:r>
            <a:endParaRPr lang="es-ES" b="1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2ECA30F-48AA-B8AE-5F92-3137FCD89610}"/>
              </a:ext>
            </a:extLst>
          </p:cNvPr>
          <p:cNvSpPr txBox="1"/>
          <p:nvPr/>
        </p:nvSpPr>
        <p:spPr>
          <a:xfrm>
            <a:off x="257173" y="1428243"/>
            <a:ext cx="75196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500" b="1" dirty="0"/>
              <a:t>Nyaya </a:t>
            </a:r>
            <a:r>
              <a:rPr lang="en-US" sz="1500" b="1" dirty="0" err="1"/>
              <a:t>yacho</a:t>
            </a:r>
            <a:r>
              <a:rPr lang="en-US" sz="1500" b="1" dirty="0"/>
              <a:t> </a:t>
            </a:r>
            <a:r>
              <a:rPr lang="en-US" sz="1500" b="1" dirty="0" err="1"/>
              <a:t>yehupombwe</a:t>
            </a:r>
            <a:r>
              <a:rPr lang="en-US" sz="1500" b="1" dirty="0"/>
              <a:t> </a:t>
            </a:r>
            <a:r>
              <a:rPr lang="en-US" sz="1500" b="1" dirty="0" err="1"/>
              <a:t>hwepedyo</a:t>
            </a:r>
            <a:r>
              <a:rPr lang="en-US" sz="1500" b="1" dirty="0"/>
              <a:t> (incest) </a:t>
            </a:r>
            <a:r>
              <a:rPr lang="en-US" sz="1500" b="1" dirty="0" err="1"/>
              <a:t>yakanga</a:t>
            </a:r>
            <a:r>
              <a:rPr lang="en-US" sz="1500" b="1" dirty="0"/>
              <a:t> </a:t>
            </a:r>
            <a:r>
              <a:rPr lang="en-US" sz="1500" b="1" dirty="0" err="1"/>
              <a:t>yatova</a:t>
            </a:r>
            <a:r>
              <a:rPr lang="en-US" sz="1500" b="1" dirty="0"/>
              <a:t> </a:t>
            </a:r>
            <a:r>
              <a:rPr lang="en-US" sz="1500" b="1" dirty="0" err="1"/>
              <a:t>chinhu</a:t>
            </a:r>
            <a:r>
              <a:rPr lang="en-US" sz="1500" b="1" dirty="0"/>
              <a:t> "</a:t>
            </a:r>
            <a:r>
              <a:rPr lang="en-US" sz="1500" b="1" dirty="0" err="1"/>
              <a:t>chinozivikanwa</a:t>
            </a:r>
            <a:r>
              <a:rPr lang="en-US" sz="1500" b="1" dirty="0"/>
              <a:t> </a:t>
            </a:r>
            <a:r>
              <a:rPr lang="en-US" sz="1500" b="1" dirty="0" err="1"/>
              <a:t>nevanhu</a:t>
            </a:r>
            <a:r>
              <a:rPr lang="en-US" sz="1500" b="1" dirty="0"/>
              <a:t> </a:t>
            </a:r>
            <a:r>
              <a:rPr lang="en-US" sz="1500" b="1" dirty="0" err="1"/>
              <a:t>vose</a:t>
            </a:r>
            <a:r>
              <a:rPr lang="en-US" sz="1500" b="1" dirty="0"/>
              <a:t>" (1 </a:t>
            </a:r>
            <a:r>
              <a:rPr lang="en-US" sz="1500" b="1" dirty="0" err="1"/>
              <a:t>VaKorinte</a:t>
            </a:r>
            <a:r>
              <a:rPr lang="en-US" sz="1500" b="1" dirty="0"/>
              <a:t> 5:1), </a:t>
            </a:r>
            <a:r>
              <a:rPr lang="en-US" sz="1500" b="1" dirty="0" err="1"/>
              <a:t>saka</a:t>
            </a:r>
            <a:r>
              <a:rPr lang="en-US" sz="1500" b="1" dirty="0"/>
              <a:t> </a:t>
            </a:r>
            <a:r>
              <a:rPr lang="en-US" sz="1500" b="1" dirty="0" err="1"/>
              <a:t>paifanira</a:t>
            </a:r>
            <a:r>
              <a:rPr lang="en-US" sz="1500" b="1" dirty="0"/>
              <a:t> </a:t>
            </a:r>
            <a:r>
              <a:rPr lang="en-US" sz="1500" b="1" dirty="0" err="1"/>
              <a:t>kutorwa</a:t>
            </a:r>
            <a:r>
              <a:rPr lang="en-US" sz="1500" b="1" dirty="0"/>
              <a:t> </a:t>
            </a:r>
            <a:r>
              <a:rPr lang="en-US" sz="1500" b="1" dirty="0" err="1"/>
              <a:t>matanho</a:t>
            </a:r>
            <a:r>
              <a:rPr lang="en-US" sz="1500" b="1" dirty="0"/>
              <a:t> </a:t>
            </a:r>
            <a:r>
              <a:rPr lang="en-US" sz="1500" b="1" dirty="0" err="1"/>
              <a:t>ekukurumidza</a:t>
            </a:r>
            <a:r>
              <a:rPr lang="en-US" sz="1500" b="1" dirty="0"/>
              <a:t> </a:t>
            </a:r>
            <a:r>
              <a:rPr lang="en-US" sz="1500" b="1" dirty="0" err="1"/>
              <a:t>kudzivirira</a:t>
            </a:r>
            <a:r>
              <a:rPr lang="en-US" sz="1500" b="1" dirty="0"/>
              <a:t> </a:t>
            </a:r>
            <a:r>
              <a:rPr lang="en-US" sz="1500" b="1" dirty="0" err="1"/>
              <a:t>kukanganisa</a:t>
            </a:r>
            <a:r>
              <a:rPr lang="en-US" sz="1500" b="1" dirty="0"/>
              <a:t> </a:t>
            </a:r>
            <a:r>
              <a:rPr lang="en-US" sz="1500" b="1" dirty="0" err="1"/>
              <a:t>mukurumbira</a:t>
            </a:r>
            <a:r>
              <a:rPr lang="en-US" sz="1500" b="1" dirty="0"/>
              <a:t> </a:t>
            </a:r>
            <a:r>
              <a:rPr lang="en-US" sz="1500" b="1" dirty="0" err="1"/>
              <a:t>wesangano</a:t>
            </a:r>
            <a:r>
              <a:rPr lang="en-US" sz="1500" b="1" dirty="0"/>
              <a:t>. </a:t>
            </a:r>
            <a:r>
              <a:rPr lang="en-US" sz="1500" b="1" dirty="0" err="1"/>
              <a:t>Ndeapi</a:t>
            </a:r>
            <a:r>
              <a:rPr lang="en-US" sz="1500" b="1" dirty="0"/>
              <a:t> </a:t>
            </a:r>
            <a:r>
              <a:rPr lang="en-US" sz="1500" b="1" dirty="0" err="1"/>
              <a:t>matanho</a:t>
            </a:r>
            <a:r>
              <a:rPr lang="en-US" sz="1500" b="1" dirty="0"/>
              <a:t> </a:t>
            </a:r>
            <a:r>
              <a:rPr lang="en-US" sz="1500" b="1" dirty="0" err="1"/>
              <a:t>aifanira</a:t>
            </a:r>
            <a:r>
              <a:rPr lang="en-US" sz="1500" b="1" dirty="0"/>
              <a:t> </a:t>
            </a:r>
            <a:r>
              <a:rPr lang="en-US" sz="1500" b="1" dirty="0" err="1"/>
              <a:t>kutorwa</a:t>
            </a:r>
            <a:r>
              <a:rPr lang="en-US" sz="1500" b="1" dirty="0"/>
              <a:t>?</a:t>
            </a:r>
            <a:endParaRPr lang="en" sz="15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42F2FD8-C7FD-FEB0-67CA-06C2A2958A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1567740"/>
              </p:ext>
            </p:extLst>
          </p:nvPr>
        </p:nvGraphicFramePr>
        <p:xfrm>
          <a:off x="222148" y="2441313"/>
          <a:ext cx="11747705" cy="1872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7D920BF8-112F-4FEF-7BEF-6B62FF8ABAD4}"/>
              </a:ext>
            </a:extLst>
          </p:cNvPr>
          <p:cNvSpPr txBox="1"/>
          <p:nvPr/>
        </p:nvSpPr>
        <p:spPr>
          <a:xfrm>
            <a:off x="5249174" y="4374638"/>
            <a:ext cx="47293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Kuranga</a:t>
            </a:r>
            <a:r>
              <a:rPr lang="en-US" b="1" dirty="0"/>
              <a:t> </a:t>
            </a:r>
            <a:r>
              <a:rPr lang="en-US" b="1" dirty="0" err="1"/>
              <a:t>kwesangano</a:t>
            </a:r>
            <a:r>
              <a:rPr lang="en-US" b="1" dirty="0"/>
              <a:t> (</a:t>
            </a:r>
            <a:r>
              <a:rPr lang="en-US" b="1" dirty="0" err="1"/>
              <a:t>zvisinei</a:t>
            </a:r>
            <a:r>
              <a:rPr lang="en-US" b="1" dirty="0"/>
              <a:t> </a:t>
            </a:r>
            <a:r>
              <a:rPr lang="en-US" b="1" dirty="0" err="1"/>
              <a:t>nekurema</a:t>
            </a:r>
            <a:r>
              <a:rPr lang="en-US" b="1" dirty="0"/>
              <a:t> </a:t>
            </a:r>
            <a:r>
              <a:rPr lang="en-US" b="1" dirty="0" err="1"/>
              <a:t>kwechivi</a:t>
            </a:r>
            <a:r>
              <a:rPr lang="en-US" b="1" dirty="0"/>
              <a:t>) </a:t>
            </a:r>
            <a:r>
              <a:rPr lang="en-US" b="1" dirty="0" err="1"/>
              <a:t>kunofanira</a:t>
            </a:r>
            <a:r>
              <a:rPr lang="en-US" b="1" dirty="0"/>
              <a:t> </a:t>
            </a:r>
            <a:r>
              <a:rPr lang="en-US" b="1" dirty="0" err="1"/>
              <a:t>kugara</a:t>
            </a:r>
            <a:r>
              <a:rPr lang="en-US" b="1" dirty="0"/>
              <a:t> </a:t>
            </a:r>
            <a:r>
              <a:rPr lang="en-US" b="1" dirty="0" err="1"/>
              <a:t>kune</a:t>
            </a:r>
            <a:r>
              <a:rPr lang="en-US" b="1" dirty="0"/>
              <a:t> </a:t>
            </a:r>
            <a:r>
              <a:rPr lang="en-US" b="1" dirty="0" err="1"/>
              <a:t>chinangwa</a:t>
            </a:r>
            <a:r>
              <a:rPr lang="en-US" b="1" dirty="0"/>
              <a:t> </a:t>
            </a:r>
            <a:r>
              <a:rPr lang="en-US" b="1" dirty="0" err="1"/>
              <a:t>chekudzikinura</a:t>
            </a:r>
            <a:r>
              <a:rPr lang="en-US" b="1" dirty="0"/>
              <a:t>. </a:t>
            </a:r>
            <a:r>
              <a:rPr lang="en-US" b="1" dirty="0" err="1"/>
              <a:t>Kukanganisa</a:t>
            </a:r>
            <a:r>
              <a:rPr lang="en-US" b="1" dirty="0"/>
              <a:t> </a:t>
            </a:r>
            <a:r>
              <a:rPr lang="en-US" b="1" dirty="0" err="1"/>
              <a:t>kwomunhu</a:t>
            </a:r>
            <a:r>
              <a:rPr lang="en-US" b="1" dirty="0"/>
              <a:t> </a:t>
            </a:r>
            <a:r>
              <a:rPr lang="en-US" b="1" dirty="0" err="1"/>
              <a:t>wacho</a:t>
            </a:r>
            <a:r>
              <a:rPr lang="en-US" b="1" dirty="0"/>
              <a:t> </a:t>
            </a:r>
            <a:r>
              <a:rPr lang="en-US" b="1" dirty="0" err="1"/>
              <a:t>kunofanira</a:t>
            </a:r>
            <a:r>
              <a:rPr lang="en-US" b="1" dirty="0"/>
              <a:t> </a:t>
            </a:r>
            <a:r>
              <a:rPr lang="en-US" b="1" dirty="0" err="1"/>
              <a:t>kujekeswa</a:t>
            </a:r>
            <a:r>
              <a:rPr lang="en-US" b="1" dirty="0"/>
              <a:t> </a:t>
            </a:r>
            <a:r>
              <a:rPr lang="en-US" b="1" dirty="0" err="1"/>
              <a:t>kuti</a:t>
            </a:r>
            <a:r>
              <a:rPr lang="en-US" b="1" dirty="0"/>
              <a:t> </a:t>
            </a:r>
            <a:r>
              <a:rPr lang="en-US" b="1" dirty="0" err="1"/>
              <a:t>agozviziva</a:t>
            </a:r>
            <a:r>
              <a:rPr lang="en-US" b="1" dirty="0"/>
              <a:t>, </a:t>
            </a:r>
            <a:r>
              <a:rPr lang="en-US" b="1" dirty="0" err="1"/>
              <a:t>atendeuke</a:t>
            </a:r>
            <a:r>
              <a:rPr lang="en-US" b="1" dirty="0"/>
              <a:t>, </a:t>
            </a:r>
            <a:r>
              <a:rPr lang="en-US" b="1" dirty="0" err="1"/>
              <a:t>uye</a:t>
            </a:r>
            <a:r>
              <a:rPr lang="en-US" b="1" dirty="0"/>
              <a:t> </a:t>
            </a:r>
            <a:r>
              <a:rPr lang="en" b="1" dirty="0"/>
              <a:t>“</a:t>
            </a:r>
            <a:r>
              <a:rPr lang="en-US" b="1" dirty="0" err="1"/>
              <a:t>aponeswe</a:t>
            </a:r>
            <a:r>
              <a:rPr lang="en-US" b="1" dirty="0"/>
              <a:t> </a:t>
            </a:r>
            <a:r>
              <a:rPr lang="en-US" b="1" dirty="0" err="1"/>
              <a:t>pazuʋa</a:t>
            </a:r>
            <a:r>
              <a:rPr lang="en-US" b="1" dirty="0"/>
              <a:t> </a:t>
            </a:r>
            <a:r>
              <a:rPr lang="en-US" b="1" dirty="0" err="1"/>
              <a:t>raShe</a:t>
            </a:r>
            <a:r>
              <a:rPr lang="en" b="1" dirty="0"/>
              <a:t>”(1 VaKorinte 5:5).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3F65BA1-FDDE-C145-E625-285536CD928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"/>
          <a:stretch>
            <a:fillRect/>
          </a:stretch>
        </p:blipFill>
        <p:spPr>
          <a:xfrm>
            <a:off x="7906671" y="149824"/>
            <a:ext cx="4063182" cy="2190254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1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1A6A164-6BAC-6FF8-2BB0-1DC04AFD3A9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5"/>
          <a:stretch>
            <a:fillRect/>
          </a:stretch>
        </p:blipFill>
        <p:spPr>
          <a:xfrm>
            <a:off x="2939845" y="4484482"/>
            <a:ext cx="2172270" cy="2181789"/>
          </a:xfrm>
          <a:prstGeom prst="round2DiagRect">
            <a:avLst>
              <a:gd name="adj1" fmla="val 18105"/>
              <a:gd name="adj2" fmla="val 0"/>
            </a:avLst>
          </a:prstGeom>
          <a:ln w="381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/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D5F3C9C-FBB4-7BA5-CBBA-7F7D6392A06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5274" y="4423799"/>
            <a:ext cx="1828799" cy="2270233"/>
          </a:xfrm>
          <a:prstGeom prst="round2DiagRect">
            <a:avLst>
              <a:gd name="adj1" fmla="val 16667"/>
              <a:gd name="adj2" fmla="val 17204"/>
            </a:avLst>
          </a:prstGeom>
          <a:ln w="38100" cap="sq">
            <a:solidFill>
              <a:schemeClr val="accent2">
                <a:lumMod val="75000"/>
              </a:schemeClr>
            </a:solidFill>
            <a:miter lim="800000"/>
          </a:ln>
          <a:effectLst/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5DBAFA7-C279-B0F9-7860-2AC266FF51F9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1" t="-496" r="3622" b="496"/>
          <a:stretch>
            <a:fillRect/>
          </a:stretch>
        </p:blipFill>
        <p:spPr>
          <a:xfrm>
            <a:off x="277927" y="4473478"/>
            <a:ext cx="2524859" cy="2220554"/>
          </a:xfrm>
          <a:prstGeom prst="round2DiagRect">
            <a:avLst>
              <a:gd name="adj1" fmla="val 0"/>
              <a:gd name="adj2" fmla="val 17125"/>
            </a:avLst>
          </a:prstGeom>
          <a:ln w="38100" cap="sq">
            <a:solidFill>
              <a:schemeClr val="accent4">
                <a:lumMod val="50000"/>
              </a:schemeClr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224017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A801F2-CF9C-6508-3B47-1EBA464C0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DDFFD4F9-11C8-7155-2CB6-3E94887DD3A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249429"/>
            <a:ext cx="12191998" cy="740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BDB4789-0DFE-DD09-B96B-33A1828B106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en-US" sz="4400" b="1" spc="50" dirty="0">
                <a:ln w="158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A5CA04"/>
                </a:solidFill>
                <a:effectLst>
                  <a:innerShdw blurRad="63500" dist="50800" dir="13500000">
                    <a:srgbClr val="000000">
                      <a:alpha val="84000"/>
                    </a:srgbClr>
                  </a:innerShdw>
                </a:effectLst>
              </a:rPr>
              <a:t>KUGADZIRISA MATAMBUDZIKO EMUKATI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F46C707-6B5F-6B56-B2E9-17D1EB249099}"/>
              </a:ext>
            </a:extLst>
          </p:cNvPr>
          <p:cNvSpPr txBox="1"/>
          <p:nvPr/>
        </p:nvSpPr>
        <p:spPr>
          <a:xfrm>
            <a:off x="757237" y="598223"/>
            <a:ext cx="1067752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Ko kana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mumŋe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wenyu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anemhoȿa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nomumŋe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uŋgatsuŋga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kumukwirira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kunaʋasakarurama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akasamukwirira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kunaʋatȿene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here?” (1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VaKorinte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6:1)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5851D89-5BC4-835C-13EF-4EFBA2C6332F}"/>
              </a:ext>
            </a:extLst>
          </p:cNvPr>
          <p:cNvSpPr txBox="1"/>
          <p:nvPr/>
        </p:nvSpPr>
        <p:spPr>
          <a:xfrm>
            <a:off x="4829176" y="1340729"/>
            <a:ext cx="72710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Mushure</a:t>
            </a:r>
            <a:r>
              <a:rPr lang="en-US" b="1" dirty="0"/>
              <a:t> </a:t>
            </a:r>
            <a:r>
              <a:rPr lang="en-US" b="1" dirty="0" err="1"/>
              <a:t>mekutsanangura</a:t>
            </a:r>
            <a:r>
              <a:rPr lang="en-US" b="1" dirty="0"/>
              <a:t> </a:t>
            </a:r>
            <a:r>
              <a:rPr lang="en-US" b="1" dirty="0" err="1"/>
              <a:t>nzira</a:t>
            </a:r>
            <a:r>
              <a:rPr lang="en-US" b="1" dirty="0"/>
              <a:t> </a:t>
            </a:r>
            <a:r>
              <a:rPr lang="en-US" b="1" dirty="0" err="1"/>
              <a:t>yekugadzirisa</a:t>
            </a:r>
            <a:r>
              <a:rPr lang="en-US" b="1" dirty="0"/>
              <a:t> </a:t>
            </a:r>
            <a:r>
              <a:rPr lang="en-US" b="1" dirty="0" err="1"/>
              <a:t>nyaya</a:t>
            </a:r>
            <a:r>
              <a:rPr lang="en-US" b="1" dirty="0"/>
              <a:t> </a:t>
            </a:r>
            <a:r>
              <a:rPr lang="en-US" b="1" dirty="0" err="1"/>
              <a:t>dzechivi</a:t>
            </a:r>
            <a:r>
              <a:rPr lang="en-US" b="1" dirty="0"/>
              <a:t> </a:t>
            </a:r>
            <a:r>
              <a:rPr lang="en-US" b="1" dirty="0" err="1"/>
              <a:t>mukati</a:t>
            </a:r>
            <a:r>
              <a:rPr lang="en-US" b="1" dirty="0"/>
              <a:t> </a:t>
            </a:r>
            <a:r>
              <a:rPr lang="en-US" b="1" dirty="0" err="1"/>
              <a:t>mesangano</a:t>
            </a:r>
            <a:r>
              <a:rPr lang="en-US" b="1" dirty="0"/>
              <a:t>, </a:t>
            </a:r>
            <a:r>
              <a:rPr lang="en-US" b="1" dirty="0" err="1"/>
              <a:t>Pauro</a:t>
            </a:r>
            <a:r>
              <a:rPr lang="en-US" b="1" dirty="0"/>
              <a:t> </a:t>
            </a:r>
            <a:r>
              <a:rPr lang="en-US" b="1" dirty="0" err="1"/>
              <a:t>anovatsiura</a:t>
            </a:r>
            <a:r>
              <a:rPr lang="en-US" b="1" dirty="0"/>
              <a:t> </a:t>
            </a:r>
            <a:r>
              <a:rPr lang="en-US" b="1" dirty="0" err="1"/>
              <a:t>nekusatevedzera</a:t>
            </a:r>
            <a:r>
              <a:rPr lang="en-US" b="1" dirty="0"/>
              <a:t> </a:t>
            </a:r>
            <a:r>
              <a:rPr lang="en-US" b="1" dirty="0" err="1"/>
              <a:t>gwara</a:t>
            </a:r>
            <a:r>
              <a:rPr lang="en-US" b="1" dirty="0"/>
              <a:t> </a:t>
            </a:r>
            <a:r>
              <a:rPr lang="en-US" b="1" dirty="0" err="1"/>
              <a:t>rakakodzera</a:t>
            </a:r>
            <a:r>
              <a:rPr lang="en-US" b="1" dirty="0"/>
              <a:t> </a:t>
            </a:r>
            <a:r>
              <a:rPr lang="en-US" b="1" dirty="0" err="1"/>
              <a:t>uye</a:t>
            </a:r>
            <a:r>
              <a:rPr lang="en-US" b="1" dirty="0"/>
              <a:t> </a:t>
            </a:r>
            <a:r>
              <a:rPr lang="en-US" b="1" dirty="0" err="1"/>
              <a:t>nekutora</a:t>
            </a:r>
            <a:r>
              <a:rPr lang="en-US" b="1" dirty="0"/>
              <a:t> </a:t>
            </a:r>
            <a:r>
              <a:rPr lang="en-US" b="1" dirty="0" err="1"/>
              <a:t>makakatanwa</a:t>
            </a:r>
            <a:r>
              <a:rPr lang="en-US" b="1" dirty="0"/>
              <a:t> </a:t>
            </a:r>
            <a:r>
              <a:rPr lang="en-US" b="1" dirty="0" err="1"/>
              <a:t>ari</a:t>
            </a:r>
            <a:r>
              <a:rPr lang="en-US" b="1" dirty="0"/>
              <a:t> </a:t>
            </a:r>
            <a:r>
              <a:rPr lang="en-US" b="1" dirty="0" err="1"/>
              <a:t>pakati</a:t>
            </a:r>
            <a:r>
              <a:rPr lang="en-US" b="1" dirty="0"/>
              <a:t> </a:t>
            </a:r>
            <a:r>
              <a:rPr lang="en-US" b="1" dirty="0" err="1"/>
              <a:t>pevatendi</a:t>
            </a:r>
            <a:r>
              <a:rPr lang="en-US" b="1" dirty="0"/>
              <a:t> </a:t>
            </a:r>
            <a:r>
              <a:rPr lang="en-US" b="1" dirty="0" err="1"/>
              <a:t>vachiendesa</a:t>
            </a:r>
            <a:r>
              <a:rPr lang="en-US" b="1" dirty="0"/>
              <a:t> </a:t>
            </a:r>
            <a:r>
              <a:rPr lang="en-US" b="1" dirty="0" err="1"/>
              <a:t>kudare</a:t>
            </a:r>
            <a:r>
              <a:rPr lang="en-US" b="1" dirty="0"/>
              <a:t> </a:t>
            </a:r>
            <a:r>
              <a:rPr lang="en-US" b="1" dirty="0" err="1"/>
              <a:t>renyika</a:t>
            </a:r>
            <a:r>
              <a:rPr lang="en-US" b="1" dirty="0"/>
              <a:t> (1 </a:t>
            </a:r>
            <a:r>
              <a:rPr lang="en-US" b="1" dirty="0" err="1"/>
              <a:t>VaKorinte</a:t>
            </a:r>
            <a:r>
              <a:rPr lang="en-US" b="1" dirty="0"/>
              <a:t> 6:1-6). </a:t>
            </a:r>
            <a:r>
              <a:rPr lang="en-US" b="1" dirty="0" err="1"/>
              <a:t>Asi</a:t>
            </a:r>
            <a:r>
              <a:rPr lang="en-US" b="1" dirty="0"/>
              <a:t> </a:t>
            </a:r>
            <a:r>
              <a:rPr lang="en-US" b="1" dirty="0" err="1"/>
              <a:t>Pauro</a:t>
            </a:r>
            <a:r>
              <a:rPr lang="en-US" b="1" dirty="0"/>
              <a:t> </a:t>
            </a:r>
            <a:r>
              <a:rPr lang="en-US" b="1" dirty="0" err="1"/>
              <a:t>anoenda</a:t>
            </a:r>
            <a:r>
              <a:rPr lang="en-US" b="1" dirty="0"/>
              <a:t> </a:t>
            </a:r>
            <a:r>
              <a:rPr lang="en-US" b="1" dirty="0" err="1"/>
              <a:t>mberi</a:t>
            </a:r>
            <a:r>
              <a:rPr lang="en-US" b="1" dirty="0"/>
              <a:t> </a:t>
            </a:r>
            <a:r>
              <a:rPr lang="en-US" b="1" dirty="0" err="1"/>
              <a:t>achibata</a:t>
            </a:r>
            <a:r>
              <a:rPr lang="en-US" b="1" dirty="0"/>
              <a:t> </a:t>
            </a:r>
            <a:r>
              <a:rPr lang="en-US" b="1" dirty="0" err="1"/>
              <a:t>mudzi</a:t>
            </a:r>
            <a:r>
              <a:rPr lang="en-US" b="1" dirty="0"/>
              <a:t> </a:t>
            </a:r>
            <a:r>
              <a:rPr lang="en-US" b="1" dirty="0" err="1"/>
              <a:t>wedambudziko</a:t>
            </a:r>
            <a:r>
              <a:rPr lang="en-US" b="1" dirty="0"/>
              <a:t> </a:t>
            </a:r>
            <a:r>
              <a:rPr lang="en-US" b="1" dirty="0" err="1"/>
              <a:t>racho</a:t>
            </a:r>
            <a:r>
              <a:rPr lang="en-US" b="1" dirty="0"/>
              <a:t>.</a:t>
            </a:r>
            <a:endParaRPr lang="en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860204-49A7-8388-F283-DC513E42FF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0224" y="1436488"/>
            <a:ext cx="4582277" cy="2804178"/>
          </a:xfrm>
          <a:prstGeom prst="rect">
            <a:avLst/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9244E06-76D4-26E3-2011-42EC1BACACB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1451" y="4092945"/>
            <a:ext cx="4159887" cy="2379180"/>
          </a:xfrm>
          <a:prstGeom prst="rect">
            <a:avLst/>
          </a:prstGeom>
          <a:ln w="38100" cap="sq">
            <a:solidFill>
              <a:srgbClr val="E6199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705BE02A-84C0-3D87-72BA-30DD5E71CFE9}"/>
              </a:ext>
            </a:extLst>
          </p:cNvPr>
          <p:cNvSpPr txBox="1"/>
          <p:nvPr/>
        </p:nvSpPr>
        <p:spPr>
          <a:xfrm>
            <a:off x="523124" y="4333000"/>
            <a:ext cx="68397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Chechipiri</a:t>
            </a:r>
            <a:r>
              <a:rPr lang="en-US" sz="2000" b="1" dirty="0"/>
              <a:t>, </a:t>
            </a:r>
            <a:r>
              <a:rPr lang="en-US" sz="2000" b="1" dirty="0" err="1"/>
              <a:t>hama</a:t>
            </a:r>
            <a:r>
              <a:rPr lang="en-US" sz="2000" b="1" dirty="0"/>
              <a:t> </a:t>
            </a:r>
            <a:r>
              <a:rPr lang="en-US" sz="2000" b="1" dirty="0" err="1"/>
              <a:t>dzinofanira</a:t>
            </a:r>
            <a:r>
              <a:rPr lang="en-US" sz="2000" b="1" dirty="0"/>
              <a:t> </a:t>
            </a:r>
            <a:r>
              <a:rPr lang="en-US" sz="2000" b="1" dirty="0" err="1"/>
              <a:t>kunge</a:t>
            </a:r>
            <a:r>
              <a:rPr lang="en-US" sz="2000" b="1" dirty="0"/>
              <a:t> </a:t>
            </a:r>
            <a:r>
              <a:rPr lang="en-US" sz="2000" b="1" dirty="0" err="1"/>
              <a:t>dzichida</a:t>
            </a:r>
            <a:r>
              <a:rPr lang="en-US" sz="2000" b="1" dirty="0"/>
              <a:t> </a:t>
            </a:r>
            <a:r>
              <a:rPr lang="en-US" sz="2000" b="1" dirty="0" err="1"/>
              <a:t>kuregerera</a:t>
            </a:r>
            <a:r>
              <a:rPr lang="en-US" sz="2000" b="1" dirty="0"/>
              <a:t> </a:t>
            </a:r>
            <a:r>
              <a:rPr lang="en-US" sz="2000" b="1" dirty="0" err="1"/>
              <a:t>mhosva</a:t>
            </a:r>
            <a:r>
              <a:rPr lang="en-US" sz="2000" b="1" dirty="0"/>
              <a:t> </a:t>
            </a:r>
            <a:r>
              <a:rPr lang="en-US" sz="2000" b="1" dirty="0" err="1"/>
              <a:t>yacho</a:t>
            </a:r>
            <a:r>
              <a:rPr lang="en-US" sz="2000" b="1" dirty="0"/>
              <a:t> (1 </a:t>
            </a:r>
            <a:r>
              <a:rPr lang="en-US" sz="2000" b="1" dirty="0" err="1"/>
              <a:t>VaKo</a:t>
            </a:r>
            <a:r>
              <a:rPr lang="en" sz="2000" b="1" dirty="0"/>
              <a:t>. 6:7b).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2E020F3-A69B-8010-52A8-7FB4B138C366}"/>
              </a:ext>
            </a:extLst>
          </p:cNvPr>
          <p:cNvSpPr txBox="1"/>
          <p:nvPr/>
        </p:nvSpPr>
        <p:spPr>
          <a:xfrm>
            <a:off x="5191126" y="2954172"/>
            <a:ext cx="7000873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700" b="1" dirty="0" err="1"/>
              <a:t>Chekutanga</a:t>
            </a:r>
            <a:r>
              <a:rPr lang="en-US" sz="1700" b="1" dirty="0"/>
              <a:t>, </a:t>
            </a:r>
            <a:r>
              <a:rPr lang="en-US" sz="1700" b="1" dirty="0" err="1"/>
              <a:t>hakufaniri</a:t>
            </a:r>
            <a:r>
              <a:rPr lang="en-US" sz="1700" b="1" dirty="0"/>
              <a:t> </a:t>
            </a:r>
            <a:r>
              <a:rPr lang="en-US" sz="1700" b="1" dirty="0" err="1"/>
              <a:t>kuva</a:t>
            </a:r>
            <a:r>
              <a:rPr lang="en-US" sz="1700" b="1" dirty="0"/>
              <a:t> </a:t>
            </a:r>
            <a:r>
              <a:rPr lang="en-US" sz="1700" b="1" dirty="0" err="1"/>
              <a:t>nekukakavadzana</a:t>
            </a:r>
            <a:r>
              <a:rPr lang="en-US" sz="1700" b="1" dirty="0"/>
              <a:t> </a:t>
            </a:r>
            <a:r>
              <a:rPr lang="en-US" sz="1700" b="1" dirty="0" err="1"/>
              <a:t>pakati</a:t>
            </a:r>
            <a:r>
              <a:rPr lang="en-US" sz="1700" b="1" dirty="0"/>
              <a:t> </a:t>
            </a:r>
            <a:r>
              <a:rPr lang="en-US" sz="1700" b="1" dirty="0" err="1"/>
              <a:t>penhengo</a:t>
            </a:r>
            <a:r>
              <a:rPr lang="en-US" sz="1700" b="1" dirty="0"/>
              <a:t> </a:t>
            </a:r>
            <a:r>
              <a:rPr lang="en-US" sz="1700" b="1" dirty="0" err="1"/>
              <a:t>dzechechi</a:t>
            </a:r>
            <a:r>
              <a:rPr lang="en-US" sz="1700" b="1" dirty="0"/>
              <a:t> (1 </a:t>
            </a:r>
            <a:r>
              <a:rPr lang="en-US" sz="1700" b="1" dirty="0" err="1"/>
              <a:t>VaKorinte</a:t>
            </a:r>
            <a:r>
              <a:rPr lang="en-US" sz="1700" b="1" dirty="0"/>
              <a:t> 6:7a) </a:t>
            </a:r>
            <a:r>
              <a:rPr lang="en-US" sz="1700" b="1" dirty="0" err="1"/>
              <a:t>uye</a:t>
            </a:r>
            <a:r>
              <a:rPr lang="en-US" sz="1700" b="1" dirty="0"/>
              <a:t>, </a:t>
            </a:r>
            <a:r>
              <a:rPr lang="en-US" sz="1700" b="1" dirty="0" err="1"/>
              <a:t>zvechokwadi</a:t>
            </a:r>
            <a:r>
              <a:rPr lang="en-US" sz="1700" b="1" dirty="0"/>
              <a:t>, </a:t>
            </a:r>
            <a:r>
              <a:rPr lang="en-US" sz="1700" b="1" dirty="0" err="1"/>
              <a:t>nhengo</a:t>
            </a:r>
            <a:r>
              <a:rPr lang="en-US" sz="1700" b="1" dirty="0"/>
              <a:t> </a:t>
            </a:r>
            <a:r>
              <a:rPr lang="en-US" sz="1700" b="1" dirty="0" err="1"/>
              <a:t>hadzifaniri</a:t>
            </a:r>
            <a:r>
              <a:rPr lang="en-US" sz="1700" b="1" dirty="0"/>
              <a:t> </a:t>
            </a:r>
            <a:r>
              <a:rPr lang="en-US" sz="1700" b="1" dirty="0" err="1"/>
              <a:t>kuitira</a:t>
            </a:r>
            <a:r>
              <a:rPr lang="en-US" sz="1700" b="1" dirty="0"/>
              <a:t> </a:t>
            </a:r>
            <a:r>
              <a:rPr lang="en-US" sz="1700" b="1" dirty="0" err="1"/>
              <a:t>imwe</a:t>
            </a:r>
            <a:r>
              <a:rPr lang="en-US" sz="1700" b="1" dirty="0"/>
              <a:t> </a:t>
            </a:r>
            <a:r>
              <a:rPr lang="en-US" sz="1700" b="1" dirty="0" err="1"/>
              <a:t>nhengo</a:t>
            </a:r>
            <a:r>
              <a:rPr lang="en-US" sz="1700" b="1" dirty="0"/>
              <a:t> </a:t>
            </a:r>
            <a:r>
              <a:rPr lang="en-US" sz="1700" b="1" dirty="0" err="1"/>
              <a:t>zvakaipa</a:t>
            </a:r>
            <a:r>
              <a:rPr lang="en-US" sz="1700" b="1" dirty="0"/>
              <a:t> kana </a:t>
            </a:r>
            <a:r>
              <a:rPr lang="en-US" sz="1700" b="1" dirty="0" err="1"/>
              <a:t>kuibira</a:t>
            </a:r>
            <a:r>
              <a:rPr lang="en-US" sz="1700" b="1" dirty="0"/>
              <a:t> (1 </a:t>
            </a:r>
            <a:r>
              <a:rPr lang="en-US" sz="1700" b="1" dirty="0" err="1"/>
              <a:t>VaKorinte</a:t>
            </a:r>
            <a:r>
              <a:rPr lang="en-US" sz="1700" b="1" dirty="0"/>
              <a:t> 6:8).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148304D-035B-41EA-2ED0-618C1960B8A3}"/>
              </a:ext>
            </a:extLst>
          </p:cNvPr>
          <p:cNvSpPr txBox="1"/>
          <p:nvPr/>
        </p:nvSpPr>
        <p:spPr>
          <a:xfrm>
            <a:off x="180224" y="5941320"/>
            <a:ext cx="737056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Kunze</a:t>
            </a:r>
            <a:r>
              <a:rPr lang="en-US" b="1" dirty="0"/>
              <a:t> </a:t>
            </a:r>
            <a:r>
              <a:rPr lang="en-US" b="1" dirty="0" err="1"/>
              <a:t>kwekunge</a:t>
            </a:r>
            <a:r>
              <a:rPr lang="en-US" b="1" dirty="0"/>
              <a:t> </a:t>
            </a:r>
            <a:r>
              <a:rPr lang="en-US" b="1" dirty="0" err="1"/>
              <a:t>iri</a:t>
            </a:r>
            <a:r>
              <a:rPr lang="en-US" b="1" dirty="0"/>
              <a:t> </a:t>
            </a:r>
            <a:r>
              <a:rPr lang="en-US" b="1" dirty="0" err="1"/>
              <a:t>nyaya</a:t>
            </a:r>
            <a:r>
              <a:rPr lang="en-US" b="1" dirty="0"/>
              <a:t> </a:t>
            </a:r>
            <a:r>
              <a:rPr lang="en-US" b="1" dirty="0" err="1"/>
              <a:t>yemhosva</a:t>
            </a:r>
            <a:r>
              <a:rPr lang="en-US" b="1" dirty="0"/>
              <a:t>(criminal matter) (</a:t>
            </a:r>
            <a:r>
              <a:rPr lang="en-US" b="1" dirty="0" err="1"/>
              <a:t>VaRoma</a:t>
            </a:r>
            <a:r>
              <a:rPr lang="en-US" b="1" dirty="0"/>
              <a:t> 13:1-5), </a:t>
            </a:r>
            <a:r>
              <a:rPr lang="en-US" b="1" dirty="0" err="1"/>
              <a:t>matambudziko</a:t>
            </a:r>
            <a:r>
              <a:rPr lang="en-US" b="1" dirty="0"/>
              <a:t> </a:t>
            </a:r>
            <a:r>
              <a:rPr lang="en-US" b="1" dirty="0" err="1"/>
              <a:t>ari</a:t>
            </a:r>
            <a:r>
              <a:rPr lang="en-US" b="1" dirty="0"/>
              <a:t> </a:t>
            </a:r>
            <a:r>
              <a:rPr lang="en-US" b="1" dirty="0" err="1"/>
              <a:t>mukati</a:t>
            </a:r>
            <a:r>
              <a:rPr lang="en-US" b="1" dirty="0"/>
              <a:t> </a:t>
            </a:r>
            <a:r>
              <a:rPr lang="en-US" b="1" dirty="0" err="1"/>
              <a:t>mesangano</a:t>
            </a:r>
            <a:r>
              <a:rPr lang="en-US" b="1" dirty="0"/>
              <a:t> </a:t>
            </a:r>
            <a:r>
              <a:rPr lang="en-US" b="1" dirty="0" err="1"/>
              <a:t>anofanira</a:t>
            </a:r>
            <a:r>
              <a:rPr lang="en-US" b="1" dirty="0"/>
              <a:t> </a:t>
            </a:r>
            <a:r>
              <a:rPr lang="en-US" b="1" dirty="0" err="1"/>
              <a:t>kugadziriswa</a:t>
            </a:r>
            <a:r>
              <a:rPr lang="en-US" b="1" dirty="0"/>
              <a:t> </a:t>
            </a:r>
            <a:r>
              <a:rPr lang="en-US" b="1" dirty="0" err="1"/>
              <a:t>mukati</a:t>
            </a:r>
            <a:r>
              <a:rPr lang="en-US" b="1" dirty="0"/>
              <a:t> </a:t>
            </a:r>
            <a:r>
              <a:rPr lang="en-US" b="1" dirty="0" err="1"/>
              <a:t>mesangano</a:t>
            </a:r>
            <a:r>
              <a:rPr lang="en-US" b="1" dirty="0"/>
              <a:t> </a:t>
            </a:r>
            <a:r>
              <a:rPr lang="en-US" b="1" dirty="0" err="1"/>
              <a:t>racho</a:t>
            </a:r>
            <a:r>
              <a:rPr lang="en" b="1" dirty="0"/>
              <a:t>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2DF5DD4-C39F-63F3-367E-FC0BEB71AED5}"/>
              </a:ext>
            </a:extLst>
          </p:cNvPr>
          <p:cNvSpPr txBox="1"/>
          <p:nvPr/>
        </p:nvSpPr>
        <p:spPr>
          <a:xfrm>
            <a:off x="523124" y="5137160"/>
            <a:ext cx="683970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Chechitatu</a:t>
            </a:r>
            <a:r>
              <a:rPr lang="en-US" b="1" dirty="0"/>
              <a:t>, kana </a:t>
            </a:r>
            <a:r>
              <a:rPr lang="en-US" b="1" dirty="0" err="1"/>
              <a:t>pasina</a:t>
            </a:r>
            <a:r>
              <a:rPr lang="en-US" b="1" dirty="0"/>
              <a:t> </a:t>
            </a:r>
            <a:r>
              <a:rPr lang="en-US" b="1" dirty="0" err="1"/>
              <a:t>chibvumirano</a:t>
            </a:r>
            <a:r>
              <a:rPr lang="en-US" b="1" dirty="0"/>
              <a:t> </a:t>
            </a:r>
            <a:r>
              <a:rPr lang="en-US" b="1" dirty="0" err="1"/>
              <a:t>pakati</a:t>
            </a:r>
            <a:r>
              <a:rPr lang="en-US" b="1" dirty="0"/>
              <a:t> </a:t>
            </a:r>
            <a:r>
              <a:rPr lang="en-US" b="1" dirty="0" err="1"/>
              <a:t>penhengo</a:t>
            </a:r>
            <a:r>
              <a:rPr lang="en-US" b="1" dirty="0"/>
              <a:t>, </a:t>
            </a:r>
            <a:r>
              <a:rPr lang="en-US" b="1" dirty="0" err="1"/>
              <a:t>sagano</a:t>
            </a:r>
            <a:r>
              <a:rPr lang="en-US" b="1" dirty="0"/>
              <a:t> </a:t>
            </a:r>
            <a:r>
              <a:rPr lang="en-US" b="1" dirty="0" err="1"/>
              <a:t>rinofanira</a:t>
            </a:r>
            <a:r>
              <a:rPr lang="en-US" b="1" dirty="0"/>
              <a:t> </a:t>
            </a:r>
            <a:r>
              <a:rPr lang="en-US" b="1" dirty="0" err="1"/>
              <a:t>kutonga</a:t>
            </a:r>
            <a:r>
              <a:rPr lang="en-US" b="1" dirty="0"/>
              <a:t> kana </a:t>
            </a:r>
            <a:r>
              <a:rPr lang="en-US" b="1" dirty="0" err="1"/>
              <a:t>kureverera</a:t>
            </a:r>
            <a:r>
              <a:rPr lang="en-US" b="1" dirty="0"/>
              <a:t> </a:t>
            </a:r>
            <a:r>
              <a:rPr lang="en-US" b="1" dirty="0" err="1"/>
              <a:t>pakati</a:t>
            </a:r>
            <a:r>
              <a:rPr lang="en-US" b="1" dirty="0"/>
              <a:t> </a:t>
            </a:r>
            <a:r>
              <a:rPr lang="en-US" b="1" dirty="0" err="1"/>
              <a:t>pavo</a:t>
            </a:r>
            <a:r>
              <a:rPr lang="en-US" b="1" dirty="0"/>
              <a:t> (1 </a:t>
            </a:r>
            <a:r>
              <a:rPr lang="en-US" b="1" dirty="0" err="1"/>
              <a:t>VaKo</a:t>
            </a:r>
            <a:r>
              <a:rPr lang="en" b="1" dirty="0"/>
              <a:t>. 6:2).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26E4538-1772-DA9C-18FF-652A50FB3A4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0051" y="3006950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F9EB07D4-BB75-8489-3D8A-356C7F95852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98" y="4397757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F9DDE0FB-A512-B742-073C-24B61A4BC573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98" y="5218567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15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2EDABB-A21D-8D8B-A91E-B19882850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3F4C1C-4C2D-1CD0-E689-BDB4816641D4}"/>
              </a:ext>
            </a:extLst>
          </p:cNvPr>
          <p:cNvSpPr txBox="1"/>
          <p:nvPr/>
        </p:nvSpPr>
        <p:spPr>
          <a:xfrm>
            <a:off x="1497042" y="811623"/>
            <a:ext cx="1061114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400" b="1" dirty="0">
                <a:latin typeface="Constantia" panose="02030602050306030303" pitchFamily="18" charset="0"/>
              </a:rPr>
              <a:t>“</a:t>
            </a:r>
            <a:r>
              <a:rPr lang="en-US" sz="2400" b="1" dirty="0" err="1">
                <a:latin typeface="Constantia" panose="02030602050306030303" pitchFamily="18" charset="0"/>
              </a:rPr>
              <a:t>Ibasa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redu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kuziva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zvikanganiso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nezvivi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zvedu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zvakakosha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izvo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zvinounza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rima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nekushaya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simba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pamweya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uye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zvinodzima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rudo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rwedu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rwekutanga</a:t>
            </a:r>
            <a:r>
              <a:rPr lang="en-US" sz="2400" b="1" dirty="0">
                <a:latin typeface="Constantia" panose="02030602050306030303" pitchFamily="18" charset="0"/>
              </a:rPr>
              <a:t>. </a:t>
            </a:r>
            <a:r>
              <a:rPr lang="en-US" sz="2400" b="1" dirty="0" err="1">
                <a:latin typeface="Constantia" panose="02030602050306030303" pitchFamily="18" charset="0"/>
              </a:rPr>
              <a:t>Ko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inyaya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yekuda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zvinhu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zvenyika</a:t>
            </a:r>
            <a:r>
              <a:rPr lang="en-US" sz="2400" b="1" dirty="0">
                <a:latin typeface="Constantia" panose="02030602050306030303" pitchFamily="18" charset="0"/>
              </a:rPr>
              <a:t> here? </a:t>
            </a:r>
            <a:r>
              <a:rPr lang="en-US" sz="2400" b="1" dirty="0" err="1">
                <a:latin typeface="Constantia" panose="02030602050306030303" pitchFamily="18" charset="0"/>
              </a:rPr>
              <a:t>Kuzvida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iwe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pachako</a:t>
            </a:r>
            <a:r>
              <a:rPr lang="en-US" sz="2400" b="1" dirty="0">
                <a:latin typeface="Constantia" panose="02030602050306030303" pitchFamily="18" charset="0"/>
              </a:rPr>
              <a:t> here? </a:t>
            </a:r>
            <a:r>
              <a:rPr lang="en-US" sz="2400" b="1" dirty="0" err="1">
                <a:latin typeface="Constantia" panose="02030602050306030303" pitchFamily="18" charset="0"/>
              </a:rPr>
              <a:t>Kuda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kukudzwa</a:t>
            </a:r>
            <a:r>
              <a:rPr lang="en-US" sz="2400" b="1" dirty="0">
                <a:latin typeface="Constantia" panose="02030602050306030303" pitchFamily="18" charset="0"/>
              </a:rPr>
              <a:t> kana </a:t>
            </a:r>
            <a:r>
              <a:rPr lang="en-US" sz="2400" b="1" dirty="0" err="1">
                <a:latin typeface="Constantia" panose="02030602050306030303" pitchFamily="18" charset="0"/>
              </a:rPr>
              <a:t>kuzvikudza</a:t>
            </a:r>
            <a:r>
              <a:rPr lang="en-US" sz="2400" b="1" dirty="0">
                <a:latin typeface="Constantia" panose="02030602050306030303" pitchFamily="18" charset="0"/>
              </a:rPr>
              <a:t> here? </a:t>
            </a:r>
            <a:r>
              <a:rPr lang="en-US" sz="2400" b="1" dirty="0" err="1">
                <a:latin typeface="Constantia" panose="02030602050306030303" pitchFamily="18" charset="0"/>
              </a:rPr>
              <a:t>Kushuvira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kuva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wekutanga</a:t>
            </a:r>
            <a:r>
              <a:rPr lang="en-US" sz="2400" b="1" dirty="0">
                <a:latin typeface="Constantia" panose="02030602050306030303" pitchFamily="18" charset="0"/>
              </a:rPr>
              <a:t> here? </a:t>
            </a:r>
            <a:r>
              <a:rPr lang="en-US" sz="2400" b="1" dirty="0" err="1">
                <a:latin typeface="Constantia" panose="02030602050306030303" pitchFamily="18" charset="0"/>
              </a:rPr>
              <a:t>Chivi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chekutevera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zvido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zvenyama</a:t>
            </a:r>
            <a:r>
              <a:rPr lang="en-US" sz="2400" b="1" dirty="0">
                <a:latin typeface="Constantia" panose="02030602050306030303" pitchFamily="18" charset="0"/>
              </a:rPr>
              <a:t> chine </a:t>
            </a:r>
            <a:r>
              <a:rPr lang="en-US" sz="2400" b="1" dirty="0" err="1">
                <a:latin typeface="Constantia" panose="02030602050306030303" pitchFamily="18" charset="0"/>
              </a:rPr>
              <a:t>simba</a:t>
            </a:r>
            <a:r>
              <a:rPr lang="en-US" sz="2400" b="1" dirty="0">
                <a:latin typeface="Constantia" panose="02030602050306030303" pitchFamily="18" charset="0"/>
              </a:rPr>
              <a:t> guru here? </a:t>
            </a:r>
            <a:r>
              <a:rPr lang="en-US" sz="2400" b="1" dirty="0" err="1">
                <a:latin typeface="Constantia" panose="02030602050306030303" pitchFamily="18" charset="0"/>
              </a:rPr>
              <a:t>Chivi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chevaNikoiraita</a:t>
            </a:r>
            <a:r>
              <a:rPr lang="en-US" sz="2400" b="1" dirty="0">
                <a:latin typeface="Constantia" panose="02030602050306030303" pitchFamily="18" charset="0"/>
              </a:rPr>
              <a:t> here, </a:t>
            </a:r>
            <a:r>
              <a:rPr lang="en-US" sz="2400" b="1" dirty="0" err="1">
                <a:latin typeface="Constantia" panose="02030602050306030303" pitchFamily="18" charset="0"/>
              </a:rPr>
              <a:t>chekushandisa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nyasha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dzaMwari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senzira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yekuzvipira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kuhupombwe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netsvina</a:t>
            </a:r>
            <a:r>
              <a:rPr lang="en-US" sz="2400" b="1" dirty="0">
                <a:latin typeface="Constantia" panose="02030602050306030303" pitchFamily="18" charset="0"/>
              </a:rPr>
              <a:t>? </a:t>
            </a:r>
            <a:r>
              <a:rPr lang="en-US" sz="2400" b="1" dirty="0" err="1">
                <a:latin typeface="Constantia" panose="02030602050306030303" pitchFamily="18" charset="0"/>
              </a:rPr>
              <a:t>Kushandisa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zvisizvo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chiedza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chikuru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mikana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nekukudzwa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kwatakapiwa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tichizvirumbidza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nehuchenjeri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neruzivo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rwechitendero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asi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hupenyu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nehunhu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hwedu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zvisingaenderane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nazvo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uye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zvichiratidza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tsika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dzakaipa</a:t>
            </a:r>
            <a:r>
              <a:rPr lang="en-US" sz="2400" b="1" dirty="0">
                <a:latin typeface="Constantia" panose="02030602050306030303" pitchFamily="18" charset="0"/>
              </a:rPr>
              <a:t> here? </a:t>
            </a:r>
            <a:r>
              <a:rPr lang="en-US" sz="2400" b="1" dirty="0" err="1">
                <a:latin typeface="Constantia" panose="02030602050306030303" pitchFamily="18" charset="0"/>
              </a:rPr>
              <a:t>Chero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chii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zvacho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chawakachengetedza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nekukudziridza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kusvika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chava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nesimba</a:t>
            </a:r>
            <a:r>
              <a:rPr lang="en-US" sz="2400" b="1" dirty="0">
                <a:latin typeface="Constantia" panose="02030602050306030303" pitchFamily="18" charset="0"/>
              </a:rPr>
              <a:t> guru </a:t>
            </a:r>
            <a:r>
              <a:rPr lang="en-US" sz="2400" b="1" dirty="0" err="1">
                <a:latin typeface="Constantia" panose="02030602050306030303" pitchFamily="18" charset="0"/>
              </a:rPr>
              <a:t>uye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chava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kukukunda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ita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nhamburiko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dzakasimba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kuti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uchikunde</a:t>
            </a:r>
            <a:r>
              <a:rPr lang="en-US" sz="2400" b="1" dirty="0">
                <a:latin typeface="Constantia" panose="02030602050306030303" pitchFamily="18" charset="0"/>
              </a:rPr>
              <a:t>, kana </a:t>
            </a:r>
            <a:r>
              <a:rPr lang="en-US" sz="2400" b="1" dirty="0" err="1">
                <a:latin typeface="Constantia" panose="02030602050306030303" pitchFamily="18" charset="0"/>
              </a:rPr>
              <a:t>zvisina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kudaro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uchaparara</a:t>
            </a:r>
            <a:r>
              <a:rPr lang="en" sz="2400" b="1" dirty="0">
                <a:latin typeface="Constantia" panose="02030602050306030303" pitchFamily="18" charset="0"/>
              </a:rPr>
              <a:t>.”</a:t>
            </a:r>
            <a:r>
              <a:rPr lang="en-US" sz="2400" b="1" dirty="0">
                <a:latin typeface="Constantia" panose="02030602050306030303" pitchFamily="18" charset="0"/>
              </a:rPr>
              <a:t> -Non-Official translation by Gift </a:t>
            </a:r>
            <a:r>
              <a:rPr lang="en-US" sz="2400" b="1" dirty="0" err="1">
                <a:latin typeface="Constantia" panose="02030602050306030303" pitchFamily="18" charset="0"/>
              </a:rPr>
              <a:t>Mawoyo</a:t>
            </a:r>
            <a:endParaRPr lang="en" sz="24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619543F-0133-37A9-5C45-80AB5F3B408F}"/>
              </a:ext>
            </a:extLst>
          </p:cNvPr>
          <p:cNvSpPr txBox="1"/>
          <p:nvPr/>
        </p:nvSpPr>
        <p:spPr>
          <a:xfrm>
            <a:off x="7848173" y="5877100"/>
            <a:ext cx="42600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</a:t>
            </a:r>
            <a:r>
              <a:rPr lang="en-US" sz="1600" b="1" dirty="0"/>
              <a:t>Ye Shall Receive Power, December 18</a:t>
            </a:r>
            <a:r>
              <a:rPr lang="en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9811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103C59D-02F2-3152-8F1C-95329F65B3F3}"/>
              </a:ext>
            </a:extLst>
          </p:cNvPr>
          <p:cNvSpPr txBox="1"/>
          <p:nvPr/>
        </p:nvSpPr>
        <p:spPr>
          <a:xfrm>
            <a:off x="333375" y="-104775"/>
            <a:ext cx="7658100" cy="647164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8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defRPr>
            </a:lvl1pPr>
          </a:lstStyle>
          <a:p>
            <a:pPr>
              <a:lnSpc>
                <a:spcPts val="17500"/>
              </a:lnSpc>
            </a:pPr>
            <a:r>
              <a:rPr lang="en-US" sz="5400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NZIRA YEKUDZIVIRIRA NAYO CHIVI MUSANGANO</a:t>
            </a:r>
          </a:p>
        </p:txBody>
      </p:sp>
    </p:spTree>
    <p:extLst>
      <p:ext uri="{BB962C8B-B14F-4D97-AF65-F5344CB8AC3E}">
        <p14:creationId xmlns:p14="http://schemas.microsoft.com/office/powerpoint/2010/main" val="262633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</TotalTime>
  <Words>1121</Words>
  <Application>Microsoft Office PowerPoint</Application>
  <PresentationFormat>Panorámica</PresentationFormat>
  <Paragraphs>56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Aptos Display</vt:lpstr>
      <vt:lpstr>Comic Sans MS</vt:lpstr>
      <vt:lpstr>Aptos</vt:lpstr>
      <vt:lpstr>Constantia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106</cp:revision>
  <dcterms:created xsi:type="dcterms:W3CDTF">2026-06-19T16:27:56Z</dcterms:created>
  <dcterms:modified xsi:type="dcterms:W3CDTF">2026-07-18T05:39:12Z</dcterms:modified>
</cp:coreProperties>
</file>