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/>
            <a:t>VaKorinte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>
              <a:solidFill>
                <a:srgbClr val="105660"/>
              </a:solidFill>
            </a:rPr>
            <a:t>Ɀ</a:t>
          </a:r>
          <a:r>
            <a:rPr lang="en-US" sz="2000" b="1" dirty="0" err="1">
              <a:solidFill>
                <a:srgbClr val="105660"/>
              </a:solidFill>
            </a:rPr>
            <a:t>ekudya</a:t>
          </a:r>
          <a:r>
            <a:rPr lang="en" sz="2000" b="1" dirty="0">
              <a:solidFill>
                <a:srgbClr val="105660"/>
              </a:solidFill>
            </a:rPr>
            <a:t> </a:t>
          </a:r>
          <a:r>
            <a:rPr lang="en-US" sz="2000" b="1" dirty="0">
              <a:solidFill>
                <a:srgbClr val="105660"/>
              </a:solidFill>
            </a:rPr>
            <a:t>ɀ</a:t>
          </a:r>
          <a:r>
            <a:rPr lang="en-US" sz="2000" b="1" dirty="0" err="1">
              <a:solidFill>
                <a:srgbClr val="105660"/>
              </a:solidFill>
            </a:rPr>
            <a:t>akaɓayirwa</a:t>
          </a:r>
          <a:r>
            <a:rPr lang="en-US" sz="2000" b="1" dirty="0">
              <a:solidFill>
                <a:srgbClr val="105660"/>
              </a:solidFill>
            </a:rPr>
            <a:t> ɀ</a:t>
          </a:r>
          <a:r>
            <a:rPr lang="en-US" sz="2000" b="1" dirty="0" err="1">
              <a:solidFill>
                <a:srgbClr val="105660"/>
              </a:solidFill>
            </a:rPr>
            <a:t>ifananidzo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US" sz="2000" b="1" dirty="0" err="1"/>
            <a:t>Ruzivo</a:t>
          </a:r>
          <a:r>
            <a:rPr lang="en-US" sz="2000" b="1" dirty="0"/>
            <a:t> </a:t>
          </a:r>
          <a:r>
            <a:rPr lang="en-US" sz="2000" b="1" dirty="0" err="1"/>
            <a:t>nerudo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/>
            <a:t>VaKorinte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chemeClr val="accent1">
                  <a:lumMod val="50000"/>
                </a:schemeClr>
              </a:solidFill>
            </a:rPr>
            <a:t>Pauro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1">
                  <a:lumMod val="50000"/>
                </a:schemeClr>
              </a:solidFill>
            </a:rPr>
            <a:t>anosiya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1">
                  <a:lumMod val="50000"/>
                </a:schemeClr>
              </a:solidFill>
            </a:rPr>
            <a:t>kodzero</a:t>
          </a:r>
          <a:r>
            <a:rPr lang="en-US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1">
                  <a:lumMod val="50000"/>
                </a:schemeClr>
              </a:solidFill>
            </a:rPr>
            <a:t>dzake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US" sz="2000" b="1" dirty="0" err="1"/>
            <a:t>Kodzero</a:t>
          </a:r>
          <a:r>
            <a:rPr lang="en-US" sz="2000" b="1" dirty="0"/>
            <a:t> </a:t>
          </a:r>
          <a:r>
            <a:rPr lang="en-US" sz="2000" b="1" dirty="0" err="1"/>
            <a:t>dzeEvhangeri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/>
            <a:t>VaKorinte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Nyevero </a:t>
          </a:r>
          <a:r>
            <a:rPr lang="en-US" sz="2000" b="1" dirty="0" err="1">
              <a:solidFill>
                <a:schemeClr val="accent5">
                  <a:lumMod val="50000"/>
                </a:schemeClr>
              </a:solidFill>
            </a:rPr>
            <a:t>pamusoro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50000"/>
                </a:schemeClr>
              </a:solidFill>
            </a:rPr>
            <a:t>pokunamata</a:t>
          </a:r>
          <a:r>
            <a:rPr lang="en-US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5">
                  <a:lumMod val="50000"/>
                </a:schemeClr>
              </a:solidFill>
            </a:rPr>
            <a:t>zvifananidzo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US" sz="2000" b="1" dirty="0" err="1"/>
            <a:t>Zvidzidzo</a:t>
          </a:r>
          <a:r>
            <a:rPr lang="en-US" sz="2000" b="1" dirty="0"/>
            <a:t> </a:t>
          </a:r>
          <a:r>
            <a:rPr lang="en-US" sz="2000" b="1" dirty="0" err="1"/>
            <a:t>kubva</a:t>
          </a:r>
          <a:r>
            <a:rPr lang="en-US" sz="2000" b="1" dirty="0"/>
            <a:t> </a:t>
          </a:r>
          <a:r>
            <a:rPr lang="en-US" sz="2000" b="1" dirty="0" err="1"/>
            <a:t>kare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/>
            <a:t>VaKorinte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chemeClr val="accent6">
                  <a:lumMod val="50000"/>
                </a:schemeClr>
              </a:solidFill>
            </a:rPr>
            <a:t>Mukombe</a:t>
          </a:r>
          <a:r>
            <a:rPr lang="en-US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6">
                  <a:lumMod val="50000"/>
                </a:schemeClr>
              </a:solidFill>
            </a:rPr>
            <a:t>waShe</a:t>
          </a:r>
          <a:r>
            <a:rPr lang="en-US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6">
                  <a:lumMod val="50000"/>
                </a:schemeClr>
              </a:solidFill>
            </a:rPr>
            <a:t>nemukombe</a:t>
          </a:r>
          <a:r>
            <a:rPr lang="en-US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6">
                  <a:lumMod val="50000"/>
                </a:schemeClr>
              </a:solidFill>
            </a:rPr>
            <a:t>wemadhimoni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(T</a:t>
          </a:r>
          <a:r>
            <a:rPr lang="en-US" sz="2000" b="1" dirty="0" err="1"/>
            <a:t>izai</a:t>
          </a:r>
          <a:r>
            <a:rPr lang="en-US" sz="2000" b="1" dirty="0"/>
            <a:t> </a:t>
          </a:r>
          <a:r>
            <a:rPr lang="en-US" sz="2000" b="1" dirty="0" err="1"/>
            <a:t>kunamata</a:t>
          </a:r>
          <a:r>
            <a:rPr lang="en-US" sz="2000" b="1" dirty="0"/>
            <a:t> ɀ</a:t>
          </a:r>
          <a:r>
            <a:rPr lang="en-US" sz="2000" b="1" dirty="0" err="1"/>
            <a:t>ifananidzo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en-US" sz="2000" b="1" dirty="0"/>
            <a:t>VaKorinte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US" sz="2000" b="1" dirty="0" err="1">
              <a:solidFill>
                <a:schemeClr val="accent3">
                  <a:lumMod val="50000"/>
                </a:schemeClr>
              </a:solidFill>
            </a:rPr>
            <a:t>Itai</a:t>
          </a: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 ɀ</a:t>
          </a:r>
          <a:r>
            <a:rPr lang="en-US" sz="2000" b="1" dirty="0" err="1">
              <a:solidFill>
                <a:schemeClr val="accent3">
                  <a:lumMod val="50000"/>
                </a:schemeClr>
              </a:solidFill>
            </a:rPr>
            <a:t>ose</a:t>
          </a: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 kuti </a:t>
          </a:r>
          <a:r>
            <a:rPr lang="en-US" sz="2000" b="1" dirty="0" err="1">
              <a:solidFill>
                <a:schemeClr val="accent3">
                  <a:lumMod val="50000"/>
                </a:schemeClr>
              </a:solidFill>
            </a:rPr>
            <a:t>Mŋari</a:t>
          </a:r>
          <a:r>
            <a:rPr lang="en-US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US" sz="2000" b="1" dirty="0" err="1">
              <a:solidFill>
                <a:schemeClr val="accent3">
                  <a:lumMod val="50000"/>
                </a:schemeClr>
              </a:solidFill>
            </a:rPr>
            <a:t>akudzwe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80C6CFF5-377F-4293-BFBC-C4D5D81F298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US" sz="2000" b="1" dirty="0"/>
            <a:t>Zvinotenderwa </a:t>
          </a:r>
          <a:r>
            <a:rPr lang="en-US" sz="2000" b="1" dirty="0" err="1"/>
            <a:t>uye</a:t>
          </a:r>
          <a:r>
            <a:rPr lang="en-US" sz="2000" b="1" dirty="0"/>
            <a:t> </a:t>
          </a:r>
          <a:r>
            <a:rPr lang="en-US" sz="2000" b="1" dirty="0" err="1"/>
            <a:t>zvakakodzera</a:t>
          </a:r>
          <a:r>
            <a:rPr lang="en" sz="2000" b="1" dirty="0"/>
            <a:t>)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533C8B24-EC23-43F3-B946-FE0036BBD223}" type="parTrans" cxnId="{B738BF5D-5DA6-41AD-98B3-F91A7E3DC95F}">
      <dgm:prSet/>
      <dgm:spPr/>
      <dgm:t>
        <a:bodyPr/>
        <a:lstStyle/>
        <a:p>
          <a:endParaRPr lang="en-US"/>
        </a:p>
      </dgm:t>
    </dgm:pt>
    <dgm:pt modelId="{71DB1423-94E7-4117-AA74-8F7FD490D798}" type="sibTrans" cxnId="{B738BF5D-5DA6-41AD-98B3-F91A7E3DC95F}">
      <dgm:prSet/>
      <dgm:spPr/>
      <dgm:t>
        <a:bodyPr/>
        <a:lstStyle/>
        <a:p>
          <a:endParaRPr lang="en-US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 custLinFactNeighborX="4249" custLinFactNeighborY="1194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922921-C6EE-4FA2-9843-8477BFE95FAC}" type="presOf" srcId="{80C6CFF5-377F-4293-BFBC-C4D5D81F2989}" destId="{A64A5609-2709-430E-A009-E012925686C4}" srcOrd="0" destOrd="1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B738BF5D-5DA6-41AD-98B3-F91A7E3DC95F}" srcId="{0E15DC5B-1B4C-48A9-B98F-835B260FC666}" destId="{80C6CFF5-377F-4293-BFBC-C4D5D81F2989}" srcOrd="1" destOrd="0" parTransId="{533C8B24-EC23-43F3-B946-FE0036BBD223}" sibTransId="{71DB1423-94E7-4117-AA74-8F7FD490D798}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dirty="0"/>
            <a:t>Vane </a:t>
          </a:r>
          <a:r>
            <a:rPr lang="en-US" sz="1800" b="1" dirty="0" err="1"/>
            <a:t>simba</a:t>
          </a:r>
          <a:r>
            <a:rPr lang="en-US" sz="1800" b="1" dirty="0"/>
            <a:t> </a:t>
          </a:r>
          <a:r>
            <a:rPr lang="en-US" sz="1800" b="1" dirty="0" err="1"/>
            <a:t>vanonzwisisa</a:t>
          </a:r>
          <a:r>
            <a:rPr lang="en-US" sz="1800" b="1" dirty="0"/>
            <a:t> kuti </a:t>
          </a:r>
          <a:r>
            <a:rPr lang="en-US" sz="1800" b="1" dirty="0" err="1"/>
            <a:t>zvidhori</a:t>
          </a:r>
          <a:r>
            <a:rPr lang="en-US" sz="1800" b="1" dirty="0"/>
            <a:t> </a:t>
          </a:r>
          <a:r>
            <a:rPr lang="en-US" sz="1800" b="1" dirty="0" err="1"/>
            <a:t>hazvina</a:t>
          </a:r>
          <a:r>
            <a:rPr lang="en-US" sz="1800" b="1" dirty="0"/>
            <a:t> </a:t>
          </a:r>
          <a:r>
            <a:rPr lang="en-US" sz="1800" b="1" dirty="0" err="1"/>
            <a:t>maturo</a:t>
          </a:r>
          <a:r>
            <a:rPr lang="en-US" sz="1800" b="1" dirty="0"/>
            <a:t>, </a:t>
          </a:r>
          <a:r>
            <a:rPr lang="en-US" sz="1800" b="1" dirty="0" err="1"/>
            <a:t>nekuti</a:t>
          </a:r>
          <a:r>
            <a:rPr lang="en-US" sz="1800" b="1" dirty="0"/>
            <a:t> </a:t>
          </a:r>
          <a:r>
            <a:rPr lang="en-US" sz="1800" b="1" dirty="0" err="1"/>
            <a:t>kune</a:t>
          </a:r>
          <a:r>
            <a:rPr lang="en-US" sz="1800" b="1" dirty="0"/>
            <a:t> </a:t>
          </a:r>
          <a:r>
            <a:rPr lang="en-US" sz="1800" b="1" dirty="0" err="1"/>
            <a:t>Mwari</a:t>
          </a:r>
          <a:r>
            <a:rPr lang="en-US" sz="1800" b="1" dirty="0"/>
            <a:t> </a:t>
          </a:r>
          <a:r>
            <a:rPr lang="en-US" sz="1800" b="1" dirty="0" err="1"/>
            <a:t>mumwe</a:t>
          </a:r>
          <a:r>
            <a:rPr lang="en-US" sz="1800" b="1" dirty="0"/>
            <a:t> </a:t>
          </a:r>
          <a:r>
            <a:rPr lang="en-US" sz="1800" b="1" dirty="0" err="1"/>
            <a:t>chete</a:t>
          </a:r>
          <a:r>
            <a:rPr lang="en-US" sz="1800" b="1" dirty="0"/>
            <a:t> </a:t>
          </a:r>
          <a:r>
            <a:rPr lang="en-US" sz="1800" b="1" dirty="0" err="1"/>
            <a:t>wechokwadi</a:t>
          </a:r>
          <a:endParaRPr lang="en" sz="18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dirty="0"/>
            <a:t>Vasina simba havati vanzwisisa pfungwa iyi.</a:t>
          </a:r>
          <a:endParaRPr lang="en" sz="18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700" b="1" dirty="0"/>
            <a:t>Vane </a:t>
          </a:r>
          <a:r>
            <a:rPr lang="en-US" sz="1700" b="1" dirty="0" err="1"/>
            <a:t>simba</a:t>
          </a:r>
          <a:r>
            <a:rPr lang="en-US" sz="1700" b="1" dirty="0"/>
            <a:t> </a:t>
          </a:r>
          <a:r>
            <a:rPr lang="en-US" sz="1700" b="1" dirty="0" err="1"/>
            <a:t>vanodya</a:t>
          </a:r>
          <a:r>
            <a:rPr lang="en-US" sz="1700" b="1" dirty="0"/>
            <a:t> </a:t>
          </a:r>
          <a:r>
            <a:rPr lang="en-US" sz="1700" b="1" dirty="0" err="1"/>
            <a:t>zvokudya</a:t>
          </a:r>
          <a:r>
            <a:rPr lang="en-US" sz="1700" b="1" dirty="0"/>
            <a:t> </a:t>
          </a:r>
          <a:r>
            <a:rPr lang="en-US" sz="1700" b="1" dirty="0" err="1"/>
            <a:t>zyakabayirwa</a:t>
          </a:r>
          <a:r>
            <a:rPr lang="en-US" sz="1700" b="1" dirty="0"/>
            <a:t> </a:t>
          </a:r>
          <a:r>
            <a:rPr lang="en-US" sz="1700" b="1" dirty="0" err="1"/>
            <a:t>zvifananidzo</a:t>
          </a:r>
          <a:r>
            <a:rPr lang="en-US" sz="1700" b="1" dirty="0"/>
            <a:t> </a:t>
          </a:r>
          <a:r>
            <a:rPr lang="en-US" sz="1700" b="1" dirty="0" err="1"/>
            <a:t>nekuti</a:t>
          </a:r>
          <a:r>
            <a:rPr lang="en-US" sz="1700" b="1" dirty="0"/>
            <a:t> </a:t>
          </a:r>
          <a:r>
            <a:rPr lang="en-US" sz="1700" b="1" dirty="0" err="1"/>
            <a:t>vanoziva</a:t>
          </a:r>
          <a:r>
            <a:rPr lang="en-US" sz="1700" b="1" dirty="0"/>
            <a:t> kuti </a:t>
          </a:r>
          <a:r>
            <a:rPr lang="en-US" sz="1700" b="1" dirty="0" err="1"/>
            <a:t>zvifananidzo</a:t>
          </a:r>
          <a:r>
            <a:rPr lang="en-US" sz="1700" b="1" dirty="0"/>
            <a:t> </a:t>
          </a:r>
          <a:r>
            <a:rPr lang="en-US" sz="1700" b="1" dirty="0" err="1"/>
            <a:t>hazvigoni</a:t>
          </a:r>
          <a:r>
            <a:rPr lang="en-US" sz="1700" b="1" dirty="0"/>
            <a:t> </a:t>
          </a:r>
          <a:r>
            <a:rPr lang="en-US" sz="1700" b="1" dirty="0" err="1"/>
            <a:t>kusvibisa</a:t>
          </a:r>
          <a:r>
            <a:rPr lang="en-US" sz="1700" b="1" dirty="0"/>
            <a:t> </a:t>
          </a:r>
          <a:r>
            <a:rPr lang="en-US" sz="1700" b="1" dirty="0" err="1"/>
            <a:t>zvokudya</a:t>
          </a:r>
          <a:r>
            <a:rPr lang="en-US" sz="1700" b="1" dirty="0"/>
            <a:t> </a:t>
          </a:r>
          <a:r>
            <a:rPr lang="en-US" sz="1700" b="1" dirty="0" err="1"/>
            <a:t>izvozvo</a:t>
          </a:r>
          <a:endParaRPr lang="en" sz="17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600" b="1" dirty="0"/>
            <a:t>Vasina simba vanotenda kuti vanotadza kana vakadya zvokudya izvozvo</a:t>
          </a:r>
          <a:r>
            <a:rPr lang="en" sz="1600" b="1" dirty="0"/>
            <a:t> </a:t>
          </a:r>
          <a:endParaRPr lang="en" sz="18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68631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US" sz="2000" b="1" dirty="0" err="1">
              <a:solidFill>
                <a:schemeClr val="tx1"/>
              </a:solidFill>
            </a:rPr>
            <a:t>Kodzero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yekupiwa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chikafu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nesangano</a:t>
          </a:r>
          <a:r>
            <a:rPr lang="en" sz="2000" b="1" dirty="0">
              <a:solidFill>
                <a:schemeClr val="tx1"/>
              </a:solidFill>
            </a:rPr>
            <a:t>(1 VaKo.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Kodzero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yekuperekedzwa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nemudzimai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wake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VaKo.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Kodzero yekurega kubata basa(1 VaKo. 9:6)</a:t>
          </a:r>
          <a:endParaRPr lang="es-ES" sz="18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US" sz="2000" b="1" dirty="0" err="1">
              <a:solidFill>
                <a:schemeClr val="tx1"/>
              </a:solidFill>
            </a:rPr>
            <a:t>Pauro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anosiya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kodzero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yake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seapostori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yekutsigirwa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nemasangano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aanoshumira</a:t>
          </a:r>
          <a:r>
            <a:rPr lang="en-US" sz="2000" b="1" dirty="0">
              <a:solidFill>
                <a:schemeClr val="tx1"/>
              </a:solidFill>
            </a:rPr>
            <a:t>, </a:t>
          </a:r>
          <a:r>
            <a:rPr lang="en-US" sz="2000" b="1" dirty="0" err="1">
              <a:solidFill>
                <a:schemeClr val="tx1"/>
              </a:solidFill>
            </a:rPr>
            <a:t>sezvaiitwa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nevamwe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vaapostori</a:t>
          </a:r>
          <a:r>
            <a:rPr lang="en-US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Tsika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yaiwanzoteverwa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nevaapostora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yaiva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yekufamba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nevakadzi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vavo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kuitira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kuvatarisira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nekubatsirwa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navo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mubasa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ravo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rouushumiri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Mukadzi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uyu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sezvakaita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murume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wake,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aiva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nekodzero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yekutsigirwa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nesangano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Pauro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anoda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kuzviraramisa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nenzira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yake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kuitira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kuti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vanhu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vasafunge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kuti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ari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kuda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kutora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mukana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kubva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kuvanhu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vaanoparidzira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uye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kuti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avaratidze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muenzaniso</a:t>
          </a:r>
          <a:r>
            <a:rPr lang="en-US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wekusazvifunga</a:t>
          </a:r>
          <a:r>
            <a:rPr lang="en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18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Chitoro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chenyama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chaitengesa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yakanga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yambopiwa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sezvibayiro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kuzvifananidzo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pamwe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chete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nenyama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yakanga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kudaro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aisafanira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kubvunza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nezvekwakabva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yacho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kuitira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asaratidzike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sekunge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anoiona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seisingabvumirwi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kudyiwa</a:t>
          </a:r>
          <a:b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VaKo. 10:25).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Munhu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asingatendi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akakoka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kuzodya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wacho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akadya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pasina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mubvunzo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sezvo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zvinhu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zvose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zvichibvumirwa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kwaari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muridzi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wemba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akataura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yacho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yakanga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yambopiwa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kuchifananidzo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Naizvozvo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kuitira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kusagumbura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yemuridzi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wemba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zvakaonekwa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zvakanga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zvisina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kufanira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adye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iyoyo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/>
            <a:t>VaKorinte</a:t>
          </a:r>
          <a:r>
            <a:rPr lang="en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407540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rgbClr val="105660"/>
              </a:solidFill>
            </a:rPr>
            <a:t>Ɀ</a:t>
          </a:r>
          <a:r>
            <a:rPr lang="en-US" sz="2000" b="1" kern="1200" dirty="0" err="1">
              <a:solidFill>
                <a:srgbClr val="105660"/>
              </a:solidFill>
            </a:rPr>
            <a:t>ekudya</a:t>
          </a:r>
          <a:r>
            <a:rPr lang="en" sz="2000" b="1" kern="1200" dirty="0">
              <a:solidFill>
                <a:srgbClr val="105660"/>
              </a:solidFill>
            </a:rPr>
            <a:t> </a:t>
          </a:r>
          <a:r>
            <a:rPr lang="en-US" sz="2000" b="1" kern="1200" dirty="0">
              <a:solidFill>
                <a:srgbClr val="105660"/>
              </a:solidFill>
            </a:rPr>
            <a:t>ɀ</a:t>
          </a:r>
          <a:r>
            <a:rPr lang="en-US" sz="2000" b="1" kern="1200" dirty="0" err="1">
              <a:solidFill>
                <a:srgbClr val="105660"/>
              </a:solidFill>
            </a:rPr>
            <a:t>akaɓayirwa</a:t>
          </a:r>
          <a:r>
            <a:rPr lang="en-US" sz="2000" b="1" kern="1200" dirty="0">
              <a:solidFill>
                <a:srgbClr val="105660"/>
              </a:solidFill>
            </a:rPr>
            <a:t> ɀ</a:t>
          </a:r>
          <a:r>
            <a:rPr lang="en-US" sz="2000" b="1" kern="1200" dirty="0" err="1">
              <a:solidFill>
                <a:srgbClr val="105660"/>
              </a:solidFill>
            </a:rPr>
            <a:t>ifananidzo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US" sz="2000" b="1" kern="1200" dirty="0" err="1"/>
            <a:t>Ruzivo</a:t>
          </a:r>
          <a:r>
            <a:rPr lang="en-US" sz="2000" b="1" kern="1200" dirty="0"/>
            <a:t> </a:t>
          </a:r>
          <a:r>
            <a:rPr lang="en-US" sz="2000" b="1" kern="1200" dirty="0" err="1"/>
            <a:t>nerudo</a:t>
          </a:r>
          <a:r>
            <a:rPr lang="en" sz="2000" b="1" kern="1200" dirty="0"/>
            <a:t>)</a:t>
          </a:r>
        </a:p>
      </dsp:txBody>
      <dsp:txXfrm>
        <a:off x="0" y="407540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/>
            <a:t>VaKorinte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 err="1">
              <a:solidFill>
                <a:schemeClr val="accent1">
                  <a:lumMod val="50000"/>
                </a:schemeClr>
              </a:solidFill>
            </a:rPr>
            <a:t>Pauro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1">
                  <a:lumMod val="50000"/>
                </a:schemeClr>
              </a:solidFill>
            </a:rPr>
            <a:t>anosiya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1">
                  <a:lumMod val="50000"/>
                </a:schemeClr>
              </a:solidFill>
            </a:rPr>
            <a:t>kodzero</a:t>
          </a:r>
          <a:r>
            <a:rPr lang="en-US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1">
                  <a:lumMod val="50000"/>
                </a:schemeClr>
              </a:solidFill>
            </a:rPr>
            <a:t>dzake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US" sz="2000" b="1" kern="1200" dirty="0" err="1"/>
            <a:t>Kodzero</a:t>
          </a:r>
          <a:r>
            <a:rPr lang="en-US" sz="2000" b="1" kern="1200" dirty="0"/>
            <a:t> </a:t>
          </a:r>
          <a:r>
            <a:rPr lang="en-US" sz="2000" b="1" kern="1200" dirty="0" err="1"/>
            <a:t>dzeEvhangeri</a:t>
          </a:r>
          <a:r>
            <a:rPr lang="en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/>
            <a:t>VaKorinte</a:t>
          </a:r>
          <a:r>
            <a:rPr lang="en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Nyevero </a:t>
          </a:r>
          <a:r>
            <a:rPr lang="en-US" sz="2000" b="1" kern="1200" dirty="0" err="1">
              <a:solidFill>
                <a:schemeClr val="accent5">
                  <a:lumMod val="50000"/>
                </a:schemeClr>
              </a:solidFill>
            </a:rPr>
            <a:t>pamusoro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50000"/>
                </a:schemeClr>
              </a:solidFill>
            </a:rPr>
            <a:t>pokunamata</a:t>
          </a:r>
          <a:r>
            <a:rPr lang="en-US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5">
                  <a:lumMod val="50000"/>
                </a:schemeClr>
              </a:solidFill>
            </a:rPr>
            <a:t>zvifananidzo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US" sz="2000" b="1" kern="1200" dirty="0" err="1"/>
            <a:t>Zvidzidzo</a:t>
          </a:r>
          <a:r>
            <a:rPr lang="en-US" sz="2000" b="1" kern="1200" dirty="0"/>
            <a:t> </a:t>
          </a:r>
          <a:r>
            <a:rPr lang="en-US" sz="2000" b="1" kern="1200" dirty="0" err="1"/>
            <a:t>kubva</a:t>
          </a:r>
          <a:r>
            <a:rPr lang="en-US" sz="2000" b="1" kern="1200" dirty="0"/>
            <a:t> </a:t>
          </a:r>
          <a:r>
            <a:rPr lang="en-US" sz="2000" b="1" kern="1200" dirty="0" err="1"/>
            <a:t>kare</a:t>
          </a:r>
          <a:r>
            <a:rPr lang="en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/>
            <a:t>VaKorinte</a:t>
          </a:r>
          <a:r>
            <a:rPr lang="en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 err="1">
              <a:solidFill>
                <a:schemeClr val="accent6">
                  <a:lumMod val="50000"/>
                </a:schemeClr>
              </a:solidFill>
            </a:rPr>
            <a:t>Mukombe</a:t>
          </a:r>
          <a:r>
            <a:rPr lang="en-US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6">
                  <a:lumMod val="50000"/>
                </a:schemeClr>
              </a:solidFill>
            </a:rPr>
            <a:t>waShe</a:t>
          </a:r>
          <a:r>
            <a:rPr lang="en-US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6">
                  <a:lumMod val="50000"/>
                </a:schemeClr>
              </a:solidFill>
            </a:rPr>
            <a:t>nemukombe</a:t>
          </a:r>
          <a:r>
            <a:rPr lang="en-US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6">
                  <a:lumMod val="50000"/>
                </a:schemeClr>
              </a:solidFill>
            </a:rPr>
            <a:t>wemadhimoni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(T</a:t>
          </a:r>
          <a:r>
            <a:rPr lang="en-US" sz="2000" b="1" kern="1200" dirty="0" err="1"/>
            <a:t>izai</a:t>
          </a:r>
          <a:r>
            <a:rPr lang="en-US" sz="2000" b="1" kern="1200" dirty="0"/>
            <a:t> </a:t>
          </a:r>
          <a:r>
            <a:rPr lang="en-US" sz="2000" b="1" kern="1200" dirty="0" err="1"/>
            <a:t>kunamata</a:t>
          </a:r>
          <a:r>
            <a:rPr lang="en-US" sz="2000" b="1" kern="1200" dirty="0"/>
            <a:t> ɀ</a:t>
          </a:r>
          <a:r>
            <a:rPr lang="en-US" sz="2000" b="1" kern="1200" dirty="0" err="1"/>
            <a:t>ifananidzo</a:t>
          </a:r>
          <a:r>
            <a:rPr lang="en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en-US" sz="2000" b="1" kern="1200" dirty="0"/>
            <a:t>VaKorinte</a:t>
          </a:r>
          <a:r>
            <a:rPr lang="en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000" b="1" kern="1200" dirty="0" err="1">
              <a:solidFill>
                <a:schemeClr val="accent3">
                  <a:lumMod val="50000"/>
                </a:schemeClr>
              </a:solidFill>
            </a:rPr>
            <a:t>Itai</a:t>
          </a: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 ɀ</a:t>
          </a:r>
          <a:r>
            <a:rPr lang="en-US" sz="2000" b="1" kern="1200" dirty="0" err="1">
              <a:solidFill>
                <a:schemeClr val="accent3">
                  <a:lumMod val="50000"/>
                </a:schemeClr>
              </a:solidFill>
            </a:rPr>
            <a:t>ose</a:t>
          </a: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 kuti </a:t>
          </a:r>
          <a:r>
            <a:rPr lang="en-US" sz="2000" b="1" kern="1200" dirty="0" err="1">
              <a:solidFill>
                <a:schemeClr val="accent3">
                  <a:lumMod val="50000"/>
                </a:schemeClr>
              </a:solidFill>
            </a:rPr>
            <a:t>Mŋari</a:t>
          </a: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accent3">
                  <a:lumMod val="50000"/>
                </a:schemeClr>
              </a:solidFill>
            </a:rPr>
            <a:t>akudzwe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US" sz="2000" b="1" kern="1200" dirty="0"/>
            <a:t>Zvinotenderwa </a:t>
          </a:r>
          <a:r>
            <a:rPr lang="en-US" sz="2000" b="1" kern="1200" dirty="0" err="1"/>
            <a:t>uye</a:t>
          </a:r>
          <a:r>
            <a:rPr lang="en-US" sz="2000" b="1" kern="1200" dirty="0"/>
            <a:t> </a:t>
          </a:r>
          <a:r>
            <a:rPr lang="en-US" sz="2000" b="1" kern="1200" dirty="0" err="1"/>
            <a:t>zvakakodzera</a:t>
          </a:r>
          <a:r>
            <a:rPr lang="en" sz="2000" b="1" kern="1200" dirty="0"/>
            <a:t>)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3112" y="39706"/>
          <a:ext cx="2573563" cy="102942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sp:txBody>
      <dsp:txXfrm>
        <a:off x="517825" y="39706"/>
        <a:ext cx="1544138" cy="1029425"/>
      </dsp:txXfrm>
    </dsp:sp>
    <dsp:sp modelId="{E90EB568-0294-4AFD-BC10-719F13A82570}">
      <dsp:nvSpPr>
        <dsp:cNvPr id="0" name=""/>
        <dsp:cNvSpPr/>
      </dsp:nvSpPr>
      <dsp:spPr>
        <a:xfrm>
          <a:off x="2242112" y="127207"/>
          <a:ext cx="5319254" cy="854423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Vane </a:t>
          </a:r>
          <a:r>
            <a:rPr lang="en-US" sz="1800" b="1" kern="1200" dirty="0" err="1"/>
            <a:t>simba</a:t>
          </a:r>
          <a:r>
            <a:rPr lang="en-US" sz="1800" b="1" kern="1200" dirty="0"/>
            <a:t> </a:t>
          </a:r>
          <a:r>
            <a:rPr lang="en-US" sz="1800" b="1" kern="1200" dirty="0" err="1"/>
            <a:t>vanonzwisisa</a:t>
          </a:r>
          <a:r>
            <a:rPr lang="en-US" sz="1800" b="1" kern="1200" dirty="0"/>
            <a:t> kuti </a:t>
          </a:r>
          <a:r>
            <a:rPr lang="en-US" sz="1800" b="1" kern="1200" dirty="0" err="1"/>
            <a:t>zvidhori</a:t>
          </a:r>
          <a:r>
            <a:rPr lang="en-US" sz="1800" b="1" kern="1200" dirty="0"/>
            <a:t> </a:t>
          </a:r>
          <a:r>
            <a:rPr lang="en-US" sz="1800" b="1" kern="1200" dirty="0" err="1"/>
            <a:t>hazvina</a:t>
          </a:r>
          <a:r>
            <a:rPr lang="en-US" sz="1800" b="1" kern="1200" dirty="0"/>
            <a:t> </a:t>
          </a:r>
          <a:r>
            <a:rPr lang="en-US" sz="1800" b="1" kern="1200" dirty="0" err="1"/>
            <a:t>maturo</a:t>
          </a:r>
          <a:r>
            <a:rPr lang="en-US" sz="1800" b="1" kern="1200" dirty="0"/>
            <a:t>, </a:t>
          </a:r>
          <a:r>
            <a:rPr lang="en-US" sz="1800" b="1" kern="1200" dirty="0" err="1"/>
            <a:t>nekuti</a:t>
          </a:r>
          <a:r>
            <a:rPr lang="en-US" sz="1800" b="1" kern="1200" dirty="0"/>
            <a:t> </a:t>
          </a:r>
          <a:r>
            <a:rPr lang="en-US" sz="1800" b="1" kern="1200" dirty="0" err="1"/>
            <a:t>kune</a:t>
          </a:r>
          <a:r>
            <a:rPr lang="en-US" sz="1800" b="1" kern="1200" dirty="0"/>
            <a:t> </a:t>
          </a:r>
          <a:r>
            <a:rPr lang="en-US" sz="1800" b="1" kern="1200" dirty="0" err="1"/>
            <a:t>Mwari</a:t>
          </a:r>
          <a:r>
            <a:rPr lang="en-US" sz="1800" b="1" kern="1200" dirty="0"/>
            <a:t> </a:t>
          </a:r>
          <a:r>
            <a:rPr lang="en-US" sz="1800" b="1" kern="1200" dirty="0" err="1"/>
            <a:t>mumwe</a:t>
          </a:r>
          <a:r>
            <a:rPr lang="en-US" sz="1800" b="1" kern="1200" dirty="0"/>
            <a:t> </a:t>
          </a:r>
          <a:r>
            <a:rPr lang="en-US" sz="1800" b="1" kern="1200" dirty="0" err="1"/>
            <a:t>chete</a:t>
          </a:r>
          <a:r>
            <a:rPr lang="en-US" sz="1800" b="1" kern="1200" dirty="0"/>
            <a:t> </a:t>
          </a:r>
          <a:r>
            <a:rPr lang="en-US" sz="1800" b="1" kern="1200" dirty="0" err="1"/>
            <a:t>wechokwadi</a:t>
          </a:r>
          <a:endParaRPr lang="en" sz="1800" b="1" kern="1200" dirty="0"/>
        </a:p>
      </dsp:txBody>
      <dsp:txXfrm>
        <a:off x="2669324" y="127207"/>
        <a:ext cx="4464831" cy="854423"/>
      </dsp:txXfrm>
    </dsp:sp>
    <dsp:sp modelId="{068719C7-C5E4-40BB-8BAF-8186DB790EF8}">
      <dsp:nvSpPr>
        <dsp:cNvPr id="0" name=""/>
        <dsp:cNvSpPr/>
      </dsp:nvSpPr>
      <dsp:spPr>
        <a:xfrm>
          <a:off x="7262319" y="127207"/>
          <a:ext cx="3650459" cy="854423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/>
            <a:t>Vasina simba havati vanzwisisa pfungwa iyi.</a:t>
          </a:r>
          <a:endParaRPr lang="en" sz="1800" b="1" kern="1200" dirty="0"/>
        </a:p>
      </dsp:txBody>
      <dsp:txXfrm>
        <a:off x="7689531" y="127207"/>
        <a:ext cx="2796036" cy="854423"/>
      </dsp:txXfrm>
    </dsp:sp>
    <dsp:sp modelId="{666AC947-4D8B-44F5-BA63-AF83B5AD4115}">
      <dsp:nvSpPr>
        <dsp:cNvPr id="0" name=""/>
        <dsp:cNvSpPr/>
      </dsp:nvSpPr>
      <dsp:spPr>
        <a:xfrm>
          <a:off x="3112" y="1213251"/>
          <a:ext cx="2573563" cy="1029425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VaKorinte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517825" y="1213251"/>
        <a:ext cx="1544138" cy="1029425"/>
      </dsp:txXfrm>
    </dsp:sp>
    <dsp:sp modelId="{6F7ADDF0-0B6A-451D-A9A2-A1F29DEE9070}">
      <dsp:nvSpPr>
        <dsp:cNvPr id="0" name=""/>
        <dsp:cNvSpPr/>
      </dsp:nvSpPr>
      <dsp:spPr>
        <a:xfrm>
          <a:off x="2242112" y="1300752"/>
          <a:ext cx="5738113" cy="854423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Vane </a:t>
          </a:r>
          <a:r>
            <a:rPr lang="en-US" sz="1700" b="1" kern="1200" dirty="0" err="1"/>
            <a:t>simba</a:t>
          </a:r>
          <a:r>
            <a:rPr lang="en-US" sz="1700" b="1" kern="1200" dirty="0"/>
            <a:t> </a:t>
          </a:r>
          <a:r>
            <a:rPr lang="en-US" sz="1700" b="1" kern="1200" dirty="0" err="1"/>
            <a:t>vanodya</a:t>
          </a:r>
          <a:r>
            <a:rPr lang="en-US" sz="1700" b="1" kern="1200" dirty="0"/>
            <a:t> </a:t>
          </a:r>
          <a:r>
            <a:rPr lang="en-US" sz="1700" b="1" kern="1200" dirty="0" err="1"/>
            <a:t>zvokudya</a:t>
          </a:r>
          <a:r>
            <a:rPr lang="en-US" sz="1700" b="1" kern="1200" dirty="0"/>
            <a:t> </a:t>
          </a:r>
          <a:r>
            <a:rPr lang="en-US" sz="1700" b="1" kern="1200" dirty="0" err="1"/>
            <a:t>zyakabayirwa</a:t>
          </a:r>
          <a:r>
            <a:rPr lang="en-US" sz="1700" b="1" kern="1200" dirty="0"/>
            <a:t> </a:t>
          </a:r>
          <a:r>
            <a:rPr lang="en-US" sz="1700" b="1" kern="1200" dirty="0" err="1"/>
            <a:t>zvifananidzo</a:t>
          </a:r>
          <a:r>
            <a:rPr lang="en-US" sz="1700" b="1" kern="1200" dirty="0"/>
            <a:t> </a:t>
          </a:r>
          <a:r>
            <a:rPr lang="en-US" sz="1700" b="1" kern="1200" dirty="0" err="1"/>
            <a:t>nekuti</a:t>
          </a:r>
          <a:r>
            <a:rPr lang="en-US" sz="1700" b="1" kern="1200" dirty="0"/>
            <a:t> </a:t>
          </a:r>
          <a:r>
            <a:rPr lang="en-US" sz="1700" b="1" kern="1200" dirty="0" err="1"/>
            <a:t>vanoziva</a:t>
          </a:r>
          <a:r>
            <a:rPr lang="en-US" sz="1700" b="1" kern="1200" dirty="0"/>
            <a:t> kuti </a:t>
          </a:r>
          <a:r>
            <a:rPr lang="en-US" sz="1700" b="1" kern="1200" dirty="0" err="1"/>
            <a:t>zvifananidzo</a:t>
          </a:r>
          <a:r>
            <a:rPr lang="en-US" sz="1700" b="1" kern="1200" dirty="0"/>
            <a:t> </a:t>
          </a:r>
          <a:r>
            <a:rPr lang="en-US" sz="1700" b="1" kern="1200" dirty="0" err="1"/>
            <a:t>hazvigoni</a:t>
          </a:r>
          <a:r>
            <a:rPr lang="en-US" sz="1700" b="1" kern="1200" dirty="0"/>
            <a:t> </a:t>
          </a:r>
          <a:r>
            <a:rPr lang="en-US" sz="1700" b="1" kern="1200" dirty="0" err="1"/>
            <a:t>kusvibisa</a:t>
          </a:r>
          <a:r>
            <a:rPr lang="en-US" sz="1700" b="1" kern="1200" dirty="0"/>
            <a:t> </a:t>
          </a:r>
          <a:r>
            <a:rPr lang="en-US" sz="1700" b="1" kern="1200" dirty="0" err="1"/>
            <a:t>zvokudya</a:t>
          </a:r>
          <a:r>
            <a:rPr lang="en-US" sz="1700" b="1" kern="1200" dirty="0"/>
            <a:t> </a:t>
          </a:r>
          <a:r>
            <a:rPr lang="en-US" sz="1700" b="1" kern="1200" dirty="0" err="1"/>
            <a:t>izvozvo</a:t>
          </a:r>
          <a:endParaRPr lang="en" sz="1700" b="1" kern="1200" dirty="0"/>
        </a:p>
      </dsp:txBody>
      <dsp:txXfrm>
        <a:off x="2669324" y="1300752"/>
        <a:ext cx="4883690" cy="854423"/>
      </dsp:txXfrm>
    </dsp:sp>
    <dsp:sp modelId="{531987D8-A72D-4C2C-ABC1-F5CAF8BEE0FD}">
      <dsp:nvSpPr>
        <dsp:cNvPr id="0" name=""/>
        <dsp:cNvSpPr/>
      </dsp:nvSpPr>
      <dsp:spPr>
        <a:xfrm>
          <a:off x="7681178" y="1300752"/>
          <a:ext cx="3650459" cy="854423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dirty="0"/>
            <a:t>Vasina simba vanotenda kuti vanotadza kana vakadya zvokudya izvozvo</a:t>
          </a:r>
          <a:r>
            <a:rPr lang="en" sz="1600" b="1" kern="1200" dirty="0"/>
            <a:t> </a:t>
          </a:r>
          <a:endParaRPr lang="en" sz="1800" b="1" kern="1200" dirty="0"/>
        </a:p>
      </dsp:txBody>
      <dsp:txXfrm>
        <a:off x="8108390" y="1300752"/>
        <a:ext cx="2796036" cy="8544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US" sz="2000" b="1" kern="1200" dirty="0" err="1">
              <a:solidFill>
                <a:schemeClr val="tx1"/>
              </a:solidFill>
            </a:rPr>
            <a:t>Kodzero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yekupiwa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chikafu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nesangano</a:t>
          </a:r>
          <a:r>
            <a:rPr lang="en" sz="2000" b="1" kern="1200" dirty="0">
              <a:solidFill>
                <a:schemeClr val="tx1"/>
              </a:solidFill>
            </a:rPr>
            <a:t>(1 VaKo.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US" sz="2000" b="1" kern="1200" dirty="0" err="1">
              <a:solidFill>
                <a:schemeClr val="tx1"/>
              </a:solidFill>
            </a:rPr>
            <a:t>Pauro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anosiya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kodzero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yake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seapostori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yekutsigirwa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nemasangano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aanoshumira</a:t>
          </a:r>
          <a:r>
            <a:rPr lang="en-US" sz="2000" b="1" kern="1200" dirty="0">
              <a:solidFill>
                <a:schemeClr val="tx1"/>
              </a:solidFill>
            </a:rPr>
            <a:t>, </a:t>
          </a:r>
          <a:r>
            <a:rPr lang="en-US" sz="2000" b="1" kern="1200" dirty="0" err="1">
              <a:solidFill>
                <a:schemeClr val="tx1"/>
              </a:solidFill>
            </a:rPr>
            <a:t>sezvaiitwa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nevamwe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vaapostori</a:t>
          </a:r>
          <a:r>
            <a:rPr lang="en-US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Kodzero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yekuperekedzwa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nemudzimai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wake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VaKo.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Tsika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yaiwanzoteverwa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nevaapostora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yaiva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yekufamba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nevakadzi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vavo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kuitira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kuvatarisira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nekubatsirwa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navo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mubasa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ravo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rouushumiri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Mukadzi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uyu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sezvakaita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murume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wake,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aiva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nekodzero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yekutsigirwa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nesangano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Kodzero yekurega kubata basa(1 VaKo. 9:6)</a:t>
          </a:r>
          <a:endParaRPr lang="es-ES" sz="18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Pauro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anoda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kuzviraramisa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nenzira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yake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kuitira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kuti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vanhu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vasafunge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kuti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ari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kuda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kutora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mukana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kubva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kuvanhu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vaanoparidzira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uye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kuti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avaratidze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muenzaniso</a:t>
          </a:r>
          <a:r>
            <a:rPr lang="en-US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wekusazvifunga</a:t>
          </a:r>
          <a:r>
            <a:rPr lang="en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18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Chitoro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chenyama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chaitengesa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yakanga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yambopiwa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sezvibayiro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kuzvifananidzo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pamwe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chete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nenyama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yakanga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isina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kudaro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aisafanira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kubvunza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nezvekwakabva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yacho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kuitira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asaratidzike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sekunge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anoiona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seisingabvumirwi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kudyiwa</a:t>
          </a:r>
          <a:b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VaKo. 10:25).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Munhu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asingatendi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akakoka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kuzodya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wacho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akadya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pasina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mubvunzo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sezvo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zvinhu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zvose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zvichibvumirwa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kwaari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muridzi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wemba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akataura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yacho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yakanga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yambopiwa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kuchifananidzo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Naizvozvo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kuitira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kusagumbura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yemuridzi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wemba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zvakaonekwa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zvakanga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zvisina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kufanira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kuti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mutendi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adye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nyama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iyoyo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VaKorinte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-US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ɀOSE KUTI MŊARI AKUDZWE</a:t>
            </a:r>
            <a:endParaRPr lang="en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7687241" y="6515100"/>
            <a:ext cx="45047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Chidzidzo 5 cha Nyamavhuvhu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Naiɀoɀo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kana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mucidya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kana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mucinwa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kana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muciita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cinhu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cipi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necipi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itai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ose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kuti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Mŋari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akudzwe</a:t>
            </a:r>
            <a:r>
              <a:rPr lang="en-US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s-ES" sz="1800" dirty="0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VaKorinte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521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Kutanga</a:t>
            </a:r>
            <a:r>
              <a:rPr lang="en-US" sz="1600" b="1" dirty="0"/>
              <a:t> </a:t>
            </a:r>
            <a:r>
              <a:rPr lang="en-US" sz="1600" b="1" dirty="0" err="1"/>
              <a:t>na</a:t>
            </a:r>
            <a:r>
              <a:rPr lang="en-US" sz="1600" b="1" dirty="0"/>
              <a:t> 1 VaKorinte 7, </a:t>
            </a: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anozvitsaurira</a:t>
            </a:r>
            <a:r>
              <a:rPr lang="en-US" sz="1600" b="1" dirty="0"/>
              <a:t> </a:t>
            </a:r>
            <a:r>
              <a:rPr lang="en-US" sz="1600" b="1" dirty="0" err="1"/>
              <a:t>amene</a:t>
            </a:r>
            <a:r>
              <a:rPr lang="en-US" sz="1600" b="1" dirty="0"/>
              <a:t> </a:t>
            </a:r>
            <a:r>
              <a:rPr lang="en-US" sz="1600" b="1" dirty="0" err="1"/>
              <a:t>kupindura</a:t>
            </a:r>
            <a:r>
              <a:rPr lang="en-US" sz="1600" b="1" dirty="0"/>
              <a:t> </a:t>
            </a:r>
            <a:r>
              <a:rPr lang="en-US" sz="1600" b="1" dirty="0" err="1"/>
              <a:t>nhevedzano</a:t>
            </a:r>
            <a:r>
              <a:rPr lang="en-US" sz="1600" b="1" dirty="0"/>
              <a:t> </a:t>
            </a:r>
            <a:r>
              <a:rPr lang="en-US" sz="1600" b="1" dirty="0" err="1"/>
              <a:t>yemibvunzo</a:t>
            </a:r>
            <a:r>
              <a:rPr lang="en-US" sz="1600" b="1" dirty="0"/>
              <a:t> </a:t>
            </a:r>
            <a:r>
              <a:rPr lang="en-US" sz="1600" b="1" dirty="0" err="1"/>
              <a:t>iyo</a:t>
            </a:r>
            <a:r>
              <a:rPr lang="en-US" sz="1600" b="1" dirty="0"/>
              <a:t> </a:t>
            </a:r>
            <a:r>
              <a:rPr lang="en-US" sz="1600" b="1" dirty="0" err="1"/>
              <a:t>vaKorinte</a:t>
            </a:r>
            <a:r>
              <a:rPr lang="en-US" sz="1600" b="1" dirty="0"/>
              <a:t> </a:t>
            </a:r>
            <a:r>
              <a:rPr lang="en-US" sz="1600" b="1" dirty="0" err="1"/>
              <a:t>akanga</a:t>
            </a:r>
            <a:r>
              <a:rPr lang="en-US" sz="1600" b="1" dirty="0"/>
              <a:t> </a:t>
            </a:r>
            <a:r>
              <a:rPr lang="en-US" sz="1600" b="1" dirty="0" err="1"/>
              <a:t>amutumira</a:t>
            </a:r>
            <a:r>
              <a:rPr lang="en-US" sz="1600" b="1" dirty="0"/>
              <a:t> </a:t>
            </a:r>
            <a:r>
              <a:rPr lang="en-US" sz="1600" b="1" dirty="0" err="1"/>
              <a:t>netsamba</a:t>
            </a:r>
            <a:r>
              <a:rPr lang="en-US" sz="1600" b="1" dirty="0"/>
              <a:t> (1 </a:t>
            </a:r>
            <a:r>
              <a:rPr lang="en-US" sz="1600" b="1" dirty="0" err="1"/>
              <a:t>VaKo</a:t>
            </a:r>
            <a:r>
              <a:rPr lang="en" sz="1600" b="1" dirty="0"/>
              <a:t>. 7:1a).</a:t>
            </a:r>
            <a:endParaRPr lang="es-ES" sz="16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3790456"/>
              </p:ext>
            </p:extLst>
          </p:nvPr>
        </p:nvGraphicFramePr>
        <p:xfrm>
          <a:off x="6457071" y="216753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354354"/>
            <a:ext cx="609288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Pamwe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chete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nepfungwa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iyi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anosimbisa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kukosha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kwekuti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zvinhu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zvose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zvinoitwa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musangano</a:t>
            </a:r>
            <a:r>
              <a:rPr lang="en-US" sz="1700" b="1" dirty="0">
                <a:solidFill>
                  <a:prstClr val="black"/>
                </a:solidFill>
              </a:rPr>
              <a:t>, kana </a:t>
            </a:r>
            <a:r>
              <a:rPr lang="en-US" sz="1700" b="1" dirty="0" err="1">
                <a:solidFill>
                  <a:prstClr val="black"/>
                </a:solidFill>
              </a:rPr>
              <a:t>muhupenyu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hwemunhu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pachake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zviitirwe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kukudzwa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kwaMwari</a:t>
            </a:r>
            <a:r>
              <a:rPr lang="en-US" sz="1700" b="1" dirty="0">
                <a:solidFill>
                  <a:prstClr val="black"/>
                </a:solidFill>
              </a:rPr>
              <a:t>.</a:t>
            </a:r>
            <a:endParaRPr kumimoji="0" lang="en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176346"/>
            <a:ext cx="6353851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Zvisinei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anoedza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kuisa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pfungwa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huru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inobatanidza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misoro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yose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yenyaya</a:t>
            </a:r>
            <a:r>
              <a:rPr lang="en-US" sz="1700" b="1" dirty="0">
                <a:solidFill>
                  <a:prstClr val="black"/>
                </a:solidFill>
              </a:rPr>
              <a:t>: </a:t>
            </a:r>
            <a:r>
              <a:rPr lang="en-US" sz="1700" b="1" dirty="0" err="1">
                <a:solidFill>
                  <a:prstClr val="black"/>
                </a:solidFill>
              </a:rPr>
              <a:t>rudo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neruremekedzo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rwevanhu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kune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mumwe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nemumwe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izvo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zvinofanira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kutungamirira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sangano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nehumwe</a:t>
            </a:r>
            <a:r>
              <a:rPr lang="en-US" sz="1700" b="1" dirty="0">
                <a:solidFill>
                  <a:prstClr val="black"/>
                </a:solidFill>
              </a:rPr>
              <a:t>.</a:t>
            </a:r>
            <a:endParaRPr kumimoji="0" lang="en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996" y="998338"/>
            <a:ext cx="609288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Nemhaka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yeizvi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kunyange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zvazvo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zvitsauko</a:t>
            </a:r>
            <a:r>
              <a:rPr lang="en-US" sz="1700" b="1" dirty="0">
                <a:solidFill>
                  <a:prstClr val="black"/>
                </a:solidFill>
              </a:rPr>
              <a:t> 8 </a:t>
            </a:r>
            <a:r>
              <a:rPr lang="en-US" sz="1700" b="1" dirty="0" err="1">
                <a:solidFill>
                  <a:prstClr val="black"/>
                </a:solidFill>
              </a:rPr>
              <a:t>kusvika</a:t>
            </a:r>
            <a:r>
              <a:rPr lang="en-US" sz="1700" b="1" dirty="0">
                <a:solidFill>
                  <a:prstClr val="black"/>
                </a:solidFill>
              </a:rPr>
              <a:t> ku10 </a:t>
            </a:r>
            <a:r>
              <a:rPr lang="en-US" sz="1700" b="1" dirty="0" err="1">
                <a:solidFill>
                  <a:prstClr val="black"/>
                </a:solidFill>
              </a:rPr>
              <a:t>zvichinyanya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kutaura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nezvekunamata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zvifananidzo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anopinzamo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dzimwe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nyaya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dzisingataridzike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nehukama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nechivi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chekunamata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zvifananidzo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kumimoji="0" lang="en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98488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3"/>
                </a:solidFill>
              </a:rPr>
              <a:t>RUZIVO NERUDO</a:t>
            </a:r>
          </a:p>
          <a:p>
            <a:pPr algn="ctr"/>
            <a:r>
              <a:rPr lang="en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en-US" b="1" dirty="0">
                <a:ln/>
                <a:solidFill>
                  <a:schemeClr val="accent4">
                    <a:lumMod val="50000"/>
                  </a:schemeClr>
                </a:solidFill>
              </a:rPr>
              <a:t>VaKorinte</a:t>
            </a:r>
            <a:r>
              <a:rPr lang="en" b="1" dirty="0">
                <a:ln/>
                <a:solidFill>
                  <a:schemeClr val="accent4">
                    <a:lumMod val="50000"/>
                  </a:schemeClr>
                </a:solidFill>
              </a:rPr>
              <a:t> 8 (</a:t>
            </a:r>
            <a:r>
              <a:rPr lang="en-US" b="1" dirty="0">
                <a:ln/>
                <a:solidFill>
                  <a:schemeClr val="accent4">
                    <a:lumMod val="50000"/>
                  </a:schemeClr>
                </a:solidFill>
              </a:rPr>
              <a:t>Ɀ</a:t>
            </a:r>
            <a:r>
              <a:rPr lang="en-US" b="1" dirty="0" err="1">
                <a:ln/>
                <a:solidFill>
                  <a:schemeClr val="accent4">
                    <a:lumMod val="50000"/>
                  </a:schemeClr>
                </a:solidFill>
              </a:rPr>
              <a:t>ekudya</a:t>
            </a:r>
            <a:r>
              <a:rPr lang="en-US" b="1" dirty="0">
                <a:ln/>
                <a:solidFill>
                  <a:schemeClr val="accent4">
                    <a:lumMod val="50000"/>
                  </a:schemeClr>
                </a:solidFill>
              </a:rPr>
              <a:t> ɀ</a:t>
            </a:r>
            <a:r>
              <a:rPr lang="en-US" b="1" dirty="0" err="1">
                <a:ln/>
                <a:solidFill>
                  <a:schemeClr val="accent4">
                    <a:lumMod val="50000"/>
                  </a:schemeClr>
                </a:solidFill>
              </a:rPr>
              <a:t>akaɓayirwa</a:t>
            </a:r>
            <a:r>
              <a:rPr lang="en-US" b="1" dirty="0">
                <a:ln/>
                <a:solidFill>
                  <a:schemeClr val="accent4">
                    <a:lumMod val="50000"/>
                  </a:schemeClr>
                </a:solidFill>
              </a:rPr>
              <a:t> ɀ</a:t>
            </a:r>
            <a:r>
              <a:rPr lang="en-US" b="1" dirty="0" err="1">
                <a:ln/>
                <a:solidFill>
                  <a:schemeClr val="accent4">
                    <a:lumMod val="50000"/>
                  </a:schemeClr>
                </a:solidFill>
              </a:rPr>
              <a:t>ifananidzo</a:t>
            </a:r>
            <a:r>
              <a:rPr lang="en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Kuziʋa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kunoʋuyisa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kuɀikudza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ruɗo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runosimbisa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sz="16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i-FI" b="1" dirty="0"/>
              <a:t>Pauro “anoparadzanisa” sangano kuita mapoka maviri: “vanesimba” ne“vasina simba”</a:t>
            </a:r>
            <a:r>
              <a:rPr lang="en" b="1" dirty="0"/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9818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500" b="1" dirty="0" err="1"/>
              <a:t>Asi</a:t>
            </a:r>
            <a:r>
              <a:rPr lang="en-US" sz="1500" b="1" dirty="0"/>
              <a:t> </a:t>
            </a:r>
            <a:r>
              <a:rPr lang="en-US" sz="1500" b="1" dirty="0" err="1"/>
              <a:t>avo</a:t>
            </a:r>
            <a:r>
              <a:rPr lang="en-US" sz="1500" b="1" dirty="0"/>
              <a:t> vane </a:t>
            </a:r>
            <a:r>
              <a:rPr lang="en-US" sz="1500" b="1" dirty="0" err="1"/>
              <a:t>simba</a:t>
            </a:r>
            <a:r>
              <a:rPr lang="en-US" sz="1500" b="1" dirty="0"/>
              <a:t>, </a:t>
            </a:r>
            <a:r>
              <a:rPr lang="en-US" sz="1500" b="1" dirty="0" err="1"/>
              <a:t>kuburikidza</a:t>
            </a:r>
            <a:r>
              <a:rPr lang="en-US" sz="1500" b="1" dirty="0"/>
              <a:t> </a:t>
            </a:r>
            <a:r>
              <a:rPr lang="en-US" sz="1500" b="1" dirty="0" err="1"/>
              <a:t>neruzivo</a:t>
            </a:r>
            <a:r>
              <a:rPr lang="en-US" sz="1500" b="1" dirty="0"/>
              <a:t> </a:t>
            </a:r>
            <a:r>
              <a:rPr lang="en-US" sz="1500" b="1" dirty="0" err="1"/>
              <a:t>rwavo</a:t>
            </a:r>
            <a:r>
              <a:rPr lang="en-US" sz="1500" b="1" dirty="0"/>
              <a:t> </a:t>
            </a:r>
            <a:r>
              <a:rPr lang="en-US" sz="1500" b="1" dirty="0" err="1"/>
              <a:t>nemuenzaniso</a:t>
            </a:r>
            <a:r>
              <a:rPr lang="en-US" sz="1500" b="1" dirty="0"/>
              <a:t> </a:t>
            </a:r>
            <a:r>
              <a:rPr lang="en-US" sz="1500" b="1" dirty="0" err="1"/>
              <a:t>wavo</a:t>
            </a:r>
            <a:r>
              <a:rPr lang="en-US" sz="1500" b="1" dirty="0"/>
              <a:t>, </a:t>
            </a:r>
            <a:r>
              <a:rPr lang="en-US" sz="1500" b="1" dirty="0" err="1"/>
              <a:t>vanogona</a:t>
            </a:r>
            <a:r>
              <a:rPr lang="en-US" sz="1500" b="1" dirty="0"/>
              <a:t> </a:t>
            </a:r>
            <a:r>
              <a:rPr lang="en-US" sz="1500" b="1" dirty="0" err="1"/>
              <a:t>kukonzera</a:t>
            </a:r>
            <a:r>
              <a:rPr lang="en-US" sz="1500" b="1" dirty="0"/>
              <a:t> kuti </a:t>
            </a:r>
            <a:r>
              <a:rPr lang="en-US" sz="1500" b="1" dirty="0" err="1"/>
              <a:t>vasina</a:t>
            </a:r>
            <a:r>
              <a:rPr lang="en-US" sz="1500" b="1" dirty="0"/>
              <a:t> </a:t>
            </a:r>
            <a:r>
              <a:rPr lang="en-US" sz="1500" b="1" dirty="0" err="1"/>
              <a:t>simba</a:t>
            </a:r>
            <a:r>
              <a:rPr lang="en-US" sz="1500" b="1" dirty="0"/>
              <a:t> </a:t>
            </a:r>
            <a:r>
              <a:rPr lang="en-US" sz="1500" b="1" dirty="0" err="1"/>
              <a:t>vagumburwe</a:t>
            </a:r>
            <a:r>
              <a:rPr lang="en-US" sz="1500" b="1" dirty="0"/>
              <a:t> (1 VaKorinte 8:10). </a:t>
            </a:r>
            <a:r>
              <a:rPr lang="en-US" sz="1500" b="1" dirty="0" err="1"/>
              <a:t>Nekuda</a:t>
            </a:r>
            <a:r>
              <a:rPr lang="en-US" sz="1500" b="1" dirty="0"/>
              <a:t> </a:t>
            </a:r>
            <a:r>
              <a:rPr lang="en-US" sz="1500" b="1" dirty="0" err="1"/>
              <a:t>kwerudo</a:t>
            </a:r>
            <a:r>
              <a:rPr lang="en-US" sz="1500" b="1" dirty="0"/>
              <a:t> </a:t>
            </a:r>
            <a:r>
              <a:rPr lang="en-US" sz="1500" b="1" dirty="0" err="1"/>
              <a:t>rwaanaro</a:t>
            </a:r>
            <a:r>
              <a:rPr lang="en-US" sz="1500" b="1" dirty="0"/>
              <a:t> </a:t>
            </a:r>
            <a:r>
              <a:rPr lang="en-US" sz="1500" b="1" dirty="0" err="1"/>
              <a:t>kuhama</a:t>
            </a:r>
            <a:r>
              <a:rPr lang="en-US" sz="1500" b="1" dirty="0"/>
              <a:t> </a:t>
            </a:r>
            <a:r>
              <a:rPr lang="en-US" sz="1500" b="1" dirty="0" err="1"/>
              <a:t>yake</a:t>
            </a:r>
            <a:r>
              <a:rPr lang="en-US" sz="1500" b="1" dirty="0"/>
              <a:t>, </a:t>
            </a:r>
            <a:r>
              <a:rPr lang="en-US" sz="1500" b="1" dirty="0" err="1"/>
              <a:t>munhu</a:t>
            </a:r>
            <a:r>
              <a:rPr lang="en-US" sz="1500" b="1" dirty="0"/>
              <a:t> </a:t>
            </a:r>
            <a:r>
              <a:rPr lang="en-US" sz="1500" b="1" dirty="0" err="1"/>
              <a:t>ane</a:t>
            </a:r>
            <a:r>
              <a:rPr lang="en-US" sz="1500" b="1" dirty="0"/>
              <a:t> </a:t>
            </a:r>
            <a:r>
              <a:rPr lang="en-US" sz="1500" b="1" dirty="0" err="1"/>
              <a:t>simba</a:t>
            </a:r>
            <a:r>
              <a:rPr lang="en-US" sz="1500" b="1" dirty="0"/>
              <a:t> </a:t>
            </a:r>
            <a:r>
              <a:rPr lang="en-US" sz="1500" b="1" dirty="0" err="1"/>
              <a:t>anofanira</a:t>
            </a:r>
            <a:r>
              <a:rPr lang="en-US" sz="1500" b="1" dirty="0"/>
              <a:t> </a:t>
            </a:r>
            <a:r>
              <a:rPr lang="en-US" sz="1500" b="1" dirty="0" err="1"/>
              <a:t>kuzvidzora</a:t>
            </a:r>
            <a:r>
              <a:rPr lang="en-US" sz="1500" b="1" dirty="0"/>
              <a:t> (1 VaKorinte 8:11-13).</a:t>
            </a:r>
            <a:endParaRPr lang="en" sz="15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5630959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500" b="1" dirty="0" err="1">
                <a:solidFill>
                  <a:prstClr val="black"/>
                </a:solidFill>
              </a:rPr>
              <a:t>MaKristu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anofanira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kuisa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rudo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pamberi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peruzivo</a:t>
            </a:r>
            <a:r>
              <a:rPr lang="en-US" sz="1500" b="1" dirty="0">
                <a:solidFill>
                  <a:prstClr val="black"/>
                </a:solidFill>
              </a:rPr>
              <a:t> kana </a:t>
            </a:r>
            <a:r>
              <a:rPr lang="en-US" sz="1500" b="1" dirty="0" err="1">
                <a:solidFill>
                  <a:prstClr val="black"/>
                </a:solidFill>
              </a:rPr>
              <a:t>ruzivo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rwacho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ruchigona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kuva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chigumbuso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kuhama</a:t>
            </a:r>
            <a:r>
              <a:rPr lang="en-US" sz="1500" b="1" dirty="0">
                <a:solidFill>
                  <a:prstClr val="black"/>
                </a:solidFill>
              </a:rPr>
              <a:t> “</a:t>
            </a:r>
            <a:r>
              <a:rPr lang="en-US" sz="1500" b="1" dirty="0" err="1">
                <a:solidFill>
                  <a:prstClr val="black"/>
                </a:solidFill>
              </a:rPr>
              <a:t>isina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kusimba</a:t>
            </a:r>
            <a:r>
              <a:rPr lang="en-US" sz="1500" b="1" dirty="0">
                <a:solidFill>
                  <a:prstClr val="black"/>
                </a:solidFill>
              </a:rPr>
              <a:t>” (</a:t>
            </a:r>
            <a:r>
              <a:rPr lang="en-US" sz="1500" b="1" dirty="0" err="1">
                <a:solidFill>
                  <a:prstClr val="black"/>
                </a:solidFill>
              </a:rPr>
              <a:t>iri</a:t>
            </a:r>
            <a:r>
              <a:rPr lang="en-US" sz="1500" b="1" dirty="0">
                <a:solidFill>
                  <a:prstClr val="black"/>
                </a:solidFill>
              </a:rPr>
              <a:t> </a:t>
            </a:r>
            <a:r>
              <a:rPr lang="en-US" sz="1500" b="1" dirty="0" err="1">
                <a:solidFill>
                  <a:prstClr val="black"/>
                </a:solidFill>
              </a:rPr>
              <a:t>mukukura</a:t>
            </a:r>
            <a:r>
              <a:rPr lang="en-US" sz="1500" b="1" dirty="0">
                <a:solidFill>
                  <a:prstClr val="black"/>
                </a:solidFill>
              </a:rPr>
              <a:t>).</a:t>
            </a:r>
            <a:endParaRPr kumimoji="0" lang="en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KODZERO DZEEVHANGERI</a:t>
            </a:r>
          </a:p>
          <a:p>
            <a:pPr algn="ctr"/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en-US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VaKorinte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</a:t>
            </a:r>
            <a:r>
              <a:rPr lang="en-US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Pauro</a:t>
            </a:r>
            <a:r>
              <a:rPr lang="en-US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anosiya</a:t>
            </a:r>
            <a:r>
              <a:rPr lang="en-US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kodzero</a:t>
            </a:r>
            <a:r>
              <a:rPr lang="en-US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dzake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8617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Saiɀoɀo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ʋo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Ishe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wakaraira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kuti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ʋanoparidza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Evaŋgeri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ʋararame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neEvaŋgeri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VaKorinte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Pauro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akasiya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kodzero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dzinosvika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nhatu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nekuda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kwerudo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rwaaiitira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vasina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simba</a:t>
            </a:r>
            <a:r>
              <a:rPr lang="en-US" sz="13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  <a:endParaRPr lang="en" sz="13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1500594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Kunyange</a:t>
            </a:r>
            <a:r>
              <a:rPr lang="en-US" sz="2000" b="1" dirty="0"/>
              <a:t> </a:t>
            </a:r>
            <a:r>
              <a:rPr lang="en-US" sz="2000" b="1" dirty="0" err="1"/>
              <a:t>zvazvo</a:t>
            </a:r>
            <a:r>
              <a:rPr lang="en-US" sz="2000" b="1" dirty="0"/>
              <a:t> Jesu </a:t>
            </a:r>
            <a:r>
              <a:rPr lang="en-US" sz="2000" b="1" dirty="0" err="1"/>
              <a:t>akajekesa</a:t>
            </a:r>
            <a:r>
              <a:rPr lang="en-US" sz="2000" b="1" dirty="0"/>
              <a:t> kuti </a:t>
            </a:r>
            <a:r>
              <a:rPr lang="en-US" sz="2000" b="1" dirty="0" err="1"/>
              <a:t>vaya</a:t>
            </a:r>
            <a:r>
              <a:rPr lang="en-US" sz="2000" b="1" dirty="0"/>
              <a:t> </a:t>
            </a:r>
            <a:r>
              <a:rPr lang="en-US" sz="2000" b="1" dirty="0" err="1"/>
              <a:t>vanoparidza</a:t>
            </a:r>
            <a:r>
              <a:rPr lang="en-US" sz="2000" b="1" dirty="0"/>
              <a:t> </a:t>
            </a:r>
            <a:r>
              <a:rPr lang="en-US" sz="2000" b="1" dirty="0" err="1"/>
              <a:t>vhangeri</a:t>
            </a:r>
            <a:r>
              <a:rPr lang="en-US" sz="2000" b="1" dirty="0"/>
              <a:t> </a:t>
            </a:r>
            <a:r>
              <a:rPr lang="en-US" sz="2000" b="1" dirty="0" err="1"/>
              <a:t>vanofanira</a:t>
            </a:r>
            <a:r>
              <a:rPr lang="en-US" sz="2000" b="1" dirty="0"/>
              <a:t> </a:t>
            </a:r>
            <a:r>
              <a:rPr lang="en-US" sz="2000" b="1" dirty="0" err="1"/>
              <a:t>kurarama</a:t>
            </a:r>
            <a:r>
              <a:rPr lang="en-US" sz="2000" b="1" dirty="0"/>
              <a:t> </a:t>
            </a:r>
            <a:r>
              <a:rPr lang="en-US" sz="2000" b="1" dirty="0" err="1"/>
              <a:t>kubva</a:t>
            </a:r>
            <a:r>
              <a:rPr lang="en-US" sz="2000" b="1" dirty="0"/>
              <a:t> </a:t>
            </a:r>
            <a:r>
              <a:rPr lang="en-US" sz="2000" b="1" dirty="0" err="1"/>
              <a:t>muvhangeri</a:t>
            </a:r>
            <a:r>
              <a:rPr lang="en-US" sz="2000" b="1" dirty="0"/>
              <a:t>, </a:t>
            </a:r>
            <a:r>
              <a:rPr lang="en-US" sz="2000" b="1" dirty="0" err="1"/>
              <a:t>Pauro</a:t>
            </a:r>
            <a:r>
              <a:rPr lang="en-US" sz="2000" b="1" dirty="0"/>
              <a:t> </a:t>
            </a:r>
            <a:r>
              <a:rPr lang="en-US" sz="2000" b="1" dirty="0" err="1"/>
              <a:t>naBhanabhasi</a:t>
            </a:r>
            <a:r>
              <a:rPr lang="en-US" sz="2000" b="1" dirty="0"/>
              <a:t> </a:t>
            </a:r>
            <a:r>
              <a:rPr lang="en-US" sz="2000" b="1" dirty="0" err="1"/>
              <a:t>vakazvisiya</a:t>
            </a:r>
            <a:r>
              <a:rPr lang="en-US" sz="2000" b="1" dirty="0"/>
              <a:t> </a:t>
            </a:r>
            <a:r>
              <a:rPr lang="en-US" sz="2000" b="1" dirty="0" err="1"/>
              <a:t>vachida</a:t>
            </a:r>
            <a:r>
              <a:rPr lang="en-US" sz="2000" b="1" dirty="0"/>
              <a:t> kuti </a:t>
            </a:r>
            <a:r>
              <a:rPr lang="en-US" sz="2000" b="1" dirty="0" err="1"/>
              <a:t>vasavhiringidza</a:t>
            </a:r>
            <a:r>
              <a:rPr lang="en-US" sz="2000" b="1" dirty="0"/>
              <a:t> </a:t>
            </a:r>
            <a:r>
              <a:rPr lang="en-US" sz="2000" b="1" dirty="0" err="1"/>
              <a:t>vatendi</a:t>
            </a:r>
            <a:r>
              <a:rPr lang="en" sz="2000" b="1" dirty="0"/>
              <a:t>(1 VaKo. 9:12-14; Rk. 10:7).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046440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ZVIDZIDZO KUBVA KARE</a:t>
            </a:r>
          </a:p>
          <a:p>
            <a:pPr algn="ctr"/>
            <a:r>
              <a:rPr kumimoji="0" lang="en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</a:rPr>
              <a:t>1 </a:t>
            </a:r>
            <a:r>
              <a:rPr lang="en-US" b="1" dirty="0">
                <a:ln w="0"/>
                <a:solidFill>
                  <a:schemeClr val="accent6">
                    <a:lumMod val="75000"/>
                  </a:schemeClr>
                </a:solidFill>
              </a:rPr>
              <a:t>VaKorinte</a:t>
            </a:r>
            <a:r>
              <a:rPr kumimoji="0" lang="en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</a:rPr>
              <a:t> 10:1-13 (</a:t>
            </a:r>
            <a:r>
              <a:rPr lang="en-US" b="1" dirty="0">
                <a:ln w="0"/>
                <a:solidFill>
                  <a:schemeClr val="accent6">
                    <a:lumMod val="75000"/>
                  </a:schemeClr>
                </a:solidFill>
              </a:rPr>
              <a:t>Nyevero </a:t>
            </a:r>
            <a:r>
              <a:rPr lang="en-US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pamusoro</a:t>
            </a:r>
            <a:r>
              <a:rPr lang="en-US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pokunamata</a:t>
            </a:r>
            <a:r>
              <a:rPr lang="en-US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zvifananidzo</a:t>
            </a:r>
            <a:r>
              <a:rPr kumimoji="0" lang="en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58477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Imi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regai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kunamata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ifananidzo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saʋamŋe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ʋaʋo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seɀaɀakanyorwa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ɀ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icinzi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: ‘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Ʋanhu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ʋakagara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pasi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pakudya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nokunwa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ʋakamuka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kuti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ʋatambe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’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388284"/>
            <a:ext cx="6631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Chiitiko</a:t>
            </a:r>
            <a:r>
              <a:rPr lang="en-US" sz="1600" b="1" dirty="0"/>
              <a:t> </a:t>
            </a:r>
            <a:r>
              <a:rPr lang="en-US" sz="1600" b="1" dirty="0" err="1"/>
              <a:t>cheKubuda</a:t>
            </a:r>
            <a:r>
              <a:rPr lang="en-US" sz="1600" b="1" dirty="0"/>
              <a:t> </a:t>
            </a:r>
            <a:r>
              <a:rPr lang="en-US" sz="1600" b="1" dirty="0" err="1"/>
              <a:t>kweVaIsiraeri</a:t>
            </a:r>
            <a:r>
              <a:rPr lang="en-US" sz="1600" b="1" dirty="0"/>
              <a:t> </a:t>
            </a:r>
            <a:r>
              <a:rPr lang="en-US" sz="1600" b="1" dirty="0" err="1"/>
              <a:t>muIjipita</a:t>
            </a:r>
            <a:r>
              <a:rPr lang="en-US" sz="1600" b="1" dirty="0"/>
              <a:t>, kana </a:t>
            </a:r>
            <a:r>
              <a:rPr lang="en-US" sz="1600" b="1" dirty="0" err="1"/>
              <a:t>chikatariswa</a:t>
            </a:r>
            <a:r>
              <a:rPr lang="en-US" sz="1600" b="1" dirty="0"/>
              <a:t> </a:t>
            </a:r>
            <a:r>
              <a:rPr lang="en-US" sz="1600" b="1" dirty="0" err="1"/>
              <a:t>nenzira</a:t>
            </a:r>
            <a:r>
              <a:rPr lang="en-US" sz="1600" b="1" dirty="0"/>
              <a:t> </a:t>
            </a:r>
            <a:r>
              <a:rPr lang="en-US" sz="1600" b="1" dirty="0" err="1"/>
              <a:t>yemweya</a:t>
            </a:r>
            <a:r>
              <a:rPr lang="en-US" sz="1600" b="1" dirty="0"/>
              <a:t>, </a:t>
            </a:r>
            <a:r>
              <a:rPr lang="en-US" sz="1600" b="1" dirty="0" err="1"/>
              <a:t>chakafanana</a:t>
            </a:r>
            <a:r>
              <a:rPr lang="en-US" sz="1600" b="1" dirty="0"/>
              <a:t> </a:t>
            </a:r>
            <a:r>
              <a:rPr lang="en-US" sz="1600" b="1" dirty="0" err="1"/>
              <a:t>nerwendo</a:t>
            </a:r>
            <a:r>
              <a:rPr lang="en-US" sz="1600" b="1" dirty="0"/>
              <a:t> </a:t>
            </a:r>
            <a:r>
              <a:rPr lang="en-US" sz="1600" b="1" dirty="0" err="1"/>
              <a:t>rwedu</a:t>
            </a:r>
            <a:r>
              <a:rPr lang="en-US" sz="1600" b="1" dirty="0"/>
              <a:t>. </a:t>
            </a:r>
            <a:r>
              <a:rPr lang="en-US" sz="1600" b="1" dirty="0" err="1"/>
              <a:t>Kuyambuka</a:t>
            </a:r>
            <a:r>
              <a:rPr lang="en-US" sz="1600" b="1" dirty="0"/>
              <a:t> </a:t>
            </a:r>
            <a:r>
              <a:rPr lang="en-US" sz="1600" b="1" dirty="0" err="1"/>
              <a:t>gungwa</a:t>
            </a:r>
            <a:r>
              <a:rPr lang="en-US" sz="1600" b="1" dirty="0"/>
              <a:t> </a:t>
            </a:r>
            <a:r>
              <a:rPr lang="en-US" sz="1600" b="1" dirty="0" err="1"/>
              <a:t>kwakafanana</a:t>
            </a:r>
            <a:r>
              <a:rPr lang="en-US" sz="1600" b="1" dirty="0"/>
              <a:t> </a:t>
            </a:r>
            <a:r>
              <a:rPr lang="en-US" sz="1600" b="1" dirty="0" err="1"/>
              <a:t>nesungano</a:t>
            </a:r>
            <a:r>
              <a:rPr lang="en-US" sz="1600" b="1" dirty="0"/>
              <a:t> </a:t>
            </a:r>
            <a:r>
              <a:rPr lang="en-US" sz="1600" b="1" dirty="0" err="1"/>
              <a:t>yedu</a:t>
            </a:r>
            <a:r>
              <a:rPr lang="en-US" sz="1600" b="1" dirty="0"/>
              <a:t> </a:t>
            </a:r>
            <a:r>
              <a:rPr lang="en-US" sz="1600" b="1" dirty="0" err="1"/>
              <a:t>yerubhapatidzo</a:t>
            </a:r>
            <a:r>
              <a:rPr lang="en" sz="1600" b="1" dirty="0"/>
              <a:t>(1 VaKo.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423154"/>
            <a:ext cx="57626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Ngwarirai</a:t>
            </a:r>
            <a:r>
              <a:rPr lang="en-US" sz="1600" b="1" dirty="0"/>
              <a:t>! </a:t>
            </a:r>
            <a:r>
              <a:rPr lang="en-US" sz="1600" b="1" dirty="0" err="1"/>
              <a:t>Kunyange</a:t>
            </a:r>
            <a:r>
              <a:rPr lang="en-US" sz="1600" b="1" dirty="0"/>
              <a:t> </a:t>
            </a:r>
            <a:r>
              <a:rPr lang="en-US" sz="1600" b="1" dirty="0" err="1"/>
              <a:t>zvazvo</a:t>
            </a:r>
            <a:r>
              <a:rPr lang="en-US" sz="1600" b="1" dirty="0"/>
              <a:t> </a:t>
            </a:r>
            <a:r>
              <a:rPr lang="en-US" sz="1600" b="1" dirty="0" err="1"/>
              <a:t>vaiva</a:t>
            </a:r>
            <a:r>
              <a:rPr lang="en-US" sz="1600" b="1" dirty="0"/>
              <a:t> </a:t>
            </a:r>
            <a:r>
              <a:rPr lang="en-US" sz="1600" b="1" dirty="0" err="1"/>
              <a:t>neruzivo</a:t>
            </a:r>
            <a:r>
              <a:rPr lang="en-US" sz="1600" b="1" dirty="0"/>
              <a:t>, </a:t>
            </a:r>
            <a:r>
              <a:rPr lang="en-US" sz="1600" b="1" dirty="0" err="1"/>
              <a:t>vaIsraeri</a:t>
            </a:r>
            <a:r>
              <a:rPr lang="en-US" sz="1600" b="1" dirty="0"/>
              <a:t> </a:t>
            </a:r>
            <a:r>
              <a:rPr lang="en-US" sz="1600" b="1" dirty="0" err="1"/>
              <a:t>vakawira</a:t>
            </a:r>
            <a:r>
              <a:rPr lang="en-US" sz="1600" b="1" dirty="0"/>
              <a:t> </a:t>
            </a:r>
            <a:r>
              <a:rPr lang="en-US" sz="1600" b="1" dirty="0" err="1"/>
              <a:t>muzvivi</a:t>
            </a:r>
            <a:r>
              <a:rPr lang="en-US" sz="1600" b="1" dirty="0"/>
              <a:t> </a:t>
            </a:r>
            <a:r>
              <a:rPr lang="en-US" sz="1600" b="1" dirty="0" err="1"/>
              <a:t>zvikuru</a:t>
            </a:r>
            <a:r>
              <a:rPr lang="en-US" sz="1600" b="1" dirty="0"/>
              <a:t>, </a:t>
            </a:r>
            <a:r>
              <a:rPr lang="en-US" sz="1600" b="1" dirty="0" err="1"/>
              <a:t>zvinosanganisira</a:t>
            </a:r>
            <a:r>
              <a:rPr lang="en-US" sz="1600" b="1" dirty="0"/>
              <a:t> </a:t>
            </a:r>
            <a:r>
              <a:rPr lang="en-US" sz="1600" b="1" dirty="0" err="1"/>
              <a:t>kunamata</a:t>
            </a:r>
            <a:r>
              <a:rPr lang="en-US" sz="1600" b="1" dirty="0"/>
              <a:t> </a:t>
            </a:r>
            <a:r>
              <a:rPr lang="en-US" sz="1600" b="1" dirty="0" err="1"/>
              <a:t>zvidhori</a:t>
            </a:r>
            <a:r>
              <a:rPr lang="en-US" sz="1600" b="1" dirty="0"/>
              <a:t>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unzenza</a:t>
            </a:r>
            <a:r>
              <a:rPr lang="en-US" sz="1600" b="1" dirty="0"/>
              <a:t>. </a:t>
            </a:r>
            <a:r>
              <a:rPr lang="en-US" sz="1600" b="1" dirty="0" err="1"/>
              <a:t>Ngatisarega</a:t>
            </a:r>
            <a:r>
              <a:rPr lang="en-US" sz="1600" b="1" dirty="0"/>
              <a:t> </a:t>
            </a:r>
            <a:r>
              <a:rPr lang="en-US" sz="1600" b="1" dirty="0" err="1"/>
              <a:t>chinhu</a:t>
            </a:r>
            <a:r>
              <a:rPr lang="en-US" sz="1600" b="1" dirty="0"/>
              <a:t> </a:t>
            </a:r>
            <a:r>
              <a:rPr lang="en-US" sz="1600" b="1" dirty="0" err="1"/>
              <a:t>chakadaro</a:t>
            </a:r>
            <a:r>
              <a:rPr lang="en-US" sz="1600" b="1" dirty="0"/>
              <a:t> </a:t>
            </a:r>
            <a:r>
              <a:rPr lang="en-US" sz="1600" b="1" dirty="0" err="1"/>
              <a:t>chichiitika</a:t>
            </a:r>
            <a:r>
              <a:rPr lang="en-US" sz="1600" b="1" dirty="0"/>
              <a:t> </a:t>
            </a:r>
            <a:r>
              <a:rPr lang="en-US" sz="1600" b="1" dirty="0" err="1"/>
              <a:t>kwatiri</a:t>
            </a:r>
            <a:r>
              <a:rPr lang="en-US" sz="1600" b="1" dirty="0"/>
              <a:t>! (1 </a:t>
            </a:r>
            <a:r>
              <a:rPr lang="en-US" sz="1600" b="1" dirty="0" err="1"/>
              <a:t>Vakorinte</a:t>
            </a:r>
            <a:r>
              <a:rPr lang="en-US" sz="1600" b="1" dirty="0"/>
              <a:t> 10:5-10).</a:t>
            </a:r>
            <a:endParaRPr lang="en" sz="1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403947"/>
            <a:ext cx="6578081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Zvokudya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nezvinwiwa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zvavakatora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murenje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zvakafanana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nekutora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kwatinoita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Chirairo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chaShe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apo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patinodya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nekunwa</a:t>
            </a:r>
            <a:r>
              <a:rPr lang="en-US" sz="1700" b="1" dirty="0">
                <a:solidFill>
                  <a:prstClr val="black"/>
                </a:solidFill>
              </a:rPr>
              <a:t>—</a:t>
            </a:r>
            <a:r>
              <a:rPr lang="en-US" sz="1700" b="1" dirty="0" err="1">
                <a:solidFill>
                  <a:prstClr val="black"/>
                </a:solidFill>
              </a:rPr>
              <a:t>pamweya</a:t>
            </a:r>
            <a:r>
              <a:rPr lang="en-US" sz="1700" b="1" dirty="0">
                <a:solidFill>
                  <a:prstClr val="black"/>
                </a:solidFill>
              </a:rPr>
              <a:t>—</a:t>
            </a:r>
            <a:r>
              <a:rPr lang="en-US" sz="1700" b="1" dirty="0" err="1">
                <a:solidFill>
                  <a:prstClr val="black"/>
                </a:solidFill>
              </a:rPr>
              <a:t>muviri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neropa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raJesu</a:t>
            </a:r>
            <a:r>
              <a:rPr lang="en-US" sz="1700" b="1" dirty="0">
                <a:solidFill>
                  <a:prstClr val="black"/>
                </a:solidFill>
              </a:rPr>
              <a:t> (1 </a:t>
            </a:r>
            <a:r>
              <a:rPr lang="en-US" sz="1700" b="1" dirty="0" err="1">
                <a:solidFill>
                  <a:prstClr val="black"/>
                </a:solidFill>
              </a:rPr>
              <a:t>VaKo</a:t>
            </a:r>
            <a:r>
              <a:rPr lang="en-US" sz="1700" b="1" dirty="0">
                <a:solidFill>
                  <a:prstClr val="black"/>
                </a:solidFill>
              </a:rPr>
              <a:t>. 10:3-4).</a:t>
            </a:r>
            <a:endParaRPr kumimoji="0" lang="en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605392"/>
            <a:ext cx="5762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Naizvozvo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muapostora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anopedzisa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chikamu</a:t>
            </a:r>
            <a:r>
              <a:rPr lang="en-US" b="1" dirty="0">
                <a:solidFill>
                  <a:prstClr val="black"/>
                </a:solidFill>
              </a:rPr>
              <a:t> chino </a:t>
            </a:r>
            <a:r>
              <a:rPr lang="en-US" b="1" dirty="0" err="1">
                <a:solidFill>
                  <a:prstClr val="black"/>
                </a:solidFill>
              </a:rPr>
              <a:t>nemazano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simba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“</a:t>
            </a:r>
            <a:r>
              <a:rPr lang="en-US" b="1" dirty="0" err="1">
                <a:solidFill>
                  <a:prstClr val="black"/>
                </a:solidFill>
              </a:rPr>
              <a:t>Naiɀoɀo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unoti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ndinomira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ŋgaacenjere</a:t>
            </a:r>
            <a:r>
              <a:rPr lang="en-US" b="1" dirty="0">
                <a:solidFill>
                  <a:prstClr val="black"/>
                </a:solidFill>
              </a:rPr>
              <a:t> kuti </a:t>
            </a:r>
            <a:r>
              <a:rPr lang="en-US" b="1" dirty="0" err="1">
                <a:solidFill>
                  <a:prstClr val="black"/>
                </a:solidFill>
              </a:rPr>
              <a:t>arege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kuwa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</a:t>
            </a:r>
            <a:r>
              <a:rPr lang="en-US" b="1" dirty="0">
                <a:solidFill>
                  <a:prstClr val="black"/>
                </a:solidFill>
              </a:rPr>
              <a:t> (1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10:12).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TIZAI KUNAMATA ɀIFANANIDZO</a:t>
            </a:r>
          </a:p>
          <a:p>
            <a:pPr algn="ctr"/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VaKorinte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Mukombe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waShe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nemukombe</a:t>
            </a:r>
            <a:r>
              <a:rPr lang="en-U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wemadhimoni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Naiɀoɀo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ʋaɗikanwa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ʋaŋgu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tizai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kunamata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ifananidzo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Kana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zvokudya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zvakabayirwa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zvifananidzo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zvichigona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kudyiwa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pasina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kunetseka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sei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Pauro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achiita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seari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kurambidza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izvozvo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mubhuku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ra1 VaKorinte</a:t>
            </a:r>
            <a: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34713" y="4265577"/>
            <a:ext cx="4114411" cy="21352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903845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Kuburikidza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nekugamuchira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Chirairo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chaTenzi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tinova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nhengo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dzemuviri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waKristu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chechi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),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asi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nekutora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chikamu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mumitambo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yekunamata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zvifananidzo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tinobatanidzwa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nemadhimoni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.(1 </a:t>
            </a:r>
            <a:r>
              <a:rPr lang="en-US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VaKo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10:16-20).</a:t>
            </a:r>
          </a:p>
          <a:p>
            <a:pPr>
              <a:spcBef>
                <a:spcPts val="600"/>
              </a:spcBef>
            </a:pPr>
            <a:br>
              <a:rPr lang="en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endParaRPr lang="en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Zvinhu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zvakasiyana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kudya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zvokudya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kumba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usina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mhosva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yepfungwa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uye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kuita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saizvozvo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panguva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yemhemberero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yeruzhinji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apo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panenge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pachinamatwa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zvifananidzo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Nekupinda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mumhemberero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dzakadai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mutendi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anenge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achiramba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kutenda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kwake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uye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achigamuchira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kunamata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zvifananidzo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4" y="5605459"/>
            <a:ext cx="76489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Hatingakwanisi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kunwa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mukombe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weChirairo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chaTenzi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tichirumbidza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Jesu,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uye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panguva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imwe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cheteyo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tichinwa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kubva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mumukombe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unokudza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madhimoni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 </a:t>
            </a:r>
            <a:r>
              <a:rPr lang="en-US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VaKo</a:t>
            </a:r>
            <a:r>
              <a:rPr lang="en-US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10:21).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ZVINOTENDERWA UYE ZVAKAKODZERA</a:t>
            </a:r>
          </a:p>
          <a:p>
            <a:pPr lvl="0" algn="ctr"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VaKorinte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</a:t>
            </a:r>
            <a:r>
              <a:rPr lang="en-US" sz="2400" b="1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I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tai ɀ</a:t>
            </a:r>
            <a:r>
              <a:rPr lang="en-U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ose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kuti </a:t>
            </a:r>
            <a:r>
              <a:rPr lang="en-U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Mŋari</a:t>
            </a:r>
            <a:r>
              <a:rPr 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akudzwe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1" y="1010200"/>
            <a:ext cx="1203483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Naiɀoɀo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kana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mucidya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kana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mucinwa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kana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muciita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cinhu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cipi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necipi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itai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ose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kuti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Mŋari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akudzwe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“</a:t>
            </a:r>
            <a:r>
              <a:rPr lang="en-US" b="1" dirty="0" err="1"/>
              <a:t>Ndakatenderwa</a:t>
            </a:r>
            <a:r>
              <a:rPr lang="en-US" b="1" dirty="0"/>
              <a:t> ɀ</a:t>
            </a:r>
            <a:r>
              <a:rPr lang="en-US" b="1" dirty="0" err="1"/>
              <a:t>inhu</a:t>
            </a:r>
            <a:r>
              <a:rPr lang="en-US" b="1" dirty="0"/>
              <a:t> ɀ</a:t>
            </a:r>
            <a:r>
              <a:rPr lang="en-US" b="1" dirty="0" err="1"/>
              <a:t>ose</a:t>
            </a:r>
            <a:r>
              <a:rPr lang="en-US" b="1" dirty="0"/>
              <a:t>; </a:t>
            </a:r>
            <a:r>
              <a:rPr lang="en-US" b="1" dirty="0" err="1"/>
              <a:t>asi</a:t>
            </a:r>
            <a:r>
              <a:rPr lang="en-US" b="1" dirty="0"/>
              <a:t> ɀ</a:t>
            </a:r>
            <a:r>
              <a:rPr lang="en-US" b="1" dirty="0" err="1"/>
              <a:t>ose</a:t>
            </a:r>
            <a:r>
              <a:rPr lang="en-US" b="1" dirty="0"/>
              <a:t> </a:t>
            </a:r>
            <a:r>
              <a:rPr lang="en-US" b="1" dirty="0" err="1"/>
              <a:t>haɀindiɓatsiri</a:t>
            </a:r>
            <a:r>
              <a:rPr lang="en" b="1" dirty="0"/>
              <a:t>” (1 </a:t>
            </a:r>
            <a:r>
              <a:rPr lang="en-US" b="1" dirty="0"/>
              <a:t>VaKorinte</a:t>
            </a:r>
            <a:r>
              <a:rPr lang="en" b="1" dirty="0"/>
              <a:t> 10:23).</a:t>
            </a:r>
            <a:br>
              <a:rPr lang="en" sz="2000" b="1" dirty="0"/>
            </a:br>
            <a:r>
              <a:rPr lang="en-US" sz="2000" b="1" dirty="0" err="1"/>
              <a:t>Mienzaniso</a:t>
            </a:r>
            <a:r>
              <a:rPr lang="en-US" sz="2000" b="1" dirty="0"/>
              <a:t> </a:t>
            </a:r>
            <a:r>
              <a:rPr lang="en-US" sz="2000" b="1" dirty="0" err="1"/>
              <a:t>miviri</a:t>
            </a:r>
            <a:r>
              <a:rPr lang="en-US" sz="2000" b="1" dirty="0"/>
              <a:t> </a:t>
            </a:r>
            <a:r>
              <a:rPr lang="en-US" sz="2000" b="1" dirty="0" err="1"/>
              <a:t>yakajeka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257413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086443"/>
            <a:ext cx="7600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Pane </a:t>
            </a:r>
            <a:r>
              <a:rPr lang="en-US" b="1" dirty="0" err="1"/>
              <a:t>nheyo</a:t>
            </a:r>
            <a:r>
              <a:rPr lang="en-US" b="1" dirty="0"/>
              <a:t> </a:t>
            </a:r>
            <a:r>
              <a:rPr lang="en-US" b="1" dirty="0" err="1"/>
              <a:t>mbiri</a:t>
            </a:r>
            <a:r>
              <a:rPr lang="en-US" b="1" dirty="0"/>
              <a:t> </a:t>
            </a:r>
            <a:r>
              <a:rPr lang="en-US" b="1" dirty="0" err="1"/>
              <a:t>dzinokosha</a:t>
            </a:r>
            <a:r>
              <a:rPr lang="en-US" b="1" dirty="0"/>
              <a:t> </a:t>
            </a:r>
            <a:r>
              <a:rPr lang="en-US" b="1" dirty="0" err="1"/>
              <a:t>dziri</a:t>
            </a:r>
            <a:r>
              <a:rPr lang="en-US" b="1" dirty="0"/>
              <a:t> </a:t>
            </a:r>
            <a:r>
              <a:rPr lang="en-US" b="1" dirty="0" err="1"/>
              <a:t>pasi</a:t>
            </a:r>
            <a:r>
              <a:rPr lang="en-US" b="1" dirty="0"/>
              <a:t> </a:t>
            </a:r>
            <a:r>
              <a:rPr lang="en-US" b="1" dirty="0" err="1"/>
              <a:t>pemirayiro</a:t>
            </a:r>
            <a:r>
              <a:rPr lang="en-US" b="1" dirty="0"/>
              <a:t> </a:t>
            </a:r>
            <a:r>
              <a:rPr lang="en-US" b="1" dirty="0" err="1"/>
              <a:t>iyi</a:t>
            </a:r>
            <a:r>
              <a:rPr lang="en-US" b="1" dirty="0"/>
              <a:t>: </a:t>
            </a:r>
            <a:r>
              <a:rPr lang="en-US" b="1" dirty="0" err="1"/>
              <a:t>kurumbidza</a:t>
            </a:r>
            <a:r>
              <a:rPr lang="en-US" b="1" dirty="0"/>
              <a:t> </a:t>
            </a:r>
            <a:r>
              <a:rPr lang="en-US" b="1" dirty="0" err="1"/>
              <a:t>Mwari</a:t>
            </a:r>
            <a:r>
              <a:rPr lang="en-US" b="1" dirty="0"/>
              <a:t> </a:t>
            </a:r>
            <a:r>
              <a:rPr lang="en-US" b="1" dirty="0" err="1"/>
              <a:t>muzvinhu</a:t>
            </a:r>
            <a:r>
              <a:rPr lang="en-US" b="1" dirty="0"/>
              <a:t> </a:t>
            </a:r>
            <a:r>
              <a:rPr lang="en-US" b="1" dirty="0" err="1"/>
              <a:t>zvose</a:t>
            </a:r>
            <a:r>
              <a:rPr lang="en-US" b="1" dirty="0"/>
              <a:t> (1 </a:t>
            </a:r>
            <a:r>
              <a:rPr lang="en-US" b="1" dirty="0" err="1"/>
              <a:t>VaKorinte</a:t>
            </a:r>
            <a:r>
              <a:rPr lang="en-US" b="1" dirty="0"/>
              <a:t> 10:31);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kutsvaga</a:t>
            </a:r>
            <a:r>
              <a:rPr lang="en-US" b="1" dirty="0"/>
              <a:t> </a:t>
            </a:r>
            <a:r>
              <a:rPr lang="en-US" b="1" dirty="0" err="1"/>
              <a:t>zvakanakira</a:t>
            </a:r>
            <a:r>
              <a:rPr lang="en-US" b="1" dirty="0"/>
              <a:t> </a:t>
            </a:r>
            <a:r>
              <a:rPr lang="en-US" b="1" dirty="0" err="1"/>
              <a:t>vamwe</a:t>
            </a:r>
            <a:r>
              <a:rPr lang="en-US" b="1" dirty="0"/>
              <a:t> (1 </a:t>
            </a:r>
            <a:r>
              <a:rPr lang="en-US" b="1" dirty="0" err="1"/>
              <a:t>VaKorinte</a:t>
            </a:r>
            <a:r>
              <a:rPr lang="en-US" b="1" dirty="0"/>
              <a:t> 10:24, 32)</a:t>
            </a:r>
            <a:endParaRPr lang="en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5954171"/>
            <a:ext cx="76009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Kureva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kuda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Mwari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kupfuura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zvinhu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zvose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muvakidzani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wako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sezvaunozvida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pachako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sezvakangoita</a:t>
            </a:r>
            <a:r>
              <a:rPr lang="en-US" b="1" dirty="0">
                <a:solidFill>
                  <a:prstClr val="black"/>
                </a:solidFill>
              </a:rPr>
              <a:t> Jesu </a:t>
            </a:r>
            <a:r>
              <a:rPr lang="en-US" b="1" dirty="0" err="1">
                <a:solidFill>
                  <a:prstClr val="black"/>
                </a:solidFill>
              </a:rPr>
              <a:t>pakukumbira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jaya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mupfumi</a:t>
            </a:r>
            <a:r>
              <a:rPr lang="en-US" b="1" dirty="0">
                <a:solidFill>
                  <a:prstClr val="black"/>
                </a:solidFill>
              </a:rPr>
              <a:t>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 err="1">
                <a:latin typeface="Constantia" panose="02030602050306030303" pitchFamily="18" charset="0"/>
              </a:rPr>
              <a:t>Muapostora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akakurudzira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vaKorinte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achiti</a:t>
            </a:r>
            <a:r>
              <a:rPr lang="en-US" sz="2200" b="1" dirty="0">
                <a:latin typeface="Constantia" panose="02030602050306030303" pitchFamily="18" charset="0"/>
              </a:rPr>
              <a:t>, "</a:t>
            </a:r>
            <a:r>
              <a:rPr lang="en-US" sz="2200" b="1" dirty="0" err="1">
                <a:latin typeface="Constantia" panose="02030602050306030303" pitchFamily="18" charset="0"/>
              </a:rPr>
              <a:t>Naiɀoɀo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unoti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ndinomira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ŋgaacenjere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arege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kuwa</a:t>
            </a:r>
            <a:r>
              <a:rPr lang="en-US" sz="2200" b="1" dirty="0">
                <a:latin typeface="Constantia" panose="02030602050306030303" pitchFamily="18" charset="0"/>
              </a:rPr>
              <a:t>." </a:t>
            </a:r>
            <a:r>
              <a:rPr lang="en-US" sz="2200" b="1" dirty="0" err="1">
                <a:latin typeface="Constantia" panose="02030602050306030303" pitchFamily="18" charset="0"/>
              </a:rPr>
              <a:t>vakazvikudza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uye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kuvimba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nesimba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ravo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pachavo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vachiregeredza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kurinda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nekunyengetera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vaizowira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muzvivi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zvinorema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vozvidanira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hasha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dzaMwari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pamusoro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pavo</a:t>
            </a:r>
            <a:r>
              <a:rPr lang="en-US" sz="2200" b="1" dirty="0">
                <a:latin typeface="Constantia" panose="02030602050306030303" pitchFamily="18" charset="0"/>
              </a:rPr>
              <a:t>.</a:t>
            </a:r>
            <a:r>
              <a:rPr lang="en" sz="2200" b="1" dirty="0">
                <a:latin typeface="Constantia" panose="02030602050306030303" pitchFamily="18" charset="0"/>
              </a:rPr>
              <a:t> […]</a:t>
            </a:r>
          </a:p>
          <a:p>
            <a:pPr>
              <a:spcBef>
                <a:spcPts val="600"/>
              </a:spcBef>
            </a:pPr>
            <a:r>
              <a:rPr lang="en-US" sz="2200" b="1" dirty="0" err="1">
                <a:latin typeface="Constantia" panose="02030602050306030303" pitchFamily="18" charset="0"/>
              </a:rPr>
              <a:t>Pauro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akakurudzira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hama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dzake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dzizvibvunze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mashoko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adzo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nezviito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zvadzo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zvaizokanganisa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sei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vamwe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uye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dzisaita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chinhu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chipi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zvacho</a:t>
            </a:r>
            <a:r>
              <a:rPr lang="en-US" sz="2200" b="1" dirty="0">
                <a:latin typeface="Constantia" panose="02030602050306030303" pitchFamily="18" charset="0"/>
              </a:rPr>
              <a:t>—</a:t>
            </a:r>
            <a:r>
              <a:rPr lang="en-US" sz="2200" b="1" dirty="0" err="1">
                <a:latin typeface="Constantia" panose="02030602050306030303" pitchFamily="18" charset="0"/>
              </a:rPr>
              <a:t>kunyange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chichiita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sechisingakuvadzi</a:t>
            </a:r>
            <a:r>
              <a:rPr lang="en-US" sz="2200" b="1" dirty="0">
                <a:latin typeface="Constantia" panose="02030602050306030303" pitchFamily="18" charset="0"/>
              </a:rPr>
              <a:t>—</a:t>
            </a:r>
            <a:r>
              <a:rPr lang="en-US" sz="2200" b="1" dirty="0" err="1">
                <a:latin typeface="Constantia" panose="02030602050306030303" pitchFamily="18" charset="0"/>
              </a:rPr>
              <a:t>chaizoratidzika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sekutsigira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kunamata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zvifananidzo</a:t>
            </a:r>
            <a:r>
              <a:rPr lang="en-US" sz="2200" b="1" dirty="0">
                <a:latin typeface="Constantia" panose="02030602050306030303" pitchFamily="18" charset="0"/>
              </a:rPr>
              <a:t> kana </a:t>
            </a:r>
            <a:r>
              <a:rPr lang="en-US" sz="2200" b="1" dirty="0" err="1">
                <a:latin typeface="Constantia" panose="02030602050306030303" pitchFamily="18" charset="0"/>
              </a:rPr>
              <a:t>kugumbura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dzeavo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vasina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kusimba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pakutenda</a:t>
            </a:r>
            <a:r>
              <a:rPr lang="en-US" sz="2200" b="1" dirty="0">
                <a:latin typeface="Constantia" panose="02030602050306030303" pitchFamily="18" charset="0"/>
              </a:rPr>
              <a:t>. "</a:t>
            </a:r>
            <a:r>
              <a:rPr lang="en-US" sz="2200" b="1" dirty="0" err="1">
                <a:latin typeface="Constantia" panose="02030602050306030303" pitchFamily="18" charset="0"/>
              </a:rPr>
              <a:t>Naiɀoɀo</a:t>
            </a:r>
            <a:r>
              <a:rPr lang="en-US" sz="2200" b="1" dirty="0">
                <a:latin typeface="Constantia" panose="02030602050306030303" pitchFamily="18" charset="0"/>
              </a:rPr>
              <a:t>, kana </a:t>
            </a:r>
            <a:r>
              <a:rPr lang="en-US" sz="2200" b="1" dirty="0" err="1">
                <a:latin typeface="Constantia" panose="02030602050306030303" pitchFamily="18" charset="0"/>
              </a:rPr>
              <a:t>mucidya</a:t>
            </a:r>
            <a:r>
              <a:rPr lang="en-US" sz="2200" b="1" dirty="0">
                <a:latin typeface="Constantia" panose="02030602050306030303" pitchFamily="18" charset="0"/>
              </a:rPr>
              <a:t>, kana </a:t>
            </a:r>
            <a:r>
              <a:rPr lang="en-US" sz="2200" b="1" dirty="0" err="1">
                <a:latin typeface="Constantia" panose="02030602050306030303" pitchFamily="18" charset="0"/>
              </a:rPr>
              <a:t>mucinwa</a:t>
            </a:r>
            <a:r>
              <a:rPr lang="en-US" sz="2200" b="1" dirty="0">
                <a:latin typeface="Constantia" panose="02030602050306030303" pitchFamily="18" charset="0"/>
              </a:rPr>
              <a:t>, kana </a:t>
            </a:r>
            <a:r>
              <a:rPr lang="en-US" sz="2200" b="1" dirty="0" err="1">
                <a:latin typeface="Constantia" panose="02030602050306030303" pitchFamily="18" charset="0"/>
              </a:rPr>
              <a:t>muciita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cinhu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cipi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necipi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itai</a:t>
            </a:r>
            <a:r>
              <a:rPr lang="en-US" sz="2200" b="1" dirty="0">
                <a:latin typeface="Constantia" panose="02030602050306030303" pitchFamily="18" charset="0"/>
              </a:rPr>
              <a:t> ɀ</a:t>
            </a:r>
            <a:r>
              <a:rPr lang="en-US" sz="2200" b="1" dirty="0" err="1">
                <a:latin typeface="Constantia" panose="02030602050306030303" pitchFamily="18" charset="0"/>
              </a:rPr>
              <a:t>ose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kuti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Mŋari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akudzwe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Regai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kugumbusa</a:t>
            </a:r>
            <a:r>
              <a:rPr lang="en-US" sz="2200" b="1" dirty="0">
                <a:latin typeface="Constantia" panose="02030602050306030303" pitchFamily="18" charset="0"/>
              </a:rPr>
              <a:t> kana </a:t>
            </a:r>
            <a:r>
              <a:rPr lang="en-US" sz="2200" b="1" dirty="0" err="1">
                <a:latin typeface="Constantia" panose="02030602050306030303" pitchFamily="18" charset="0"/>
              </a:rPr>
              <a:t>ʋaJuda</a:t>
            </a:r>
            <a:r>
              <a:rPr lang="en-US" sz="2200" b="1" dirty="0">
                <a:latin typeface="Constantia" panose="02030602050306030303" pitchFamily="18" charset="0"/>
              </a:rPr>
              <a:t>, kana </a:t>
            </a:r>
            <a:r>
              <a:rPr lang="en-US" sz="2200" b="1" dirty="0" err="1">
                <a:latin typeface="Constantia" panose="02030602050306030303" pitchFamily="18" charset="0"/>
              </a:rPr>
              <a:t>ʋaGiriki</a:t>
            </a:r>
            <a:r>
              <a:rPr lang="en-US" sz="2200" b="1" dirty="0">
                <a:latin typeface="Constantia" panose="02030602050306030303" pitchFamily="18" charset="0"/>
              </a:rPr>
              <a:t>, kana </a:t>
            </a:r>
            <a:r>
              <a:rPr lang="en-US" sz="2200" b="1" dirty="0" err="1">
                <a:latin typeface="Constantia" panose="02030602050306030303" pitchFamily="18" charset="0"/>
              </a:rPr>
              <a:t>kereke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yaMŋari</a:t>
            </a:r>
            <a:r>
              <a:rPr lang="en-US" sz="2200" b="1" dirty="0">
                <a:latin typeface="Constantia" panose="02030602050306030303" pitchFamily="18" charset="0"/>
              </a:rPr>
              <a:t>."-Non-Official translation by Gift </a:t>
            </a:r>
            <a:r>
              <a:rPr lang="en-US" sz="2200" b="1" dirty="0" err="1">
                <a:latin typeface="Constantia" panose="02030602050306030303" pitchFamily="18" charset="0"/>
              </a:rPr>
              <a:t>Mawoyo</a:t>
            </a:r>
            <a:endParaRPr lang="en-US" sz="22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1120</Words>
  <Application>Microsoft Office PowerPoint</Application>
  <PresentationFormat>Panorámica</PresentationFormat>
  <Paragraphs>73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Comic Sans MS</vt:lpstr>
      <vt:lpstr>Constantia</vt:lpstr>
      <vt:lpstr>Arial</vt:lpstr>
      <vt:lpstr>Aptos Display</vt:lpstr>
      <vt:lpstr>Wingdings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99</cp:revision>
  <dcterms:created xsi:type="dcterms:W3CDTF">2026-07-04T15:24:19Z</dcterms:created>
  <dcterms:modified xsi:type="dcterms:W3CDTF">2026-07-20T12:58:56Z</dcterms:modified>
</cp:coreProperties>
</file>