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28" d="100"/>
          <a:sy n="28" d="100"/>
        </p:scale>
        <p:origin x="66" y="14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MUFANANIDZO WERUDO</a:t>
          </a: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Kupfuura zvose kwerudo</a:t>
          </a: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Nzira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yakaiȿo‐naka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inopfuʋura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dzose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Hunhu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hwerudo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Zvinoitwa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nerudo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Zvisingaitwe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nerudo</a:t>
          </a:r>
          <a:endParaRPr lang="en-US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Mufananidzo waJesu</a:t>
          </a: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Kutsungirira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kwerudo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Hunhu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Hukuru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Kupfuura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Hwose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Runomŋoyo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murefu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Runomŋoyo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munyoro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Runofarira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ɀ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okwaɗi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noProof="0" dirty="0"/>
            <a:t>:</a:t>
          </a:r>
          <a:r>
            <a:rPr lang="en-US" sz="1800" b="1" noProof="0" dirty="0" err="1"/>
            <a:t>kuva</a:t>
          </a:r>
          <a:r>
            <a:rPr lang="en-US" sz="1800" b="1" noProof="0" dirty="0"/>
            <a:t> </a:t>
          </a:r>
          <a:r>
            <a:rPr lang="en-US" sz="1800" b="1" noProof="0" dirty="0" err="1"/>
            <a:t>nemoyo</a:t>
          </a:r>
          <a:r>
            <a:rPr lang="en-US" sz="1800" b="1" noProof="0" dirty="0"/>
            <a:t> </a:t>
          </a:r>
          <a:r>
            <a:rPr lang="en-US" sz="1800" b="1" noProof="0" dirty="0" err="1"/>
            <a:t>murefu</a:t>
          </a:r>
          <a:r>
            <a:rPr lang="en-US" sz="1800" b="1" noProof="0" dirty="0"/>
            <a:t>, </a:t>
          </a:r>
          <a:r>
            <a:rPr lang="en-US" sz="1800" b="1" noProof="0" dirty="0" err="1"/>
            <a:t>kutsungirira</a:t>
          </a:r>
          <a:endParaRPr lang="en-US" sz="1800" b="1" noProof="0" dirty="0"/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b="1" noProof="0" dirty="0" err="1"/>
            <a:t>Ratidza</a:t>
          </a:r>
          <a:r>
            <a:rPr lang="en-US" sz="1600" b="1" noProof="0" dirty="0"/>
            <a:t> </a:t>
          </a:r>
          <a:r>
            <a:rPr lang="en-US" sz="1600" b="1" noProof="0" dirty="0" err="1"/>
            <a:t>moyo</a:t>
          </a:r>
          <a:r>
            <a:rPr lang="en-US" sz="1600" b="1" noProof="0" dirty="0"/>
            <a:t> </a:t>
          </a:r>
          <a:r>
            <a:rPr lang="en-US" sz="1600" b="1" noProof="0" dirty="0" err="1"/>
            <a:t>murefu</a:t>
          </a:r>
          <a:r>
            <a:rPr lang="en-US" sz="1600" b="1" noProof="0" dirty="0"/>
            <a:t> </a:t>
          </a:r>
          <a:r>
            <a:rPr lang="en-US" sz="1600" b="1" noProof="0" dirty="0" err="1"/>
            <a:t>uye</a:t>
          </a:r>
          <a:r>
            <a:rPr lang="en-US" sz="1600" b="1" noProof="0" dirty="0"/>
            <a:t> </a:t>
          </a:r>
          <a:r>
            <a:rPr lang="en-US" sz="1600" b="1" noProof="0" dirty="0" err="1"/>
            <a:t>shivirira</a:t>
          </a:r>
          <a:r>
            <a:rPr lang="en-US" sz="1600" b="1" noProof="0" dirty="0"/>
            <a:t> </a:t>
          </a:r>
          <a:r>
            <a:rPr lang="en-US" sz="1600" b="1" noProof="0" dirty="0" err="1"/>
            <a:t>zvikanganiso</a:t>
          </a:r>
          <a:r>
            <a:rPr lang="en-US" sz="1600" b="1" noProof="0" dirty="0"/>
            <a:t> </a:t>
          </a:r>
          <a:r>
            <a:rPr lang="en-US" sz="1600" b="1" noProof="0" dirty="0" err="1"/>
            <a:t>zvevamwe</a:t>
          </a:r>
          <a:endParaRPr lang="en-US" sz="1600" b="1" noProof="0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noProof="0" dirty="0"/>
            <a:t>: </a:t>
          </a:r>
          <a:r>
            <a:rPr lang="en-US" sz="1800" b="1" noProof="0" dirty="0" err="1"/>
            <a:t>kuita</a:t>
          </a:r>
          <a:r>
            <a:rPr lang="en-US" sz="1800" b="1" noProof="0" dirty="0"/>
            <a:t> </a:t>
          </a:r>
          <a:r>
            <a:rPr lang="en-US" sz="1800" b="1" noProof="0" dirty="0" err="1"/>
            <a:t>zvine</a:t>
          </a:r>
          <a:r>
            <a:rPr lang="en-US" sz="1800" b="1" noProof="0" dirty="0"/>
            <a:t> </a:t>
          </a:r>
          <a:r>
            <a:rPr lang="en-US" sz="1800" b="1" noProof="0" dirty="0" err="1"/>
            <a:t>mutsa</a:t>
          </a:r>
          <a:endParaRPr lang="en-US" sz="1800" b="1" noProof="0" dirty="0"/>
        </a:p>
        <a:p>
          <a:endParaRPr lang="en" sz="1800" b="1" noProof="0" dirty="0"/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Iva </a:t>
          </a:r>
          <a:r>
            <a:rPr lang="en-US" sz="1800" b="1" noProof="0" dirty="0" err="1"/>
            <a:t>netsitsi</a:t>
          </a:r>
          <a:endParaRPr lang="en-US" sz="1800" b="1" noProof="0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noProof="0" dirty="0"/>
            <a:t>: </a:t>
          </a:r>
          <a:r>
            <a:rPr lang="en-US" sz="1800" b="1" noProof="0" dirty="0" err="1"/>
            <a:t>kuratidza</a:t>
          </a:r>
          <a:r>
            <a:rPr lang="en-US" sz="1800" b="1" noProof="0" dirty="0"/>
            <a:t> </a:t>
          </a:r>
          <a:r>
            <a:rPr lang="en-US" sz="1800" b="1" noProof="0" dirty="0" err="1"/>
            <a:t>tsitsi</a:t>
          </a:r>
          <a:r>
            <a:rPr lang="en-US" sz="1800" b="1" noProof="0" dirty="0"/>
            <a:t>, </a:t>
          </a:r>
          <a:r>
            <a:rPr lang="en-US" sz="1800" b="1" noProof="0" dirty="0" err="1"/>
            <a:t>kukorokotedza</a:t>
          </a:r>
          <a:endParaRPr lang="en-US" sz="1800" b="1" noProof="0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 err="1"/>
            <a:t>Fara</a:t>
          </a:r>
          <a:r>
            <a:rPr lang="en-US" sz="1800" b="1" noProof="0" dirty="0"/>
            <a:t> </a:t>
          </a:r>
          <a:r>
            <a:rPr lang="en-US" sz="1800" b="1" noProof="0" dirty="0" err="1"/>
            <a:t>neavo</a:t>
          </a:r>
          <a:r>
            <a:rPr lang="en-US" sz="1800" b="1" noProof="0" dirty="0"/>
            <a:t> </a:t>
          </a:r>
          <a:r>
            <a:rPr lang="en-US" sz="1800" b="1" noProof="0" dirty="0" err="1"/>
            <a:t>vanotsigira</a:t>
          </a:r>
          <a:r>
            <a:rPr lang="en-US" sz="1800" b="1" noProof="0" dirty="0"/>
            <a:t> </a:t>
          </a:r>
          <a:r>
            <a:rPr lang="en-US" sz="1800" b="1" noProof="0" dirty="0" err="1"/>
            <a:t>chokwadi</a:t>
          </a:r>
          <a:r>
            <a:rPr lang="en-US" sz="1800" b="1" noProof="0" dirty="0"/>
            <a:t>.</a:t>
          </a:r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Runofukidza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ɀ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700" b="1" noProof="0" dirty="0"/>
            <a:t>: </a:t>
          </a:r>
          <a:r>
            <a:rPr lang="en-US" sz="1700" b="1" noProof="0" dirty="0" err="1"/>
            <a:t>kufukidza</a:t>
          </a:r>
          <a:r>
            <a:rPr lang="en-US" sz="1700" b="1" noProof="0" dirty="0"/>
            <a:t> </a:t>
          </a:r>
          <a:r>
            <a:rPr lang="en-US" sz="1700" b="1" noProof="0" dirty="0" err="1"/>
            <a:t>nekunyarara</a:t>
          </a:r>
          <a:r>
            <a:rPr lang="en-US" sz="1700" b="1" noProof="0" dirty="0"/>
            <a:t> (</a:t>
          </a:r>
          <a:r>
            <a:rPr lang="en-US" sz="1700" b="1" noProof="0" dirty="0" err="1"/>
            <a:t>kutsungirira</a:t>
          </a:r>
          <a:r>
            <a:rPr lang="en-US" sz="1700" b="1" noProof="0" dirty="0"/>
            <a:t> </a:t>
          </a:r>
          <a:r>
            <a:rPr lang="en-US" sz="1700" b="1" noProof="0" dirty="0" err="1"/>
            <a:t>nemoyo</a:t>
          </a:r>
          <a:r>
            <a:rPr lang="en-US" sz="1700" b="1" noProof="0" dirty="0"/>
            <a:t> </a:t>
          </a:r>
          <a:r>
            <a:rPr lang="en-US" sz="1700" b="1" noProof="0" dirty="0" err="1"/>
            <a:t>murefu</a:t>
          </a:r>
          <a:r>
            <a:rPr lang="en-US" sz="1700" b="1" noProof="0" dirty="0"/>
            <a:t>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400" b="1" noProof="0" dirty="0" err="1"/>
            <a:t>Vanza</a:t>
          </a:r>
          <a:r>
            <a:rPr lang="en-US" sz="1400" b="1" noProof="0" dirty="0"/>
            <a:t> </a:t>
          </a:r>
          <a:r>
            <a:rPr lang="en-US" sz="1400" b="1" noProof="0" dirty="0" err="1"/>
            <a:t>uye</a:t>
          </a:r>
          <a:r>
            <a:rPr lang="en-US" sz="1400" b="1" noProof="0" dirty="0"/>
            <a:t> </a:t>
          </a:r>
          <a:r>
            <a:rPr lang="en-US" sz="1400" b="1" noProof="0" dirty="0" err="1"/>
            <a:t>nyarara</a:t>
          </a:r>
          <a:r>
            <a:rPr lang="en-US" sz="1400" b="1" noProof="0" dirty="0"/>
            <a:t> </a:t>
          </a:r>
          <a:r>
            <a:rPr lang="en-US" sz="1400" b="1" noProof="0" dirty="0" err="1"/>
            <a:t>pamusoro</a:t>
          </a:r>
          <a:r>
            <a:rPr lang="en-US" sz="1400" b="1" noProof="0" dirty="0"/>
            <a:t> </a:t>
          </a:r>
          <a:r>
            <a:rPr lang="en-US" sz="1400" b="1" noProof="0" dirty="0" err="1"/>
            <a:t>pezvikanganiso</a:t>
          </a:r>
          <a:r>
            <a:rPr lang="en-US" sz="1400" b="1" noProof="0" dirty="0"/>
            <a:t> </a:t>
          </a:r>
          <a:r>
            <a:rPr lang="en-US" sz="1400" b="1" noProof="0" dirty="0" err="1"/>
            <a:t>zvevamwe</a:t>
          </a:r>
          <a:r>
            <a:rPr lang="en-US" sz="1400" b="1" noProof="0" dirty="0"/>
            <a:t>, </a:t>
          </a:r>
          <a:r>
            <a:rPr lang="en-US" sz="1400" b="1" noProof="0" dirty="0" err="1"/>
            <a:t>pasina</a:t>
          </a:r>
          <a:r>
            <a:rPr lang="en-US" sz="1400" b="1" noProof="0" dirty="0"/>
            <a:t> </a:t>
          </a:r>
          <a:r>
            <a:rPr lang="en-US" sz="1400" b="1" noProof="0" dirty="0" err="1"/>
            <a:t>kuzviburitsa</a:t>
          </a:r>
          <a:r>
            <a:rPr lang="en-US" sz="1400" b="1" noProof="0" dirty="0"/>
            <a:t> </a:t>
          </a:r>
          <a:r>
            <a:rPr lang="en-US" sz="1400" b="1" noProof="0" dirty="0" err="1"/>
            <a:t>pachena</a:t>
          </a:r>
          <a:endParaRPr lang="en-US" sz="1400" b="1" noProof="0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Runotenda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ɀ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7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7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700" b="1" noProof="0" dirty="0"/>
            <a:t>: </a:t>
          </a:r>
          <a:r>
            <a:rPr lang="fi-FI" sz="1700" b="1" noProof="0" dirty="0"/>
            <a:t>kuva nekutenda, kupa rukudzo, kuvimba</a:t>
          </a:r>
          <a:endParaRPr lang="en-US" sz="1700" b="1" noProof="0" dirty="0"/>
        </a:p>
        <a:p>
          <a:endParaRPr lang="en" sz="1800" b="1" noProof="0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500" b="1" noProof="0" dirty="0"/>
            <a:t>Hapana kutonga zvakaipa, asi panopihwa mukana wekufunga zvakanaka</a:t>
          </a:r>
          <a:endParaRPr lang="en-US" sz="1500" b="1" noProof="0" dirty="0"/>
        </a:p>
        <a:p>
          <a:r>
            <a:rPr lang="en" sz="1500" b="1" noProof="0" dirty="0"/>
            <a:t> </a:t>
          </a:r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Runetariro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paɀose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noProof="0" dirty="0"/>
            <a:t> </a:t>
          </a:r>
          <a:r>
            <a:rPr lang="en-US" sz="1800" b="1" noProof="0" dirty="0" err="1"/>
            <a:t>kumirira</a:t>
          </a:r>
          <a:r>
            <a:rPr lang="en-US" sz="1800" b="1" noProof="0" dirty="0"/>
            <a:t> kana </a:t>
          </a:r>
          <a:r>
            <a:rPr lang="en-US" sz="1800" b="1" noProof="0" dirty="0" err="1"/>
            <a:t>kuvimba</a:t>
          </a:r>
          <a:endParaRPr lang="en-US" sz="1800" b="1" noProof="0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 err="1"/>
            <a:t>Gara</a:t>
          </a:r>
          <a:r>
            <a:rPr lang="en-US" sz="1800" b="1" noProof="0" dirty="0"/>
            <a:t> </a:t>
          </a:r>
          <a:r>
            <a:rPr lang="en-US" sz="1800" b="1" noProof="0" dirty="0" err="1"/>
            <a:t>uchitarisira</a:t>
          </a:r>
          <a:r>
            <a:rPr lang="en-US" sz="1800" b="1" noProof="0" dirty="0"/>
            <a:t> </a:t>
          </a:r>
          <a:r>
            <a:rPr lang="en-US" sz="1800" b="1" noProof="0" dirty="0" err="1"/>
            <a:t>kuti</a:t>
          </a:r>
          <a:r>
            <a:rPr lang="en-US" sz="1800" b="1" noProof="0" dirty="0"/>
            <a:t> pane </a:t>
          </a:r>
          <a:r>
            <a:rPr lang="en-US" sz="1800" b="1" noProof="0" dirty="0" err="1"/>
            <a:t>chinhu</a:t>
          </a:r>
          <a:r>
            <a:rPr lang="en-US" sz="1800" b="1" noProof="0" dirty="0"/>
            <a:t> </a:t>
          </a:r>
          <a:r>
            <a:rPr lang="en-US" sz="1800" b="1" noProof="0" dirty="0" err="1"/>
            <a:t>chakanaka</a:t>
          </a:r>
          <a:r>
            <a:rPr lang="en-US" sz="1800" b="1" noProof="0" dirty="0"/>
            <a:t> </a:t>
          </a:r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Runotsuŋgirira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paɀose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4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4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400" b="1" noProof="0" dirty="0"/>
            <a:t>: </a:t>
          </a:r>
          <a:r>
            <a:rPr lang="en-US" sz="1400" b="1" noProof="0" dirty="0" err="1"/>
            <a:t>kuramba</a:t>
          </a:r>
          <a:r>
            <a:rPr lang="en-US" sz="1400" b="1" noProof="0" dirty="0"/>
            <a:t>, </a:t>
          </a:r>
          <a:r>
            <a:rPr lang="en-US" sz="1400" b="1" noProof="0" dirty="0" err="1"/>
            <a:t>kutsungirira</a:t>
          </a:r>
          <a:r>
            <a:rPr lang="en-US" sz="1400" b="1" noProof="0" dirty="0"/>
            <a:t>, </a:t>
          </a:r>
          <a:r>
            <a:rPr lang="en-US" sz="1400" b="1" noProof="0" dirty="0" err="1"/>
            <a:t>kuva</a:t>
          </a:r>
          <a:r>
            <a:rPr lang="en-US" sz="1400" b="1" noProof="0" dirty="0"/>
            <a:t> </a:t>
          </a:r>
          <a:r>
            <a:rPr lang="en-US" sz="1400" b="1" noProof="0" dirty="0" err="1"/>
            <a:t>nesimba</a:t>
          </a:r>
          <a:r>
            <a:rPr lang="en-US" sz="1400" b="1" noProof="0" dirty="0"/>
            <a:t> </a:t>
          </a:r>
          <a:r>
            <a:rPr lang="en-US" sz="1400" b="1" noProof="0" dirty="0" err="1"/>
            <a:t>usingapererwi</a:t>
          </a:r>
          <a:r>
            <a:rPr lang="en-US" sz="1400" b="1" noProof="0" dirty="0"/>
            <a:t>, </a:t>
          </a:r>
          <a:r>
            <a:rPr lang="en-US" sz="1400" b="1" noProof="0" dirty="0" err="1"/>
            <a:t>kuramba</a:t>
          </a:r>
          <a:r>
            <a:rPr lang="en-US" sz="1400" b="1" noProof="0" dirty="0"/>
            <a:t> </a:t>
          </a:r>
          <a:r>
            <a:rPr lang="en-US" sz="1400" b="1" noProof="0" dirty="0" err="1"/>
            <a:t>wakatsiga</a:t>
          </a:r>
          <a:endParaRPr lang="en-US" sz="1400" b="1" noProof="0" dirty="0"/>
        </a:p>
        <a:p>
          <a:endParaRPr lang="en" sz="1800" b="1" noProof="0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 err="1"/>
            <a:t>Tsungirira</a:t>
          </a:r>
          <a:r>
            <a:rPr lang="en-US" sz="1800" b="1" noProof="0" dirty="0"/>
            <a:t> </a:t>
          </a:r>
          <a:r>
            <a:rPr lang="en-US" sz="1800" b="1" noProof="0" dirty="0" err="1"/>
            <a:t>kuomerwa</a:t>
          </a:r>
          <a:r>
            <a:rPr lang="en-US" sz="1800" b="1" noProof="0" dirty="0"/>
            <a:t>, </a:t>
          </a:r>
          <a:r>
            <a:rPr lang="en-US" sz="1800" b="1" noProof="0" dirty="0" err="1"/>
            <a:t>miedzo</a:t>
          </a:r>
          <a:r>
            <a:rPr lang="en-US" sz="1800" b="1" noProof="0" dirty="0"/>
            <a:t>, </a:t>
          </a:r>
          <a:r>
            <a:rPr lang="en-US" sz="1800" b="1" noProof="0" dirty="0" err="1"/>
            <a:t>uye</a:t>
          </a:r>
          <a:r>
            <a:rPr lang="en-US" sz="1800" b="1" noProof="0" dirty="0"/>
            <a:t> </a:t>
          </a:r>
          <a:r>
            <a:rPr lang="en-US" sz="1800" b="1" noProof="0" dirty="0" err="1"/>
            <a:t>kutambudzwa</a:t>
          </a:r>
          <a:r>
            <a:rPr lang="en-US" sz="1800" b="1" noProof="0" dirty="0"/>
            <a:t>.</a:t>
          </a:r>
          <a:endParaRPr lang="en" sz="1800" b="1" noProof="0" dirty="0"/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Harunegoɗo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noProof="0" dirty="0"/>
            <a:t>: kuva negodo</a:t>
          </a:r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b="1" noProof="0" dirty="0" err="1"/>
            <a:t>Haruna</a:t>
          </a:r>
          <a:r>
            <a:rPr lang="en-US" sz="1600" b="1" noProof="0" dirty="0"/>
            <a:t> </a:t>
          </a:r>
          <a:r>
            <a:rPr lang="en-US" sz="1600" b="1" noProof="0" dirty="0" err="1"/>
            <a:t>godo</a:t>
          </a:r>
          <a:r>
            <a:rPr lang="en-US" sz="1600" b="1" noProof="0" dirty="0"/>
            <a:t> </a:t>
          </a:r>
          <a:r>
            <a:rPr lang="en-US" sz="1600" b="1" noProof="0" dirty="0" err="1"/>
            <a:t>nevaya</a:t>
          </a:r>
          <a:r>
            <a:rPr lang="en-US" sz="1600" b="1" noProof="0" dirty="0"/>
            <a:t> vane </a:t>
          </a:r>
          <a:r>
            <a:rPr lang="en-US" sz="1600" b="1" noProof="0" dirty="0" err="1"/>
            <a:t>zvimwe</a:t>
          </a:r>
          <a:r>
            <a:rPr lang="en-US" sz="1600" b="1" noProof="0" dirty="0"/>
            <a:t> </a:t>
          </a:r>
          <a:r>
            <a:rPr lang="en-US" sz="1600" b="1" noProof="0" dirty="0" err="1"/>
            <a:t>zvipo</a:t>
          </a:r>
          <a:r>
            <a:rPr lang="en-US" sz="1600" b="1" noProof="0" dirty="0"/>
            <a:t> kana </a:t>
          </a:r>
          <a:r>
            <a:rPr lang="en-US" sz="1600" b="1" noProof="0" dirty="0" err="1"/>
            <a:t>hunhu</a:t>
          </a:r>
          <a:r>
            <a:rPr lang="en-US" sz="1600" b="1" noProof="0" dirty="0"/>
            <a:t> </a:t>
          </a:r>
          <a:r>
            <a:rPr lang="en-US" sz="1600" b="1" noProof="0" dirty="0" err="1"/>
            <a:t>hwakanaka</a:t>
          </a:r>
          <a:r>
            <a:rPr lang="en-US" sz="1600" b="1" noProof="0" dirty="0"/>
            <a:t>.</a:t>
          </a:r>
          <a:endParaRPr lang="en" sz="1600" b="1" noProof="0" dirty="0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Haruɀikudzi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noProof="0" dirty="0"/>
            <a:t>: </a:t>
          </a:r>
          <a:r>
            <a:rPr lang="en-US" sz="1800" b="1" noProof="0" dirty="0" err="1"/>
            <a:t>kuzvitutumadza</a:t>
          </a:r>
          <a:endParaRPr lang="en" sz="1800" b="1" noProof="0" dirty="0"/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700" b="1" noProof="0" dirty="0" err="1"/>
            <a:t>Haruzvioni</a:t>
          </a:r>
          <a:r>
            <a:rPr lang="en-US" sz="1700" b="1" noProof="0" dirty="0"/>
            <a:t> </a:t>
          </a:r>
          <a:r>
            <a:rPr lang="en-US" sz="1700" b="1" noProof="0" dirty="0" err="1"/>
            <a:t>rwakanyanyisa</a:t>
          </a:r>
          <a:r>
            <a:rPr lang="en-US" sz="1700" b="1" noProof="0" dirty="0"/>
            <a:t> </a:t>
          </a:r>
          <a:r>
            <a:rPr lang="en-US" sz="1700" b="1" noProof="0" dirty="0" err="1"/>
            <a:t>kukosha</a:t>
          </a:r>
          <a:r>
            <a:rPr lang="en-US" sz="1700" b="1" noProof="0" dirty="0"/>
            <a:t> </a:t>
          </a:r>
          <a:r>
            <a:rPr lang="en-US" sz="1700" b="1" noProof="0" dirty="0" err="1"/>
            <a:t>kupfuura</a:t>
          </a:r>
          <a:r>
            <a:rPr lang="en-US" sz="1700" b="1" noProof="0" dirty="0"/>
            <a:t> </a:t>
          </a:r>
          <a:r>
            <a:rPr lang="en-US" sz="1700" b="1" noProof="0" dirty="0" err="1"/>
            <a:t>zvarwuri</a:t>
          </a:r>
          <a:endParaRPr lang="en" sz="1700" b="1" noProof="0" dirty="0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Haruiti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ɀ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isiŋgafaniri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noProof="0" dirty="0"/>
            <a:t>: </a:t>
          </a:r>
          <a:r>
            <a:rPr lang="en-US" sz="1800" b="1" noProof="0" dirty="0" err="1"/>
            <a:t>kuita</a:t>
          </a:r>
          <a:r>
            <a:rPr lang="en-US" sz="1800" b="1" noProof="0" dirty="0"/>
            <a:t> </a:t>
          </a:r>
          <a:r>
            <a:rPr lang="en-US" sz="1800" b="1" noProof="0" dirty="0" err="1"/>
            <a:t>zvisina</a:t>
          </a:r>
          <a:r>
            <a:rPr lang="en-US" sz="1800" b="1" noProof="0" dirty="0"/>
            <a:t> </a:t>
          </a:r>
          <a:r>
            <a:rPr lang="en-US" sz="1800" b="1" noProof="0" dirty="0" err="1"/>
            <a:t>kufanira</a:t>
          </a:r>
          <a:endParaRPr lang="en" sz="1800" b="1" noProof="0" dirty="0"/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b="1" noProof="0" dirty="0" err="1"/>
            <a:t>Harupikisani</a:t>
          </a:r>
          <a:r>
            <a:rPr lang="en-US" sz="1600" b="1" noProof="0" dirty="0"/>
            <a:t> </a:t>
          </a:r>
          <a:r>
            <a:rPr lang="en-US" sz="1600" b="1" noProof="0" dirty="0" err="1"/>
            <a:t>nemitemo</a:t>
          </a:r>
          <a:r>
            <a:rPr lang="en-US" sz="1600" b="1" noProof="0" dirty="0"/>
            <a:t> </a:t>
          </a:r>
          <a:r>
            <a:rPr lang="en-US" sz="1600" b="1" noProof="0" dirty="0" err="1"/>
            <a:t>yemagariro</a:t>
          </a:r>
          <a:r>
            <a:rPr lang="en-US" sz="1600" b="1" noProof="0" dirty="0"/>
            <a:t> </a:t>
          </a:r>
          <a:r>
            <a:rPr lang="en-US" sz="1600" b="1" noProof="0" dirty="0" err="1"/>
            <a:t>netsika</a:t>
          </a:r>
          <a:r>
            <a:rPr lang="en-US" sz="1600" b="1" noProof="0" dirty="0"/>
            <a:t> </a:t>
          </a:r>
          <a:r>
            <a:rPr lang="en-US" sz="1600" b="1" noProof="0" dirty="0" err="1"/>
            <a:t>dzakanaka</a:t>
          </a:r>
          <a:endParaRPr lang="en" sz="1600" b="1" noProof="0" dirty="0"/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Haruɀitȿakiri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ɀ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arwo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noProof="0" dirty="0"/>
            <a:t>: kutsvaga</a:t>
          </a:r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 err="1"/>
            <a:t>Runosiya</a:t>
          </a:r>
          <a:r>
            <a:rPr lang="en-US" sz="1800" b="1" noProof="0" dirty="0"/>
            <a:t> </a:t>
          </a:r>
          <a:r>
            <a:rPr lang="en-US" sz="1800" b="1" noProof="0" dirty="0" err="1"/>
            <a:t>kodzero</a:t>
          </a:r>
          <a:r>
            <a:rPr lang="en-US" sz="1800" b="1" noProof="0" dirty="0"/>
            <a:t> </a:t>
          </a:r>
          <a:r>
            <a:rPr lang="en-US" sz="1800" b="1" noProof="0" dirty="0" err="1"/>
            <a:t>dzarwo</a:t>
          </a:r>
          <a:r>
            <a:rPr lang="en-US" sz="1800" b="1" noProof="0" dirty="0"/>
            <a:t> </a:t>
          </a:r>
          <a:r>
            <a:rPr lang="en-US" sz="1800" b="1" noProof="0" dirty="0" err="1"/>
            <a:t>nekuda</a:t>
          </a:r>
          <a:r>
            <a:rPr lang="en-US" sz="1800" b="1" noProof="0" dirty="0"/>
            <a:t> </a:t>
          </a:r>
          <a:r>
            <a:rPr lang="en-US" sz="1800" b="1" noProof="0" dirty="0" err="1"/>
            <a:t>kwevamwe</a:t>
          </a:r>
          <a:endParaRPr lang="en" sz="1800" b="1" noProof="0" dirty="0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Harutsamŋi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700" b="1" noProof="0" dirty="0"/>
            <a:t>:</a:t>
          </a:r>
          <a:r>
            <a:rPr lang="en-US" sz="1700" b="1" noProof="0" dirty="0" err="1"/>
            <a:t>Kurodza</a:t>
          </a:r>
          <a:r>
            <a:rPr lang="en-US" sz="1700" b="1" noProof="0" dirty="0"/>
            <a:t> </a:t>
          </a:r>
          <a:r>
            <a:rPr lang="en-US" sz="1700" b="1" noProof="0" dirty="0" err="1"/>
            <a:t>chinhu</a:t>
          </a:r>
          <a:r>
            <a:rPr lang="en-US" sz="1700" b="1" noProof="0" dirty="0"/>
            <a:t>; </a:t>
          </a:r>
          <a:r>
            <a:rPr lang="en-US" sz="1700" b="1" noProof="0" dirty="0" err="1"/>
            <a:t>kutsamwisa</a:t>
          </a:r>
          <a:r>
            <a:rPr lang="en-US" sz="1700" b="1" noProof="0" dirty="0"/>
            <a:t>, </a:t>
          </a:r>
          <a:r>
            <a:rPr lang="en-US" sz="1700" b="1" noProof="0" dirty="0" err="1"/>
            <a:t>kukurudzira</a:t>
          </a:r>
          <a:r>
            <a:rPr lang="en-US" sz="1700" b="1" noProof="0" dirty="0"/>
            <a:t> kana </a:t>
          </a:r>
          <a:r>
            <a:rPr lang="en-US" sz="1700" b="1" noProof="0" dirty="0" err="1"/>
            <a:t>kushatirisa</a:t>
          </a:r>
          <a:endParaRPr lang="en" sz="1700" b="1" noProof="0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 err="1"/>
            <a:t>Harukurumidza</a:t>
          </a:r>
          <a:r>
            <a:rPr lang="en-US" sz="1800" b="1" noProof="0" dirty="0"/>
            <a:t> </a:t>
          </a:r>
          <a:r>
            <a:rPr lang="en-US" sz="1800" b="1" noProof="0" dirty="0" err="1"/>
            <a:t>kutsamwa</a:t>
          </a:r>
          <a:endParaRPr lang="en" sz="1800" b="1" noProof="0" dirty="0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Haruneɀishura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noProof="0" dirty="0"/>
            <a:t>: ku</a:t>
          </a:r>
          <a:r>
            <a:rPr lang="en-US" sz="1800" b="1" noProof="0" dirty="0" err="1"/>
            <a:t>verenga</a:t>
          </a:r>
          <a:r>
            <a:rPr lang="en-US" sz="1800" b="1" noProof="0" dirty="0"/>
            <a:t> </a:t>
          </a:r>
          <a:r>
            <a:rPr lang="en-US" sz="1800" b="1" noProof="0" dirty="0" err="1"/>
            <a:t>zvinhu</a:t>
          </a:r>
          <a:r>
            <a:rPr lang="en-US" sz="1800" b="1" noProof="0" dirty="0"/>
            <a:t> </a:t>
          </a:r>
          <a:r>
            <a:rPr lang="en-US" sz="1800" b="1" noProof="0" dirty="0" err="1"/>
            <a:t>zviripo</a:t>
          </a:r>
          <a:endParaRPr lang="en" sz="1800" b="1" noProof="0" dirty="0"/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b="1" noProof="0" dirty="0" err="1"/>
            <a:t>Runoregerera</a:t>
          </a:r>
          <a:r>
            <a:rPr lang="en-US" sz="1600" b="1" noProof="0" dirty="0"/>
            <a:t> </a:t>
          </a:r>
          <a:r>
            <a:rPr lang="en-US" sz="1600" b="1" noProof="0" dirty="0" err="1"/>
            <a:t>nekufuratira</a:t>
          </a:r>
          <a:r>
            <a:rPr lang="en-US" sz="1600" b="1" noProof="0" dirty="0"/>
            <a:t> </a:t>
          </a:r>
          <a:r>
            <a:rPr lang="en-US" sz="1600" b="1" noProof="0" dirty="0" err="1"/>
            <a:t>zvinogumbura</a:t>
          </a:r>
          <a:r>
            <a:rPr lang="en-US" sz="1600" b="1" noProof="0" dirty="0"/>
            <a:t> </a:t>
          </a:r>
          <a:r>
            <a:rPr lang="en-US" sz="1600" b="1" noProof="0" dirty="0" err="1"/>
            <a:t>zvayakaitirwa</a:t>
          </a:r>
          <a:r>
            <a:rPr lang="en-US" sz="1600" b="1" noProof="0" dirty="0"/>
            <a:t>.</a:t>
          </a:r>
          <a:endParaRPr lang="en" sz="1600" b="1" noProof="0" dirty="0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Harufariri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ɀ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isakarurama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noProof="0" dirty="0"/>
            <a:t>: </a:t>
          </a:r>
          <a:r>
            <a:rPr lang="fi-FI" sz="1800" b="1" noProof="0" dirty="0"/>
            <a:t>kuva nemufaro, kana kunzwa zvakanaka</a:t>
          </a:r>
          <a:endParaRPr lang="en" sz="1800" b="1" noProof="0" dirty="0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700" b="1" noProof="0" dirty="0" err="1"/>
            <a:t>Harufari</a:t>
          </a:r>
          <a:r>
            <a:rPr lang="en-US" sz="1700" b="1" noProof="0" dirty="0"/>
            <a:t> </a:t>
          </a:r>
          <a:r>
            <a:rPr lang="en-US" sz="1700" b="1" noProof="0" dirty="0" err="1"/>
            <a:t>nezvikanganiso</a:t>
          </a:r>
          <a:r>
            <a:rPr lang="en-US" sz="1700" b="1" noProof="0" dirty="0"/>
            <a:t>, </a:t>
          </a:r>
          <a:r>
            <a:rPr lang="en-US" sz="1700" b="1" noProof="0" dirty="0" err="1"/>
            <a:t>asi</a:t>
          </a:r>
          <a:r>
            <a:rPr lang="en-US" sz="1700" b="1" noProof="0" dirty="0"/>
            <a:t> </a:t>
          </a:r>
          <a:r>
            <a:rPr lang="en-US" sz="1700" b="1" noProof="0" dirty="0" err="1"/>
            <a:t>runotsvaka</a:t>
          </a:r>
          <a:r>
            <a:rPr lang="en-US" sz="1700" b="1" noProof="0" dirty="0"/>
            <a:t> </a:t>
          </a:r>
          <a:r>
            <a:rPr lang="en-US" sz="1700" b="1" noProof="0" dirty="0" err="1"/>
            <a:t>kuzvigadzirisa</a:t>
          </a:r>
          <a:endParaRPr lang="en" sz="1700" b="1" noProof="0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Harunamanyawi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 err="1"/>
            <a:t>Harudi</a:t>
          </a:r>
          <a:r>
            <a:rPr lang="en-US" sz="1800" b="1" noProof="0" dirty="0"/>
            <a:t> </a:t>
          </a:r>
          <a:r>
            <a:rPr lang="en-US" sz="1800" b="1" noProof="0" dirty="0" err="1"/>
            <a:t>kurumbidzwa</a:t>
          </a:r>
          <a:r>
            <a:rPr lang="en-US" sz="1800" b="1" noProof="0" dirty="0"/>
            <a:t> </a:t>
          </a:r>
          <a:r>
            <a:rPr lang="en-US" sz="1800" b="1" noProof="0" dirty="0" err="1"/>
            <a:t>nevamwe</a:t>
          </a:r>
          <a:endParaRPr lang="en" sz="1800" b="1" noProof="0" dirty="0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noProof="0" dirty="0"/>
            <a:t>: </a:t>
          </a:r>
          <a:r>
            <a:rPr lang="en-US" sz="1800" b="1" noProof="0" dirty="0" err="1"/>
            <a:t>kuzvirumbidza</a:t>
          </a:r>
          <a:r>
            <a:rPr lang="en-US" sz="1800" b="1" noProof="0" dirty="0"/>
            <a:t>, </a:t>
          </a:r>
          <a:r>
            <a:rPr lang="en-US" sz="1800" b="1" noProof="0" dirty="0" err="1"/>
            <a:t>kuzvikudza</a:t>
          </a:r>
          <a:endParaRPr lang="en" sz="1800" b="1" noProof="0" dirty="0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 err="1"/>
            <a:t>Akatsungirira</a:t>
          </a:r>
          <a:r>
            <a:rPr lang="en-US" sz="2000" b="1" noProof="0" dirty="0"/>
            <a:t> </a:t>
          </a:r>
          <a:r>
            <a:rPr lang="en-US" sz="2000" b="1" noProof="0" dirty="0" err="1"/>
            <a:t>kurohwa</a:t>
          </a:r>
          <a:r>
            <a:rPr lang="en-US" sz="2000" b="1" noProof="0" dirty="0"/>
            <a:t>, </a:t>
          </a:r>
          <a:r>
            <a:rPr lang="en-US" sz="2000" b="1" noProof="0" dirty="0" err="1"/>
            <a:t>kutukwa</a:t>
          </a:r>
          <a:r>
            <a:rPr lang="en-US" sz="2000" b="1" noProof="0" dirty="0"/>
            <a:t>, </a:t>
          </a:r>
          <a:r>
            <a:rPr lang="en-US" sz="2000" b="1" noProof="0" dirty="0" err="1"/>
            <a:t>uye</a:t>
          </a:r>
          <a:r>
            <a:rPr lang="en-US" sz="2000" b="1" noProof="0" dirty="0"/>
            <a:t> </a:t>
          </a:r>
          <a:r>
            <a:rPr lang="en-US" sz="2000" b="1" noProof="0" dirty="0" err="1"/>
            <a:t>kuzvidzwa</a:t>
          </a:r>
          <a:r>
            <a:rPr lang="en" sz="2000" b="1" noProof="0" dirty="0"/>
            <a:t>(Mat. 27:27-31)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en-US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Unomŋoyo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munyoro</a:t>
          </a:r>
          <a:endParaRPr lang="en-US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/>
            <a:t>Aiitira </a:t>
          </a:r>
          <a:r>
            <a:rPr lang="en-US" sz="2000" b="1" noProof="0" dirty="0" err="1"/>
            <a:t>hanya</a:t>
          </a:r>
          <a:r>
            <a:rPr lang="en-US" sz="2000" b="1" noProof="0" dirty="0"/>
            <a:t> </a:t>
          </a:r>
          <a:r>
            <a:rPr lang="en-US" sz="2000" b="1" noProof="0" dirty="0" err="1"/>
            <a:t>ani</a:t>
          </a:r>
          <a:r>
            <a:rPr lang="en-US" sz="2000" b="1" noProof="0" dirty="0"/>
            <a:t> </a:t>
          </a:r>
          <a:r>
            <a:rPr lang="en-US" sz="2000" b="1" noProof="0" dirty="0" err="1"/>
            <a:t>zvake</a:t>
          </a:r>
          <a:r>
            <a:rPr lang="en-US" sz="2000" b="1" noProof="0" dirty="0"/>
            <a:t> </a:t>
          </a:r>
          <a:r>
            <a:rPr lang="en-US" sz="2000" b="1" noProof="0" dirty="0" err="1"/>
            <a:t>ainge</a:t>
          </a:r>
          <a:r>
            <a:rPr lang="en-US" sz="2000" b="1" noProof="0" dirty="0"/>
            <a:t> </a:t>
          </a:r>
          <a:r>
            <a:rPr lang="en-US" sz="2000" b="1" noProof="0" dirty="0" err="1"/>
            <a:t>achitambura</a:t>
          </a:r>
          <a:endParaRPr lang="en" sz="2000" b="1" noProof="0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en-US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Unomŋoyo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murefu</a:t>
          </a:r>
          <a:endParaRPr lang="en-US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en-US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Unofarira ɀ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okwaɗi</a:t>
          </a:r>
          <a:endParaRPr lang="en-US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/>
            <a:t>Akadzidzisa </a:t>
          </a:r>
          <a:r>
            <a:rPr lang="en-US" sz="2000" b="1" noProof="0" dirty="0" err="1"/>
            <a:t>chokwadi</a:t>
          </a:r>
          <a:r>
            <a:rPr lang="en-US" sz="2000" b="1" noProof="0" dirty="0"/>
            <a:t> </a:t>
          </a:r>
          <a:r>
            <a:rPr lang="en-US" sz="2000" b="1" noProof="0" dirty="0" err="1"/>
            <a:t>zvakajeka</a:t>
          </a:r>
          <a:r>
            <a:rPr lang="en-US" sz="2000" b="1" noProof="0" dirty="0"/>
            <a:t> </a:t>
          </a:r>
          <a:r>
            <a:rPr lang="en-US" sz="2000" b="1" noProof="0" dirty="0" err="1"/>
            <a:t>uye</a:t>
          </a:r>
          <a:r>
            <a:rPr lang="en-US" sz="2000" b="1" noProof="0" dirty="0"/>
            <a:t> </a:t>
          </a:r>
          <a:r>
            <a:rPr lang="en-US" sz="2000" b="1" noProof="0" dirty="0" err="1"/>
            <a:t>nechivimbo</a:t>
          </a:r>
          <a:r>
            <a:rPr lang="en-US" sz="2000" b="1" noProof="0" dirty="0"/>
            <a:t> </a:t>
          </a:r>
          <a:r>
            <a:rPr lang="en-US" sz="2000" b="1" noProof="0" dirty="0" err="1"/>
            <a:t>chakazara</a:t>
          </a:r>
          <a:endParaRPr lang="en" sz="2000" b="1" noProof="0" dirty="0"/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en-US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Unofukidza ɀ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ose</a:t>
          </a:r>
          <a:endParaRPr lang="en-US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 err="1"/>
            <a:t>Haana</a:t>
          </a:r>
          <a:r>
            <a:rPr lang="en-US" sz="2000" b="1" noProof="0" dirty="0"/>
            <a:t> </a:t>
          </a:r>
          <a:r>
            <a:rPr lang="en-US" sz="2000" b="1" noProof="0" dirty="0" err="1"/>
            <a:t>kutonga</a:t>
          </a:r>
          <a:r>
            <a:rPr lang="en-US" sz="2000" b="1" noProof="0" dirty="0"/>
            <a:t> </a:t>
          </a:r>
          <a:r>
            <a:rPr lang="en-US" sz="2000" b="1" noProof="0" dirty="0" err="1"/>
            <a:t>mukadzi</a:t>
          </a:r>
          <a:r>
            <a:rPr lang="en-US" sz="2000" b="1" noProof="0" dirty="0"/>
            <a:t> </a:t>
          </a:r>
          <a:r>
            <a:rPr lang="en-US" sz="2000" b="1" noProof="0" dirty="0" err="1"/>
            <a:t>ane</a:t>
          </a:r>
          <a:r>
            <a:rPr lang="en-US" sz="2000" b="1" noProof="0" dirty="0"/>
            <a:t> </a:t>
          </a:r>
          <a:r>
            <a:rPr lang="en-US" sz="2000" b="1" noProof="0" dirty="0" err="1"/>
            <a:t>chivi</a:t>
          </a:r>
          <a:r>
            <a:rPr lang="en-US" sz="2000" b="1" noProof="0" dirty="0"/>
            <a:t>, </a:t>
          </a:r>
          <a:r>
            <a:rPr lang="en-US" sz="2000" b="1" noProof="0" dirty="0" err="1"/>
            <a:t>asi</a:t>
          </a:r>
          <a:r>
            <a:rPr lang="en-US" sz="2000" b="1" noProof="0" dirty="0"/>
            <a:t> </a:t>
          </a:r>
          <a:r>
            <a:rPr lang="en-US" sz="2000" b="1" noProof="0" dirty="0" err="1"/>
            <a:t>akamuregerer</a:t>
          </a:r>
          <a:r>
            <a:rPr lang="en-US" sz="2000" b="1" noProof="0" dirty="0"/>
            <a:t>(</a:t>
          </a:r>
          <a:r>
            <a:rPr lang="en-US" sz="2000" b="1" noProof="0" dirty="0" err="1"/>
            <a:t>Johani</a:t>
          </a:r>
          <a:r>
            <a:rPr lang="en-US" sz="2000" b="1" noProof="0" dirty="0"/>
            <a:t> 8:10-11)</a:t>
          </a:r>
          <a:endParaRPr lang="en" sz="2000" b="1" noProof="0" dirty="0"/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en-US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Unotenda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ɀ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ose</a:t>
          </a:r>
          <a:endParaRPr lang="en-US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 err="1"/>
            <a:t>Akavimba</a:t>
          </a:r>
          <a:r>
            <a:rPr lang="en-US" sz="2000" b="1" noProof="0" dirty="0"/>
            <a:t> </a:t>
          </a:r>
          <a:r>
            <a:rPr lang="en-US" sz="2000" b="1" noProof="0" dirty="0" err="1"/>
            <a:t>nekurevesa</a:t>
          </a:r>
          <a:r>
            <a:rPr lang="en-US" sz="2000" b="1" noProof="0" dirty="0"/>
            <a:t> </a:t>
          </a:r>
          <a:r>
            <a:rPr lang="en-US" sz="2000" b="1" noProof="0" dirty="0" err="1"/>
            <a:t>kwaZakeyo</a:t>
          </a:r>
          <a:endParaRPr lang="en" sz="2000" b="1" noProof="0" dirty="0"/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en-US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Unetariro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paɀose</a:t>
          </a:r>
          <a:endParaRPr lang="en-US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 err="1"/>
            <a:t>Akagadzirira</a:t>
          </a:r>
          <a:r>
            <a:rPr lang="en-US" sz="2000" b="1" noProof="0" dirty="0"/>
            <a:t> </a:t>
          </a:r>
          <a:r>
            <a:rPr lang="en-US" sz="2000" b="1" noProof="0" dirty="0" err="1"/>
            <a:t>varume</a:t>
          </a:r>
          <a:r>
            <a:rPr lang="en-US" sz="2000" b="1" noProof="0" dirty="0"/>
            <a:t> 12 </a:t>
          </a:r>
          <a:r>
            <a:rPr lang="en-US" sz="2000" b="1" noProof="0" dirty="0" err="1"/>
            <a:t>kuti</a:t>
          </a:r>
          <a:r>
            <a:rPr lang="en-US" sz="2000" b="1" noProof="0" dirty="0"/>
            <a:t> </a:t>
          </a:r>
          <a:r>
            <a:rPr lang="en-US" sz="2000" b="1" noProof="0" dirty="0" err="1"/>
            <a:t>vaite</a:t>
          </a:r>
          <a:r>
            <a:rPr lang="en-US" sz="2000" b="1" noProof="0" dirty="0"/>
            <a:t> </a:t>
          </a:r>
          <a:r>
            <a:rPr lang="en-US" sz="2000" b="1" noProof="0" dirty="0" err="1"/>
            <a:t>basa</a:t>
          </a:r>
          <a:r>
            <a:rPr lang="en-US" sz="2000" b="1" noProof="0" dirty="0"/>
            <a:t> </a:t>
          </a:r>
          <a:r>
            <a:rPr lang="en-US" sz="2000" b="1" noProof="0" dirty="0" err="1"/>
            <a:t>raionekwa</a:t>
          </a:r>
          <a:r>
            <a:rPr lang="en-US" sz="2000" b="1" noProof="0" dirty="0"/>
            <a:t> </a:t>
          </a:r>
          <a:r>
            <a:rPr lang="en-US" sz="2000" b="1" noProof="0" dirty="0" err="1"/>
            <a:t>serisingagoneke</a:t>
          </a:r>
          <a:endParaRPr lang="en" sz="2000" b="1" noProof="0" dirty="0"/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en-US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Unotsuŋgirira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paɀose</a:t>
          </a:r>
          <a:endParaRPr lang="en-US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 err="1"/>
            <a:t>Akatsungirira</a:t>
          </a:r>
          <a:r>
            <a:rPr lang="en-US" sz="2000" b="1" noProof="0" dirty="0"/>
            <a:t> </a:t>
          </a:r>
          <a:r>
            <a:rPr lang="en-US" sz="2000" b="1" noProof="0" dirty="0" err="1"/>
            <a:t>nzara</a:t>
          </a:r>
          <a:r>
            <a:rPr lang="en-US" sz="2000" b="1" noProof="0" dirty="0"/>
            <a:t>, </a:t>
          </a:r>
          <a:r>
            <a:rPr lang="en-US" sz="2000" b="1" noProof="0" dirty="0" err="1"/>
            <a:t>kurambwa</a:t>
          </a:r>
          <a:r>
            <a:rPr lang="en-US" sz="2000" b="1" noProof="0" dirty="0"/>
            <a:t>, </a:t>
          </a:r>
          <a:r>
            <a:rPr lang="en-US" sz="2000" b="1" noProof="0" dirty="0" err="1"/>
            <a:t>kurwadziwa</a:t>
          </a:r>
          <a:r>
            <a:rPr lang="en-US" sz="2000" b="1" noProof="0" dirty="0"/>
            <a:t>, </a:t>
          </a:r>
          <a:r>
            <a:rPr lang="en-US" sz="2000" b="1" noProof="0" dirty="0" err="1"/>
            <a:t>uye</a:t>
          </a:r>
          <a:r>
            <a:rPr lang="en-US" sz="2000" b="1" noProof="0" dirty="0"/>
            <a:t> </a:t>
          </a:r>
          <a:r>
            <a:rPr lang="en-US" sz="2000" b="1" noProof="0" dirty="0" err="1"/>
            <a:t>kutambudzwa</a:t>
          </a:r>
          <a:endParaRPr lang="en" sz="2000" b="1" noProof="0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B908B1D3-B369-4A96-A87B-1C4AE1299A40}">
      <dgm:prSet custT="1"/>
      <dgm:spPr/>
      <dgm:t>
        <a:bodyPr/>
        <a:lstStyle/>
        <a:p>
          <a:endParaRPr lang="en-US" sz="2000" b="1" noProof="0" dirty="0"/>
        </a:p>
      </dgm:t>
    </dgm:pt>
    <dgm:pt modelId="{AC8DBC6C-694F-422C-B0C8-BBAE110419E7}" type="parTrans" cxnId="{57520338-A154-4F2A-8DB1-FC5AD22271D3}">
      <dgm:prSet/>
      <dgm:spPr/>
      <dgm:t>
        <a:bodyPr/>
        <a:lstStyle/>
        <a:p>
          <a:endParaRPr lang="en-US"/>
        </a:p>
      </dgm:t>
    </dgm:pt>
    <dgm:pt modelId="{8413C611-DBB1-4F47-8B8E-ADA584590B2B}" type="sibTrans" cxnId="{57520338-A154-4F2A-8DB1-FC5AD22271D3}">
      <dgm:prSet/>
      <dgm:spPr/>
      <dgm:t>
        <a:bodyPr/>
        <a:lstStyle/>
        <a:p>
          <a:endParaRPr lang="en-US"/>
        </a:p>
      </dgm:t>
    </dgm:pt>
    <dgm:pt modelId="{1D00C766-A4BC-41AF-9BAB-F2F9D40C6A25}">
      <dgm:prSet custT="1"/>
      <dgm:spPr/>
      <dgm:t>
        <a:bodyPr/>
        <a:lstStyle/>
        <a:p>
          <a:endParaRPr lang="en-US" sz="2000" b="1" noProof="0" dirty="0"/>
        </a:p>
      </dgm:t>
    </dgm:pt>
    <dgm:pt modelId="{00E3CCF3-47C4-4E6F-8581-E8C8B2CC055A}" type="parTrans" cxnId="{797BE5D8-CB6F-413B-A4C2-9EEDEC9DBEED}">
      <dgm:prSet/>
      <dgm:spPr/>
      <dgm:t>
        <a:bodyPr/>
        <a:lstStyle/>
        <a:p>
          <a:endParaRPr lang="en-US"/>
        </a:p>
      </dgm:t>
    </dgm:pt>
    <dgm:pt modelId="{AD3163B1-B9D1-423E-89D3-D44DEC8B2831}" type="sibTrans" cxnId="{797BE5D8-CB6F-413B-A4C2-9EEDEC9DBEED}">
      <dgm:prSet/>
      <dgm:spPr/>
      <dgm:t>
        <a:bodyPr/>
        <a:lstStyle/>
        <a:p>
          <a:endParaRPr lang="en-US"/>
        </a:p>
      </dgm:t>
    </dgm:pt>
    <dgm:pt modelId="{86F4CDCA-48F0-4878-89DD-891FA51AB545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en-US" sz="2000" b="1" noProof="0" dirty="0"/>
        </a:p>
      </dgm:t>
    </dgm:pt>
    <dgm:pt modelId="{76A30F18-E2CB-4C03-BE9A-284168188DCD}" type="parTrans" cxnId="{E176D07B-C404-4196-83A2-510970BEAE98}">
      <dgm:prSet/>
      <dgm:spPr/>
      <dgm:t>
        <a:bodyPr/>
        <a:lstStyle/>
        <a:p>
          <a:endParaRPr lang="en-US"/>
        </a:p>
      </dgm:t>
    </dgm:pt>
    <dgm:pt modelId="{C2D7080D-7199-4E5E-A1CB-BF1288F9F41A}" type="sibTrans" cxnId="{E176D07B-C404-4196-83A2-510970BEAE98}">
      <dgm:prSet/>
      <dgm:spPr/>
      <dgm:t>
        <a:bodyPr/>
        <a:lstStyle/>
        <a:p>
          <a:endParaRPr lang="en-US"/>
        </a:p>
      </dgm:t>
    </dgm:pt>
    <dgm:pt modelId="{3B51BB9A-4FB8-4F36-B594-39700A772E0B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/>
            <a:t>(</a:t>
          </a:r>
          <a:r>
            <a:rPr lang="en" sz="2000" b="1" noProof="0" dirty="0"/>
            <a:t>John 8:10-11)</a:t>
          </a:r>
          <a:endParaRPr lang="en-US"/>
        </a:p>
      </dgm:t>
    </dgm:pt>
    <dgm:pt modelId="{AFA29FCC-BC72-4853-A364-48183944FEC2}" type="parTrans" cxnId="{50CACD8F-C981-4EF3-BB05-537F30E1F2F1}">
      <dgm:prSet/>
      <dgm:spPr/>
    </dgm:pt>
    <dgm:pt modelId="{FE6D061B-919C-4C2A-83E4-7CD219E78C7A}" type="sibTrans" cxnId="{50CACD8F-C981-4EF3-BB05-537F30E1F2F1}">
      <dgm:prSet/>
      <dgm:spPr/>
    </dgm:pt>
    <dgm:pt modelId="{FEA44E17-20A5-48E0-9C63-1F09E6CF3464}">
      <dgm:prSet custT="1"/>
      <dgm:spPr/>
      <dgm:t>
        <a:bodyPr/>
        <a:lstStyle/>
        <a:p>
          <a:endParaRPr lang="en-US" sz="2000" b="1" noProof="0" dirty="0"/>
        </a:p>
      </dgm:t>
    </dgm:pt>
    <dgm:pt modelId="{C209D267-90B2-4FC9-B312-70A79D14B689}" type="parTrans" cxnId="{BF1628BC-A7AA-4B2B-A1B8-B10793DC4F27}">
      <dgm:prSet/>
      <dgm:spPr/>
      <dgm:t>
        <a:bodyPr/>
        <a:lstStyle/>
        <a:p>
          <a:endParaRPr lang="en-US"/>
        </a:p>
      </dgm:t>
    </dgm:pt>
    <dgm:pt modelId="{515D6B00-5FEE-4E71-9521-0ED188A60F94}" type="sibTrans" cxnId="{BF1628BC-A7AA-4B2B-A1B8-B10793DC4F27}">
      <dgm:prSet/>
      <dgm:spPr/>
      <dgm:t>
        <a:bodyPr/>
        <a:lstStyle/>
        <a:p>
          <a:endParaRPr lang="en-US"/>
        </a:p>
      </dgm:t>
    </dgm:pt>
    <dgm:pt modelId="{11D421E5-5780-4EE2-ACCD-C81A4B0D996C}">
      <dgm:prSet custT="1"/>
      <dgm:spPr/>
      <dgm:t>
        <a:bodyPr/>
        <a:lstStyle/>
        <a:p>
          <a:endParaRPr lang="en-US" sz="2000" b="1" noProof="0" dirty="0"/>
        </a:p>
      </dgm:t>
    </dgm:pt>
    <dgm:pt modelId="{2D560B59-44A3-4BC4-B1B4-5B9969C665D5}" type="parTrans" cxnId="{92A5EB26-438D-42F5-8195-413D396B6335}">
      <dgm:prSet/>
      <dgm:spPr/>
      <dgm:t>
        <a:bodyPr/>
        <a:lstStyle/>
        <a:p>
          <a:endParaRPr lang="en-US"/>
        </a:p>
      </dgm:t>
    </dgm:pt>
    <dgm:pt modelId="{B4C60FA1-73D5-453E-9F5A-459E4DAA4308}" type="sibTrans" cxnId="{92A5EB26-438D-42F5-8195-413D396B6335}">
      <dgm:prSet/>
      <dgm:spPr/>
      <dgm:t>
        <a:bodyPr/>
        <a:lstStyle/>
        <a:p>
          <a:endParaRPr lang="en-US"/>
        </a:p>
      </dgm:t>
    </dgm:pt>
    <dgm:pt modelId="{CAC3C647-CBE4-4B2D-B4E2-420F3B192EC5}">
      <dgm:prSet custT="1"/>
      <dgm:spPr/>
      <dgm:t>
        <a:bodyPr/>
        <a:lstStyle/>
        <a:p>
          <a:r>
            <a:rPr lang="en-US" sz="2000" b="1" noProof="0" dirty="0"/>
            <a:t>(Rk. 19:8-9</a:t>
          </a:r>
        </a:p>
      </dgm:t>
    </dgm:pt>
    <dgm:pt modelId="{14B80CB6-DE95-4AA9-A67B-B3E2201A7AAE}" type="parTrans" cxnId="{76F57443-E302-435A-AC8F-684FC6F3EEDF}">
      <dgm:prSet/>
      <dgm:spPr/>
      <dgm:t>
        <a:bodyPr/>
        <a:lstStyle/>
        <a:p>
          <a:endParaRPr lang="en-US"/>
        </a:p>
      </dgm:t>
    </dgm:pt>
    <dgm:pt modelId="{62753627-FD79-49CD-BB51-F5526C62DCDA}" type="sibTrans" cxnId="{76F57443-E302-435A-AC8F-684FC6F3EEDF}">
      <dgm:prSet/>
      <dgm:spPr/>
      <dgm:t>
        <a:bodyPr/>
        <a:lstStyle/>
        <a:p>
          <a:endParaRPr lang="en-US"/>
        </a:p>
      </dgm:t>
    </dgm:pt>
    <dgm:pt modelId="{DABBD05D-E3B2-4D8E-9668-765FE3E61100}">
      <dgm:prSet custT="1"/>
      <dgm:spPr/>
      <dgm:t>
        <a:bodyPr/>
        <a:lstStyle/>
        <a:p>
          <a:endParaRPr lang="en-US" sz="2000" b="1" noProof="0" dirty="0"/>
        </a:p>
      </dgm:t>
    </dgm:pt>
    <dgm:pt modelId="{D9A54B80-A985-47EB-A97F-1B5601EED329}" type="parTrans" cxnId="{73558E48-4DB2-4146-AB92-BD549263A5F1}">
      <dgm:prSet/>
      <dgm:spPr/>
      <dgm:t>
        <a:bodyPr/>
        <a:lstStyle/>
        <a:p>
          <a:endParaRPr lang="en-US"/>
        </a:p>
      </dgm:t>
    </dgm:pt>
    <dgm:pt modelId="{76586A56-E725-4B0F-9DEB-56CE37659AFC}" type="sibTrans" cxnId="{73558E48-4DB2-4146-AB92-BD549263A5F1}">
      <dgm:prSet/>
      <dgm:spPr/>
      <dgm:t>
        <a:bodyPr/>
        <a:lstStyle/>
        <a:p>
          <a:endParaRPr lang="en-US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3DF9880B-86DC-47B1-B3A8-C3EC193CA455}" type="presOf" srcId="{1D00C766-A4BC-41AF-9BAB-F2F9D40C6A25}" destId="{272044C8-82C9-4304-86A3-F40495CED94B}" srcOrd="0" destOrd="1" presId="urn:microsoft.com/office/officeart/2005/8/layout/bList2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92A5EB26-438D-42F5-8195-413D396B6335}" srcId="{11E48E72-8706-430E-8872-0DE5A9A978AA}" destId="{11D421E5-5780-4EE2-ACCD-C81A4B0D996C}" srcOrd="1" destOrd="0" parTransId="{2D560B59-44A3-4BC4-B1B4-5B9969C665D5}" sibTransId="{B4C60FA1-73D5-453E-9F5A-459E4DAA4308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54328435-F8E1-4B1B-B0C6-C842CA438084}" type="presOf" srcId="{86F4CDCA-48F0-4878-89DD-891FA51AB545}" destId="{74DEF26B-6238-4458-9542-C34755B94ED4}" srcOrd="0" destOrd="1" presId="urn:microsoft.com/office/officeart/2005/8/layout/bList2"/>
    <dgm:cxn modelId="{57520338-A154-4F2A-8DB1-FC5AD22271D3}" srcId="{275B2929-E593-40FA-B862-9A545C10F334}" destId="{B908B1D3-B369-4A96-A87B-1C4AE1299A40}" srcOrd="1" destOrd="0" parTransId="{AC8DBC6C-694F-422C-B0C8-BBAE110419E7}" sibTransId="{8413C611-DBB1-4F47-8B8E-ADA584590B2B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7EA20941-E436-49E6-BFCE-542F2D2BD6A6}" type="presOf" srcId="{CAC3C647-CBE4-4B2D-B4E2-420F3B192EC5}" destId="{22DEF795-DD42-42AC-8FC3-60BD676E9449}" srcOrd="0" destOrd="1" presId="urn:microsoft.com/office/officeart/2005/8/layout/bList2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76F57443-E302-435A-AC8F-684FC6F3EEDF}" srcId="{18F5BF88-27F2-45BA-BEDC-7F8B6F430018}" destId="{CAC3C647-CBE4-4B2D-B4E2-420F3B192EC5}" srcOrd="1" destOrd="0" parTransId="{14B80CB6-DE95-4AA9-A67B-B3E2201A7AAE}" sibTransId="{62753627-FD79-49CD-BB51-F5526C62DCDA}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B68DD566-E8F1-4793-ADBD-8072C0E9028E}" type="presOf" srcId="{DABBD05D-E3B2-4D8E-9668-765FE3E61100}" destId="{22DEF795-DD42-42AC-8FC3-60BD676E9449}" srcOrd="0" destOrd="2" presId="urn:microsoft.com/office/officeart/2005/8/layout/bList2"/>
    <dgm:cxn modelId="{73558E48-4DB2-4146-AB92-BD549263A5F1}" srcId="{18F5BF88-27F2-45BA-BEDC-7F8B6F430018}" destId="{DABBD05D-E3B2-4D8E-9668-765FE3E61100}" srcOrd="2" destOrd="0" parTransId="{D9A54B80-A985-47EB-A97F-1B5601EED329}" sibTransId="{76586A56-E725-4B0F-9DEB-56CE37659AFC}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F060B14E-6449-49F0-9566-5342932F9897}" type="presOf" srcId="{B908B1D3-B369-4A96-A87B-1C4AE1299A40}" destId="{12135B33-CA5D-41D4-9929-D7856F832943}" srcOrd="0" destOrd="1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E176D07B-C404-4196-83A2-510970BEAE98}" srcId="{4D320F51-2278-4A26-9DFD-4541B30E185A}" destId="{86F4CDCA-48F0-4878-89DD-891FA51AB545}" srcOrd="1" destOrd="0" parTransId="{76A30F18-E2CB-4C03-BE9A-284168188DCD}" sibTransId="{C2D7080D-7199-4E5E-A1CB-BF1288F9F41A}"/>
    <dgm:cxn modelId="{EB437083-A515-4947-8128-561AD1F73038}" type="presOf" srcId="{3B51BB9A-4FB8-4F36-B594-39700A772E0B}" destId="{74DEF26B-6238-4458-9542-C34755B94ED4}" srcOrd="0" destOrd="2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50CACD8F-C981-4EF3-BB05-537F30E1F2F1}" srcId="{4D320F51-2278-4A26-9DFD-4541B30E185A}" destId="{3B51BB9A-4FB8-4F36-B594-39700A772E0B}" srcOrd="2" destOrd="0" parTransId="{AFA29FCC-BC72-4853-A364-48183944FEC2}" sibTransId="{FE6D061B-919C-4C2A-83E4-7CD219E78C7A}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BF1628BC-A7AA-4B2B-A1B8-B10793DC4F27}" srcId="{ECDD9E6E-B1D7-4F54-AD86-BC04CBCC7020}" destId="{FEA44E17-20A5-48E0-9C63-1F09E6CF3464}" srcOrd="1" destOrd="0" parTransId="{C209D267-90B2-4FC9-B312-70A79D14B689}" sibTransId="{515D6B00-5FEE-4E71-9521-0ED188A60F94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0E9F7BD0-AEDE-4E34-AA4C-CA643D249492}" type="presOf" srcId="{FEA44E17-20A5-48E0-9C63-1F09E6CF3464}" destId="{FCC26152-4917-4290-9CDB-71B825D47E2B}" srcOrd="0" destOrd="1" presId="urn:microsoft.com/office/officeart/2005/8/layout/bList2"/>
    <dgm:cxn modelId="{797BE5D8-CB6F-413B-A4C2-9EEDEC9DBEED}" srcId="{F779CF18-B742-4B78-B721-EAC11365D8FF}" destId="{1D00C766-A4BC-41AF-9BAB-F2F9D40C6A25}" srcOrd="1" destOrd="0" parTransId="{00E3CCF3-47C4-4E6F-8581-E8C8B2CC055A}" sibTransId="{AD3163B1-B9D1-423E-89D3-D44DEC8B2831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928F1ADF-717F-49A3-8274-D75D83E1338F}" type="presOf" srcId="{11D421E5-5780-4EE2-ACCD-C81A4B0D996C}" destId="{807C0EF1-B9C3-46D7-A7CF-A19F899A1E63}" srcOrd="0" destOrd="1" presId="urn:microsoft.com/office/officeart/2005/8/layout/bList2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Haana godo</a:t>
          </a: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17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Akanga</a:t>
          </a:r>
          <a:r>
            <a:rPr lang="en-US" sz="17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7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asingatsvagi</a:t>
          </a:r>
          <a:r>
            <a:rPr lang="en-US" sz="17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7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rukudzo</a:t>
          </a:r>
          <a:r>
            <a:rPr lang="en-US" sz="17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17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uye</a:t>
          </a:r>
          <a:r>
            <a:rPr lang="en-US" sz="17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7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aiwanzova</a:t>
          </a:r>
          <a:r>
            <a:rPr lang="en-US" sz="17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7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nevanhu</a:t>
          </a:r>
          <a:r>
            <a:rPr lang="en-US" sz="17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7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vanozvidzikisira</a:t>
          </a:r>
          <a:endParaRPr lang="en" sz="17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Haana manyawi</a:t>
          </a: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Kunyange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zvazvo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aiva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Mambo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weZvose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haana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kuzvirumbidza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nazvo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Haazvikudzi</a:t>
          </a: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Ainge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achida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kuita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mabasa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akaderera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zvikuru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Haaite zvisingafaniri</a:t>
          </a: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Aiitira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munhu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wese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zvinhu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neruremekedzo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uye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nenzira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yakakodzera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Haazvitsvakiri zvake</a:t>
          </a: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Aigara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achiita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kuda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kwaBaba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vake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(Jn. 6:38)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Haatsamwi</a:t>
          </a: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Kunyange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pavaimurova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akapindura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neruremekedzo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(Johani 18:22-23)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Haana mashura</a:t>
          </a: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Akakumbirira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ruregerero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kune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avo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vakamuroverera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pamuchinjikwa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(Rk. 23:34)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Haafariri zvisakarurama</a:t>
          </a: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i-FI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Akataura nehasha kuvaFarisi vasina kururama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(Mt. 23:27-28)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MUFANANIDZO WERUDO</a:t>
          </a: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Kupfuura zvose kwerudo</a:t>
          </a: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Nzira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yakaiȿo‐naka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inopfuʋura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dzose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Hunhu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hwerudo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Zvinoitwa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nerudo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Zvisingaitwe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nerudo</a:t>
          </a:r>
          <a:endParaRPr lang="en-US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Mufananidzo waJesu</a:t>
          </a: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Kutsungirira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kwerudo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Hunhu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Hukuru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Kupfuura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Hwose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Runomŋoyo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murefu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kern="1200" noProof="0" dirty="0"/>
            <a:t>:</a:t>
          </a:r>
          <a:r>
            <a:rPr lang="en-US" sz="1800" b="1" kern="1200" noProof="0" dirty="0" err="1"/>
            <a:t>kuva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nemoyo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murefu</a:t>
          </a:r>
          <a:r>
            <a:rPr lang="en-US" sz="1800" b="1" kern="1200" noProof="0" dirty="0"/>
            <a:t>, </a:t>
          </a:r>
          <a:r>
            <a:rPr lang="en-US" sz="1800" b="1" kern="1200" noProof="0" dirty="0" err="1"/>
            <a:t>kutsungirira</a:t>
          </a:r>
          <a:endParaRPr lang="en-US" sz="1800" b="1" kern="1200" noProof="0" dirty="0"/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 err="1"/>
            <a:t>Ratidza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moyo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murefu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uye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shivirira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zvikanganiso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zvevamwe</a:t>
          </a:r>
          <a:endParaRPr lang="en-US" sz="1600" b="1" kern="1200" noProof="0" dirty="0"/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Runomŋoyo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munyoro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kern="1200" noProof="0" dirty="0"/>
            <a:t>: </a:t>
          </a:r>
          <a:r>
            <a:rPr lang="en-US" sz="1800" b="1" kern="1200" noProof="0" dirty="0" err="1"/>
            <a:t>kuita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zvine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mutsa</a:t>
          </a:r>
          <a:endParaRPr lang="en-US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Iva </a:t>
          </a:r>
          <a:r>
            <a:rPr lang="en-US" sz="1800" b="1" kern="1200" noProof="0" dirty="0" err="1"/>
            <a:t>netsitsi</a:t>
          </a:r>
          <a:endParaRPr lang="en-US" sz="1800" b="1" kern="1200" noProof="0" dirty="0"/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Runofarira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ɀ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okwaɗi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kern="1200" noProof="0" dirty="0"/>
            <a:t>: </a:t>
          </a:r>
          <a:r>
            <a:rPr lang="en-US" sz="1800" b="1" kern="1200" noProof="0" dirty="0" err="1"/>
            <a:t>kuratidza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tsitsi</a:t>
          </a:r>
          <a:r>
            <a:rPr lang="en-US" sz="1800" b="1" kern="1200" noProof="0" dirty="0"/>
            <a:t>, </a:t>
          </a:r>
          <a:r>
            <a:rPr lang="en-US" sz="1800" b="1" kern="1200" noProof="0" dirty="0" err="1"/>
            <a:t>kukorokotedza</a:t>
          </a:r>
          <a:endParaRPr lang="en-US" sz="1800" b="1" kern="1200" noProof="0" dirty="0"/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 err="1"/>
            <a:t>Fara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neavo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vanotsigira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chokwadi</a:t>
          </a:r>
          <a:r>
            <a:rPr lang="en-US" sz="1800" b="1" kern="1200" noProof="0" dirty="0"/>
            <a:t>.</a:t>
          </a:r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Runofukidza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ɀ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700" b="1" kern="1200" noProof="0" dirty="0"/>
            <a:t>: </a:t>
          </a:r>
          <a:r>
            <a:rPr lang="en-US" sz="1700" b="1" kern="1200" noProof="0" dirty="0" err="1"/>
            <a:t>kufukidza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nekunyarara</a:t>
          </a:r>
          <a:r>
            <a:rPr lang="en-US" sz="1700" b="1" kern="1200" noProof="0" dirty="0"/>
            <a:t> (</a:t>
          </a:r>
          <a:r>
            <a:rPr lang="en-US" sz="1700" b="1" kern="1200" noProof="0" dirty="0" err="1"/>
            <a:t>kutsungirira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nemoyo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murefu</a:t>
          </a:r>
          <a:r>
            <a:rPr lang="en-US" sz="1700" b="1" kern="1200" noProof="0" dirty="0"/>
            <a:t>)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noProof="0" dirty="0" err="1"/>
            <a:t>Vanza</a:t>
          </a:r>
          <a:r>
            <a:rPr lang="en-US" sz="1400" b="1" kern="1200" noProof="0" dirty="0"/>
            <a:t> </a:t>
          </a:r>
          <a:r>
            <a:rPr lang="en-US" sz="1400" b="1" kern="1200" noProof="0" dirty="0" err="1"/>
            <a:t>uye</a:t>
          </a:r>
          <a:r>
            <a:rPr lang="en-US" sz="1400" b="1" kern="1200" noProof="0" dirty="0"/>
            <a:t> </a:t>
          </a:r>
          <a:r>
            <a:rPr lang="en-US" sz="1400" b="1" kern="1200" noProof="0" dirty="0" err="1"/>
            <a:t>nyarara</a:t>
          </a:r>
          <a:r>
            <a:rPr lang="en-US" sz="1400" b="1" kern="1200" noProof="0" dirty="0"/>
            <a:t> </a:t>
          </a:r>
          <a:r>
            <a:rPr lang="en-US" sz="1400" b="1" kern="1200" noProof="0" dirty="0" err="1"/>
            <a:t>pamusoro</a:t>
          </a:r>
          <a:r>
            <a:rPr lang="en-US" sz="1400" b="1" kern="1200" noProof="0" dirty="0"/>
            <a:t> </a:t>
          </a:r>
          <a:r>
            <a:rPr lang="en-US" sz="1400" b="1" kern="1200" noProof="0" dirty="0" err="1"/>
            <a:t>pezvikanganiso</a:t>
          </a:r>
          <a:r>
            <a:rPr lang="en-US" sz="1400" b="1" kern="1200" noProof="0" dirty="0"/>
            <a:t> </a:t>
          </a:r>
          <a:r>
            <a:rPr lang="en-US" sz="1400" b="1" kern="1200" noProof="0" dirty="0" err="1"/>
            <a:t>zvevamwe</a:t>
          </a:r>
          <a:r>
            <a:rPr lang="en-US" sz="1400" b="1" kern="1200" noProof="0" dirty="0"/>
            <a:t>, </a:t>
          </a:r>
          <a:r>
            <a:rPr lang="en-US" sz="1400" b="1" kern="1200" noProof="0" dirty="0" err="1"/>
            <a:t>pasina</a:t>
          </a:r>
          <a:r>
            <a:rPr lang="en-US" sz="1400" b="1" kern="1200" noProof="0" dirty="0"/>
            <a:t> </a:t>
          </a:r>
          <a:r>
            <a:rPr lang="en-US" sz="1400" b="1" kern="1200" noProof="0" dirty="0" err="1"/>
            <a:t>kuzviburitsa</a:t>
          </a:r>
          <a:r>
            <a:rPr lang="en-US" sz="1400" b="1" kern="1200" noProof="0" dirty="0"/>
            <a:t> </a:t>
          </a:r>
          <a:r>
            <a:rPr lang="en-US" sz="1400" b="1" kern="1200" noProof="0" dirty="0" err="1"/>
            <a:t>pachena</a:t>
          </a:r>
          <a:endParaRPr lang="en-US" sz="1400" b="1" kern="1200" noProof="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Runotenda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ɀ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7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700" b="1" kern="1200" noProof="0" dirty="0"/>
            <a:t>: </a:t>
          </a:r>
          <a:r>
            <a:rPr lang="fi-FI" sz="1700" b="1" kern="1200" noProof="0" dirty="0"/>
            <a:t>kuva nekutenda, kupa rukudzo, kuvimba</a:t>
          </a:r>
          <a:endParaRPr lang="en-US" sz="1700" b="1" kern="1200" noProof="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b="1" kern="1200" noProof="0" dirty="0"/>
            <a:t>Hapana kutonga zvakaipa, asi panopihwa mukana wekufunga zvakanaka</a:t>
          </a:r>
          <a:endParaRPr lang="en-US" sz="1500" b="1" kern="1200" noProof="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500" b="1" kern="1200" noProof="0" dirty="0"/>
            <a:t> </a:t>
          </a:r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Runetariro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paɀose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kern="1200" noProof="0" dirty="0"/>
            <a:t> </a:t>
          </a:r>
          <a:r>
            <a:rPr lang="en-US" sz="1800" b="1" kern="1200" noProof="0" dirty="0" err="1"/>
            <a:t>kumirira</a:t>
          </a:r>
          <a:r>
            <a:rPr lang="en-US" sz="1800" b="1" kern="1200" noProof="0" dirty="0"/>
            <a:t> kana </a:t>
          </a:r>
          <a:r>
            <a:rPr lang="en-US" sz="1800" b="1" kern="1200" noProof="0" dirty="0" err="1"/>
            <a:t>kuvimba</a:t>
          </a:r>
          <a:endParaRPr lang="en-US" sz="1800" b="1" kern="1200" noProof="0" dirty="0"/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 err="1"/>
            <a:t>Gara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uchitarisira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kuti</a:t>
          </a:r>
          <a:r>
            <a:rPr lang="en-US" sz="1800" b="1" kern="1200" noProof="0" dirty="0"/>
            <a:t> pane </a:t>
          </a:r>
          <a:r>
            <a:rPr lang="en-US" sz="1800" b="1" kern="1200" noProof="0" dirty="0" err="1"/>
            <a:t>chinhu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chakanaka</a:t>
          </a:r>
          <a:r>
            <a:rPr lang="en-US" sz="1800" b="1" kern="1200" noProof="0" dirty="0"/>
            <a:t> </a:t>
          </a:r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Runotsuŋgirira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paɀose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4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400" b="1" kern="1200" noProof="0" dirty="0"/>
            <a:t>: </a:t>
          </a:r>
          <a:r>
            <a:rPr lang="en-US" sz="1400" b="1" kern="1200" noProof="0" dirty="0" err="1"/>
            <a:t>kuramba</a:t>
          </a:r>
          <a:r>
            <a:rPr lang="en-US" sz="1400" b="1" kern="1200" noProof="0" dirty="0"/>
            <a:t>, </a:t>
          </a:r>
          <a:r>
            <a:rPr lang="en-US" sz="1400" b="1" kern="1200" noProof="0" dirty="0" err="1"/>
            <a:t>kutsungirira</a:t>
          </a:r>
          <a:r>
            <a:rPr lang="en-US" sz="1400" b="1" kern="1200" noProof="0" dirty="0"/>
            <a:t>, </a:t>
          </a:r>
          <a:r>
            <a:rPr lang="en-US" sz="1400" b="1" kern="1200" noProof="0" dirty="0" err="1"/>
            <a:t>kuva</a:t>
          </a:r>
          <a:r>
            <a:rPr lang="en-US" sz="1400" b="1" kern="1200" noProof="0" dirty="0"/>
            <a:t> </a:t>
          </a:r>
          <a:r>
            <a:rPr lang="en-US" sz="1400" b="1" kern="1200" noProof="0" dirty="0" err="1"/>
            <a:t>nesimba</a:t>
          </a:r>
          <a:r>
            <a:rPr lang="en-US" sz="1400" b="1" kern="1200" noProof="0" dirty="0"/>
            <a:t> </a:t>
          </a:r>
          <a:r>
            <a:rPr lang="en-US" sz="1400" b="1" kern="1200" noProof="0" dirty="0" err="1"/>
            <a:t>usingapererwi</a:t>
          </a:r>
          <a:r>
            <a:rPr lang="en-US" sz="1400" b="1" kern="1200" noProof="0" dirty="0"/>
            <a:t>, </a:t>
          </a:r>
          <a:r>
            <a:rPr lang="en-US" sz="1400" b="1" kern="1200" noProof="0" dirty="0" err="1"/>
            <a:t>kuramba</a:t>
          </a:r>
          <a:r>
            <a:rPr lang="en-US" sz="1400" b="1" kern="1200" noProof="0" dirty="0"/>
            <a:t> </a:t>
          </a:r>
          <a:r>
            <a:rPr lang="en-US" sz="1400" b="1" kern="1200" noProof="0" dirty="0" err="1"/>
            <a:t>wakatsiga</a:t>
          </a:r>
          <a:endParaRPr lang="en-US" sz="1400" b="1" kern="1200" noProof="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 err="1"/>
            <a:t>Tsungirira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kuomerwa</a:t>
          </a:r>
          <a:r>
            <a:rPr lang="en-US" sz="1800" b="1" kern="1200" noProof="0" dirty="0"/>
            <a:t>, </a:t>
          </a:r>
          <a:r>
            <a:rPr lang="en-US" sz="1800" b="1" kern="1200" noProof="0" dirty="0" err="1"/>
            <a:t>miedzo</a:t>
          </a:r>
          <a:r>
            <a:rPr lang="en-US" sz="1800" b="1" kern="1200" noProof="0" dirty="0"/>
            <a:t>, </a:t>
          </a:r>
          <a:r>
            <a:rPr lang="en-US" sz="1800" b="1" kern="1200" noProof="0" dirty="0" err="1"/>
            <a:t>uye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kutambudzwa</a:t>
          </a:r>
          <a:r>
            <a:rPr lang="en-US" sz="1800" b="1" kern="1200" noProof="0" dirty="0"/>
            <a:t>.</a:t>
          </a:r>
          <a:endParaRPr lang="en" sz="1800" b="1" kern="1200" noProof="0" dirty="0"/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Harunegoɗo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kern="1200" noProof="0" dirty="0"/>
            <a:t>: kuva negodo</a:t>
          </a:r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 err="1"/>
            <a:t>Haruna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godo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nevaya</a:t>
          </a:r>
          <a:r>
            <a:rPr lang="en-US" sz="1600" b="1" kern="1200" noProof="0" dirty="0"/>
            <a:t> vane </a:t>
          </a:r>
          <a:r>
            <a:rPr lang="en-US" sz="1600" b="1" kern="1200" noProof="0" dirty="0" err="1"/>
            <a:t>zvimwe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zvipo</a:t>
          </a:r>
          <a:r>
            <a:rPr lang="en-US" sz="1600" b="1" kern="1200" noProof="0" dirty="0"/>
            <a:t> kana </a:t>
          </a:r>
          <a:r>
            <a:rPr lang="en-US" sz="1600" b="1" kern="1200" noProof="0" dirty="0" err="1"/>
            <a:t>hunhu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hwakanaka</a:t>
          </a:r>
          <a:r>
            <a:rPr lang="en-US" sz="1600" b="1" kern="1200" noProof="0" dirty="0"/>
            <a:t>.</a:t>
          </a:r>
          <a:endParaRPr lang="en" sz="1600" b="1" kern="1200" noProof="0" dirty="0"/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Harunamanyawi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kern="1200" noProof="0" dirty="0"/>
            <a:t>: </a:t>
          </a:r>
          <a:r>
            <a:rPr lang="en-US" sz="1800" b="1" kern="1200" noProof="0" dirty="0" err="1"/>
            <a:t>kuzvirumbidza</a:t>
          </a:r>
          <a:r>
            <a:rPr lang="en-US" sz="1800" b="1" kern="1200" noProof="0" dirty="0"/>
            <a:t>, </a:t>
          </a:r>
          <a:r>
            <a:rPr lang="en-US" sz="1800" b="1" kern="1200" noProof="0" dirty="0" err="1"/>
            <a:t>kuzvikudza</a:t>
          </a:r>
          <a:endParaRPr lang="en" sz="1800" b="1" kern="1200" noProof="0" dirty="0"/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 err="1"/>
            <a:t>Harudi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kurumbidzwa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nevamwe</a:t>
          </a:r>
          <a:endParaRPr lang="en" sz="1800" b="1" kern="1200" noProof="0" dirty="0"/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Haruɀikudzi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kern="1200" noProof="0" dirty="0"/>
            <a:t>: </a:t>
          </a:r>
          <a:r>
            <a:rPr lang="en-US" sz="1800" b="1" kern="1200" noProof="0" dirty="0" err="1"/>
            <a:t>kuzvitutumadza</a:t>
          </a:r>
          <a:endParaRPr lang="en" sz="1800" b="1" kern="1200" noProof="0" dirty="0"/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noProof="0" dirty="0" err="1"/>
            <a:t>Haruzvioni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rwakanyanyisa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kukosha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kupfuura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zvarwuri</a:t>
          </a:r>
          <a:endParaRPr lang="en" sz="1700" b="1" kern="1200" noProof="0" dirty="0"/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Haruiti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ɀ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isiŋgafaniri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kern="1200" noProof="0" dirty="0"/>
            <a:t>: </a:t>
          </a:r>
          <a:r>
            <a:rPr lang="en-US" sz="1800" b="1" kern="1200" noProof="0" dirty="0" err="1"/>
            <a:t>kuita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zvisina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kufanira</a:t>
          </a:r>
          <a:endParaRPr lang="en" sz="1800" b="1" kern="1200" noProof="0" dirty="0"/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 err="1"/>
            <a:t>Harupikisani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nemitemo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yemagariro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netsika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dzakanaka</a:t>
          </a:r>
          <a:endParaRPr lang="en" sz="1600" b="1" kern="1200" noProof="0" dirty="0"/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Haruɀitȿakiri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ɀ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arwo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kern="1200" noProof="0" dirty="0"/>
            <a:t>: kutsvaga</a:t>
          </a:r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 err="1"/>
            <a:t>Runosiya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kodzero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dzarwo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nekuda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kwevamwe</a:t>
          </a:r>
          <a:endParaRPr lang="en" sz="1800" b="1" kern="1200" noProof="0" dirty="0"/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Harutsamŋi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700" b="1" kern="1200" noProof="0" dirty="0"/>
            <a:t>:</a:t>
          </a:r>
          <a:r>
            <a:rPr lang="en-US" sz="1700" b="1" kern="1200" noProof="0" dirty="0" err="1"/>
            <a:t>Kurodza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chinhu</a:t>
          </a:r>
          <a:r>
            <a:rPr lang="en-US" sz="1700" b="1" kern="1200" noProof="0" dirty="0"/>
            <a:t>; </a:t>
          </a:r>
          <a:r>
            <a:rPr lang="en-US" sz="1700" b="1" kern="1200" noProof="0" dirty="0" err="1"/>
            <a:t>kutsamwisa</a:t>
          </a:r>
          <a:r>
            <a:rPr lang="en-US" sz="1700" b="1" kern="1200" noProof="0" dirty="0"/>
            <a:t>, </a:t>
          </a:r>
          <a:r>
            <a:rPr lang="en-US" sz="1700" b="1" kern="1200" noProof="0" dirty="0" err="1"/>
            <a:t>kukurudzira</a:t>
          </a:r>
          <a:r>
            <a:rPr lang="en-US" sz="1700" b="1" kern="1200" noProof="0" dirty="0"/>
            <a:t> kana </a:t>
          </a:r>
          <a:r>
            <a:rPr lang="en-US" sz="1700" b="1" kern="1200" noProof="0" dirty="0" err="1"/>
            <a:t>kushatirisa</a:t>
          </a:r>
          <a:endParaRPr lang="en" sz="1700" b="1" kern="1200" noProof="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 err="1"/>
            <a:t>Harukurumidza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kutsamwa</a:t>
          </a:r>
          <a:endParaRPr lang="en" sz="1800" b="1" kern="1200" noProof="0" dirty="0"/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Haruneɀishura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kern="1200" noProof="0" dirty="0"/>
            <a:t>: ku</a:t>
          </a:r>
          <a:r>
            <a:rPr lang="en-US" sz="1800" b="1" kern="1200" noProof="0" dirty="0" err="1"/>
            <a:t>verenga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zvinhu</a:t>
          </a:r>
          <a:r>
            <a:rPr lang="en-US" sz="1800" b="1" kern="1200" noProof="0" dirty="0"/>
            <a:t> </a:t>
          </a:r>
          <a:r>
            <a:rPr lang="en-US" sz="1800" b="1" kern="1200" noProof="0" dirty="0" err="1"/>
            <a:t>zviripo</a:t>
          </a:r>
          <a:endParaRPr lang="en" sz="1800" b="1" kern="1200" noProof="0" dirty="0"/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 err="1"/>
            <a:t>Runoregerera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nekufuratira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zvinogumbura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zvayakaitirwa</a:t>
          </a:r>
          <a:r>
            <a:rPr lang="en-US" sz="1600" b="1" kern="1200" noProof="0" dirty="0"/>
            <a:t>.</a:t>
          </a:r>
          <a:endParaRPr lang="en" sz="1600" b="1" kern="1200" noProof="0" dirty="0"/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Harufariri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ɀ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isakarurama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kern="1200" noProof="0" dirty="0"/>
            <a:t>: </a:t>
          </a:r>
          <a:r>
            <a:rPr lang="fi-FI" sz="1800" b="1" kern="1200" noProof="0" dirty="0"/>
            <a:t>kuva nemufaro, kana kunzwa zvakanaka</a:t>
          </a:r>
          <a:endParaRPr lang="en" sz="1800" b="1" kern="1200" noProof="0" dirty="0"/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noProof="0" dirty="0" err="1"/>
            <a:t>Harufari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nezvikanganiso</a:t>
          </a:r>
          <a:r>
            <a:rPr lang="en-US" sz="1700" b="1" kern="1200" noProof="0" dirty="0"/>
            <a:t>, </a:t>
          </a:r>
          <a:r>
            <a:rPr lang="en-US" sz="1700" b="1" kern="1200" noProof="0" dirty="0" err="1"/>
            <a:t>asi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runotsvaka</a:t>
          </a:r>
          <a:r>
            <a:rPr lang="en-US" sz="1700" b="1" kern="1200" noProof="0" dirty="0"/>
            <a:t> </a:t>
          </a:r>
          <a:r>
            <a:rPr lang="en-US" sz="1700" b="1" kern="1200" noProof="0" dirty="0" err="1"/>
            <a:t>kuzvigadzirisa</a:t>
          </a:r>
          <a:endParaRPr lang="en" sz="1700" b="1" kern="1200" noProof="0" dirty="0"/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 err="1"/>
            <a:t>Akatsungirira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kurohwa</a:t>
          </a:r>
          <a:r>
            <a:rPr lang="en-US" sz="2000" b="1" kern="1200" noProof="0" dirty="0"/>
            <a:t>, </a:t>
          </a:r>
          <a:r>
            <a:rPr lang="en-US" sz="2000" b="1" kern="1200" noProof="0" dirty="0" err="1"/>
            <a:t>kutukwa</a:t>
          </a:r>
          <a:r>
            <a:rPr lang="en-US" sz="2000" b="1" kern="1200" noProof="0" dirty="0"/>
            <a:t>, </a:t>
          </a:r>
          <a:r>
            <a:rPr lang="en-US" sz="2000" b="1" kern="1200" noProof="0" dirty="0" err="1"/>
            <a:t>uye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kuzvidzwa</a:t>
          </a:r>
          <a:r>
            <a:rPr lang="en" sz="2000" b="1" kern="1200" noProof="0" dirty="0"/>
            <a:t>(Mat. 27:27-31)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Unomŋoyo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murefu</a:t>
          </a:r>
          <a:endParaRPr lang="en-US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/>
            <a:t>Aiitira </a:t>
          </a:r>
          <a:r>
            <a:rPr lang="en-US" sz="2000" b="1" kern="1200" noProof="0" dirty="0" err="1"/>
            <a:t>hanya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ani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zvake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ainge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achitambura</a:t>
          </a:r>
          <a:endParaRPr lang="en" sz="2000" b="1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b="1" kern="1200" noProof="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Unomŋoyo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munyoro</a:t>
          </a:r>
          <a:endParaRPr lang="en-US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/>
            <a:t>Akadzidzisa </a:t>
          </a:r>
          <a:r>
            <a:rPr lang="en-US" sz="2000" b="1" kern="1200" noProof="0" dirty="0" err="1"/>
            <a:t>chokwadi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zvakajeka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uye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nechivimbo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chakazara</a:t>
          </a:r>
          <a:endParaRPr lang="en" sz="2000" b="1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b="1" kern="1200" noProof="0" dirty="0"/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Unofarira ɀ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okwaɗi</a:t>
          </a:r>
          <a:endParaRPr lang="en-US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 err="1"/>
            <a:t>Haana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kutonga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mukadzi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ane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chivi</a:t>
          </a:r>
          <a:r>
            <a:rPr lang="en-US" sz="2000" b="1" kern="1200" noProof="0" dirty="0"/>
            <a:t>, </a:t>
          </a:r>
          <a:r>
            <a:rPr lang="en-US" sz="2000" b="1" kern="1200" noProof="0" dirty="0" err="1"/>
            <a:t>asi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akamuregerer</a:t>
          </a:r>
          <a:r>
            <a:rPr lang="en-US" sz="2000" b="1" kern="1200" noProof="0" dirty="0"/>
            <a:t>(</a:t>
          </a:r>
          <a:r>
            <a:rPr lang="en-US" sz="2000" b="1" kern="1200" noProof="0" dirty="0" err="1"/>
            <a:t>Johani</a:t>
          </a:r>
          <a:r>
            <a:rPr lang="en-US" sz="2000" b="1" kern="1200" noProof="0" dirty="0"/>
            <a:t> 8:10-11)</a:t>
          </a:r>
          <a:endParaRPr lang="en" sz="2000" b="1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b="1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000" b="1" kern="1200" noProof="0"/>
            <a:t>(</a:t>
          </a:r>
          <a:r>
            <a:rPr lang="en" sz="2000" b="1" kern="1200" noProof="0" dirty="0"/>
            <a:t>John 8:10-11)</a:t>
          </a:r>
          <a:endParaRPr lang="en-US" kern="1200"/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Unofukidza ɀ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ose</a:t>
          </a:r>
          <a:endParaRPr lang="en-US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 err="1"/>
            <a:t>Akavimba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nekurevesa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kwaZakeyo</a:t>
          </a:r>
          <a:endParaRPr lang="en" sz="2000" b="1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noProof="0" dirty="0"/>
            <a:t>(Rk. 19:8-9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b="1" kern="1200" noProof="0" dirty="0"/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Unotenda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ɀ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ose</a:t>
          </a:r>
          <a:endParaRPr lang="en-US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 err="1"/>
            <a:t>Akagadzirira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varume</a:t>
          </a:r>
          <a:r>
            <a:rPr lang="en-US" sz="2000" b="1" kern="1200" noProof="0" dirty="0"/>
            <a:t> 12 </a:t>
          </a:r>
          <a:r>
            <a:rPr lang="en-US" sz="2000" b="1" kern="1200" noProof="0" dirty="0" err="1"/>
            <a:t>kuti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vaite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basa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raionekwa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serisingagoneke</a:t>
          </a:r>
          <a:endParaRPr lang="en" sz="2000" b="1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b="1" kern="1200" noProof="0" dirty="0"/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Unetariro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paɀose</a:t>
          </a:r>
          <a:endParaRPr lang="en-US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 err="1"/>
            <a:t>Akatsungirira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nzara</a:t>
          </a:r>
          <a:r>
            <a:rPr lang="en-US" sz="2000" b="1" kern="1200" noProof="0" dirty="0"/>
            <a:t>, </a:t>
          </a:r>
          <a:r>
            <a:rPr lang="en-US" sz="2000" b="1" kern="1200" noProof="0" dirty="0" err="1"/>
            <a:t>kurambwa</a:t>
          </a:r>
          <a:r>
            <a:rPr lang="en-US" sz="2000" b="1" kern="1200" noProof="0" dirty="0"/>
            <a:t>, </a:t>
          </a:r>
          <a:r>
            <a:rPr lang="en-US" sz="2000" b="1" kern="1200" noProof="0" dirty="0" err="1"/>
            <a:t>kurwadziwa</a:t>
          </a:r>
          <a:r>
            <a:rPr lang="en-US" sz="2000" b="1" kern="1200" noProof="0" dirty="0"/>
            <a:t>, </a:t>
          </a:r>
          <a:r>
            <a:rPr lang="en-US" sz="2000" b="1" kern="1200" noProof="0" dirty="0" err="1"/>
            <a:t>uye</a:t>
          </a:r>
          <a:r>
            <a:rPr lang="en-US" sz="2000" b="1" kern="1200" noProof="0" dirty="0"/>
            <a:t> </a:t>
          </a:r>
          <a:r>
            <a:rPr lang="en-US" sz="2000" b="1" kern="1200" noProof="0" dirty="0" err="1"/>
            <a:t>kutambudzwa</a:t>
          </a:r>
          <a:endParaRPr lang="en" sz="2000" b="1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b="1" kern="1200" noProof="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Unotsuŋgirira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paɀose</a:t>
          </a:r>
          <a:endParaRPr lang="en-US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64770" rIns="21590" bIns="21590" numCol="1" spcCol="1270" anchor="t" anchorCtr="0">
          <a:noAutofit/>
        </a:bodyPr>
        <a:lstStyle/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7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Akanga</a:t>
          </a:r>
          <a:r>
            <a:rPr lang="en-US" sz="17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7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asingatsvagi</a:t>
          </a:r>
          <a:r>
            <a:rPr lang="en-US" sz="17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7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rukudzo</a:t>
          </a:r>
          <a:r>
            <a:rPr lang="en-US" sz="17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17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uye</a:t>
          </a:r>
          <a:r>
            <a:rPr lang="en-US" sz="17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7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aiwanzova</a:t>
          </a:r>
          <a:r>
            <a:rPr lang="en-US" sz="17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7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nevanhu</a:t>
          </a:r>
          <a:r>
            <a:rPr lang="en-US" sz="17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7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vanozvidzikisira</a:t>
          </a:r>
          <a:endParaRPr lang="en" sz="17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Haana godo</a:t>
          </a: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Kunyange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zvazvo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aiva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Mambo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weZvose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haana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kuzvirumbidza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nazvo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Haana manyawi</a:t>
          </a: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Ainge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achida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kuita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mabasa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akaderera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zvikuru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Haazvikudzi</a:t>
          </a: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Aiitira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munhu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wese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zvinhu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neruremekedzo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uye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nenzira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yakakodzera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Haaite zvisingafaniri</a:t>
          </a: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Aigara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achiita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kuda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kwaBaba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vake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(Jn. 6:38)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Haazvitsvakiri zvake</a:t>
          </a: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Kunyange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pavaimurova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akapindura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neruremekedzo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(Johani 18:22-23)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Haatsamwi</a:t>
          </a: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Akakumbirira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ruregerero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kune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avo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vakamuroverera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pamuchinjikwa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(Rk. 23:34)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Haana mashura</a:t>
          </a: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i-FI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Akataura nehasha kuvaFarisi vasina kururama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(Mt. 23:27-28)</a:t>
          </a: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Haafariri zvisakarurama</a:t>
          </a: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5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6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MUFANANIDZO WERUDO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8537163" y="3469874"/>
            <a:ext cx="46281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Chidzidzo 7 cha Nyamavhuvhu 15, 2026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2258128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MUFANANIDZO WAJESU</a:t>
            </a:r>
            <a:endParaRPr lang="en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Uyu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ndiwo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murairo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waŋgu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muɗane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seni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ndakakuɗai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imi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(Johani 15:12)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551985" y="1744304"/>
            <a:ext cx="644013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KUTSUNGIRIRA KWERUDO</a:t>
            </a:r>
            <a:endParaRPr lang="en" sz="6000" b="1" noProof="0" dirty="0">
              <a:ln/>
              <a:solidFill>
                <a:srgbClr val="F1CD7E"/>
              </a:solidFill>
              <a:effectLst>
                <a:outerShdw blurRad="50800" dist="50800" dir="3000000" algn="ctr" rotWithShape="0">
                  <a:schemeClr val="accent5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HUNHU HUKURU KUPFUURA HWOSE</a:t>
            </a:r>
            <a:endParaRPr lang="en" sz="4400" b="1" spc="300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Ɀ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kutenda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netariro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noruɗo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ɀ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itatu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iɀi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ndiɀo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inogara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asi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cikuru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pakati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paɀo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ndirwo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ruɗo</a:t>
            </a:r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13:13)</a:t>
            </a:r>
            <a:endParaRPr lang="en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72194" y="1327202"/>
            <a:ext cx="654778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dirty="0" err="1"/>
              <a:t>Kuburikidza</a:t>
            </a:r>
            <a:r>
              <a:rPr lang="en-US" sz="1700" b="1" dirty="0"/>
              <a:t> </a:t>
            </a:r>
            <a:r>
              <a:rPr lang="en-US" sz="1700" b="1" dirty="0" err="1"/>
              <a:t>nemafambiro</a:t>
            </a:r>
            <a:r>
              <a:rPr lang="en-US" sz="1700" b="1" dirty="0"/>
              <a:t> </a:t>
            </a:r>
            <a:r>
              <a:rPr lang="en-US" sz="1700" b="1" dirty="0" err="1"/>
              <a:t>avo</a:t>
            </a:r>
            <a:r>
              <a:rPr lang="en-US" sz="1700" b="1" dirty="0"/>
              <a:t>, </a:t>
            </a:r>
            <a:r>
              <a:rPr lang="en-US" sz="1700" b="1" dirty="0" err="1"/>
              <a:t>vaKorinte</a:t>
            </a:r>
            <a:r>
              <a:rPr lang="en-US" sz="1700" b="1" dirty="0"/>
              <a:t> </a:t>
            </a:r>
            <a:r>
              <a:rPr lang="en-US" sz="1700" b="1" dirty="0" err="1"/>
              <a:t>vairatidza</a:t>
            </a:r>
            <a:r>
              <a:rPr lang="en-US" sz="1700" b="1" dirty="0"/>
              <a:t> </a:t>
            </a:r>
            <a:r>
              <a:rPr lang="en-US" sz="1700" b="1" dirty="0" err="1"/>
              <a:t>zvinhu</a:t>
            </a:r>
            <a:r>
              <a:rPr lang="en-US" sz="1700" b="1" dirty="0"/>
              <a:t> </a:t>
            </a:r>
            <a:r>
              <a:rPr lang="en-US" sz="1700" b="1" dirty="0" err="1"/>
              <a:t>zvisingaitwe</a:t>
            </a:r>
            <a:r>
              <a:rPr lang="en-US" sz="1700" b="1" dirty="0"/>
              <a:t> </a:t>
            </a:r>
            <a:r>
              <a:rPr lang="en-US" sz="1700" b="1" dirty="0" err="1"/>
              <a:t>nerudo</a:t>
            </a:r>
            <a:r>
              <a:rPr lang="en-US" sz="1700" b="1" dirty="0"/>
              <a:t>: </a:t>
            </a:r>
            <a:r>
              <a:rPr lang="en-US" sz="1700" b="1" dirty="0" err="1"/>
              <a:t>vaiva</a:t>
            </a:r>
            <a:r>
              <a:rPr lang="en-US" sz="1700" b="1" dirty="0"/>
              <a:t> </a:t>
            </a:r>
            <a:r>
              <a:rPr lang="en-US" sz="1700" b="1" dirty="0" err="1"/>
              <a:t>negodo</a:t>
            </a:r>
            <a:r>
              <a:rPr lang="en-US" sz="1700" b="1" dirty="0"/>
              <a:t>; </a:t>
            </a:r>
            <a:r>
              <a:rPr lang="en-US" sz="1700" b="1" dirty="0" err="1"/>
              <a:t>vaizvirumbidza</a:t>
            </a:r>
            <a:r>
              <a:rPr lang="en-US" sz="1700" b="1" dirty="0"/>
              <a:t>; </a:t>
            </a:r>
            <a:r>
              <a:rPr lang="en-US" sz="1700" b="1" dirty="0" err="1"/>
              <a:t>vaizvikudza</a:t>
            </a:r>
            <a:r>
              <a:rPr lang="en-US" sz="1700" b="1" dirty="0"/>
              <a:t>; </a:t>
            </a:r>
            <a:r>
              <a:rPr lang="en-US" sz="1700" b="1" dirty="0" err="1"/>
              <a:t>vaiita</a:t>
            </a:r>
            <a:r>
              <a:rPr lang="en-US" sz="1700" b="1" dirty="0"/>
              <a:t> </a:t>
            </a:r>
            <a:r>
              <a:rPr lang="en-US" sz="1700" b="1" dirty="0" err="1"/>
              <a:t>zvinhu</a:t>
            </a:r>
            <a:r>
              <a:rPr lang="en-US" sz="1700" b="1" dirty="0"/>
              <a:t> </a:t>
            </a:r>
            <a:r>
              <a:rPr lang="en-US" sz="1700" b="1" dirty="0" err="1"/>
              <a:t>zvisina</a:t>
            </a:r>
            <a:r>
              <a:rPr lang="en-US" sz="1700" b="1" dirty="0"/>
              <a:t> </a:t>
            </a:r>
            <a:r>
              <a:rPr lang="en-US" sz="1700" b="1" dirty="0" err="1"/>
              <a:t>kufanira</a:t>
            </a:r>
            <a:r>
              <a:rPr lang="en-US" sz="1700" b="1" dirty="0"/>
              <a:t>; </a:t>
            </a:r>
            <a:r>
              <a:rPr lang="en-US" sz="1700" b="1" dirty="0" err="1"/>
              <a:t>vaingofunga</a:t>
            </a:r>
            <a:r>
              <a:rPr lang="en-US" sz="1700" b="1" dirty="0"/>
              <a:t> </a:t>
            </a:r>
            <a:r>
              <a:rPr lang="en-US" sz="1700" b="1" dirty="0" err="1"/>
              <a:t>zvavo</a:t>
            </a:r>
            <a:r>
              <a:rPr lang="en-US" sz="1700" b="1" dirty="0"/>
              <a:t> </a:t>
            </a:r>
            <a:r>
              <a:rPr lang="en-US" sz="1700" b="1" dirty="0" err="1"/>
              <a:t>chete</a:t>
            </a:r>
            <a:r>
              <a:rPr lang="en-US" sz="1700" b="1" dirty="0"/>
              <a:t>; </a:t>
            </a:r>
            <a:r>
              <a:rPr lang="en-US" sz="1700" b="1" dirty="0" err="1"/>
              <a:t>vaitsamwa</a:t>
            </a:r>
            <a:r>
              <a:rPr lang="en-US" sz="1700" b="1" dirty="0"/>
              <a:t> </a:t>
            </a:r>
            <a:r>
              <a:rPr lang="en-US" sz="1700" b="1" dirty="0" err="1"/>
              <a:t>nyore</a:t>
            </a:r>
            <a:r>
              <a:rPr lang="en-US" sz="1700" b="1" dirty="0"/>
              <a:t>; </a:t>
            </a:r>
            <a:r>
              <a:rPr lang="en-US" sz="1700" b="1" dirty="0" err="1"/>
              <a:t>vaiva</a:t>
            </a:r>
            <a:r>
              <a:rPr lang="en-US" sz="1700" b="1" dirty="0"/>
              <a:t> </a:t>
            </a:r>
            <a:r>
              <a:rPr lang="en-US" sz="1700" b="1" dirty="0" err="1"/>
              <a:t>nemweya</a:t>
            </a:r>
            <a:r>
              <a:rPr lang="en-US" sz="1700" b="1" dirty="0"/>
              <a:t> </a:t>
            </a:r>
            <a:r>
              <a:rPr lang="en-US" sz="1700" b="1" dirty="0" err="1"/>
              <a:t>wekutsiva</a:t>
            </a:r>
            <a:r>
              <a:rPr lang="en-US" sz="1700" b="1" dirty="0"/>
              <a:t>; </a:t>
            </a:r>
            <a:r>
              <a:rPr lang="en-US" sz="1700" b="1" dirty="0" err="1"/>
              <a:t>uye</a:t>
            </a:r>
            <a:r>
              <a:rPr lang="en-US" sz="1700" b="1" dirty="0"/>
              <a:t> </a:t>
            </a:r>
            <a:r>
              <a:rPr lang="en-US" sz="1700" b="1" dirty="0" err="1"/>
              <a:t>vaishivirira</a:t>
            </a:r>
            <a:r>
              <a:rPr lang="en-US" sz="1700" b="1" dirty="0"/>
              <a:t> </a:t>
            </a:r>
            <a:r>
              <a:rPr lang="en-US" sz="1700" b="1" dirty="0" err="1"/>
              <a:t>zvivi</a:t>
            </a:r>
            <a:r>
              <a:rPr lang="en-US" sz="1700" b="1" dirty="0"/>
              <a:t>.</a:t>
            </a:r>
            <a:endParaRPr lang="en" sz="1700" b="1" noProof="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80" y="4875513"/>
            <a:ext cx="53425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/>
              <a:t>Kana Jesu </a:t>
            </a:r>
            <a:r>
              <a:rPr lang="en-US" b="1" dirty="0" err="1"/>
              <a:t>auya</a:t>
            </a:r>
            <a:r>
              <a:rPr lang="en-US" b="1" dirty="0"/>
              <a:t>, </a:t>
            </a:r>
            <a:r>
              <a:rPr lang="en-US" b="1" dirty="0" err="1"/>
              <a:t>chivi</a:t>
            </a:r>
            <a:r>
              <a:rPr lang="en-US" b="1" dirty="0"/>
              <a:t> </a:t>
            </a:r>
            <a:r>
              <a:rPr lang="en-US" b="1" dirty="0" err="1"/>
              <a:t>hachichazovapo</a:t>
            </a:r>
            <a:r>
              <a:rPr lang="en-US" b="1" dirty="0"/>
              <a:t>, </a:t>
            </a:r>
            <a:r>
              <a:rPr lang="en-US" b="1" dirty="0" err="1"/>
              <a:t>uye</a:t>
            </a:r>
            <a:r>
              <a:rPr lang="en-US" b="1" dirty="0"/>
              <a:t> </a:t>
            </a:r>
            <a:r>
              <a:rPr lang="en-US" b="1" dirty="0" err="1"/>
              <a:t>tichava</a:t>
            </a:r>
            <a:r>
              <a:rPr lang="en-US" b="1" dirty="0"/>
              <a:t> </a:t>
            </a:r>
            <a:r>
              <a:rPr lang="en-US" b="1" dirty="0" err="1"/>
              <a:t>neupenyu</a:t>
            </a:r>
            <a:r>
              <a:rPr lang="en-US" b="1" dirty="0"/>
              <a:t> </a:t>
            </a:r>
            <a:r>
              <a:rPr lang="en-US" b="1" dirty="0" err="1"/>
              <a:t>husingaperi</a:t>
            </a:r>
            <a:r>
              <a:rPr lang="en-US" b="1" dirty="0"/>
              <a:t> </a:t>
            </a:r>
            <a:r>
              <a:rPr lang="en-US" b="1" dirty="0" err="1"/>
              <a:t>naye</a:t>
            </a:r>
            <a:r>
              <a:rPr lang="en-US" b="1" dirty="0"/>
              <a:t>. </a:t>
            </a:r>
            <a:r>
              <a:rPr lang="en-US" b="1" dirty="0" err="1"/>
              <a:t>Panguva</a:t>
            </a:r>
            <a:r>
              <a:rPr lang="en-US" b="1" dirty="0"/>
              <a:t> </a:t>
            </a:r>
            <a:r>
              <a:rPr lang="en-US" b="1" dirty="0" err="1"/>
              <a:t>iyoyo</a:t>
            </a:r>
            <a:r>
              <a:rPr lang="en-US" b="1" dirty="0"/>
              <a:t>, </a:t>
            </a:r>
            <a:r>
              <a:rPr lang="en-US" b="1" dirty="0" err="1"/>
              <a:t>chiporofita</a:t>
            </a:r>
            <a:r>
              <a:rPr lang="en-US" b="1" dirty="0"/>
              <a:t>, </a:t>
            </a:r>
            <a:r>
              <a:rPr lang="en-US" b="1" dirty="0" err="1"/>
              <a:t>kutaura</a:t>
            </a:r>
            <a:r>
              <a:rPr lang="en-US" b="1" dirty="0"/>
              <a:t> </a:t>
            </a:r>
            <a:r>
              <a:rPr lang="en-US" b="1" dirty="0" err="1"/>
              <a:t>nendimi</a:t>
            </a:r>
            <a:r>
              <a:rPr lang="en-US" b="1" dirty="0"/>
              <a:t>, </a:t>
            </a:r>
            <a:r>
              <a:rPr lang="en-US" b="1" dirty="0" err="1"/>
              <a:t>nezvimwe</a:t>
            </a:r>
            <a:r>
              <a:rPr lang="en-US" b="1" dirty="0"/>
              <a:t> </a:t>
            </a:r>
            <a:r>
              <a:rPr lang="en-US" b="1" dirty="0" err="1"/>
              <a:t>zvipo</a:t>
            </a:r>
            <a:r>
              <a:rPr lang="en-US" b="1" dirty="0"/>
              <a:t>, </a:t>
            </a:r>
            <a:r>
              <a:rPr lang="en-US" b="1" dirty="0" err="1"/>
              <a:t>pamwe</a:t>
            </a:r>
            <a:r>
              <a:rPr lang="en-US" b="1" dirty="0"/>
              <a:t> </a:t>
            </a:r>
            <a:r>
              <a:rPr lang="en-US" b="1" dirty="0" err="1"/>
              <a:t>chete</a:t>
            </a:r>
            <a:r>
              <a:rPr lang="en-US" b="1" dirty="0"/>
              <a:t> </a:t>
            </a:r>
            <a:r>
              <a:rPr lang="en-US" b="1" dirty="0" err="1"/>
              <a:t>nekutenda</a:t>
            </a:r>
            <a:r>
              <a:rPr lang="en-US" b="1" dirty="0"/>
              <a:t> </a:t>
            </a:r>
            <a:r>
              <a:rPr lang="en-US" b="1" dirty="0" err="1"/>
              <a:t>netariro</a:t>
            </a:r>
            <a:r>
              <a:rPr lang="en-US" b="1" dirty="0"/>
              <a:t>, </a:t>
            </a:r>
            <a:r>
              <a:rPr lang="en-US" b="1" dirty="0" err="1"/>
              <a:t>hazvichazodiwi</a:t>
            </a:r>
            <a:r>
              <a:rPr lang="en-US" b="1" dirty="0"/>
              <a:t>. </a:t>
            </a:r>
            <a:r>
              <a:rPr lang="en-US" b="1" dirty="0" err="1"/>
              <a:t>Asi</a:t>
            </a:r>
            <a:r>
              <a:rPr lang="en-US" b="1" dirty="0"/>
              <a:t> </a:t>
            </a:r>
            <a:r>
              <a:rPr lang="en-US" b="1" dirty="0" err="1"/>
              <a:t>rudo</a:t>
            </a:r>
            <a:r>
              <a:rPr lang="en-US" b="1" dirty="0"/>
              <a:t> </a:t>
            </a:r>
            <a:r>
              <a:rPr lang="en-US" b="1" dirty="0" err="1"/>
              <a:t>ruchagara</a:t>
            </a:r>
            <a:r>
              <a:rPr lang="en-US" b="1" dirty="0"/>
              <a:t> </a:t>
            </a:r>
            <a:r>
              <a:rPr lang="en-US" b="1" dirty="0" err="1"/>
              <a:t>nekusingaperi</a:t>
            </a:r>
            <a:r>
              <a:rPr lang="en-US" b="1" dirty="0"/>
              <a:t> (1 </a:t>
            </a:r>
            <a:r>
              <a:rPr lang="en-US" b="1" dirty="0" err="1"/>
              <a:t>Vakorinte</a:t>
            </a:r>
            <a:r>
              <a:rPr lang="en-US" b="1" dirty="0"/>
              <a:t> 13:8).</a:t>
            </a:r>
            <a:endParaRPr lang="en" b="1" noProof="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2" y="2845803"/>
            <a:ext cx="65477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Sezvavakaita</a:t>
            </a:r>
            <a:r>
              <a:rPr lang="en-US" sz="1600" b="1" dirty="0"/>
              <a:t>, </a:t>
            </a:r>
            <a:r>
              <a:rPr lang="en-US" sz="1600" b="1" dirty="0" err="1"/>
              <a:t>tinofanira</a:t>
            </a:r>
            <a:r>
              <a:rPr lang="en-US" sz="1600" b="1" dirty="0"/>
              <a:t> </a:t>
            </a:r>
            <a:r>
              <a:rPr lang="en-US" sz="1600" b="1" dirty="0" err="1"/>
              <a:t>kusiya</a:t>
            </a:r>
            <a:r>
              <a:rPr lang="en-US" sz="1600" b="1" dirty="0"/>
              <a:t> </a:t>
            </a:r>
            <a:r>
              <a:rPr lang="en-US" sz="1600" b="1" dirty="0" err="1"/>
              <a:t>maitiro</a:t>
            </a:r>
            <a:r>
              <a:rPr lang="en-US" sz="1600" b="1" dirty="0"/>
              <a:t> </a:t>
            </a:r>
            <a:r>
              <a:rPr lang="en-US" sz="1600" b="1" dirty="0" err="1"/>
              <a:t>aya</a:t>
            </a:r>
            <a:r>
              <a:rPr lang="en-US" sz="1600" b="1" dirty="0"/>
              <a:t> </a:t>
            </a:r>
            <a:r>
              <a:rPr lang="en-US" sz="1600" b="1" dirty="0" err="1"/>
              <a:t>akaipa</a:t>
            </a:r>
            <a:r>
              <a:rPr lang="en-US" sz="1600" b="1" dirty="0"/>
              <a:t> </a:t>
            </a:r>
            <a:r>
              <a:rPr lang="en-US" sz="1600" b="1" dirty="0" err="1"/>
              <a:t>tova</a:t>
            </a:r>
            <a:r>
              <a:rPr lang="en-US" sz="1600" b="1" dirty="0"/>
              <a:t> </a:t>
            </a:r>
            <a:r>
              <a:rPr lang="en-US" sz="1600" b="1" dirty="0" err="1"/>
              <a:t>nehunhu</a:t>
            </a:r>
            <a:r>
              <a:rPr lang="en-US" sz="1600" b="1" dirty="0"/>
              <a:t> </a:t>
            </a:r>
            <a:r>
              <a:rPr lang="en-US" sz="1600" b="1" dirty="0" err="1"/>
              <a:t>hwerudo</a:t>
            </a:r>
            <a:r>
              <a:rPr lang="en-US" sz="1600" b="1" dirty="0"/>
              <a:t> —</a:t>
            </a:r>
            <a:r>
              <a:rPr lang="en-US" sz="1600" b="1" dirty="0" err="1"/>
              <a:t>sezvinotidzidzisa</a:t>
            </a:r>
            <a:r>
              <a:rPr lang="en-US" sz="1600" b="1" dirty="0"/>
              <a:t> </a:t>
            </a:r>
            <a:r>
              <a:rPr lang="en-US" sz="1600" b="1" dirty="0" err="1"/>
              <a:t>Pauro</a:t>
            </a:r>
            <a:r>
              <a:rPr lang="en-US" sz="1600" b="1" dirty="0"/>
              <a:t>—</a:t>
            </a:r>
            <a:r>
              <a:rPr lang="en-US" sz="1600" b="1" dirty="0" err="1"/>
              <a:t>kuitira</a:t>
            </a:r>
            <a:r>
              <a:rPr lang="en-US" sz="1600" b="1" dirty="0"/>
              <a:t> </a:t>
            </a:r>
            <a:r>
              <a:rPr lang="en-US" sz="1600" b="1" dirty="0" err="1"/>
              <a:t>kuti</a:t>
            </a:r>
            <a:r>
              <a:rPr lang="en-US" sz="1600" b="1" dirty="0"/>
              <a:t> </a:t>
            </a:r>
            <a:r>
              <a:rPr lang="en-US" sz="1600" b="1" dirty="0" err="1"/>
              <a:t>tikwanise</a:t>
            </a:r>
            <a:r>
              <a:rPr lang="en-US" sz="1600" b="1" dirty="0"/>
              <a:t> </a:t>
            </a:r>
            <a:r>
              <a:rPr lang="en-US" sz="1600" b="1" dirty="0" err="1"/>
              <a:t>kushandisa</a:t>
            </a:r>
            <a:r>
              <a:rPr lang="en-US" sz="1600" b="1" dirty="0"/>
              <a:t> </a:t>
            </a:r>
            <a:r>
              <a:rPr lang="en-US" sz="1600" b="1" dirty="0" err="1"/>
              <a:t>zvipo</a:t>
            </a:r>
            <a:r>
              <a:rPr lang="en-US" sz="1600" b="1" dirty="0"/>
              <a:t> </a:t>
            </a:r>
            <a:r>
              <a:rPr lang="en-US" sz="1600" b="1" dirty="0" err="1"/>
              <a:t>zvemweya</a:t>
            </a:r>
            <a:r>
              <a:rPr lang="en-US" sz="1600" b="1" dirty="0"/>
              <a:t> </a:t>
            </a:r>
            <a:r>
              <a:rPr lang="en-US" sz="1600" b="1" dirty="0" err="1"/>
              <a:t>nenzira</a:t>
            </a:r>
            <a:r>
              <a:rPr lang="en-US" sz="1600" b="1" dirty="0"/>
              <a:t> </a:t>
            </a:r>
            <a:r>
              <a:rPr lang="en-US" sz="1600" b="1" dirty="0" err="1"/>
              <a:t>kwayo</a:t>
            </a:r>
            <a:r>
              <a:rPr lang="en-US" sz="1600" b="1" dirty="0"/>
              <a:t>. </a:t>
            </a:r>
            <a:r>
              <a:rPr lang="en-US" sz="1600" b="1" dirty="0" err="1"/>
              <a:t>Anotikurudzirawo</a:t>
            </a:r>
            <a:r>
              <a:rPr lang="en-US" sz="1600" b="1" dirty="0"/>
              <a:t> </a:t>
            </a:r>
            <a:r>
              <a:rPr lang="en-US" sz="1600" b="1" dirty="0" err="1"/>
              <a:t>kuti</a:t>
            </a:r>
            <a:r>
              <a:rPr lang="en-US" sz="1600" b="1" dirty="0"/>
              <a:t> </a:t>
            </a:r>
            <a:r>
              <a:rPr lang="en-US" sz="1600" b="1" dirty="0" err="1"/>
              <a:t>tirambe</a:t>
            </a:r>
            <a:r>
              <a:rPr lang="en-US" sz="1600" b="1" dirty="0"/>
              <a:t> </a:t>
            </a:r>
            <a:r>
              <a:rPr lang="en-US" sz="1600" b="1" dirty="0" err="1"/>
              <a:t>tiine</a:t>
            </a:r>
            <a:r>
              <a:rPr lang="en-US" sz="1600" b="1" dirty="0"/>
              <a:t> </a:t>
            </a:r>
            <a:r>
              <a:rPr lang="en-US" sz="1600" b="1" dirty="0" err="1"/>
              <a:t>humwe</a:t>
            </a:r>
            <a:r>
              <a:rPr lang="en-US" sz="1600" b="1" dirty="0"/>
              <a:t> </a:t>
            </a:r>
            <a:r>
              <a:rPr lang="en-US" sz="1600" b="1" dirty="0" err="1"/>
              <a:t>hunhu</a:t>
            </a:r>
            <a:r>
              <a:rPr lang="en-US" sz="1600" b="1" dirty="0"/>
              <a:t> </a:t>
            </a:r>
            <a:r>
              <a:rPr lang="en-US" sz="1600" b="1" dirty="0" err="1"/>
              <a:t>huviri</a:t>
            </a:r>
            <a:r>
              <a:rPr lang="en-US" sz="1600" b="1" dirty="0"/>
              <a:t>: </a:t>
            </a:r>
            <a:r>
              <a:rPr lang="en-US" sz="1600" b="1" dirty="0" err="1"/>
              <a:t>kutenda</a:t>
            </a:r>
            <a:r>
              <a:rPr lang="en-US" sz="1600" b="1" dirty="0"/>
              <a:t> </a:t>
            </a:r>
            <a:r>
              <a:rPr lang="en-US" sz="1600" b="1" dirty="0" err="1"/>
              <a:t>netariro</a:t>
            </a:r>
            <a:r>
              <a:rPr lang="en-US" sz="1600" b="1" dirty="0"/>
              <a:t>.</a:t>
            </a:r>
            <a:endParaRPr lang="en" sz="1600" b="1" noProof="0" dirty="0"/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321169" y="600835"/>
            <a:ext cx="9017391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noProof="0" dirty="0">
                <a:latin typeface="Constantia" panose="02030602050306030303" pitchFamily="18" charset="0"/>
              </a:rPr>
              <a:t>“</a:t>
            </a:r>
            <a:r>
              <a:rPr lang="en-US" sz="2800" b="1" dirty="0" err="1">
                <a:latin typeface="Constantia" panose="02030602050306030303" pitchFamily="18" charset="0"/>
              </a:rPr>
              <a:t>Mwari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rudo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Rudo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rwaBaba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nerwoMwanakomana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hunhu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hunowanikwa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mumutendi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mumwe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nomumwe</a:t>
            </a:r>
            <a:r>
              <a:rPr lang="en-US" sz="2800" b="1" dirty="0">
                <a:latin typeface="Constantia" panose="02030602050306030303" pitchFamily="18" charset="0"/>
              </a:rPr>
              <a:t>. Shoko </a:t>
            </a:r>
            <a:r>
              <a:rPr lang="en-US" sz="2800" b="1" dirty="0" err="1">
                <a:latin typeface="Constantia" panose="02030602050306030303" pitchFamily="18" charset="0"/>
              </a:rPr>
              <a:t>raMwari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ndiro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nzira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inosvika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nayo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rudo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rwaMwari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kumunhu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Chokwadi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chaMwari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ndicho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chinosvika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kupfungwa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dzemunhu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Mweya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Mutsvene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unopihwa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munhu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anoshanda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pamwe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chete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nezvatumwa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naMwari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Anoshandura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pfungwa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nemaitiro</a:t>
            </a:r>
            <a:r>
              <a:rPr lang="en-US" sz="2800" b="1" dirty="0">
                <a:latin typeface="Constantia" panose="02030602050306030303" pitchFamily="18" charset="0"/>
              </a:rPr>
              <a:t>, </a:t>
            </a:r>
            <a:r>
              <a:rPr lang="en-US" sz="2800" b="1" dirty="0" err="1">
                <a:latin typeface="Constantia" panose="02030602050306030303" pitchFamily="18" charset="0"/>
              </a:rPr>
              <a:t>zvichiita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kuti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munhu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akwanise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kutsungirira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sokunge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ari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kuona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Iye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asingaoneki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Rudo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rwakakwana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runogona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kuwanikwa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chete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kuburikidza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nekutenda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chokwadi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nekugamuchira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Mweya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Mutsvene</a:t>
            </a:r>
            <a:r>
              <a:rPr lang="en" sz="2800" b="1" noProof="0" dirty="0">
                <a:latin typeface="Constantia" panose="02030602050306030303" pitchFamily="18" charset="0"/>
              </a:rPr>
              <a:t>.”</a:t>
            </a:r>
            <a:r>
              <a:rPr lang="en-US" sz="2800" b="1" dirty="0">
                <a:latin typeface="Constantia" panose="02030602050306030303" pitchFamily="18" charset="0"/>
              </a:rPr>
              <a:t>-Non-Official translation by Gift Mawoyo</a:t>
            </a:r>
            <a:endParaRPr lang="en" sz="28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804753" y="6052719"/>
            <a:ext cx="3393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(Our Father Cares, October 9)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646331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Ɀ</a:t>
            </a:r>
            <a:r>
              <a:rPr lang="en-US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ino</a:t>
            </a:r>
            <a:r>
              <a:rPr lang="en-US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kutenda</a:t>
            </a:r>
            <a:r>
              <a:rPr lang="en-US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netariro</a:t>
            </a:r>
            <a:r>
              <a:rPr lang="en-US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noruɗo</a:t>
            </a:r>
            <a:r>
              <a:rPr lang="en-US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, ɀ</a:t>
            </a:r>
            <a:r>
              <a:rPr lang="en-US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itatu</a:t>
            </a:r>
            <a:r>
              <a:rPr lang="en-US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iɀi</a:t>
            </a:r>
            <a:r>
              <a:rPr lang="en-US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ndiɀo</a:t>
            </a:r>
            <a:r>
              <a:rPr lang="en-US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ɀ</a:t>
            </a:r>
            <a:r>
              <a:rPr lang="en-US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inogara</a:t>
            </a:r>
            <a:r>
              <a:rPr lang="en-US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; </a:t>
            </a:r>
            <a:r>
              <a:rPr lang="en-US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asi</a:t>
            </a:r>
            <a:r>
              <a:rPr lang="en-US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cikuru</a:t>
            </a:r>
            <a:r>
              <a:rPr lang="en-US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pakati</a:t>
            </a:r>
            <a:r>
              <a:rPr lang="en-US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paɀo</a:t>
            </a:r>
            <a:r>
              <a:rPr lang="en-US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ndirwo</a:t>
            </a:r>
            <a:r>
              <a:rPr lang="en-US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ruɗo</a:t>
            </a:r>
            <a:r>
              <a:rPr lang="en-US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.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VaKorinte 13:13)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288206"/>
            <a:ext cx="105550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Chitsauko</a:t>
            </a:r>
            <a:r>
              <a:rPr lang="en-US" sz="2000" b="1" dirty="0"/>
              <a:t> 13 cha1 </a:t>
            </a:r>
            <a:r>
              <a:rPr lang="en-US" sz="2000" b="1" dirty="0" err="1"/>
              <a:t>Vakorinte</a:t>
            </a:r>
            <a:r>
              <a:rPr lang="en-US" sz="2000" b="1" dirty="0"/>
              <a:t> </a:t>
            </a:r>
            <a:r>
              <a:rPr lang="en-US" sz="2000" b="1" dirty="0" err="1"/>
              <a:t>chinozivikanwa</a:t>
            </a:r>
            <a:r>
              <a:rPr lang="en-US" sz="2000" b="1" dirty="0"/>
              <a:t> se "</a:t>
            </a:r>
            <a:r>
              <a:rPr lang="en-US" sz="2000" b="1" dirty="0" err="1"/>
              <a:t>chitsauko</a:t>
            </a:r>
            <a:r>
              <a:rPr lang="en-US" sz="2000" b="1" dirty="0"/>
              <a:t> </a:t>
            </a:r>
            <a:r>
              <a:rPr lang="en-US" sz="2000" b="1" dirty="0" err="1"/>
              <a:t>cherudo</a:t>
            </a:r>
            <a:r>
              <a:rPr lang="en-US" sz="2000" b="1" dirty="0"/>
              <a:t>." </a:t>
            </a:r>
            <a:r>
              <a:rPr lang="en-US" sz="2000" b="1" dirty="0" err="1"/>
              <a:t>Hachitsananguri</a:t>
            </a:r>
            <a:r>
              <a:rPr lang="en-US" sz="2000" b="1" dirty="0"/>
              <a:t> </a:t>
            </a:r>
            <a:r>
              <a:rPr lang="en-US" sz="2000" b="1" dirty="0" err="1"/>
              <a:t>rudo</a:t>
            </a:r>
            <a:r>
              <a:rPr lang="en-US" sz="2000" b="1" dirty="0"/>
              <a:t> </a:t>
            </a:r>
            <a:r>
              <a:rPr lang="en-US" sz="2000" b="1" dirty="0" err="1"/>
              <a:t>rwevakaroorana</a:t>
            </a:r>
            <a:r>
              <a:rPr lang="en-US" sz="2000" b="1" dirty="0"/>
              <a:t> kana </a:t>
            </a:r>
            <a:r>
              <a:rPr lang="en-US" sz="2000" b="1" dirty="0" err="1"/>
              <a:t>rwepabonde</a:t>
            </a:r>
            <a:r>
              <a:rPr lang="en-US" sz="2000" b="1" dirty="0"/>
              <a:t>, </a:t>
            </a:r>
            <a:r>
              <a:rPr lang="en-US" sz="2000" b="1" dirty="0" err="1"/>
              <a:t>asi</a:t>
            </a:r>
            <a:r>
              <a:rPr lang="en-US" sz="2000" b="1" dirty="0"/>
              <a:t> </a:t>
            </a:r>
            <a:r>
              <a:rPr lang="en-US" sz="2000" b="1" dirty="0" err="1"/>
              <a:t>rudzi</a:t>
            </a:r>
            <a:r>
              <a:rPr lang="en-US" sz="2000" b="1" dirty="0"/>
              <a:t> </a:t>
            </a:r>
            <a:r>
              <a:rPr lang="en-US" sz="2000" b="1" dirty="0" err="1"/>
              <a:t>rwakadzama</a:t>
            </a:r>
            <a:r>
              <a:rPr lang="en-US" sz="2000" b="1" dirty="0"/>
              <a:t> </a:t>
            </a:r>
            <a:r>
              <a:rPr lang="en-US" sz="2000" b="1" dirty="0" err="1"/>
              <a:t>zvikuru</a:t>
            </a:r>
            <a:r>
              <a:rPr lang="en-US" sz="2000" b="1" dirty="0"/>
              <a:t> </a:t>
            </a:r>
            <a:r>
              <a:rPr lang="en-US" sz="2000" b="1" dirty="0" err="1"/>
              <a:t>rwerudo</a:t>
            </a:r>
            <a:r>
              <a:rPr lang="en-US" sz="2000" b="1" dirty="0"/>
              <a:t>: </a:t>
            </a:r>
            <a:r>
              <a:rPr lang="en-US" sz="2000" b="1" dirty="0" err="1"/>
              <a:t>rudo</a:t>
            </a:r>
            <a:r>
              <a:rPr lang="en-US" sz="2000" b="1" dirty="0"/>
              <a:t> </a:t>
            </a:r>
            <a:r>
              <a:rPr lang="en-US" sz="2000" b="1" dirty="0" err="1"/>
              <a:t>rwaMwari</a:t>
            </a:r>
            <a:r>
              <a:rPr lang="en" sz="2000" b="1" noProof="0" dirty="0"/>
              <a:t>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0244802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304142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Rudo</a:t>
            </a:r>
            <a:r>
              <a:rPr lang="en-US" sz="2000" b="1" dirty="0"/>
              <a:t> </a:t>
            </a:r>
            <a:r>
              <a:rPr lang="en-US" sz="2000" b="1" dirty="0" err="1"/>
              <a:t>ndirwo</a:t>
            </a:r>
            <a:r>
              <a:rPr lang="en-US" sz="2000" b="1" dirty="0"/>
              <a:t> </a:t>
            </a:r>
            <a:r>
              <a:rPr lang="en-US" sz="2000" b="1" dirty="0" err="1"/>
              <a:t>runotungamirira</a:t>
            </a:r>
            <a:r>
              <a:rPr lang="en-US" sz="2000" b="1" dirty="0"/>
              <a:t> </a:t>
            </a:r>
            <a:r>
              <a:rPr lang="en-US" sz="2000" b="1" dirty="0" err="1"/>
              <a:t>zviito</a:t>
            </a:r>
            <a:r>
              <a:rPr lang="en-US" sz="2000" b="1" dirty="0"/>
              <a:t> </a:t>
            </a:r>
            <a:r>
              <a:rPr lang="en-US" sz="2000" b="1" dirty="0" err="1"/>
              <a:t>zvedu</a:t>
            </a:r>
            <a:r>
              <a:rPr lang="en-US" sz="2000" b="1" dirty="0"/>
              <a:t> </a:t>
            </a:r>
            <a:r>
              <a:rPr lang="en-US" sz="2000" b="1" dirty="0" err="1"/>
              <a:t>zvese</a:t>
            </a:r>
            <a:r>
              <a:rPr lang="en-US" sz="2000" b="1" dirty="0"/>
              <a:t>, </a:t>
            </a:r>
            <a:r>
              <a:rPr lang="en-US" sz="2000" b="1" dirty="0" err="1"/>
              <a:t>uye</a:t>
            </a:r>
            <a:r>
              <a:rPr lang="en-US" sz="2000" b="1" dirty="0"/>
              <a:t> </a:t>
            </a:r>
            <a:r>
              <a:rPr lang="en-US" sz="2000" b="1" dirty="0" err="1"/>
              <a:t>chikonzero</a:t>
            </a:r>
            <a:r>
              <a:rPr lang="en-US" sz="2000" b="1" dirty="0"/>
              <a:t> </a:t>
            </a:r>
            <a:r>
              <a:rPr lang="en-US" sz="2000" b="1" dirty="0" err="1"/>
              <a:t>chinoita</a:t>
            </a:r>
            <a:r>
              <a:rPr lang="en-US" sz="2000" b="1" dirty="0"/>
              <a:t> </a:t>
            </a:r>
            <a:r>
              <a:rPr lang="en-US" sz="2000" b="1" dirty="0" err="1"/>
              <a:t>kuti</a:t>
            </a:r>
            <a:r>
              <a:rPr lang="en-US" sz="2000" b="1" dirty="0"/>
              <a:t> </a:t>
            </a:r>
            <a:r>
              <a:rPr lang="en-US" sz="2000" b="1" dirty="0" err="1"/>
              <a:t>tiite</a:t>
            </a:r>
            <a:r>
              <a:rPr lang="en-US" sz="2000" b="1" dirty="0"/>
              <a:t> </a:t>
            </a:r>
            <a:r>
              <a:rPr lang="en-US" sz="2000" b="1" dirty="0" err="1"/>
              <a:t>zvinhu</a:t>
            </a:r>
            <a:r>
              <a:rPr lang="en-US" sz="2000" b="1" dirty="0"/>
              <a:t> </a:t>
            </a:r>
            <a:r>
              <a:rPr lang="en-US" sz="2000" b="1" dirty="0" err="1"/>
              <a:t>zvinobatsira</a:t>
            </a:r>
            <a:r>
              <a:rPr lang="en-US" sz="2000" b="1" dirty="0"/>
              <a:t> </a:t>
            </a:r>
            <a:r>
              <a:rPr lang="en-US" sz="2000" b="1" dirty="0" err="1"/>
              <a:t>avo</a:t>
            </a:r>
            <a:r>
              <a:rPr lang="en-US" sz="2000" b="1" dirty="0"/>
              <a:t> </a:t>
            </a:r>
            <a:r>
              <a:rPr lang="en-US" sz="2000" b="1" dirty="0" err="1"/>
              <a:t>vatinosangana</a:t>
            </a:r>
            <a:r>
              <a:rPr lang="en-US" sz="2000" b="1" dirty="0"/>
              <a:t> </a:t>
            </a:r>
            <a:r>
              <a:rPr lang="en-US" sz="2000" b="1" dirty="0" err="1"/>
              <a:t>navo</a:t>
            </a:r>
            <a:r>
              <a:rPr lang="en" sz="2000" b="1" noProof="0" dirty="0"/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303869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Pauro</a:t>
            </a:r>
            <a:r>
              <a:rPr lang="en-US" sz="2000" b="1" dirty="0"/>
              <a:t> </a:t>
            </a:r>
            <a:r>
              <a:rPr lang="en-US" sz="2000" b="1" dirty="0" err="1"/>
              <a:t>anotsanangura</a:t>
            </a:r>
            <a:r>
              <a:rPr lang="en-US" sz="2000" b="1" dirty="0"/>
              <a:t> </a:t>
            </a:r>
            <a:r>
              <a:rPr lang="en-US" sz="2000" b="1" dirty="0" err="1"/>
              <a:t>zvakanaka</a:t>
            </a:r>
            <a:r>
              <a:rPr lang="en-US" sz="2000" b="1" dirty="0"/>
              <a:t> </a:t>
            </a:r>
            <a:r>
              <a:rPr lang="en-US" sz="2000" b="1" dirty="0" err="1"/>
              <a:t>kwazvo</a:t>
            </a:r>
            <a:r>
              <a:rPr lang="en-US" sz="2000" b="1" dirty="0"/>
              <a:t> </a:t>
            </a:r>
            <a:r>
              <a:rPr lang="en-US" sz="2000" b="1" dirty="0" err="1"/>
              <a:t>nzira</a:t>
            </a:r>
            <a:r>
              <a:rPr lang="en-US" sz="2000" b="1" dirty="0"/>
              <a:t> </a:t>
            </a:r>
            <a:r>
              <a:rPr lang="en-US" sz="2000" b="1" dirty="0" err="1"/>
              <a:t>yekuratidza</a:t>
            </a:r>
            <a:r>
              <a:rPr lang="en-US" sz="2000" b="1" dirty="0"/>
              <a:t> </a:t>
            </a:r>
            <a:r>
              <a:rPr lang="en-US" sz="2000" b="1" dirty="0" err="1"/>
              <a:t>nayo</a:t>
            </a:r>
            <a:r>
              <a:rPr lang="en-US" sz="2000" b="1" dirty="0"/>
              <a:t> </a:t>
            </a:r>
            <a:r>
              <a:rPr lang="en-US" sz="2000" b="1" dirty="0" err="1"/>
              <a:t>muhupenyu</a:t>
            </a:r>
            <a:r>
              <a:rPr lang="en-US" sz="2000" b="1" dirty="0"/>
              <a:t> </a:t>
            </a:r>
            <a:r>
              <a:rPr lang="en-US" sz="2000" b="1" dirty="0" err="1"/>
              <a:t>hwedu</a:t>
            </a:r>
            <a:r>
              <a:rPr lang="en-US" sz="2000" b="1" dirty="0"/>
              <a:t> </a:t>
            </a:r>
            <a:r>
              <a:rPr lang="en-US" sz="2000" b="1" dirty="0" err="1"/>
              <a:t>rudo</a:t>
            </a:r>
            <a:r>
              <a:rPr lang="en-US" sz="2000" b="1" dirty="0"/>
              <a:t> </a:t>
            </a:r>
            <a:r>
              <a:rPr lang="en-US" sz="2000" b="1" dirty="0" err="1"/>
              <a:t>rwaMwari</a:t>
            </a:r>
            <a:r>
              <a:rPr lang="en-US" sz="2000" b="1" dirty="0"/>
              <a:t> </a:t>
            </a:r>
            <a:r>
              <a:rPr lang="en-US" sz="2000" b="1" dirty="0" err="1"/>
              <a:t>rwakadururirwa</a:t>
            </a:r>
            <a:r>
              <a:rPr lang="en-US" sz="2000" b="1" dirty="0"/>
              <a:t> </a:t>
            </a:r>
            <a:r>
              <a:rPr lang="en-US" sz="2000" b="1" dirty="0" err="1"/>
              <a:t>mumoyo</a:t>
            </a:r>
            <a:r>
              <a:rPr lang="en-US" sz="2000" b="1" dirty="0"/>
              <a:t> </a:t>
            </a:r>
            <a:r>
              <a:rPr lang="en-US" sz="2000" b="1" dirty="0" err="1"/>
              <a:t>yedu</a:t>
            </a:r>
            <a:r>
              <a:rPr lang="en" sz="2000" b="1" noProof="0" dirty="0"/>
              <a:t>(VaRom</a:t>
            </a:r>
            <a:r>
              <a:rPr lang="en" sz="2000" b="1" dirty="0"/>
              <a:t>a</a:t>
            </a:r>
            <a:r>
              <a:rPr lang="en" sz="2000" b="1" noProof="0" dirty="0"/>
              <a:t> 5:5).</a:t>
            </a: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KUPFUURA ZVOSE KWERUDO</a:t>
            </a: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3"/>
                </a:solidFill>
              </a:rPr>
              <a:t>NZIRA YAKAIȿO‐NAKA INOPFUƲURA DZOSE</a:t>
            </a:r>
            <a:endParaRPr lang="en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Asi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shiŋgairirai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ipo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ikuru.Ndinokuratidzai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ʋo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nzira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yakaiȿo‐naka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inopfuʋura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dzose</a:t>
            </a:r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12:31)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214531"/>
            <a:ext cx="7858933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dirty="0" err="1"/>
              <a:t>Rudzi</a:t>
            </a:r>
            <a:r>
              <a:rPr lang="en-US" sz="1700" b="1" dirty="0"/>
              <a:t> </a:t>
            </a:r>
            <a:r>
              <a:rPr lang="en-US" sz="1700" b="1" dirty="0" err="1"/>
              <a:t>rwerudo</a:t>
            </a:r>
            <a:r>
              <a:rPr lang="en-US" sz="1700" b="1" dirty="0"/>
              <a:t> </a:t>
            </a:r>
            <a:r>
              <a:rPr lang="en-US" sz="1700" b="1" dirty="0" err="1"/>
              <a:t>rwakaita</a:t>
            </a:r>
            <a:r>
              <a:rPr lang="en-US" sz="1700" b="1" dirty="0"/>
              <a:t> </a:t>
            </a:r>
            <a:r>
              <a:rPr lang="en-US" sz="1700" b="1" dirty="0" err="1"/>
              <a:t>sei</a:t>
            </a:r>
            <a:r>
              <a:rPr lang="en-US" sz="1700" b="1" dirty="0"/>
              <a:t> </a:t>
            </a:r>
            <a:r>
              <a:rPr lang="en-US" sz="1700" b="1" dirty="0" err="1"/>
              <a:t>rwuri</a:t>
            </a:r>
            <a:r>
              <a:rPr lang="en-US" sz="1700" b="1" dirty="0"/>
              <a:t> </a:t>
            </a:r>
            <a:r>
              <a:rPr lang="en-US" sz="1700" b="1" dirty="0" err="1"/>
              <a:t>kuratidzwa</a:t>
            </a:r>
            <a:r>
              <a:rPr lang="en-US" sz="1700" b="1" dirty="0"/>
              <a:t> </a:t>
            </a:r>
            <a:r>
              <a:rPr lang="en-US" sz="1700" b="1" dirty="0" err="1"/>
              <a:t>naPauro</a:t>
            </a:r>
            <a:r>
              <a:rPr lang="en-US" sz="1700" b="1" dirty="0"/>
              <a:t> mu1 </a:t>
            </a:r>
            <a:r>
              <a:rPr lang="en-US" sz="1700" b="1" dirty="0" err="1"/>
              <a:t>VaKorinte</a:t>
            </a:r>
            <a:r>
              <a:rPr lang="en-US" sz="1700" b="1" dirty="0"/>
              <a:t> 13, </a:t>
            </a:r>
            <a:r>
              <a:rPr lang="en-US" sz="1700" b="1" dirty="0" err="1"/>
              <a:t>uye</a:t>
            </a:r>
            <a:r>
              <a:rPr lang="en-US" sz="1700" b="1" dirty="0"/>
              <a:t> </a:t>
            </a:r>
            <a:r>
              <a:rPr lang="en-US" sz="1700" b="1" dirty="0" err="1"/>
              <a:t>nei</a:t>
            </a:r>
            <a:r>
              <a:rPr lang="en-US" sz="1700" b="1" dirty="0"/>
              <a:t> </a:t>
            </a:r>
            <a:r>
              <a:rPr lang="en-US" sz="1700" b="1" dirty="0" err="1"/>
              <a:t>ruchipfuura</a:t>
            </a:r>
            <a:r>
              <a:rPr lang="en-US" sz="1700" b="1" dirty="0"/>
              <a:t> </a:t>
            </a:r>
            <a:r>
              <a:rPr lang="en-US" sz="1700" b="1" dirty="0" err="1"/>
              <a:t>chipo</a:t>
            </a:r>
            <a:r>
              <a:rPr lang="en-US" sz="1700" b="1" dirty="0"/>
              <a:t> </a:t>
            </a:r>
            <a:r>
              <a:rPr lang="en-US" sz="1700" b="1" dirty="0" err="1"/>
              <a:t>chipi</a:t>
            </a:r>
            <a:r>
              <a:rPr lang="en-US" sz="1700" b="1" dirty="0"/>
              <a:t> </a:t>
            </a:r>
            <a:r>
              <a:rPr lang="en-US" sz="1700" b="1" dirty="0" err="1"/>
              <a:t>zvacho</a:t>
            </a:r>
            <a:r>
              <a:rPr lang="en-US" sz="1700" b="1" dirty="0"/>
              <a:t> </a:t>
            </a:r>
            <a:r>
              <a:rPr lang="en-US" sz="1700" b="1" dirty="0" err="1"/>
              <a:t>chemweya</a:t>
            </a:r>
            <a:r>
              <a:rPr lang="en" sz="1700" b="1" noProof="0" dirty="0"/>
              <a:t>? (1 </a:t>
            </a:r>
            <a:r>
              <a:rPr lang="en" sz="1700" b="1" dirty="0"/>
              <a:t>VaKo</a:t>
            </a:r>
            <a:r>
              <a:rPr lang="en" sz="1700" b="1" noProof="0" dirty="0"/>
              <a:t>. 12:31-13:3)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77307" y="3315732"/>
            <a:ext cx="3929775" cy="2198803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3684182"/>
            <a:ext cx="475140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Hapana</a:t>
            </a:r>
            <a:r>
              <a:rPr lang="en-US" b="1" dirty="0"/>
              <a:t> </a:t>
            </a:r>
            <a:r>
              <a:rPr lang="en-US" b="1" dirty="0" err="1"/>
              <a:t>chipo</a:t>
            </a:r>
            <a:r>
              <a:rPr lang="en-US" b="1" dirty="0"/>
              <a:t> </a:t>
            </a:r>
            <a:r>
              <a:rPr lang="en-US" b="1" dirty="0" err="1"/>
              <a:t>chemweya</a:t>
            </a:r>
            <a:r>
              <a:rPr lang="en-US" b="1" dirty="0"/>
              <a:t> </a:t>
            </a:r>
            <a:r>
              <a:rPr lang="en-US" b="1" dirty="0" err="1"/>
              <a:t>chinobatsira</a:t>
            </a:r>
            <a:r>
              <a:rPr lang="en-US" b="1" dirty="0"/>
              <a:t> kana </a:t>
            </a:r>
            <a:r>
              <a:rPr lang="en-US" b="1" dirty="0" err="1"/>
              <a:t>chisiri</a:t>
            </a:r>
            <a:r>
              <a:rPr lang="en-US" b="1" dirty="0"/>
              <a:t> </a:t>
            </a:r>
            <a:r>
              <a:rPr lang="en-US" b="1" dirty="0" err="1"/>
              <a:t>kushandiswa</a:t>
            </a:r>
            <a:r>
              <a:rPr lang="en-US" b="1" dirty="0"/>
              <a:t> </a:t>
            </a:r>
            <a:r>
              <a:rPr lang="en-US" b="1" dirty="0" err="1"/>
              <a:t>tichitungamirirwa</a:t>
            </a:r>
            <a:r>
              <a:rPr lang="en-US" b="1" dirty="0"/>
              <a:t> </a:t>
            </a:r>
            <a:r>
              <a:rPr lang="en-US" b="1" dirty="0" err="1"/>
              <a:t>nerudo</a:t>
            </a:r>
            <a:r>
              <a:rPr lang="en-US" b="1" dirty="0"/>
              <a:t> </a:t>
            </a:r>
            <a:r>
              <a:rPr lang="en-US" b="1" dirty="0" err="1"/>
              <a:t>rwerudzi</a:t>
            </a:r>
            <a:r>
              <a:rPr lang="en-US" b="1" dirty="0"/>
              <a:t> </a:t>
            </a:r>
            <a:r>
              <a:rPr lang="en-US" b="1" dirty="0" err="1"/>
              <a:t>urwu</a:t>
            </a:r>
            <a:r>
              <a:rPr lang="en-US" b="1" dirty="0"/>
              <a:t>. </a:t>
            </a:r>
            <a:r>
              <a:rPr lang="en-US" b="1" dirty="0" err="1"/>
              <a:t>Kutaura</a:t>
            </a:r>
            <a:r>
              <a:rPr lang="en-US" b="1" dirty="0"/>
              <a:t> </a:t>
            </a:r>
            <a:r>
              <a:rPr lang="en-US" b="1" dirty="0" err="1"/>
              <a:t>zvazviri</a:t>
            </a:r>
            <a:r>
              <a:rPr lang="en-US" b="1" dirty="0"/>
              <a:t>, </a:t>
            </a:r>
            <a:r>
              <a:rPr lang="en-US" b="1" dirty="0" err="1"/>
              <a:t>zviito</a:t>
            </a:r>
            <a:r>
              <a:rPr lang="en-US" b="1" dirty="0"/>
              <a:t> </a:t>
            </a:r>
            <a:r>
              <a:rPr lang="en-US" b="1" dirty="0" err="1"/>
              <a:t>zvedu</a:t>
            </a:r>
            <a:r>
              <a:rPr lang="en-US" b="1" dirty="0"/>
              <a:t> </a:t>
            </a:r>
            <a:r>
              <a:rPr lang="en-US" b="1" dirty="0" err="1"/>
              <a:t>nemafungiro</a:t>
            </a:r>
            <a:r>
              <a:rPr lang="en-US" b="1" dirty="0"/>
              <a:t> </a:t>
            </a:r>
            <a:r>
              <a:rPr lang="en-US" b="1" dirty="0" err="1"/>
              <a:t>edu</a:t>
            </a:r>
            <a:r>
              <a:rPr lang="en-US" b="1" dirty="0"/>
              <a:t> </a:t>
            </a:r>
            <a:r>
              <a:rPr lang="en-US" b="1" dirty="0" err="1"/>
              <a:t>zvese</a:t>
            </a:r>
            <a:r>
              <a:rPr lang="en-US" b="1" dirty="0"/>
              <a:t> </a:t>
            </a:r>
            <a:r>
              <a:rPr lang="en-US" b="1" dirty="0" err="1"/>
              <a:t>zvinofanira</a:t>
            </a:r>
            <a:r>
              <a:rPr lang="en-US" b="1" dirty="0"/>
              <a:t> </a:t>
            </a:r>
            <a:r>
              <a:rPr lang="en-US" b="1" dirty="0" err="1"/>
              <a:t>kuzadzwa</a:t>
            </a:r>
            <a:r>
              <a:rPr lang="en-US" b="1" dirty="0"/>
              <a:t> </a:t>
            </a:r>
            <a:r>
              <a:rPr lang="en-US" b="1" dirty="0" err="1"/>
              <a:t>nerudo</a:t>
            </a:r>
            <a:r>
              <a:rPr lang="en-US" b="1" dirty="0"/>
              <a:t> </a:t>
            </a:r>
            <a:r>
              <a:rPr lang="en-US" b="1" dirty="0" err="1"/>
              <a:t>rwe</a:t>
            </a:r>
            <a:r>
              <a:rPr lang="en-US" b="1" dirty="0"/>
              <a:t> </a:t>
            </a:r>
            <a:r>
              <a:rPr lang="en-US" b="1" i="1" dirty="0"/>
              <a:t>agape</a:t>
            </a:r>
            <a:r>
              <a:rPr lang="en-US" b="1" dirty="0"/>
              <a:t>.</a:t>
            </a:r>
            <a:endParaRPr lang="en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7534" y="5726944"/>
            <a:ext cx="88457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/>
              <a:t>Jesu </a:t>
            </a:r>
            <a:r>
              <a:rPr lang="en-US" b="1" dirty="0" err="1"/>
              <a:t>akatinyevera</a:t>
            </a:r>
            <a:r>
              <a:rPr lang="en-US" b="1" dirty="0"/>
              <a:t> </a:t>
            </a:r>
            <a:r>
              <a:rPr lang="en-US" b="1" dirty="0" err="1"/>
              <a:t>kuti</a:t>
            </a:r>
            <a:r>
              <a:rPr lang="en-US" b="1" dirty="0"/>
              <a:t>, </a:t>
            </a:r>
            <a:r>
              <a:rPr lang="en-US" b="1" dirty="0" err="1"/>
              <a:t>nekuda</a:t>
            </a:r>
            <a:r>
              <a:rPr lang="en-US" b="1" dirty="0"/>
              <a:t> </a:t>
            </a:r>
            <a:r>
              <a:rPr lang="en-US" b="1" dirty="0" err="1"/>
              <a:t>kwehuipi</a:t>
            </a:r>
            <a:r>
              <a:rPr lang="en-US" b="1" dirty="0"/>
              <a:t>, </a:t>
            </a:r>
            <a:r>
              <a:rPr lang="en-US" b="1" dirty="0" err="1"/>
              <a:t>rudo</a:t>
            </a:r>
            <a:r>
              <a:rPr lang="en-US" b="1" dirty="0"/>
              <a:t> </a:t>
            </a:r>
            <a:r>
              <a:rPr lang="en-US" b="1" dirty="0" err="1"/>
              <a:t>urwu</a:t>
            </a:r>
            <a:r>
              <a:rPr lang="en-US" b="1" dirty="0"/>
              <a:t> </a:t>
            </a:r>
            <a:r>
              <a:rPr lang="en-US" b="1" dirty="0" err="1"/>
              <a:t>ruchatonhora</a:t>
            </a:r>
            <a:r>
              <a:rPr lang="en-US" b="1" dirty="0"/>
              <a:t> (</a:t>
            </a:r>
            <a:r>
              <a:rPr lang="en-US" b="1" dirty="0" err="1"/>
              <a:t>Mateu</a:t>
            </a:r>
            <a:r>
              <a:rPr lang="en-US" b="1" dirty="0"/>
              <a:t> 24:12). </a:t>
            </a:r>
            <a:r>
              <a:rPr lang="en-US" b="1" dirty="0" err="1"/>
              <a:t>Asi</a:t>
            </a:r>
            <a:r>
              <a:rPr lang="en-US" b="1" dirty="0"/>
              <a:t> </a:t>
            </a:r>
            <a:r>
              <a:rPr lang="en-US" b="1" dirty="0" err="1"/>
              <a:t>hatifaniri</a:t>
            </a:r>
            <a:r>
              <a:rPr lang="en-US" b="1" dirty="0"/>
              <a:t> </a:t>
            </a:r>
            <a:r>
              <a:rPr lang="en-US" b="1" dirty="0" err="1"/>
              <a:t>kubvumira</a:t>
            </a:r>
            <a:r>
              <a:rPr lang="en-US" b="1" dirty="0"/>
              <a:t> </a:t>
            </a: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izvi</a:t>
            </a:r>
            <a:r>
              <a:rPr lang="en-US" b="1" dirty="0"/>
              <a:t> </a:t>
            </a:r>
            <a:r>
              <a:rPr lang="en-US" b="1" dirty="0" err="1"/>
              <a:t>zviitike</a:t>
            </a:r>
            <a:r>
              <a:rPr lang="en-US" b="1" dirty="0"/>
              <a:t> </a:t>
            </a:r>
            <a:r>
              <a:rPr lang="en-US" b="1" dirty="0" err="1"/>
              <a:t>kwatiri</a:t>
            </a:r>
            <a:r>
              <a:rPr lang="en-US" b="1" dirty="0"/>
              <a:t>, </a:t>
            </a:r>
            <a:r>
              <a:rPr lang="en-US" b="1" dirty="0" err="1"/>
              <a:t>mudzimba</a:t>
            </a:r>
            <a:r>
              <a:rPr lang="en-US" b="1" dirty="0"/>
              <a:t> </a:t>
            </a:r>
            <a:r>
              <a:rPr lang="en-US" b="1" dirty="0" err="1"/>
              <a:t>dzedu</a:t>
            </a:r>
            <a:r>
              <a:rPr lang="en-US" b="1" dirty="0"/>
              <a:t>, kana </a:t>
            </a:r>
            <a:r>
              <a:rPr lang="en-US" b="1" dirty="0" err="1"/>
              <a:t>mumasangano</a:t>
            </a:r>
            <a:r>
              <a:rPr lang="en-US" b="1" dirty="0"/>
              <a:t> </a:t>
            </a:r>
            <a:r>
              <a:rPr lang="en-US" b="1" dirty="0" err="1"/>
              <a:t>edu</a:t>
            </a:r>
            <a:r>
              <a:rPr lang="en-US" b="1" dirty="0"/>
              <a:t>.</a:t>
            </a:r>
            <a:endParaRPr lang="en" b="1" noProof="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49" y="1922417"/>
            <a:ext cx="7858933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dirty="0" err="1"/>
              <a:t>Mumutauro</a:t>
            </a:r>
            <a:r>
              <a:rPr lang="en-US" sz="1700" b="1" dirty="0"/>
              <a:t> </a:t>
            </a:r>
            <a:r>
              <a:rPr lang="en-US" sz="1700" b="1" dirty="0" err="1"/>
              <a:t>wechiGiriki</a:t>
            </a:r>
            <a:r>
              <a:rPr lang="en-US" sz="1700" b="1" dirty="0"/>
              <a:t> </a:t>
            </a:r>
            <a:r>
              <a:rPr lang="en-US" sz="1700" b="1" dirty="0" err="1"/>
              <a:t>mune</a:t>
            </a:r>
            <a:r>
              <a:rPr lang="en-US" sz="1700" b="1" dirty="0"/>
              <a:t> </a:t>
            </a:r>
            <a:r>
              <a:rPr lang="en-US" sz="1700" b="1" dirty="0" err="1"/>
              <a:t>mazwi</a:t>
            </a:r>
            <a:r>
              <a:rPr lang="en-US" sz="1700" b="1" dirty="0"/>
              <a:t> </a:t>
            </a:r>
            <a:r>
              <a:rPr lang="en-US" sz="1700" b="1" dirty="0" err="1"/>
              <a:t>akawanda</a:t>
            </a:r>
            <a:r>
              <a:rPr lang="en-US" sz="1700" b="1" dirty="0"/>
              <a:t> </a:t>
            </a:r>
            <a:r>
              <a:rPr lang="en-US" sz="1700" b="1" dirty="0" err="1"/>
              <a:t>anotsanangura</a:t>
            </a:r>
            <a:r>
              <a:rPr lang="en-US" sz="1700" b="1" dirty="0"/>
              <a:t> </a:t>
            </a:r>
            <a:r>
              <a:rPr lang="en-US" sz="1700" b="1" dirty="0" err="1"/>
              <a:t>rudo</a:t>
            </a:r>
            <a:r>
              <a:rPr lang="en-US" sz="1700" b="1" dirty="0"/>
              <a:t>. </a:t>
            </a:r>
            <a:r>
              <a:rPr lang="en-US" sz="1700" b="1" dirty="0" err="1"/>
              <a:t>Pauro</a:t>
            </a:r>
            <a:r>
              <a:rPr lang="en-US" sz="1700" b="1" dirty="0"/>
              <a:t> </a:t>
            </a:r>
            <a:r>
              <a:rPr lang="en-US" sz="1700" b="1" dirty="0" err="1"/>
              <a:t>anosarudza</a:t>
            </a:r>
            <a:r>
              <a:rPr lang="en-US" sz="1700" b="1" dirty="0"/>
              <a:t> </a:t>
            </a:r>
            <a:r>
              <a:rPr lang="en-US" sz="1700" b="1" dirty="0" err="1"/>
              <a:t>shoko</a:t>
            </a:r>
            <a:r>
              <a:rPr lang="en-US" sz="1700" b="1" dirty="0"/>
              <a:t> </a:t>
            </a:r>
            <a:r>
              <a:rPr lang="en-US" sz="1700" b="1" dirty="0" err="1"/>
              <a:t>rekuti</a:t>
            </a:r>
            <a:r>
              <a:rPr lang="en-US" sz="1700" b="1" dirty="0"/>
              <a:t> </a:t>
            </a:r>
            <a:r>
              <a:rPr lang="en-US" sz="1700" b="1" i="1" dirty="0"/>
              <a:t>agape</a:t>
            </a:r>
            <a:r>
              <a:rPr lang="en-US" sz="1700" b="1" dirty="0"/>
              <a:t> (</a:t>
            </a:r>
            <a:r>
              <a:rPr lang="en-US" sz="1700" b="1" dirty="0" err="1"/>
              <a:t>rudo</a:t>
            </a:r>
            <a:r>
              <a:rPr lang="en-US" sz="1700" b="1" dirty="0"/>
              <a:t> </a:t>
            </a:r>
            <a:r>
              <a:rPr lang="en-US" sz="1700" b="1" dirty="0" err="1"/>
              <a:t>rusingazvifunge</a:t>
            </a:r>
            <a:r>
              <a:rPr lang="en-US" sz="1700" b="1" dirty="0"/>
              <a:t>, </a:t>
            </a:r>
            <a:r>
              <a:rPr lang="en-US" sz="1700" b="1" dirty="0" err="1"/>
              <a:t>rusingatarisiri</a:t>
            </a:r>
            <a:r>
              <a:rPr lang="en-US" sz="1700" b="1" dirty="0"/>
              <a:t> </a:t>
            </a:r>
            <a:r>
              <a:rPr lang="en-US" sz="1700" b="1" dirty="0" err="1"/>
              <a:t>chimwe</a:t>
            </a:r>
            <a:r>
              <a:rPr lang="en-US" sz="1700" b="1" dirty="0"/>
              <a:t> </a:t>
            </a:r>
            <a:r>
              <a:rPr lang="en-US" sz="1700" b="1" dirty="0" err="1"/>
              <a:t>chinhu</a:t>
            </a:r>
            <a:r>
              <a:rPr lang="en-US" sz="1700" b="1" dirty="0"/>
              <a:t>, </a:t>
            </a:r>
            <a:r>
              <a:rPr lang="en-US" sz="1700" b="1" dirty="0" err="1"/>
              <a:t>uye</a:t>
            </a:r>
            <a:r>
              <a:rPr lang="en-US" sz="1700" b="1" dirty="0"/>
              <a:t> </a:t>
            </a:r>
            <a:r>
              <a:rPr lang="en-US" sz="1700" b="1" dirty="0" err="1"/>
              <a:t>runotsvaga</a:t>
            </a:r>
            <a:r>
              <a:rPr lang="en-US" sz="1700" b="1" dirty="0"/>
              <a:t> </a:t>
            </a:r>
            <a:r>
              <a:rPr lang="en-US" sz="1700" b="1" dirty="0" err="1"/>
              <a:t>zvakanakira</a:t>
            </a:r>
            <a:r>
              <a:rPr lang="en-US" sz="1700" b="1" dirty="0"/>
              <a:t> </a:t>
            </a:r>
            <a:r>
              <a:rPr lang="en-US" sz="1700" b="1" dirty="0" err="1"/>
              <a:t>munhu</a:t>
            </a:r>
            <a:r>
              <a:rPr lang="en-US" sz="1700" b="1" dirty="0"/>
              <a:t> </a:t>
            </a:r>
            <a:r>
              <a:rPr lang="en-US" sz="1700" b="1" dirty="0" err="1"/>
              <a:t>anodiwa</a:t>
            </a:r>
            <a:r>
              <a:rPr lang="en-US" sz="1700" b="1" dirty="0"/>
              <a:t> </a:t>
            </a:r>
            <a:r>
              <a:rPr lang="en-US" sz="1700" b="1" dirty="0" err="1"/>
              <a:t>chete</a:t>
            </a:r>
            <a:r>
              <a:rPr lang="en-US" sz="1700" b="1" dirty="0"/>
              <a:t>), </a:t>
            </a:r>
            <a:r>
              <a:rPr lang="en-US" sz="1700" b="1" dirty="0" err="1"/>
              <a:t>iro</a:t>
            </a:r>
            <a:r>
              <a:rPr lang="en-US" sz="1700" b="1" dirty="0"/>
              <a:t> </a:t>
            </a:r>
            <a:r>
              <a:rPr lang="en-US" sz="1700" b="1" dirty="0" err="1"/>
              <a:t>riri</a:t>
            </a:r>
            <a:r>
              <a:rPr lang="en-US" sz="1700" b="1" dirty="0"/>
              <a:t> </a:t>
            </a:r>
            <a:r>
              <a:rPr lang="en-US" sz="1700" b="1" dirty="0" err="1"/>
              <a:t>iro</a:t>
            </a:r>
            <a:r>
              <a:rPr lang="en-US" sz="1700" b="1" dirty="0"/>
              <a:t> </a:t>
            </a:r>
            <a:r>
              <a:rPr lang="en-US" sz="1700" b="1" dirty="0" err="1"/>
              <a:t>shoko</a:t>
            </a:r>
            <a:r>
              <a:rPr lang="en-US" sz="1700" b="1" dirty="0"/>
              <a:t> </a:t>
            </a:r>
            <a:r>
              <a:rPr lang="en-US" sz="1700" b="1" dirty="0" err="1"/>
              <a:t>rimwe</a:t>
            </a:r>
            <a:r>
              <a:rPr lang="en-US" sz="1700" b="1" dirty="0"/>
              <a:t> </a:t>
            </a:r>
            <a:r>
              <a:rPr lang="en-US" sz="1700" b="1" dirty="0" err="1"/>
              <a:t>chete</a:t>
            </a:r>
            <a:r>
              <a:rPr lang="en-US" sz="1700" b="1" dirty="0"/>
              <a:t> </a:t>
            </a:r>
            <a:r>
              <a:rPr lang="en-US" sz="1700" b="1" dirty="0" err="1"/>
              <a:t>rinoshandiswa</a:t>
            </a:r>
            <a:r>
              <a:rPr lang="en-US" sz="1700" b="1" dirty="0"/>
              <a:t> </a:t>
            </a:r>
            <a:r>
              <a:rPr lang="en-US" sz="1700" b="1" dirty="0" err="1"/>
              <a:t>naJohani</a:t>
            </a:r>
            <a:r>
              <a:rPr lang="en-US" sz="1700" b="1" dirty="0"/>
              <a:t> </a:t>
            </a:r>
            <a:r>
              <a:rPr lang="en-US" sz="1700" b="1" dirty="0" err="1"/>
              <a:t>paanoti</a:t>
            </a:r>
            <a:r>
              <a:rPr lang="en" sz="1700" b="1" noProof="0" dirty="0"/>
              <a:t>“</a:t>
            </a:r>
            <a:r>
              <a:rPr lang="en-US" sz="1700" b="1" dirty="0" err="1"/>
              <a:t>Mŋari</a:t>
            </a:r>
            <a:r>
              <a:rPr lang="en-US" sz="1700" b="1" dirty="0"/>
              <a:t> </a:t>
            </a:r>
            <a:r>
              <a:rPr lang="en-US" sz="1700" b="1" dirty="0" err="1"/>
              <a:t>ruɗo</a:t>
            </a:r>
            <a:r>
              <a:rPr lang="en" sz="1700" b="1" noProof="0" dirty="0"/>
              <a:t>” (1 Johani 4:8).</a:t>
            </a: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36259" y="2645865"/>
            <a:ext cx="7433186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HUNHU HWERUDO</a:t>
            </a:r>
            <a:endParaRPr lang="en" sz="60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219244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-92245" y="0"/>
            <a:ext cx="60388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ZVINOITWA NERUDO</a:t>
            </a:r>
          </a:p>
          <a:p>
            <a:pPr algn="ctr"/>
            <a:endParaRPr lang="en" sz="40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5472332" y="-38885"/>
            <a:ext cx="6719668" cy="113877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Ruɗo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runomŋoyo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murefu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runomŋoyo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munyoro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; […]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runofarira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okwaɗi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runofukidza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ose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runotenda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ose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runetariro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paɀose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runotsuŋgirira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paɀose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VaKorinte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 13:4-7)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2943018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21508"/>
            <a:ext cx="358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ZVISINGAITWE NERUDO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458242"/>
            <a:ext cx="3581400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“[…]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ruɗo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harunegoɗo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ruɗo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harunamanyawi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haruɀikudzi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haruiti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ɀ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isiŋgafaniri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haruɀitȿakiri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ɀ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arwo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harutsamŋi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haruneɀishura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harufariri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ɀ</a:t>
            </a:r>
            <a:r>
              <a:rPr lang="en-US" sz="16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isakarurama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[…]” 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2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9192025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MUFANANIDZO WAJESU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Uyu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ndiwo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murairo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waŋgu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muɗane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seni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ndakakuɗai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imi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(Johani 15:12)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2084456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986</Words>
  <Application>Microsoft Office PowerPoint</Application>
  <PresentationFormat>Panorámica</PresentationFormat>
  <Paragraphs>130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Constantia</vt:lpstr>
      <vt:lpstr>Aptos</vt:lpstr>
      <vt:lpstr>Aptos Display</vt:lpstr>
      <vt:lpstr>Arial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159</cp:revision>
  <dcterms:created xsi:type="dcterms:W3CDTF">2026-07-11T14:17:46Z</dcterms:created>
  <dcterms:modified xsi:type="dcterms:W3CDTF">2026-08-08T02:30:22Z</dcterms:modified>
</cp:coreProperties>
</file>