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69" r:id="rId3"/>
    <p:sldId id="281" r:id="rId4"/>
    <p:sldId id="270" r:id="rId5"/>
    <p:sldId id="271" r:id="rId6"/>
    <p:sldId id="260" r:id="rId7"/>
    <p:sldId id="274" r:id="rId8"/>
    <p:sldId id="275" r:id="rId9"/>
    <p:sldId id="276" r:id="rId10"/>
    <p:sldId id="272" r:id="rId11"/>
    <p:sldId id="279" r:id="rId12"/>
    <p:sldId id="280" r:id="rId13"/>
    <p:sldId id="267" r:id="rId14"/>
    <p:sldId id="268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4629"/>
    <a:srgbClr val="F5E5FF"/>
    <a:srgbClr val="FFF0E1"/>
    <a:srgbClr val="E7FFE7"/>
    <a:srgbClr val="A7470C"/>
    <a:srgbClr val="FFCC32"/>
    <a:srgbClr val="D06100"/>
    <a:srgbClr val="FD9D15"/>
    <a:srgbClr val="FFEC55"/>
    <a:srgbClr val="FFF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168" autoAdjust="0"/>
  </p:normalViewPr>
  <p:slideViewPr>
    <p:cSldViewPr snapToGrid="0">
      <p:cViewPr varScale="1">
        <p:scale>
          <a:sx n="107" d="100"/>
          <a:sy n="107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0FF4E4-17D8-4426-B266-C68509C99EC1}" type="doc">
      <dgm:prSet loTypeId="urn:microsoft.com/office/officeart/2005/8/layout/lProcess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586065B1-D86F-450F-B369-FFCEEB407D0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n-US" sz="2400" b="1" dirty="0" err="1">
              <a:solidFill>
                <a:schemeClr val="bg2">
                  <a:lumMod val="50000"/>
                </a:schemeClr>
              </a:solidFill>
            </a:rPr>
            <a:t>Kumuka</a:t>
          </a:r>
          <a:r>
            <a:rPr lang="en-US" sz="2400" b="1" dirty="0">
              <a:solidFill>
                <a:schemeClr val="bg2">
                  <a:lumMod val="50000"/>
                </a:schemeClr>
              </a:solidFill>
            </a:rPr>
            <a:t> </a:t>
          </a:r>
          <a:r>
            <a:rPr lang="en-US" sz="2400" b="1" dirty="0" err="1">
              <a:solidFill>
                <a:schemeClr val="bg2">
                  <a:lumMod val="50000"/>
                </a:schemeClr>
              </a:solidFill>
            </a:rPr>
            <a:t>kwaJesu</a:t>
          </a:r>
          <a:r>
            <a:rPr lang="en" sz="2400" b="1" dirty="0">
              <a:solidFill>
                <a:schemeClr val="bg2">
                  <a:lumMod val="50000"/>
                </a:schemeClr>
              </a:solidFill>
            </a:rPr>
            <a:t> kubva kuvakafa</a:t>
          </a:r>
          <a:endParaRPr lang="es-ES" sz="2400" dirty="0">
            <a:solidFill>
              <a:schemeClr val="bg2">
                <a:lumMod val="50000"/>
              </a:schemeClr>
            </a:solidFill>
          </a:endParaRPr>
        </a:p>
      </dgm:t>
    </dgm:pt>
    <dgm:pt modelId="{FBF76222-5AAB-4B37-9C0D-54D37657030F}" type="parTrans" cxnId="{AFF5680C-1E78-474E-9001-5554EB099D33}">
      <dgm:prSet/>
      <dgm:spPr/>
      <dgm:t>
        <a:bodyPr/>
        <a:lstStyle/>
        <a:p>
          <a:endParaRPr lang="es-ES" sz="1800"/>
        </a:p>
      </dgm:t>
    </dgm:pt>
    <dgm:pt modelId="{02119D49-E608-4BE0-A8AD-D4DD21037AAE}" type="sibTrans" cxnId="{AFF5680C-1E78-474E-9001-5554EB099D33}">
      <dgm:prSet/>
      <dgm:spPr/>
      <dgm:t>
        <a:bodyPr/>
        <a:lstStyle/>
        <a:p>
          <a:endParaRPr lang="es-ES" sz="1800"/>
        </a:p>
      </dgm:t>
    </dgm:pt>
    <dgm:pt modelId="{04832800-463B-453A-A205-7589CAA81150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Kumuka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kubva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kuvakafa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chiitiko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chakaitika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munhoroondo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here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VaKorinte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15:1-11)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7273CD-43EF-4A0B-8799-8DE18FE9CC2A}" type="parTrans" cxnId="{C385F531-366E-4F94-A7C5-94DE48ABFF72}">
      <dgm:prSet/>
      <dgm:spPr/>
      <dgm:t>
        <a:bodyPr/>
        <a:lstStyle/>
        <a:p>
          <a:endParaRPr lang="es-ES" sz="1800"/>
        </a:p>
      </dgm:t>
    </dgm:pt>
    <dgm:pt modelId="{7F62C7F4-AC1C-4D4C-A640-D99FCAE77EE0}" type="sibTrans" cxnId="{C385F531-366E-4F94-A7C5-94DE48ABFF72}">
      <dgm:prSet/>
      <dgm:spPr/>
      <dgm:t>
        <a:bodyPr/>
        <a:lstStyle/>
        <a:p>
          <a:endParaRPr lang="es-ES" sz="1800"/>
        </a:p>
      </dgm:t>
    </dgm:pt>
    <dgm:pt modelId="{4A577E52-B4A1-42B8-BB0F-503F8E9FDAC6}">
      <dgm:prSet custT="1"/>
      <dgm:spPr>
        <a:solidFill>
          <a:schemeClr val="accent3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n-US" sz="2400" b="1" dirty="0" err="1">
              <a:solidFill>
                <a:schemeClr val="accent3">
                  <a:lumMod val="50000"/>
                </a:schemeClr>
              </a:solidFill>
            </a:rPr>
            <a:t>Migumisiro</a:t>
          </a:r>
          <a:r>
            <a:rPr lang="en-US" sz="24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US" sz="2400" b="1" dirty="0" err="1">
              <a:solidFill>
                <a:schemeClr val="accent3">
                  <a:lumMod val="50000"/>
                </a:schemeClr>
              </a:solidFill>
            </a:rPr>
            <a:t>yerumuko</a:t>
          </a:r>
          <a:r>
            <a:rPr lang="en-US" sz="24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US" sz="2400" b="1" dirty="0" err="1">
              <a:solidFill>
                <a:schemeClr val="accent3">
                  <a:lumMod val="50000"/>
                </a:schemeClr>
              </a:solidFill>
            </a:rPr>
            <a:t>rwaJesu</a:t>
          </a:r>
          <a:endParaRPr lang="es-ES" sz="2400" dirty="0">
            <a:solidFill>
              <a:schemeClr val="accent3">
                <a:lumMod val="50000"/>
              </a:schemeClr>
            </a:solidFill>
          </a:endParaRPr>
        </a:p>
      </dgm:t>
    </dgm:pt>
    <dgm:pt modelId="{7B910E04-4DC8-489C-B980-387D9F4A1724}" type="parTrans" cxnId="{73D87090-E259-4F4D-A16A-BD1AE59B6311}">
      <dgm:prSet/>
      <dgm:spPr/>
      <dgm:t>
        <a:bodyPr/>
        <a:lstStyle/>
        <a:p>
          <a:endParaRPr lang="es-ES" sz="1800"/>
        </a:p>
      </dgm:t>
    </dgm:pt>
    <dgm:pt modelId="{7E3973BF-EC50-4C33-AA2D-095CD697D736}" type="sibTrans" cxnId="{73D87090-E259-4F4D-A16A-BD1AE59B6311}">
      <dgm:prSet/>
      <dgm:spPr/>
      <dgm:t>
        <a:bodyPr/>
        <a:lstStyle/>
        <a:p>
          <a:endParaRPr lang="es-ES" sz="1800"/>
        </a:p>
      </dgm:t>
    </dgm:pt>
    <dgm:pt modelId="{F3216AB4-F199-4149-A1B8-2B23412C4F3B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ɗai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asina‐kumutswa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VaKorinte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15:12-19)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5CA98D-0217-4B96-9A44-152E783D8714}" type="parTrans" cxnId="{62262949-ECCA-4D09-A146-AC7511DF777F}">
      <dgm:prSet/>
      <dgm:spPr/>
      <dgm:t>
        <a:bodyPr/>
        <a:lstStyle/>
        <a:p>
          <a:endParaRPr lang="es-ES" sz="1800"/>
        </a:p>
      </dgm:t>
    </dgm:pt>
    <dgm:pt modelId="{C3426F63-FAC2-4A7C-B183-DBA9A99C727F}" type="sibTrans" cxnId="{62262949-ECCA-4D09-A146-AC7511DF777F}">
      <dgm:prSet/>
      <dgm:spPr/>
      <dgm:t>
        <a:bodyPr/>
        <a:lstStyle/>
        <a:p>
          <a:endParaRPr lang="es-ES" sz="1800"/>
        </a:p>
      </dgm:t>
    </dgm:pt>
    <dgm:pt modelId="{74560CA2-08CC-4021-8CCB-2013791015F2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fi-FI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Chii chinovimbisa kumuka kubva kuvakafa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VaKorinte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15:20-34)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F4268C-74DE-4B71-914A-2F1CB717F0D8}" type="parTrans" cxnId="{61B97EC7-FEED-43FC-ACCC-DC7B83CD9841}">
      <dgm:prSet/>
      <dgm:spPr/>
      <dgm:t>
        <a:bodyPr/>
        <a:lstStyle/>
        <a:p>
          <a:endParaRPr lang="es-ES" sz="1800"/>
        </a:p>
      </dgm:t>
    </dgm:pt>
    <dgm:pt modelId="{2FD12BD1-5B17-45AB-976A-F74E53760477}" type="sibTrans" cxnId="{61B97EC7-FEED-43FC-ACCC-DC7B83CD9841}">
      <dgm:prSet/>
      <dgm:spPr/>
      <dgm:t>
        <a:bodyPr/>
        <a:lstStyle/>
        <a:p>
          <a:endParaRPr lang="es-ES" sz="1800"/>
        </a:p>
      </dgm:t>
    </dgm:pt>
    <dgm:pt modelId="{4BDEF9DF-1DF0-496B-AE30-FD30E44B96FC}">
      <dgm:prSet custT="1"/>
      <dgm:spPr>
        <a:solidFill>
          <a:srgbClr val="FFE8D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n-US" sz="2400" b="1" dirty="0" err="1">
              <a:solidFill>
                <a:schemeClr val="accent5">
                  <a:lumMod val="50000"/>
                </a:schemeClr>
              </a:solidFill>
            </a:rPr>
            <a:t>Kumuka</a:t>
          </a:r>
          <a:r>
            <a:rPr lang="en-US" sz="24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US" sz="2400" b="1" dirty="0" err="1">
              <a:solidFill>
                <a:schemeClr val="accent5">
                  <a:lumMod val="50000"/>
                </a:schemeClr>
              </a:solidFill>
            </a:rPr>
            <a:t>kwedu</a:t>
          </a:r>
          <a:r>
            <a:rPr lang="en-US" sz="24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US" sz="2400" b="1" dirty="0" err="1">
              <a:solidFill>
                <a:schemeClr val="accent5">
                  <a:lumMod val="50000"/>
                </a:schemeClr>
              </a:solidFill>
            </a:rPr>
            <a:t>kuvakafa</a:t>
          </a:r>
          <a:endParaRPr lang="es-ES" sz="2400" dirty="0">
            <a:solidFill>
              <a:schemeClr val="accent5">
                <a:lumMod val="50000"/>
              </a:schemeClr>
            </a:solidFill>
          </a:endParaRPr>
        </a:p>
      </dgm:t>
    </dgm:pt>
    <dgm:pt modelId="{D4DC6881-C0E6-4564-9206-9D43762DB0D1}" type="parTrans" cxnId="{C87370B9-DA22-4824-AD19-290BE9AAC60B}">
      <dgm:prSet/>
      <dgm:spPr/>
      <dgm:t>
        <a:bodyPr/>
        <a:lstStyle/>
        <a:p>
          <a:endParaRPr lang="es-ES" sz="1800"/>
        </a:p>
      </dgm:t>
    </dgm:pt>
    <dgm:pt modelId="{4CF91605-C864-4981-9515-8426C40B104B}" type="sibTrans" cxnId="{C87370B9-DA22-4824-AD19-290BE9AAC60B}">
      <dgm:prSet/>
      <dgm:spPr/>
      <dgm:t>
        <a:bodyPr/>
        <a:lstStyle/>
        <a:p>
          <a:endParaRPr lang="es-ES" sz="1800"/>
        </a:p>
      </dgm:t>
    </dgm:pt>
    <dgm:pt modelId="{BDBBF0B8-44EE-4EC2-8450-3E1B6FC53348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Tichamutswa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nemuviri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wakaita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sei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VaKorinte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15:35-49)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D35CD0-2DBD-4B87-9118-24A41044BE56}" type="parTrans" cxnId="{068AB8CC-3BDD-4168-9DBD-D45F8BBF6BCD}">
      <dgm:prSet/>
      <dgm:spPr/>
      <dgm:t>
        <a:bodyPr/>
        <a:lstStyle/>
        <a:p>
          <a:endParaRPr lang="es-ES" sz="1800"/>
        </a:p>
      </dgm:t>
    </dgm:pt>
    <dgm:pt modelId="{AA7B417B-3469-49C7-B162-AB1A80569AD5}" type="sibTrans" cxnId="{068AB8CC-3BDD-4168-9DBD-D45F8BBF6BCD}">
      <dgm:prSet/>
      <dgm:spPr/>
      <dgm:t>
        <a:bodyPr/>
        <a:lstStyle/>
        <a:p>
          <a:endParaRPr lang="es-ES" sz="1800"/>
        </a:p>
      </dgm:t>
    </dgm:pt>
    <dgm:pt modelId="{D9DBDE1C-FE98-40D1-BEBA-A25715BAD3EC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Tichamutswa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rinhi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VaKorinte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15:50-58)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420B36-6EAF-47C6-9698-81EC510DD870}" type="parTrans" cxnId="{04B758F2-9219-4E06-B309-3710B3994B95}">
      <dgm:prSet/>
      <dgm:spPr/>
      <dgm:t>
        <a:bodyPr/>
        <a:lstStyle/>
        <a:p>
          <a:endParaRPr lang="es-ES" sz="1800"/>
        </a:p>
      </dgm:t>
    </dgm:pt>
    <dgm:pt modelId="{89F9F712-DCBC-472C-A15F-CCD6FA0D1A50}" type="sibTrans" cxnId="{04B758F2-9219-4E06-B309-3710B3994B95}">
      <dgm:prSet/>
      <dgm:spPr/>
      <dgm:t>
        <a:bodyPr/>
        <a:lstStyle/>
        <a:p>
          <a:endParaRPr lang="es-ES" sz="1800"/>
        </a:p>
      </dgm:t>
    </dgm:pt>
    <dgm:pt modelId="{2DFB3100-1194-4631-B690-8B3AC4ED5573}" type="pres">
      <dgm:prSet presAssocID="{BD0FF4E4-17D8-4426-B266-C68509C99EC1}" presName="theList" presStyleCnt="0">
        <dgm:presLayoutVars>
          <dgm:dir/>
          <dgm:animLvl val="lvl"/>
          <dgm:resizeHandles val="exact"/>
        </dgm:presLayoutVars>
      </dgm:prSet>
      <dgm:spPr/>
    </dgm:pt>
    <dgm:pt modelId="{95CD7732-81F8-496B-B1B2-CF512134EA23}" type="pres">
      <dgm:prSet presAssocID="{586065B1-D86F-450F-B369-FFCEEB407D0F}" presName="compNode" presStyleCnt="0"/>
      <dgm:spPr/>
    </dgm:pt>
    <dgm:pt modelId="{076B50FE-812A-4E24-8EAE-19E986D83A18}" type="pres">
      <dgm:prSet presAssocID="{586065B1-D86F-450F-B369-FFCEEB407D0F}" presName="aNode" presStyleLbl="bgShp" presStyleIdx="0" presStyleCnt="3"/>
      <dgm:spPr/>
    </dgm:pt>
    <dgm:pt modelId="{D8DECC86-EF27-41AC-A3AD-E2DDA70E7CE5}" type="pres">
      <dgm:prSet presAssocID="{586065B1-D86F-450F-B369-FFCEEB407D0F}" presName="textNode" presStyleLbl="bgShp" presStyleIdx="0" presStyleCnt="3"/>
      <dgm:spPr/>
    </dgm:pt>
    <dgm:pt modelId="{9D6FAD1E-3428-413C-A2A4-4CB4063DAB0A}" type="pres">
      <dgm:prSet presAssocID="{586065B1-D86F-450F-B369-FFCEEB407D0F}" presName="compChildNode" presStyleCnt="0"/>
      <dgm:spPr/>
    </dgm:pt>
    <dgm:pt modelId="{9165E65B-9C9F-41BE-AC4A-121E8B55070C}" type="pres">
      <dgm:prSet presAssocID="{586065B1-D86F-450F-B369-FFCEEB407D0F}" presName="theInnerList" presStyleCnt="0"/>
      <dgm:spPr/>
    </dgm:pt>
    <dgm:pt modelId="{E09063D0-9535-4503-BD09-893DCAF454E0}" type="pres">
      <dgm:prSet presAssocID="{04832800-463B-453A-A205-7589CAA81150}" presName="childNode" presStyleLbl="node1" presStyleIdx="0" presStyleCnt="5" custScaleX="118060">
        <dgm:presLayoutVars>
          <dgm:bulletEnabled val="1"/>
        </dgm:presLayoutVars>
      </dgm:prSet>
      <dgm:spPr/>
    </dgm:pt>
    <dgm:pt modelId="{29C93D19-B5BA-489F-A5AA-D8453F1339CD}" type="pres">
      <dgm:prSet presAssocID="{586065B1-D86F-450F-B369-FFCEEB407D0F}" presName="aSpace" presStyleCnt="0"/>
      <dgm:spPr/>
    </dgm:pt>
    <dgm:pt modelId="{6CBBAAD9-E1A5-4D10-89B2-6BEAEF1BDC0A}" type="pres">
      <dgm:prSet presAssocID="{4A577E52-B4A1-42B8-BB0F-503F8E9FDAC6}" presName="compNode" presStyleCnt="0"/>
      <dgm:spPr/>
    </dgm:pt>
    <dgm:pt modelId="{2F1DD725-F75C-4F7E-B36D-FA5BA921C31E}" type="pres">
      <dgm:prSet presAssocID="{4A577E52-B4A1-42B8-BB0F-503F8E9FDAC6}" presName="aNode" presStyleLbl="bgShp" presStyleIdx="1" presStyleCnt="3"/>
      <dgm:spPr/>
    </dgm:pt>
    <dgm:pt modelId="{30DAA1B0-2959-4D5F-8192-950E0E8E64E8}" type="pres">
      <dgm:prSet presAssocID="{4A577E52-B4A1-42B8-BB0F-503F8E9FDAC6}" presName="textNode" presStyleLbl="bgShp" presStyleIdx="1" presStyleCnt="3"/>
      <dgm:spPr/>
    </dgm:pt>
    <dgm:pt modelId="{790B7396-1AA5-4D26-BA20-D1054E3064F0}" type="pres">
      <dgm:prSet presAssocID="{4A577E52-B4A1-42B8-BB0F-503F8E9FDAC6}" presName="compChildNode" presStyleCnt="0"/>
      <dgm:spPr/>
    </dgm:pt>
    <dgm:pt modelId="{2917C0B2-7FCC-462C-ABA1-36B63ECF8E4A}" type="pres">
      <dgm:prSet presAssocID="{4A577E52-B4A1-42B8-BB0F-503F8E9FDAC6}" presName="theInnerList" presStyleCnt="0"/>
      <dgm:spPr/>
    </dgm:pt>
    <dgm:pt modelId="{32002B3D-B8F3-42C6-8DBF-A2D821CD7F5D}" type="pres">
      <dgm:prSet presAssocID="{F3216AB4-F199-4149-A1B8-2B23412C4F3B}" presName="childNode" presStyleLbl="node1" presStyleIdx="1" presStyleCnt="5" custScaleX="118060">
        <dgm:presLayoutVars>
          <dgm:bulletEnabled val="1"/>
        </dgm:presLayoutVars>
      </dgm:prSet>
      <dgm:spPr/>
    </dgm:pt>
    <dgm:pt modelId="{D87CAE9A-0591-4678-9B1A-2D3A38A6ED60}" type="pres">
      <dgm:prSet presAssocID="{F3216AB4-F199-4149-A1B8-2B23412C4F3B}" presName="aSpace2" presStyleCnt="0"/>
      <dgm:spPr/>
    </dgm:pt>
    <dgm:pt modelId="{41DE413E-B5E9-475D-984F-D2DA532C8EAB}" type="pres">
      <dgm:prSet presAssocID="{74560CA2-08CC-4021-8CCB-2013791015F2}" presName="childNode" presStyleLbl="node1" presStyleIdx="2" presStyleCnt="5" custScaleX="118060">
        <dgm:presLayoutVars>
          <dgm:bulletEnabled val="1"/>
        </dgm:presLayoutVars>
      </dgm:prSet>
      <dgm:spPr/>
    </dgm:pt>
    <dgm:pt modelId="{D2F0AEF4-66EC-4DC7-A5B3-E67E30DD5A54}" type="pres">
      <dgm:prSet presAssocID="{4A577E52-B4A1-42B8-BB0F-503F8E9FDAC6}" presName="aSpace" presStyleCnt="0"/>
      <dgm:spPr/>
    </dgm:pt>
    <dgm:pt modelId="{66999F1D-47A7-4BEF-B362-4987CB4B700F}" type="pres">
      <dgm:prSet presAssocID="{4BDEF9DF-1DF0-496B-AE30-FD30E44B96FC}" presName="compNode" presStyleCnt="0"/>
      <dgm:spPr/>
    </dgm:pt>
    <dgm:pt modelId="{11D0B788-D01C-4F0A-AEB9-E6A8168E3E55}" type="pres">
      <dgm:prSet presAssocID="{4BDEF9DF-1DF0-496B-AE30-FD30E44B96FC}" presName="aNode" presStyleLbl="bgShp" presStyleIdx="2" presStyleCnt="3"/>
      <dgm:spPr/>
    </dgm:pt>
    <dgm:pt modelId="{06E86996-4D65-465A-B90F-8AFE12F4D3C7}" type="pres">
      <dgm:prSet presAssocID="{4BDEF9DF-1DF0-496B-AE30-FD30E44B96FC}" presName="textNode" presStyleLbl="bgShp" presStyleIdx="2" presStyleCnt="3"/>
      <dgm:spPr/>
    </dgm:pt>
    <dgm:pt modelId="{50BCF867-3140-43A5-817A-CADC57BC6EF2}" type="pres">
      <dgm:prSet presAssocID="{4BDEF9DF-1DF0-496B-AE30-FD30E44B96FC}" presName="compChildNode" presStyleCnt="0"/>
      <dgm:spPr/>
    </dgm:pt>
    <dgm:pt modelId="{BAF2CE5A-15C6-4B5C-9477-A894DD1A9C4E}" type="pres">
      <dgm:prSet presAssocID="{4BDEF9DF-1DF0-496B-AE30-FD30E44B96FC}" presName="theInnerList" presStyleCnt="0"/>
      <dgm:spPr/>
    </dgm:pt>
    <dgm:pt modelId="{D807EF26-A263-4449-8A79-4A86C860055E}" type="pres">
      <dgm:prSet presAssocID="{BDBBF0B8-44EE-4EC2-8450-3E1B6FC53348}" presName="childNode" presStyleLbl="node1" presStyleIdx="3" presStyleCnt="5" custScaleX="118060">
        <dgm:presLayoutVars>
          <dgm:bulletEnabled val="1"/>
        </dgm:presLayoutVars>
      </dgm:prSet>
      <dgm:spPr/>
    </dgm:pt>
    <dgm:pt modelId="{3615D80E-77C9-4309-B17F-1164B5D341E7}" type="pres">
      <dgm:prSet presAssocID="{BDBBF0B8-44EE-4EC2-8450-3E1B6FC53348}" presName="aSpace2" presStyleCnt="0"/>
      <dgm:spPr/>
    </dgm:pt>
    <dgm:pt modelId="{7EA0F242-578F-439F-A6AE-1FCF616867CE}" type="pres">
      <dgm:prSet presAssocID="{D9DBDE1C-FE98-40D1-BEBA-A25715BAD3EC}" presName="childNode" presStyleLbl="node1" presStyleIdx="4" presStyleCnt="5" custScaleX="118060">
        <dgm:presLayoutVars>
          <dgm:bulletEnabled val="1"/>
        </dgm:presLayoutVars>
      </dgm:prSet>
      <dgm:spPr/>
    </dgm:pt>
  </dgm:ptLst>
  <dgm:cxnLst>
    <dgm:cxn modelId="{01EE5901-691C-4801-9BA4-A3450623E7A9}" type="presOf" srcId="{586065B1-D86F-450F-B369-FFCEEB407D0F}" destId="{D8DECC86-EF27-41AC-A3AD-E2DDA70E7CE5}" srcOrd="1" destOrd="0" presId="urn:microsoft.com/office/officeart/2005/8/layout/lProcess2"/>
    <dgm:cxn modelId="{FF7D8E02-F8D1-459B-83B4-2E7F2D6B3C69}" type="presOf" srcId="{04832800-463B-453A-A205-7589CAA81150}" destId="{E09063D0-9535-4503-BD09-893DCAF454E0}" srcOrd="0" destOrd="0" presId="urn:microsoft.com/office/officeart/2005/8/layout/lProcess2"/>
    <dgm:cxn modelId="{02DFFD09-624E-4089-970C-BF4700016D85}" type="presOf" srcId="{74560CA2-08CC-4021-8CCB-2013791015F2}" destId="{41DE413E-B5E9-475D-984F-D2DA532C8EAB}" srcOrd="0" destOrd="0" presId="urn:microsoft.com/office/officeart/2005/8/layout/lProcess2"/>
    <dgm:cxn modelId="{AFF5680C-1E78-474E-9001-5554EB099D33}" srcId="{BD0FF4E4-17D8-4426-B266-C68509C99EC1}" destId="{586065B1-D86F-450F-B369-FFCEEB407D0F}" srcOrd="0" destOrd="0" parTransId="{FBF76222-5AAB-4B37-9C0D-54D37657030F}" sibTransId="{02119D49-E608-4BE0-A8AD-D4DD21037AAE}"/>
    <dgm:cxn modelId="{F0C6442F-581D-4C36-A92C-73BC3DFAB800}" type="presOf" srcId="{4A577E52-B4A1-42B8-BB0F-503F8E9FDAC6}" destId="{30DAA1B0-2959-4D5F-8192-950E0E8E64E8}" srcOrd="1" destOrd="0" presId="urn:microsoft.com/office/officeart/2005/8/layout/lProcess2"/>
    <dgm:cxn modelId="{C385F531-366E-4F94-A7C5-94DE48ABFF72}" srcId="{586065B1-D86F-450F-B369-FFCEEB407D0F}" destId="{04832800-463B-453A-A205-7589CAA81150}" srcOrd="0" destOrd="0" parTransId="{0A7273CD-43EF-4A0B-8799-8DE18FE9CC2A}" sibTransId="{7F62C7F4-AC1C-4D4C-A640-D99FCAE77EE0}"/>
    <dgm:cxn modelId="{62262949-ECCA-4D09-A146-AC7511DF777F}" srcId="{4A577E52-B4A1-42B8-BB0F-503F8E9FDAC6}" destId="{F3216AB4-F199-4149-A1B8-2B23412C4F3B}" srcOrd="0" destOrd="0" parTransId="{FC5CA98D-0217-4B96-9A44-152E783D8714}" sibTransId="{C3426F63-FAC2-4A7C-B183-DBA9A99C727F}"/>
    <dgm:cxn modelId="{2A16224E-CA65-4BEA-B1EF-1E48186BC065}" type="presOf" srcId="{BD0FF4E4-17D8-4426-B266-C68509C99EC1}" destId="{2DFB3100-1194-4631-B690-8B3AC4ED5573}" srcOrd="0" destOrd="0" presId="urn:microsoft.com/office/officeart/2005/8/layout/lProcess2"/>
    <dgm:cxn modelId="{73D87090-E259-4F4D-A16A-BD1AE59B6311}" srcId="{BD0FF4E4-17D8-4426-B266-C68509C99EC1}" destId="{4A577E52-B4A1-42B8-BB0F-503F8E9FDAC6}" srcOrd="1" destOrd="0" parTransId="{7B910E04-4DC8-489C-B980-387D9F4A1724}" sibTransId="{7E3973BF-EC50-4C33-AA2D-095CD697D736}"/>
    <dgm:cxn modelId="{5BDE3891-30A9-4985-A919-C41901D5F625}" type="presOf" srcId="{D9DBDE1C-FE98-40D1-BEBA-A25715BAD3EC}" destId="{7EA0F242-578F-439F-A6AE-1FCF616867CE}" srcOrd="0" destOrd="0" presId="urn:microsoft.com/office/officeart/2005/8/layout/lProcess2"/>
    <dgm:cxn modelId="{7C727391-7CEA-477D-8BE5-25C330346EB1}" type="presOf" srcId="{F3216AB4-F199-4149-A1B8-2B23412C4F3B}" destId="{32002B3D-B8F3-42C6-8DBF-A2D821CD7F5D}" srcOrd="0" destOrd="0" presId="urn:microsoft.com/office/officeart/2005/8/layout/lProcess2"/>
    <dgm:cxn modelId="{B366BF9D-1C91-4AA4-91B7-37C47B5C86C7}" type="presOf" srcId="{586065B1-D86F-450F-B369-FFCEEB407D0F}" destId="{076B50FE-812A-4E24-8EAE-19E986D83A18}" srcOrd="0" destOrd="0" presId="urn:microsoft.com/office/officeart/2005/8/layout/lProcess2"/>
    <dgm:cxn modelId="{C87370B9-DA22-4824-AD19-290BE9AAC60B}" srcId="{BD0FF4E4-17D8-4426-B266-C68509C99EC1}" destId="{4BDEF9DF-1DF0-496B-AE30-FD30E44B96FC}" srcOrd="2" destOrd="0" parTransId="{D4DC6881-C0E6-4564-9206-9D43762DB0D1}" sibTransId="{4CF91605-C864-4981-9515-8426C40B104B}"/>
    <dgm:cxn modelId="{61B97EC7-FEED-43FC-ACCC-DC7B83CD9841}" srcId="{4A577E52-B4A1-42B8-BB0F-503F8E9FDAC6}" destId="{74560CA2-08CC-4021-8CCB-2013791015F2}" srcOrd="1" destOrd="0" parTransId="{D2F4268C-74DE-4B71-914A-2F1CB717F0D8}" sibTransId="{2FD12BD1-5B17-45AB-976A-F74E53760477}"/>
    <dgm:cxn modelId="{068AB8CC-3BDD-4168-9DBD-D45F8BBF6BCD}" srcId="{4BDEF9DF-1DF0-496B-AE30-FD30E44B96FC}" destId="{BDBBF0B8-44EE-4EC2-8450-3E1B6FC53348}" srcOrd="0" destOrd="0" parTransId="{8BD35CD0-2DBD-4B87-9118-24A41044BE56}" sibTransId="{AA7B417B-3469-49C7-B162-AB1A80569AD5}"/>
    <dgm:cxn modelId="{090EC1D2-FC7E-4455-B983-AFD673ECA5B2}" type="presOf" srcId="{4A577E52-B4A1-42B8-BB0F-503F8E9FDAC6}" destId="{2F1DD725-F75C-4F7E-B36D-FA5BA921C31E}" srcOrd="0" destOrd="0" presId="urn:microsoft.com/office/officeart/2005/8/layout/lProcess2"/>
    <dgm:cxn modelId="{DAFCCBD8-F9E7-428B-BBCD-7EC739943307}" type="presOf" srcId="{BDBBF0B8-44EE-4EC2-8450-3E1B6FC53348}" destId="{D807EF26-A263-4449-8A79-4A86C860055E}" srcOrd="0" destOrd="0" presId="urn:microsoft.com/office/officeart/2005/8/layout/lProcess2"/>
    <dgm:cxn modelId="{04B758F2-9219-4E06-B309-3710B3994B95}" srcId="{4BDEF9DF-1DF0-496B-AE30-FD30E44B96FC}" destId="{D9DBDE1C-FE98-40D1-BEBA-A25715BAD3EC}" srcOrd="1" destOrd="0" parTransId="{C7420B36-6EAF-47C6-9698-81EC510DD870}" sibTransId="{89F9F712-DCBC-472C-A15F-CCD6FA0D1A50}"/>
    <dgm:cxn modelId="{6A28ABF8-D75F-4982-8A12-A91FE39B0812}" type="presOf" srcId="{4BDEF9DF-1DF0-496B-AE30-FD30E44B96FC}" destId="{06E86996-4D65-465A-B90F-8AFE12F4D3C7}" srcOrd="1" destOrd="0" presId="urn:microsoft.com/office/officeart/2005/8/layout/lProcess2"/>
    <dgm:cxn modelId="{9CA9EAFD-36D7-45AF-A73E-B2F4DCE33CAA}" type="presOf" srcId="{4BDEF9DF-1DF0-496B-AE30-FD30E44B96FC}" destId="{11D0B788-D01C-4F0A-AEB9-E6A8168E3E55}" srcOrd="0" destOrd="0" presId="urn:microsoft.com/office/officeart/2005/8/layout/lProcess2"/>
    <dgm:cxn modelId="{B54FBD0D-3CD4-4A3A-B8C6-C4CB9006F159}" type="presParOf" srcId="{2DFB3100-1194-4631-B690-8B3AC4ED5573}" destId="{95CD7732-81F8-496B-B1B2-CF512134EA23}" srcOrd="0" destOrd="0" presId="urn:microsoft.com/office/officeart/2005/8/layout/lProcess2"/>
    <dgm:cxn modelId="{AE1B6ED1-D3CE-4CF8-9260-EDCED3EABBAC}" type="presParOf" srcId="{95CD7732-81F8-496B-B1B2-CF512134EA23}" destId="{076B50FE-812A-4E24-8EAE-19E986D83A18}" srcOrd="0" destOrd="0" presId="urn:microsoft.com/office/officeart/2005/8/layout/lProcess2"/>
    <dgm:cxn modelId="{949BE86E-7342-459F-BC74-F6A82ACF5DC1}" type="presParOf" srcId="{95CD7732-81F8-496B-B1B2-CF512134EA23}" destId="{D8DECC86-EF27-41AC-A3AD-E2DDA70E7CE5}" srcOrd="1" destOrd="0" presId="urn:microsoft.com/office/officeart/2005/8/layout/lProcess2"/>
    <dgm:cxn modelId="{80CE62E2-44B5-40F8-B7FE-A86D3388EF0E}" type="presParOf" srcId="{95CD7732-81F8-496B-B1B2-CF512134EA23}" destId="{9D6FAD1E-3428-413C-A2A4-4CB4063DAB0A}" srcOrd="2" destOrd="0" presId="urn:microsoft.com/office/officeart/2005/8/layout/lProcess2"/>
    <dgm:cxn modelId="{35A28DA6-20B5-445B-BA05-29BAC9568DC1}" type="presParOf" srcId="{9D6FAD1E-3428-413C-A2A4-4CB4063DAB0A}" destId="{9165E65B-9C9F-41BE-AC4A-121E8B55070C}" srcOrd="0" destOrd="0" presId="urn:microsoft.com/office/officeart/2005/8/layout/lProcess2"/>
    <dgm:cxn modelId="{46A926AF-3342-45B5-BC3F-E1785AA8BB80}" type="presParOf" srcId="{9165E65B-9C9F-41BE-AC4A-121E8B55070C}" destId="{E09063D0-9535-4503-BD09-893DCAF454E0}" srcOrd="0" destOrd="0" presId="urn:microsoft.com/office/officeart/2005/8/layout/lProcess2"/>
    <dgm:cxn modelId="{5D110391-4787-4107-921C-AB4571CB4DA4}" type="presParOf" srcId="{2DFB3100-1194-4631-B690-8B3AC4ED5573}" destId="{29C93D19-B5BA-489F-A5AA-D8453F1339CD}" srcOrd="1" destOrd="0" presId="urn:microsoft.com/office/officeart/2005/8/layout/lProcess2"/>
    <dgm:cxn modelId="{86789F08-B7A4-4227-BF8F-B34C56D9F9BF}" type="presParOf" srcId="{2DFB3100-1194-4631-B690-8B3AC4ED5573}" destId="{6CBBAAD9-E1A5-4D10-89B2-6BEAEF1BDC0A}" srcOrd="2" destOrd="0" presId="urn:microsoft.com/office/officeart/2005/8/layout/lProcess2"/>
    <dgm:cxn modelId="{9E8554DB-0F38-4F22-882D-B42A98BB386D}" type="presParOf" srcId="{6CBBAAD9-E1A5-4D10-89B2-6BEAEF1BDC0A}" destId="{2F1DD725-F75C-4F7E-B36D-FA5BA921C31E}" srcOrd="0" destOrd="0" presId="urn:microsoft.com/office/officeart/2005/8/layout/lProcess2"/>
    <dgm:cxn modelId="{33D33DAA-D78C-4462-962E-082E714FFA40}" type="presParOf" srcId="{6CBBAAD9-E1A5-4D10-89B2-6BEAEF1BDC0A}" destId="{30DAA1B0-2959-4D5F-8192-950E0E8E64E8}" srcOrd="1" destOrd="0" presId="urn:microsoft.com/office/officeart/2005/8/layout/lProcess2"/>
    <dgm:cxn modelId="{63359E88-7355-426B-83F3-224D0B818861}" type="presParOf" srcId="{6CBBAAD9-E1A5-4D10-89B2-6BEAEF1BDC0A}" destId="{790B7396-1AA5-4D26-BA20-D1054E3064F0}" srcOrd="2" destOrd="0" presId="urn:microsoft.com/office/officeart/2005/8/layout/lProcess2"/>
    <dgm:cxn modelId="{CC057862-8EDB-4540-A10A-546BB1719C70}" type="presParOf" srcId="{790B7396-1AA5-4D26-BA20-D1054E3064F0}" destId="{2917C0B2-7FCC-462C-ABA1-36B63ECF8E4A}" srcOrd="0" destOrd="0" presId="urn:microsoft.com/office/officeart/2005/8/layout/lProcess2"/>
    <dgm:cxn modelId="{9F750CE5-229E-4DFC-AC71-B0949BD763DA}" type="presParOf" srcId="{2917C0B2-7FCC-462C-ABA1-36B63ECF8E4A}" destId="{32002B3D-B8F3-42C6-8DBF-A2D821CD7F5D}" srcOrd="0" destOrd="0" presId="urn:microsoft.com/office/officeart/2005/8/layout/lProcess2"/>
    <dgm:cxn modelId="{E587E358-CF8F-430B-819E-E2F4BC14D447}" type="presParOf" srcId="{2917C0B2-7FCC-462C-ABA1-36B63ECF8E4A}" destId="{D87CAE9A-0591-4678-9B1A-2D3A38A6ED60}" srcOrd="1" destOrd="0" presId="urn:microsoft.com/office/officeart/2005/8/layout/lProcess2"/>
    <dgm:cxn modelId="{F8C40133-7DAE-4832-B32C-413EDA37222B}" type="presParOf" srcId="{2917C0B2-7FCC-462C-ABA1-36B63ECF8E4A}" destId="{41DE413E-B5E9-475D-984F-D2DA532C8EAB}" srcOrd="2" destOrd="0" presId="urn:microsoft.com/office/officeart/2005/8/layout/lProcess2"/>
    <dgm:cxn modelId="{1AF12C0B-AC22-4B00-9A4D-266387D63410}" type="presParOf" srcId="{2DFB3100-1194-4631-B690-8B3AC4ED5573}" destId="{D2F0AEF4-66EC-4DC7-A5B3-E67E30DD5A54}" srcOrd="3" destOrd="0" presId="urn:microsoft.com/office/officeart/2005/8/layout/lProcess2"/>
    <dgm:cxn modelId="{6755B259-52A4-4FEA-9B00-2ED8FFF7CC97}" type="presParOf" srcId="{2DFB3100-1194-4631-B690-8B3AC4ED5573}" destId="{66999F1D-47A7-4BEF-B362-4987CB4B700F}" srcOrd="4" destOrd="0" presId="urn:microsoft.com/office/officeart/2005/8/layout/lProcess2"/>
    <dgm:cxn modelId="{CDF408C3-7A03-46AD-A1C6-4E4D22397907}" type="presParOf" srcId="{66999F1D-47A7-4BEF-B362-4987CB4B700F}" destId="{11D0B788-D01C-4F0A-AEB9-E6A8168E3E55}" srcOrd="0" destOrd="0" presId="urn:microsoft.com/office/officeart/2005/8/layout/lProcess2"/>
    <dgm:cxn modelId="{607299B7-3D36-49E2-B420-F4C4E3DE762C}" type="presParOf" srcId="{66999F1D-47A7-4BEF-B362-4987CB4B700F}" destId="{06E86996-4D65-465A-B90F-8AFE12F4D3C7}" srcOrd="1" destOrd="0" presId="urn:microsoft.com/office/officeart/2005/8/layout/lProcess2"/>
    <dgm:cxn modelId="{BC8D04D6-1775-45FF-92A7-CD19F61D1C95}" type="presParOf" srcId="{66999F1D-47A7-4BEF-B362-4987CB4B700F}" destId="{50BCF867-3140-43A5-817A-CADC57BC6EF2}" srcOrd="2" destOrd="0" presId="urn:microsoft.com/office/officeart/2005/8/layout/lProcess2"/>
    <dgm:cxn modelId="{C5EB364E-EA28-4C0A-97C1-C05EF0DC52D4}" type="presParOf" srcId="{50BCF867-3140-43A5-817A-CADC57BC6EF2}" destId="{BAF2CE5A-15C6-4B5C-9477-A894DD1A9C4E}" srcOrd="0" destOrd="0" presId="urn:microsoft.com/office/officeart/2005/8/layout/lProcess2"/>
    <dgm:cxn modelId="{D0E450BC-7116-4B38-9988-4A67F59FD063}" type="presParOf" srcId="{BAF2CE5A-15C6-4B5C-9477-A894DD1A9C4E}" destId="{D807EF26-A263-4449-8A79-4A86C860055E}" srcOrd="0" destOrd="0" presId="urn:microsoft.com/office/officeart/2005/8/layout/lProcess2"/>
    <dgm:cxn modelId="{99C6BEC8-1170-4829-A174-5546D18EE747}" type="presParOf" srcId="{BAF2CE5A-15C6-4B5C-9477-A894DD1A9C4E}" destId="{3615D80E-77C9-4309-B17F-1164B5D341E7}" srcOrd="1" destOrd="0" presId="urn:microsoft.com/office/officeart/2005/8/layout/lProcess2"/>
    <dgm:cxn modelId="{9FDB4490-B98B-43A9-80CE-2879D3935F2A}" type="presParOf" srcId="{BAF2CE5A-15C6-4B5C-9477-A894DD1A9C4E}" destId="{7EA0F242-578F-439F-A6AE-1FCF616867C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" qsCatId="simple" csTypeId="urn:microsoft.com/office/officeart/2005/8/colors/accent1_3" csCatId="accent1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Inoparidzwa</a:t>
          </a: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Inogamuchirwa</a:t>
          </a: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Yomirwa nayo</a:t>
          </a: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en" sz="1800" b="1" dirty="0">
              <a:solidFill>
                <a:schemeClr val="tx1"/>
              </a:solidFill>
            </a:rPr>
            <a:t>Ruponeso rwowanikwa</a:t>
          </a:r>
          <a:endParaRPr lang="es-ES" sz="1800" b="1" dirty="0">
            <a:solidFill>
              <a:schemeClr val="tx1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 custScaleX="107949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26718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n-US" sz="2000" b="1" dirty="0" err="1">
              <a:solidFill>
                <a:schemeClr val="tx1"/>
              </a:solidFill>
              <a:effectLst/>
            </a:rPr>
            <a:t>Kristu</a:t>
          </a:r>
          <a:r>
            <a:rPr lang="en-US" sz="2000" b="1" dirty="0">
              <a:solidFill>
                <a:schemeClr val="tx1"/>
              </a:solidFill>
              <a:effectLst/>
            </a:rPr>
            <a:t> </a:t>
          </a:r>
          <a:r>
            <a:rPr lang="en-US" sz="2000" b="1" dirty="0" err="1">
              <a:solidFill>
                <a:schemeClr val="tx1"/>
              </a:solidFill>
              <a:effectLst/>
            </a:rPr>
            <a:t>wakafira</a:t>
          </a:r>
          <a:r>
            <a:rPr lang="en-US" sz="2000" b="1" dirty="0">
              <a:solidFill>
                <a:schemeClr val="tx1"/>
              </a:solidFill>
              <a:effectLst/>
            </a:rPr>
            <a:t> ɀ</a:t>
          </a:r>
          <a:r>
            <a:rPr lang="en-US" sz="2000" b="1" dirty="0" err="1">
              <a:solidFill>
                <a:schemeClr val="tx1"/>
              </a:solidFill>
              <a:effectLst/>
            </a:rPr>
            <a:t>iʋi</a:t>
          </a:r>
          <a:r>
            <a:rPr lang="en-US" sz="2000" b="1" dirty="0">
              <a:solidFill>
                <a:schemeClr val="tx1"/>
              </a:solidFill>
              <a:effectLst/>
            </a:rPr>
            <a:t> ɀ</a:t>
          </a:r>
          <a:r>
            <a:rPr lang="en-US" sz="2000" b="1" dirty="0" err="1">
              <a:solidFill>
                <a:schemeClr val="tx1"/>
              </a:solidFill>
              <a:effectLst/>
            </a:rPr>
            <a:t>eɗu</a:t>
          </a:r>
          <a:endParaRPr lang="en" sz="2000" b="1" dirty="0">
            <a:solidFill>
              <a:schemeClr val="tx1"/>
            </a:solidFill>
            <a:effectLst/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n" sz="2000" b="1" dirty="0">
              <a:solidFill>
                <a:schemeClr val="tx1"/>
              </a:solidFill>
              <a:effectLst/>
            </a:rPr>
            <a:t>Kristu </a:t>
          </a:r>
          <a:r>
            <a:rPr lang="en-US" sz="2000" b="1" dirty="0" err="1">
              <a:solidFill>
                <a:schemeClr val="tx1"/>
              </a:solidFill>
              <a:effectLst/>
            </a:rPr>
            <a:t>wakaʋigwa</a:t>
          </a:r>
          <a:endParaRPr lang="en" sz="2000" b="1" dirty="0">
            <a:solidFill>
              <a:schemeClr val="tx1"/>
            </a:solidFill>
            <a:effectLst/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Kristu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akamutswa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nezuʋa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retatu</a:t>
          </a:r>
          <a:endParaRPr lang="es-ES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3" custScaleX="134955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2"/>
      <dgm:spPr/>
    </dgm:pt>
    <dgm:pt modelId="{48BBD300-5431-47A7-9F58-7F0A60DA0612}" type="pres">
      <dgm:prSet presAssocID="{E085D0A0-517B-4B6C-A55C-1A1EA0E7BEC5}" presName="connectorText" presStyleLbl="sibTrans2D1" presStyleIdx="0" presStyleCnt="2"/>
      <dgm:spPr/>
    </dgm:pt>
    <dgm:pt modelId="{EAD085D7-2CFB-403A-908B-420116A5AECF}" type="pres">
      <dgm:prSet presAssocID="{4CA79986-281C-4A6F-9AB0-AC3A4C9F38F1}" presName="node" presStyleLbl="node1" presStyleIdx="1" presStyleCnt="3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2"/>
      <dgm:spPr/>
    </dgm:pt>
    <dgm:pt modelId="{85070E0C-C758-49B3-921F-3CA29725255F}" type="pres">
      <dgm:prSet presAssocID="{15814754-B09A-4CC8-A431-B06384ED41F7}" presName="connectorText" presStyleLbl="sibTrans2D1" presStyleIdx="1" presStyleCnt="2"/>
      <dgm:spPr/>
    </dgm:pt>
    <dgm:pt modelId="{513371BA-BC18-4303-A20F-DD0852FD91EA}" type="pres">
      <dgm:prSet presAssocID="{00104A99-4AD1-4CE9-8F55-A3D2C1DF7C5C}" presName="node" presStyleLbl="node1" presStyleIdx="2" presStyleCnt="3" custScaleX="11205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n" sz="1600" b="1" dirty="0">
              <a:solidFill>
                <a:srgbClr val="6B00B4"/>
              </a:solidFill>
            </a:rPr>
            <a:t>Petro nevane gumi nevaviri</a:t>
          </a:r>
          <a:endParaRPr lang="es-ES" sz="1600" b="1" dirty="0">
            <a:solidFill>
              <a:srgbClr val="6B00B4"/>
            </a:solidFill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n" sz="1400" b="1" dirty="0">
              <a:solidFill>
                <a:srgbClr val="6B00B4"/>
              </a:solidFill>
            </a:rPr>
            <a:t>Hama dzinopfuura 500</a:t>
          </a:r>
          <a:endParaRPr lang="es-ES" sz="1400" b="1" dirty="0">
            <a:solidFill>
              <a:srgbClr val="6B00B4"/>
            </a:solidFill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n" sz="1600" b="1" dirty="0">
              <a:solidFill>
                <a:srgbClr val="6B00B4"/>
              </a:solidFill>
            </a:rPr>
            <a:t>Jakobo nevaapostora</a:t>
          </a:r>
          <a:endParaRPr lang="es-ES" sz="1600" b="1" dirty="0">
            <a:solidFill>
              <a:srgbClr val="6B00B4"/>
            </a:solidFill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en" sz="1200" b="1" dirty="0">
              <a:solidFill>
                <a:srgbClr val="6B00B4"/>
              </a:solidFill>
            </a:rPr>
            <a:t>Pauro “</a:t>
          </a:r>
          <a:r>
            <a:rPr lang="en-US" sz="1200" b="1" dirty="0" err="1">
              <a:solidFill>
                <a:srgbClr val="6B00B4"/>
              </a:solidFill>
            </a:rPr>
            <a:t>wakaɀarwa</a:t>
          </a:r>
          <a:r>
            <a:rPr lang="en-US" sz="1200" b="1" dirty="0">
              <a:solidFill>
                <a:srgbClr val="6B00B4"/>
              </a:solidFill>
            </a:rPr>
            <a:t> </a:t>
          </a:r>
          <a:r>
            <a:rPr lang="en-US" sz="1200" b="1" dirty="0" err="1">
              <a:solidFill>
                <a:srgbClr val="6B00B4"/>
              </a:solidFill>
            </a:rPr>
            <a:t>ŋguʋa</a:t>
          </a:r>
          <a:r>
            <a:rPr lang="en-US" sz="1200" b="1" dirty="0">
              <a:solidFill>
                <a:srgbClr val="6B00B4"/>
              </a:solidFill>
            </a:rPr>
            <a:t> </a:t>
          </a:r>
          <a:r>
            <a:rPr lang="en-US" sz="1200" b="1" dirty="0" err="1">
              <a:solidFill>
                <a:srgbClr val="6B00B4"/>
              </a:solidFill>
            </a:rPr>
            <a:t>isati</a:t>
          </a:r>
          <a:r>
            <a:rPr lang="en-US" sz="1200" b="1" dirty="0">
              <a:solidFill>
                <a:srgbClr val="6B00B4"/>
              </a:solidFill>
            </a:rPr>
            <a:t> </a:t>
          </a:r>
          <a:r>
            <a:rPr lang="en-US" sz="1200" b="1" dirty="0" err="1">
              <a:solidFill>
                <a:srgbClr val="6B00B4"/>
              </a:solidFill>
            </a:rPr>
            <a:t>yaȿika</a:t>
          </a:r>
          <a:r>
            <a:rPr lang="en" sz="1200" b="1" dirty="0">
              <a:solidFill>
                <a:srgbClr val="6B00B4"/>
              </a:solidFill>
            </a:rPr>
            <a:t>”</a:t>
          </a:r>
          <a:endParaRPr lang="es-ES" sz="1200" b="1" dirty="0">
            <a:solidFill>
              <a:srgbClr val="6B00B4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12053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EF3A2A-4992-45DA-8465-17E722655111}" type="doc">
      <dgm:prSet loTypeId="urn:microsoft.com/office/officeart/2005/8/layout/target3" loCatId="relationship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472D28A-4A80-4CBF-8C33-6E065E3A8754}">
      <dgm:prSet custT="1"/>
      <dgm:spPr>
        <a:solidFill>
          <a:srgbClr val="FFFF7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dirty="0" err="1"/>
            <a:t>kuparidza</a:t>
          </a:r>
          <a:r>
            <a:rPr lang="en-US" sz="1800" b="1" dirty="0"/>
            <a:t> </a:t>
          </a:r>
          <a:r>
            <a:rPr lang="en-US" sz="1800" b="1" dirty="0" err="1"/>
            <a:t>kweɗu</a:t>
          </a:r>
          <a:r>
            <a:rPr lang="en-US" sz="1800" b="1" dirty="0"/>
            <a:t> </a:t>
          </a:r>
          <a:r>
            <a:rPr lang="en-US" sz="1800" b="1" dirty="0" err="1"/>
            <a:t>kuŋgaɗai</a:t>
          </a:r>
          <a:r>
            <a:rPr lang="en-US" sz="1800" b="1" dirty="0"/>
            <a:t> </a:t>
          </a:r>
          <a:r>
            <a:rPr lang="en-US" sz="1800" b="1" dirty="0" err="1"/>
            <a:t>kuciʋa</a:t>
          </a:r>
          <a:r>
            <a:rPr lang="en-US" sz="1800" b="1" dirty="0"/>
            <a:t> </a:t>
          </a:r>
          <a:r>
            <a:rPr lang="en-US" sz="1800" b="1" dirty="0" err="1"/>
            <a:t>pasina</a:t>
          </a:r>
          <a:r>
            <a:rPr lang="en" sz="1800" b="1" dirty="0"/>
            <a:t> (1 </a:t>
          </a:r>
          <a:r>
            <a:rPr lang="en-US" sz="1800" b="1" dirty="0"/>
            <a:t>VaKo</a:t>
          </a:r>
          <a:r>
            <a:rPr lang="en" sz="1800" b="1" dirty="0"/>
            <a:t>. 15:14a)</a:t>
          </a:r>
          <a:endParaRPr lang="es-ES" sz="1800" dirty="0"/>
        </a:p>
      </dgm:t>
    </dgm:pt>
    <dgm:pt modelId="{C2CF507B-58D3-4F96-BB61-3A66161FBF52}" type="parTrans" cxnId="{511B9295-F690-4AAE-8561-1B93367E4B38}">
      <dgm:prSet/>
      <dgm:spPr/>
      <dgm:t>
        <a:bodyPr/>
        <a:lstStyle/>
        <a:p>
          <a:endParaRPr lang="es-ES" sz="2000"/>
        </a:p>
      </dgm:t>
    </dgm:pt>
    <dgm:pt modelId="{CF0F23FB-FD9D-4A42-BD9F-0E067A9C7C0C}" type="sibTrans" cxnId="{511B9295-F690-4AAE-8561-1B93367E4B38}">
      <dgm:prSet/>
      <dgm:spPr/>
      <dgm:t>
        <a:bodyPr/>
        <a:lstStyle/>
        <a:p>
          <a:endParaRPr lang="es-ES" sz="2000"/>
        </a:p>
      </dgm:t>
    </dgm:pt>
    <dgm:pt modelId="{BA90669C-5B7B-452C-864E-E1999B4AF3AB}">
      <dgm:prSet custT="1"/>
      <dgm:spPr>
        <a:solidFill>
          <a:srgbClr val="FFEC5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600" b="1" dirty="0" err="1"/>
            <a:t>kutenda</a:t>
          </a:r>
          <a:r>
            <a:rPr lang="en-US" sz="1600" b="1" dirty="0"/>
            <a:t> </a:t>
          </a:r>
          <a:r>
            <a:rPr lang="en-US" sz="1600" b="1" dirty="0" err="1"/>
            <a:t>kwedu</a:t>
          </a:r>
          <a:r>
            <a:rPr lang="en-US" sz="1600" b="1" dirty="0"/>
            <a:t> </a:t>
          </a:r>
          <a:r>
            <a:rPr lang="en-US" sz="1600" b="1" dirty="0" err="1"/>
            <a:t>kuŋgaɗai</a:t>
          </a:r>
          <a:r>
            <a:rPr lang="en-US" sz="1600" b="1" dirty="0"/>
            <a:t> </a:t>
          </a:r>
          <a:r>
            <a:rPr lang="en-US" sz="1600" b="1" dirty="0" err="1"/>
            <a:t>kuciʋa</a:t>
          </a:r>
          <a:r>
            <a:rPr lang="en-US" sz="1600" b="1" dirty="0"/>
            <a:t> </a:t>
          </a:r>
          <a:r>
            <a:rPr lang="en-US" sz="1600" b="1" dirty="0" err="1"/>
            <a:t>pasina</a:t>
          </a:r>
          <a:r>
            <a:rPr lang="en" sz="1600" b="1" dirty="0"/>
            <a:t> (1 VaKo. 15:14b) </a:t>
          </a:r>
          <a:r>
            <a:rPr lang="en-US" sz="1600" b="1" dirty="0" err="1"/>
            <a:t>hakunamaturo</a:t>
          </a:r>
          <a:r>
            <a:rPr lang="en" sz="1600" b="1" dirty="0"/>
            <a:t> (1 </a:t>
          </a:r>
          <a:r>
            <a:rPr lang="en-US" sz="1600" b="1" dirty="0"/>
            <a:t>VaKo</a:t>
          </a:r>
          <a:r>
            <a:rPr lang="en" sz="1600" b="1" dirty="0"/>
            <a:t>. 15:17a)</a:t>
          </a:r>
          <a:endParaRPr lang="es-ES" sz="1600" dirty="0"/>
        </a:p>
      </dgm:t>
    </dgm:pt>
    <dgm:pt modelId="{C23FF42E-7E20-4788-9536-C5A26767983D}" type="parTrans" cxnId="{F153D20E-9F81-42D4-9958-A341DC351479}">
      <dgm:prSet/>
      <dgm:spPr/>
      <dgm:t>
        <a:bodyPr/>
        <a:lstStyle/>
        <a:p>
          <a:endParaRPr lang="es-ES" sz="2000"/>
        </a:p>
      </dgm:t>
    </dgm:pt>
    <dgm:pt modelId="{5DDFCD26-B6E0-464C-8B9A-24CD948E1128}" type="sibTrans" cxnId="{F153D20E-9F81-42D4-9958-A341DC351479}">
      <dgm:prSet/>
      <dgm:spPr/>
      <dgm:t>
        <a:bodyPr/>
        <a:lstStyle/>
        <a:p>
          <a:endParaRPr lang="es-ES" sz="2000"/>
        </a:p>
      </dgm:t>
    </dgm:pt>
    <dgm:pt modelId="{ACC8BE01-3AA0-4A9F-A657-C287469CAB2B}">
      <dgm:prSet custT="1"/>
      <dgm:spPr>
        <a:solidFill>
          <a:srgbClr val="FFCC3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/>
            <a:t>Tiri</a:t>
          </a:r>
          <a:r>
            <a:rPr lang="en-US" sz="2000" b="1" dirty="0"/>
            <a:t> </a:t>
          </a:r>
          <a:r>
            <a:rPr lang="en-US" sz="2000" b="1" dirty="0" err="1"/>
            <a:t>zvapupu</a:t>
          </a:r>
          <a:r>
            <a:rPr lang="en-US" sz="2000" b="1" dirty="0"/>
            <a:t> </a:t>
          </a:r>
          <a:r>
            <a:rPr lang="en-US" sz="2000" b="1" dirty="0" err="1"/>
            <a:t>zvenhema</a:t>
          </a:r>
          <a:r>
            <a:rPr lang="en" sz="2000" b="1" dirty="0"/>
            <a:t>(1 </a:t>
          </a:r>
          <a:r>
            <a:rPr lang="en-US" sz="2000" b="1" dirty="0"/>
            <a:t>VaKo</a:t>
          </a:r>
          <a:r>
            <a:rPr lang="en" sz="2000" b="1" dirty="0"/>
            <a:t>. 15:15)</a:t>
          </a:r>
          <a:endParaRPr lang="es-ES" sz="2000" dirty="0"/>
        </a:p>
      </dgm:t>
    </dgm:pt>
    <dgm:pt modelId="{CCA2BF85-2613-4666-9E64-932E1DAE0DF5}" type="parTrans" cxnId="{B38A2687-5519-4CCF-98A4-AF47F8607761}">
      <dgm:prSet/>
      <dgm:spPr/>
      <dgm:t>
        <a:bodyPr/>
        <a:lstStyle/>
        <a:p>
          <a:endParaRPr lang="es-ES" sz="2000"/>
        </a:p>
      </dgm:t>
    </dgm:pt>
    <dgm:pt modelId="{C611B8DA-96CC-4486-961A-D5BE9A340D31}" type="sibTrans" cxnId="{B38A2687-5519-4CCF-98A4-AF47F8607761}">
      <dgm:prSet/>
      <dgm:spPr/>
      <dgm:t>
        <a:bodyPr/>
        <a:lstStyle/>
        <a:p>
          <a:endParaRPr lang="es-ES" sz="2000"/>
        </a:p>
      </dgm:t>
    </dgm:pt>
    <dgm:pt modelId="{03021342-515C-4197-9FFC-973F67A37E25}">
      <dgm:prSet custT="1"/>
      <dgm:spPr>
        <a:solidFill>
          <a:srgbClr val="FD9D1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/>
            <a:t>Ticiri</a:t>
          </a:r>
          <a:r>
            <a:rPr lang="en-US" sz="2000" b="1" dirty="0"/>
            <a:t> </a:t>
          </a:r>
          <a:r>
            <a:rPr lang="en-US" sz="2000" b="1" dirty="0" err="1"/>
            <a:t>muɀiʋi</a:t>
          </a:r>
          <a:r>
            <a:rPr lang="en-US" sz="2000" b="1" dirty="0"/>
            <a:t> ɀ</a:t>
          </a:r>
          <a:r>
            <a:rPr lang="en-US" sz="2000" b="1" dirty="0" err="1"/>
            <a:t>edu</a:t>
          </a:r>
          <a:r>
            <a:rPr lang="en" sz="2000" b="1" dirty="0"/>
            <a:t>(1 </a:t>
          </a:r>
          <a:r>
            <a:rPr lang="en-US" sz="2000" b="1" dirty="0"/>
            <a:t>VaKo</a:t>
          </a:r>
          <a:r>
            <a:rPr lang="en" sz="2000" b="1" dirty="0"/>
            <a:t>. 15:17b)</a:t>
          </a:r>
          <a:endParaRPr lang="es-ES" sz="2000" dirty="0"/>
        </a:p>
      </dgm:t>
    </dgm:pt>
    <dgm:pt modelId="{5AAC1731-7E91-436D-BD49-FF391E57CD92}" type="parTrans" cxnId="{8ED54520-0D11-45EB-8ED7-F2C0A49D627F}">
      <dgm:prSet/>
      <dgm:spPr/>
      <dgm:t>
        <a:bodyPr/>
        <a:lstStyle/>
        <a:p>
          <a:endParaRPr lang="es-ES" sz="2000"/>
        </a:p>
      </dgm:t>
    </dgm:pt>
    <dgm:pt modelId="{D2409AEF-A584-4DD7-818A-8BDF5AACB0BD}" type="sibTrans" cxnId="{8ED54520-0D11-45EB-8ED7-F2C0A49D627F}">
      <dgm:prSet/>
      <dgm:spPr/>
      <dgm:t>
        <a:bodyPr/>
        <a:lstStyle/>
        <a:p>
          <a:endParaRPr lang="es-ES" sz="2000"/>
        </a:p>
      </dgm:t>
    </dgm:pt>
    <dgm:pt modelId="{85BB4CCC-B3F1-4072-8962-E474B4C0C9BC}">
      <dgm:prSet custT="1"/>
      <dgm:spPr>
        <a:solidFill>
          <a:srgbClr val="D06100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Vakafa</a:t>
          </a:r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havazombofi</a:t>
          </a:r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vakadzokera</a:t>
          </a:r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kuhupenyu</a:t>
          </a:r>
          <a:r>
            <a:rPr lang="en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VaKorinte</a:t>
          </a:r>
          <a:r>
            <a:rPr lang="en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15:18)</a:t>
          </a:r>
          <a:endParaRPr lang="es-ES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5B1542-091D-4BDA-8317-F8CB58DA9C09}" type="parTrans" cxnId="{3FC11F23-B037-4630-972F-5DD65A43C638}">
      <dgm:prSet/>
      <dgm:spPr/>
      <dgm:t>
        <a:bodyPr/>
        <a:lstStyle/>
        <a:p>
          <a:endParaRPr lang="es-ES" sz="2000"/>
        </a:p>
      </dgm:t>
    </dgm:pt>
    <dgm:pt modelId="{319CEF35-4D29-4A87-A484-E95BD1C38C23}" type="sibTrans" cxnId="{3FC11F23-B037-4630-972F-5DD65A43C638}">
      <dgm:prSet/>
      <dgm:spPr/>
      <dgm:t>
        <a:bodyPr/>
        <a:lstStyle/>
        <a:p>
          <a:endParaRPr lang="es-ES" sz="2000"/>
        </a:p>
      </dgm:t>
    </dgm:pt>
    <dgm:pt modelId="{65FDF698-083C-47EF-85BD-63DC09E39BEB}" type="pres">
      <dgm:prSet presAssocID="{77EF3A2A-4992-45DA-8465-17E722655111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120B9FE5-8BCF-44F3-A269-667919D279F6}" type="pres">
      <dgm:prSet presAssocID="{E472D28A-4A80-4CBF-8C33-6E065E3A8754}" presName="circle1" presStyleLbl="node1" presStyleIdx="0" presStyleCnt="5"/>
      <dgm:spPr/>
    </dgm:pt>
    <dgm:pt modelId="{3D28D3C1-DD43-4A09-B705-999A8F45AE05}" type="pres">
      <dgm:prSet presAssocID="{E472D28A-4A80-4CBF-8C33-6E065E3A8754}" presName="space" presStyleCnt="0"/>
      <dgm:spPr/>
    </dgm:pt>
    <dgm:pt modelId="{D6D415B3-7453-4DD7-A926-0A2A742A2109}" type="pres">
      <dgm:prSet presAssocID="{E472D28A-4A80-4CBF-8C33-6E065E3A8754}" presName="rect1" presStyleLbl="alignAcc1" presStyleIdx="0" presStyleCnt="5"/>
      <dgm:spPr/>
    </dgm:pt>
    <dgm:pt modelId="{A52D23D2-AE9C-4660-A170-B41B078D490D}" type="pres">
      <dgm:prSet presAssocID="{BA90669C-5B7B-452C-864E-E1999B4AF3AB}" presName="vertSpace2" presStyleLbl="node1" presStyleIdx="0" presStyleCnt="5"/>
      <dgm:spPr/>
    </dgm:pt>
    <dgm:pt modelId="{08CB1732-E410-44DE-BAB3-B3DB1EF5E491}" type="pres">
      <dgm:prSet presAssocID="{BA90669C-5B7B-452C-864E-E1999B4AF3AB}" presName="circle2" presStyleLbl="node1" presStyleIdx="1" presStyleCnt="5"/>
      <dgm:spPr/>
    </dgm:pt>
    <dgm:pt modelId="{317B09E4-594E-4E9F-8939-163BD557F38E}" type="pres">
      <dgm:prSet presAssocID="{BA90669C-5B7B-452C-864E-E1999B4AF3AB}" presName="rect2" presStyleLbl="alignAcc1" presStyleIdx="1" presStyleCnt="5"/>
      <dgm:spPr/>
    </dgm:pt>
    <dgm:pt modelId="{1E2225A1-7BC4-48D7-B386-20B3B202C025}" type="pres">
      <dgm:prSet presAssocID="{ACC8BE01-3AA0-4A9F-A657-C287469CAB2B}" presName="vertSpace3" presStyleLbl="node1" presStyleIdx="1" presStyleCnt="5"/>
      <dgm:spPr/>
    </dgm:pt>
    <dgm:pt modelId="{07C7EC39-99BA-42BB-A972-C76C08FD5A7F}" type="pres">
      <dgm:prSet presAssocID="{ACC8BE01-3AA0-4A9F-A657-C287469CAB2B}" presName="circle3" presStyleLbl="node1" presStyleIdx="2" presStyleCnt="5"/>
      <dgm:spPr/>
    </dgm:pt>
    <dgm:pt modelId="{E9A81282-97E8-4CBB-9E38-339EB0C1EC3B}" type="pres">
      <dgm:prSet presAssocID="{ACC8BE01-3AA0-4A9F-A657-C287469CAB2B}" presName="rect3" presStyleLbl="alignAcc1" presStyleIdx="2" presStyleCnt="5"/>
      <dgm:spPr/>
    </dgm:pt>
    <dgm:pt modelId="{A845B93F-E899-4158-9C78-ECC0E8048590}" type="pres">
      <dgm:prSet presAssocID="{03021342-515C-4197-9FFC-973F67A37E25}" presName="vertSpace4" presStyleLbl="node1" presStyleIdx="2" presStyleCnt="5"/>
      <dgm:spPr/>
    </dgm:pt>
    <dgm:pt modelId="{01D62694-46A6-4FA3-9691-3354DD0B7495}" type="pres">
      <dgm:prSet presAssocID="{03021342-515C-4197-9FFC-973F67A37E25}" presName="circle4" presStyleLbl="node1" presStyleIdx="3" presStyleCnt="5"/>
      <dgm:spPr/>
    </dgm:pt>
    <dgm:pt modelId="{6C0316F1-9539-4FD5-A08A-1448F36D69F9}" type="pres">
      <dgm:prSet presAssocID="{03021342-515C-4197-9FFC-973F67A37E25}" presName="rect4" presStyleLbl="alignAcc1" presStyleIdx="3" presStyleCnt="5"/>
      <dgm:spPr/>
    </dgm:pt>
    <dgm:pt modelId="{7047EBA9-7060-4E02-A7D8-CA656DA7DD45}" type="pres">
      <dgm:prSet presAssocID="{85BB4CCC-B3F1-4072-8962-E474B4C0C9BC}" presName="vertSpace5" presStyleLbl="node1" presStyleIdx="3" presStyleCnt="5"/>
      <dgm:spPr/>
    </dgm:pt>
    <dgm:pt modelId="{36461A45-8793-413D-9A01-83C1F803C4B6}" type="pres">
      <dgm:prSet presAssocID="{85BB4CCC-B3F1-4072-8962-E474B4C0C9BC}" presName="circle5" presStyleLbl="node1" presStyleIdx="4" presStyleCnt="5"/>
      <dgm:spPr/>
    </dgm:pt>
    <dgm:pt modelId="{C10825F2-44C4-4655-8539-CFD32C6E6BA8}" type="pres">
      <dgm:prSet presAssocID="{85BB4CCC-B3F1-4072-8962-E474B4C0C9BC}" presName="rect5" presStyleLbl="alignAcc1" presStyleIdx="4" presStyleCnt="5"/>
      <dgm:spPr/>
    </dgm:pt>
    <dgm:pt modelId="{4CAE7091-5F5A-45B7-B63C-8B07CF61441C}" type="pres">
      <dgm:prSet presAssocID="{E472D28A-4A80-4CBF-8C33-6E065E3A8754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72941037-02E9-48D1-94FD-DA2131170C7F}" type="pres">
      <dgm:prSet presAssocID="{BA90669C-5B7B-452C-864E-E1999B4AF3AB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7515E3FC-31BB-4220-9FF0-E59265D8DA2A}" type="pres">
      <dgm:prSet presAssocID="{ACC8BE01-3AA0-4A9F-A657-C287469CAB2B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540965B9-14F5-48BF-B060-5E35F5F872E0}" type="pres">
      <dgm:prSet presAssocID="{03021342-515C-4197-9FFC-973F67A37E25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3377385E-DB1B-4455-A2A8-E59DA1AEE7C2}" type="pres">
      <dgm:prSet presAssocID="{85BB4CCC-B3F1-4072-8962-E474B4C0C9BC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A1DC4503-4576-4316-9EAE-435BA7E82C82}" type="presOf" srcId="{E472D28A-4A80-4CBF-8C33-6E065E3A8754}" destId="{D6D415B3-7453-4DD7-A926-0A2A742A2109}" srcOrd="0" destOrd="0" presId="urn:microsoft.com/office/officeart/2005/8/layout/target3"/>
    <dgm:cxn modelId="{EC508D08-162F-4622-B7D2-5035AB18D7BB}" type="presOf" srcId="{BA90669C-5B7B-452C-864E-E1999B4AF3AB}" destId="{72941037-02E9-48D1-94FD-DA2131170C7F}" srcOrd="1" destOrd="0" presId="urn:microsoft.com/office/officeart/2005/8/layout/target3"/>
    <dgm:cxn modelId="{F153D20E-9F81-42D4-9958-A341DC351479}" srcId="{77EF3A2A-4992-45DA-8465-17E722655111}" destId="{BA90669C-5B7B-452C-864E-E1999B4AF3AB}" srcOrd="1" destOrd="0" parTransId="{C23FF42E-7E20-4788-9536-C5A26767983D}" sibTransId="{5DDFCD26-B6E0-464C-8B9A-24CD948E1128}"/>
    <dgm:cxn modelId="{8FF1011F-53C3-4713-A11D-8DE97076312D}" type="presOf" srcId="{E472D28A-4A80-4CBF-8C33-6E065E3A8754}" destId="{4CAE7091-5F5A-45B7-B63C-8B07CF61441C}" srcOrd="1" destOrd="0" presId="urn:microsoft.com/office/officeart/2005/8/layout/target3"/>
    <dgm:cxn modelId="{8ED54520-0D11-45EB-8ED7-F2C0A49D627F}" srcId="{77EF3A2A-4992-45DA-8465-17E722655111}" destId="{03021342-515C-4197-9FFC-973F67A37E25}" srcOrd="3" destOrd="0" parTransId="{5AAC1731-7E91-436D-BD49-FF391E57CD92}" sibTransId="{D2409AEF-A584-4DD7-818A-8BDF5AACB0BD}"/>
    <dgm:cxn modelId="{3FC11F23-B037-4630-972F-5DD65A43C638}" srcId="{77EF3A2A-4992-45DA-8465-17E722655111}" destId="{85BB4CCC-B3F1-4072-8962-E474B4C0C9BC}" srcOrd="4" destOrd="0" parTransId="{405B1542-091D-4BDA-8317-F8CB58DA9C09}" sibTransId="{319CEF35-4D29-4A87-A484-E95BD1C38C23}"/>
    <dgm:cxn modelId="{6D983D5C-7CE9-427A-ADCA-AE9FBB00E7D8}" type="presOf" srcId="{03021342-515C-4197-9FFC-973F67A37E25}" destId="{540965B9-14F5-48BF-B060-5E35F5F872E0}" srcOrd="1" destOrd="0" presId="urn:microsoft.com/office/officeart/2005/8/layout/target3"/>
    <dgm:cxn modelId="{19B5EA4C-0E35-45F6-8B77-9CEE7A28EB99}" type="presOf" srcId="{85BB4CCC-B3F1-4072-8962-E474B4C0C9BC}" destId="{C10825F2-44C4-4655-8539-CFD32C6E6BA8}" srcOrd="0" destOrd="0" presId="urn:microsoft.com/office/officeart/2005/8/layout/target3"/>
    <dgm:cxn modelId="{E06E3A79-88C5-4E41-B560-BD47B2DFDE0E}" type="presOf" srcId="{85BB4CCC-B3F1-4072-8962-E474B4C0C9BC}" destId="{3377385E-DB1B-4455-A2A8-E59DA1AEE7C2}" srcOrd="1" destOrd="0" presId="urn:microsoft.com/office/officeart/2005/8/layout/target3"/>
    <dgm:cxn modelId="{B38A2687-5519-4CCF-98A4-AF47F8607761}" srcId="{77EF3A2A-4992-45DA-8465-17E722655111}" destId="{ACC8BE01-3AA0-4A9F-A657-C287469CAB2B}" srcOrd="2" destOrd="0" parTransId="{CCA2BF85-2613-4666-9E64-932E1DAE0DF5}" sibTransId="{C611B8DA-96CC-4486-961A-D5BE9A340D31}"/>
    <dgm:cxn modelId="{C8FB338C-6040-44C6-9241-F3CDB5049A8D}" type="presOf" srcId="{03021342-515C-4197-9FFC-973F67A37E25}" destId="{6C0316F1-9539-4FD5-A08A-1448F36D69F9}" srcOrd="0" destOrd="0" presId="urn:microsoft.com/office/officeart/2005/8/layout/target3"/>
    <dgm:cxn modelId="{56F2058E-523E-4CBF-A8D4-CA8B82E41EFE}" type="presOf" srcId="{BA90669C-5B7B-452C-864E-E1999B4AF3AB}" destId="{317B09E4-594E-4E9F-8939-163BD557F38E}" srcOrd="0" destOrd="0" presId="urn:microsoft.com/office/officeart/2005/8/layout/target3"/>
    <dgm:cxn modelId="{511B9295-F690-4AAE-8561-1B93367E4B38}" srcId="{77EF3A2A-4992-45DA-8465-17E722655111}" destId="{E472D28A-4A80-4CBF-8C33-6E065E3A8754}" srcOrd="0" destOrd="0" parTransId="{C2CF507B-58D3-4F96-BB61-3A66161FBF52}" sibTransId="{CF0F23FB-FD9D-4A42-BD9F-0E067A9C7C0C}"/>
    <dgm:cxn modelId="{EA7F7FA0-4B2B-44D0-BA98-F96C0A532942}" type="presOf" srcId="{ACC8BE01-3AA0-4A9F-A657-C287469CAB2B}" destId="{E9A81282-97E8-4CBB-9E38-339EB0C1EC3B}" srcOrd="0" destOrd="0" presId="urn:microsoft.com/office/officeart/2005/8/layout/target3"/>
    <dgm:cxn modelId="{40A63DCA-51C0-43D3-B9D4-1FC59133CA7D}" type="presOf" srcId="{ACC8BE01-3AA0-4A9F-A657-C287469CAB2B}" destId="{7515E3FC-31BB-4220-9FF0-E59265D8DA2A}" srcOrd="1" destOrd="0" presId="urn:microsoft.com/office/officeart/2005/8/layout/target3"/>
    <dgm:cxn modelId="{F7DEB9FD-FC89-4D64-99DB-F5C7318FA60E}" type="presOf" srcId="{77EF3A2A-4992-45DA-8465-17E722655111}" destId="{65FDF698-083C-47EF-85BD-63DC09E39BEB}" srcOrd="0" destOrd="0" presId="urn:microsoft.com/office/officeart/2005/8/layout/target3"/>
    <dgm:cxn modelId="{76C8ECF3-B847-4612-8633-E95D91D86CDD}" type="presParOf" srcId="{65FDF698-083C-47EF-85BD-63DC09E39BEB}" destId="{120B9FE5-8BCF-44F3-A269-667919D279F6}" srcOrd="0" destOrd="0" presId="urn:microsoft.com/office/officeart/2005/8/layout/target3"/>
    <dgm:cxn modelId="{C0F822FA-E341-481B-AA48-E6169DF5D8FB}" type="presParOf" srcId="{65FDF698-083C-47EF-85BD-63DC09E39BEB}" destId="{3D28D3C1-DD43-4A09-B705-999A8F45AE05}" srcOrd="1" destOrd="0" presId="urn:microsoft.com/office/officeart/2005/8/layout/target3"/>
    <dgm:cxn modelId="{AB646E1E-D44D-460C-8F10-1D05F49DEFCA}" type="presParOf" srcId="{65FDF698-083C-47EF-85BD-63DC09E39BEB}" destId="{D6D415B3-7453-4DD7-A926-0A2A742A2109}" srcOrd="2" destOrd="0" presId="urn:microsoft.com/office/officeart/2005/8/layout/target3"/>
    <dgm:cxn modelId="{CE4D925D-660C-4746-BD3B-8EF7F6E392A2}" type="presParOf" srcId="{65FDF698-083C-47EF-85BD-63DC09E39BEB}" destId="{A52D23D2-AE9C-4660-A170-B41B078D490D}" srcOrd="3" destOrd="0" presId="urn:microsoft.com/office/officeart/2005/8/layout/target3"/>
    <dgm:cxn modelId="{6B7BE73B-B009-4AC8-87B4-693E178CE85E}" type="presParOf" srcId="{65FDF698-083C-47EF-85BD-63DC09E39BEB}" destId="{08CB1732-E410-44DE-BAB3-B3DB1EF5E491}" srcOrd="4" destOrd="0" presId="urn:microsoft.com/office/officeart/2005/8/layout/target3"/>
    <dgm:cxn modelId="{1BCCD3E2-AB7D-4D42-BA6B-C05935043232}" type="presParOf" srcId="{65FDF698-083C-47EF-85BD-63DC09E39BEB}" destId="{317B09E4-594E-4E9F-8939-163BD557F38E}" srcOrd="5" destOrd="0" presId="urn:microsoft.com/office/officeart/2005/8/layout/target3"/>
    <dgm:cxn modelId="{83EEEABB-FB1A-497F-BBA7-5A3950DF6D93}" type="presParOf" srcId="{65FDF698-083C-47EF-85BD-63DC09E39BEB}" destId="{1E2225A1-7BC4-48D7-B386-20B3B202C025}" srcOrd="6" destOrd="0" presId="urn:microsoft.com/office/officeart/2005/8/layout/target3"/>
    <dgm:cxn modelId="{9BCC96D9-06E4-4FA0-A4B0-7AC4D8568818}" type="presParOf" srcId="{65FDF698-083C-47EF-85BD-63DC09E39BEB}" destId="{07C7EC39-99BA-42BB-A972-C76C08FD5A7F}" srcOrd="7" destOrd="0" presId="urn:microsoft.com/office/officeart/2005/8/layout/target3"/>
    <dgm:cxn modelId="{0C3339F4-6F2E-42D3-BF80-75F6676702C1}" type="presParOf" srcId="{65FDF698-083C-47EF-85BD-63DC09E39BEB}" destId="{E9A81282-97E8-4CBB-9E38-339EB0C1EC3B}" srcOrd="8" destOrd="0" presId="urn:microsoft.com/office/officeart/2005/8/layout/target3"/>
    <dgm:cxn modelId="{F0F513AE-BD56-4E42-8C99-6B0F61E011E3}" type="presParOf" srcId="{65FDF698-083C-47EF-85BD-63DC09E39BEB}" destId="{A845B93F-E899-4158-9C78-ECC0E8048590}" srcOrd="9" destOrd="0" presId="urn:microsoft.com/office/officeart/2005/8/layout/target3"/>
    <dgm:cxn modelId="{5C1C2F04-55DA-4B55-9858-DF9E18FD5F3C}" type="presParOf" srcId="{65FDF698-083C-47EF-85BD-63DC09E39BEB}" destId="{01D62694-46A6-4FA3-9691-3354DD0B7495}" srcOrd="10" destOrd="0" presId="urn:microsoft.com/office/officeart/2005/8/layout/target3"/>
    <dgm:cxn modelId="{8ABC4ABA-C192-4378-A535-39B43DC3DF8C}" type="presParOf" srcId="{65FDF698-083C-47EF-85BD-63DC09E39BEB}" destId="{6C0316F1-9539-4FD5-A08A-1448F36D69F9}" srcOrd="11" destOrd="0" presId="urn:microsoft.com/office/officeart/2005/8/layout/target3"/>
    <dgm:cxn modelId="{6E0F9EC9-0F98-4529-97F9-BA6032AFA3DE}" type="presParOf" srcId="{65FDF698-083C-47EF-85BD-63DC09E39BEB}" destId="{7047EBA9-7060-4E02-A7D8-CA656DA7DD45}" srcOrd="12" destOrd="0" presId="urn:microsoft.com/office/officeart/2005/8/layout/target3"/>
    <dgm:cxn modelId="{2A9ADC27-AD31-4F4D-8121-CA5AF1E8FDA6}" type="presParOf" srcId="{65FDF698-083C-47EF-85BD-63DC09E39BEB}" destId="{36461A45-8793-413D-9A01-83C1F803C4B6}" srcOrd="13" destOrd="0" presId="urn:microsoft.com/office/officeart/2005/8/layout/target3"/>
    <dgm:cxn modelId="{32B2377E-175C-436E-A0BF-5C9F096285B9}" type="presParOf" srcId="{65FDF698-083C-47EF-85BD-63DC09E39BEB}" destId="{C10825F2-44C4-4655-8539-CFD32C6E6BA8}" srcOrd="14" destOrd="0" presId="urn:microsoft.com/office/officeart/2005/8/layout/target3"/>
    <dgm:cxn modelId="{CE58423C-92F3-4B8F-AEFE-7EE789E47250}" type="presParOf" srcId="{65FDF698-083C-47EF-85BD-63DC09E39BEB}" destId="{4CAE7091-5F5A-45B7-B63C-8B07CF61441C}" srcOrd="15" destOrd="0" presId="urn:microsoft.com/office/officeart/2005/8/layout/target3"/>
    <dgm:cxn modelId="{4B7076D3-40F9-4D4E-BA45-99B78181DA5A}" type="presParOf" srcId="{65FDF698-083C-47EF-85BD-63DC09E39BEB}" destId="{72941037-02E9-48D1-94FD-DA2131170C7F}" srcOrd="16" destOrd="0" presId="urn:microsoft.com/office/officeart/2005/8/layout/target3"/>
    <dgm:cxn modelId="{7FF3FA40-5D83-4B71-A312-940BBFBEF7D5}" type="presParOf" srcId="{65FDF698-083C-47EF-85BD-63DC09E39BEB}" destId="{7515E3FC-31BB-4220-9FF0-E59265D8DA2A}" srcOrd="17" destOrd="0" presId="urn:microsoft.com/office/officeart/2005/8/layout/target3"/>
    <dgm:cxn modelId="{F0C8B7E5-887D-44B4-AA0B-8E1F96A2E846}" type="presParOf" srcId="{65FDF698-083C-47EF-85BD-63DC09E39BEB}" destId="{540965B9-14F5-48BF-B060-5E35F5F872E0}" srcOrd="18" destOrd="0" presId="urn:microsoft.com/office/officeart/2005/8/layout/target3"/>
    <dgm:cxn modelId="{74280EF1-C286-41A5-93C4-7F725B8CA9E1}" type="presParOf" srcId="{65FDF698-083C-47EF-85BD-63DC09E39BEB}" destId="{3377385E-DB1B-4455-A2A8-E59DA1AEE7C2}" srcOrd="19" destOrd="0" presId="urn:microsoft.com/office/officeart/2005/8/layout/target3"/>
  </dgm:cxnLst>
  <dgm:bg>
    <a:effectLst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3FDADE-4BF3-45B7-A392-6E45F58E0232}" type="doc">
      <dgm:prSet loTypeId="urn:microsoft.com/office/officeart/2009/3/layout/SnapshotPictureList" loCatId="picture" qsTypeId="urn:microsoft.com/office/officeart/2005/8/quickstyle/3d3" qsCatId="3D" csTypeId="urn:microsoft.com/office/officeart/2005/8/colors/accent0_1" csCatId="mainScheme" phldr="1"/>
      <dgm:spPr/>
      <dgm:t>
        <a:bodyPr/>
        <a:lstStyle/>
        <a:p>
          <a:endParaRPr lang="es-ES"/>
        </a:p>
      </dgm:t>
    </dgm:pt>
    <dgm:pt modelId="{E43E1EF8-035D-4E2C-8DDD-8C63DBBAE97A}">
      <dgm:prSet custT="1"/>
      <dgm:spPr/>
      <dgm:t>
        <a:bodyPr/>
        <a:lstStyle/>
        <a:p>
          <a:r>
            <a:rPr lang="en" sz="1400" b="1" dirty="0"/>
            <a:t>1 VaKorinte 15:30-32</a:t>
          </a:r>
          <a:endParaRPr lang="es-ES" sz="1400" dirty="0"/>
        </a:p>
      </dgm:t>
    </dgm:pt>
    <dgm:pt modelId="{D537B3E7-1F5F-4C35-97A5-FDBF9321B5A7}" type="parTrans" cxnId="{71EEFEEB-18AA-4C9D-8700-5397A436B47C}">
      <dgm:prSet/>
      <dgm:spPr/>
      <dgm:t>
        <a:bodyPr/>
        <a:lstStyle/>
        <a:p>
          <a:endParaRPr lang="es-ES" sz="2000"/>
        </a:p>
      </dgm:t>
    </dgm:pt>
    <dgm:pt modelId="{C88D6A50-244B-4600-B787-B2C51C44E450}" type="sibTrans" cxnId="{71EEFEEB-18AA-4C9D-8700-5397A436B47C}">
      <dgm:prSet/>
      <dgm:spPr/>
      <dgm:t>
        <a:bodyPr/>
        <a:lstStyle/>
        <a:p>
          <a:endParaRPr lang="es-ES" sz="2000"/>
        </a:p>
      </dgm:t>
    </dgm:pt>
    <dgm:pt modelId="{A8D39C99-3C5A-4419-B52B-99CF34CBFC15}">
      <dgm:prSet custT="1"/>
      <dgm:spPr/>
      <dgm:t>
        <a:bodyPr/>
        <a:lstStyle/>
        <a:p>
          <a:r>
            <a:rPr lang="en" sz="1400" b="1" dirty="0"/>
            <a:t>1 VaKorinte 15:33-34</a:t>
          </a:r>
          <a:endParaRPr lang="es-ES" sz="1400" dirty="0"/>
        </a:p>
      </dgm:t>
    </dgm:pt>
    <dgm:pt modelId="{8D5960F4-AFE2-4672-AF35-BD8B03EEBCA8}" type="parTrans" cxnId="{280B7A36-180C-475C-8DFE-14750BD60E75}">
      <dgm:prSet/>
      <dgm:spPr/>
      <dgm:t>
        <a:bodyPr/>
        <a:lstStyle/>
        <a:p>
          <a:endParaRPr lang="es-ES" sz="2000"/>
        </a:p>
      </dgm:t>
    </dgm:pt>
    <dgm:pt modelId="{C9DB15A5-13AF-4322-98D3-071E40A940CD}" type="sibTrans" cxnId="{280B7A36-180C-475C-8DFE-14750BD60E75}">
      <dgm:prSet/>
      <dgm:spPr/>
      <dgm:t>
        <a:bodyPr/>
        <a:lstStyle/>
        <a:p>
          <a:endParaRPr lang="es-ES" sz="2000"/>
        </a:p>
      </dgm:t>
    </dgm:pt>
    <dgm:pt modelId="{C1E2BEB7-2105-476A-866F-F1D660B0BD9A}">
      <dgm:prSet custT="1"/>
      <dgm:spPr/>
      <dgm:t>
        <a:bodyPr/>
        <a:lstStyle/>
        <a:p>
          <a:r>
            <a:rPr lang="en-US" sz="2000" b="1" dirty="0" err="1"/>
            <a:t>Zvakakosha</a:t>
          </a:r>
          <a:r>
            <a:rPr lang="en-US" sz="2000" b="1" dirty="0"/>
            <a:t> </a:t>
          </a:r>
          <a:r>
            <a:rPr lang="en-US" sz="2000" b="1" dirty="0" err="1"/>
            <a:t>kuparidza</a:t>
          </a:r>
          <a:r>
            <a:rPr lang="en-US" sz="2000" b="1" dirty="0"/>
            <a:t> </a:t>
          </a:r>
          <a:r>
            <a:rPr lang="en-US" sz="2000" b="1" dirty="0" err="1"/>
            <a:t>vhangeri</a:t>
          </a:r>
          <a:r>
            <a:rPr lang="en-US" sz="2000" b="1" dirty="0"/>
            <a:t>, </a:t>
          </a:r>
          <a:r>
            <a:rPr lang="en-US" sz="2000" b="1" dirty="0" err="1"/>
            <a:t>kunyange</a:t>
          </a:r>
          <a:r>
            <a:rPr lang="en-US" sz="2000" b="1" dirty="0"/>
            <a:t> </a:t>
          </a:r>
          <a:r>
            <a:rPr lang="en-US" sz="2000" b="1" dirty="0" err="1"/>
            <a:t>zvazvo</a:t>
          </a:r>
          <a:r>
            <a:rPr lang="en-US" sz="2000" b="1" dirty="0"/>
            <a:t> </a:t>
          </a:r>
          <a:r>
            <a:rPr lang="en-US" sz="2000" b="1" dirty="0" err="1"/>
            <a:t>zvichisanganisira</a:t>
          </a:r>
          <a:r>
            <a:rPr lang="en-US" sz="2000" b="1" dirty="0"/>
            <a:t> </a:t>
          </a:r>
          <a:r>
            <a:rPr lang="en-US" sz="2000" b="1" dirty="0" err="1"/>
            <a:t>kutambura</a:t>
          </a:r>
          <a:r>
            <a:rPr lang="en-US" sz="2000" b="1" dirty="0"/>
            <a:t> kana </a:t>
          </a:r>
          <a:r>
            <a:rPr lang="en-US" sz="2000" b="1" dirty="0" err="1"/>
            <a:t>njodzi</a:t>
          </a:r>
          <a:r>
            <a:rPr lang="en" sz="2000" b="1" dirty="0"/>
            <a:t>.</a:t>
          </a:r>
          <a:endParaRPr lang="es-ES" sz="2000" dirty="0"/>
        </a:p>
      </dgm:t>
    </dgm:pt>
    <dgm:pt modelId="{54656422-595C-49CD-9419-7306F8EA6C4D}" type="parTrans" cxnId="{6F385817-C9EA-430B-84B6-187965EBE800}">
      <dgm:prSet/>
      <dgm:spPr/>
      <dgm:t>
        <a:bodyPr/>
        <a:lstStyle/>
        <a:p>
          <a:endParaRPr lang="es-ES" sz="2000"/>
        </a:p>
      </dgm:t>
    </dgm:pt>
    <dgm:pt modelId="{854C833D-0D44-42FC-8CBF-577F4B39D734}" type="sibTrans" cxnId="{6F385817-C9EA-430B-84B6-187965EBE800}">
      <dgm:prSet/>
      <dgm:spPr/>
      <dgm:t>
        <a:bodyPr/>
        <a:lstStyle/>
        <a:p>
          <a:endParaRPr lang="es-ES" sz="2000"/>
        </a:p>
      </dgm:t>
    </dgm:pt>
    <dgm:pt modelId="{9FA4C858-61DB-43C5-B798-D3ACBC779E52}">
      <dgm:prSet custT="1"/>
      <dgm:spPr/>
      <dgm:t>
        <a:bodyPr/>
        <a:lstStyle/>
        <a:p>
          <a:r>
            <a:rPr lang="en-US" sz="2000" b="1" dirty="0" err="1"/>
            <a:t>Zvakakosha</a:t>
          </a:r>
          <a:r>
            <a:rPr lang="en-US" sz="2000" b="1" dirty="0"/>
            <a:t> </a:t>
          </a:r>
          <a:r>
            <a:rPr lang="en-US" sz="2000" b="1" dirty="0" err="1"/>
            <a:t>kurarama</a:t>
          </a:r>
          <a:r>
            <a:rPr lang="en-US" sz="2000" b="1" dirty="0"/>
            <a:t> </a:t>
          </a:r>
          <a:r>
            <a:rPr lang="en-US" sz="2000" b="1" dirty="0" err="1"/>
            <a:t>hupenyu</a:t>
          </a:r>
          <a:r>
            <a:rPr lang="en-US" sz="2000" b="1" dirty="0"/>
            <a:t> </a:t>
          </a:r>
          <a:r>
            <a:rPr lang="en-US" sz="2000" b="1" dirty="0" err="1"/>
            <a:t>hunoenderana</a:t>
          </a:r>
          <a:r>
            <a:rPr lang="en-US" sz="2000" b="1" dirty="0"/>
            <a:t> </a:t>
          </a:r>
          <a:r>
            <a:rPr lang="en-US" sz="2000" b="1" dirty="0" err="1"/>
            <a:t>nemisimboti</a:t>
          </a:r>
          <a:r>
            <a:rPr lang="en-US" sz="2000" b="1" dirty="0"/>
            <a:t> </a:t>
          </a:r>
          <a:r>
            <a:rPr lang="en-US" sz="2000" b="1" dirty="0" err="1"/>
            <a:t>yeBhaibheri</a:t>
          </a:r>
          <a:r>
            <a:rPr lang="en" sz="2000" b="1" dirty="0"/>
            <a:t>.</a:t>
          </a:r>
          <a:endParaRPr lang="es-ES" sz="2000" dirty="0"/>
        </a:p>
      </dgm:t>
    </dgm:pt>
    <dgm:pt modelId="{D9AD2E72-1452-44C9-8454-50548CCB7CE0}" type="parTrans" cxnId="{DAEDEAB5-F700-4A22-87D3-BD3DD9603319}">
      <dgm:prSet/>
      <dgm:spPr/>
      <dgm:t>
        <a:bodyPr/>
        <a:lstStyle/>
        <a:p>
          <a:endParaRPr lang="es-ES" sz="2000"/>
        </a:p>
      </dgm:t>
    </dgm:pt>
    <dgm:pt modelId="{175182B0-E07D-4FB5-958C-54F9C68E5D5A}" type="sibTrans" cxnId="{DAEDEAB5-F700-4A22-87D3-BD3DD9603319}">
      <dgm:prSet/>
      <dgm:spPr/>
      <dgm:t>
        <a:bodyPr/>
        <a:lstStyle/>
        <a:p>
          <a:endParaRPr lang="es-ES" sz="2000"/>
        </a:p>
      </dgm:t>
    </dgm:pt>
    <dgm:pt modelId="{AC59960E-DD13-46EA-83BD-80083535EB8E}" type="pres">
      <dgm:prSet presAssocID="{213FDADE-4BF3-45B7-A392-6E45F58E0232}" presName="Name0" presStyleCnt="0">
        <dgm:presLayoutVars>
          <dgm:chMax/>
          <dgm:chPref/>
          <dgm:dir/>
          <dgm:animLvl val="lvl"/>
        </dgm:presLayoutVars>
      </dgm:prSet>
      <dgm:spPr/>
    </dgm:pt>
    <dgm:pt modelId="{C902F540-BC02-46F3-9433-CE326FBD697E}" type="pres">
      <dgm:prSet presAssocID="{E43E1EF8-035D-4E2C-8DDD-8C63DBBAE97A}" presName="composite" presStyleCnt="0"/>
      <dgm:spPr/>
    </dgm:pt>
    <dgm:pt modelId="{D6BDB8D3-B662-47E8-8E50-B458736B7BE1}" type="pres">
      <dgm:prSet presAssocID="{E43E1EF8-035D-4E2C-8DDD-8C63DBBAE97A}" presName="ParentAccentShape" presStyleLbl="trBgShp" presStyleIdx="0" presStyleCnt="4" custLinFactNeighborX="-41314"/>
      <dgm:spPr>
        <a:solidFill>
          <a:schemeClr val="accent6">
            <a:lumMod val="50000"/>
            <a:alpha val="40000"/>
          </a:schemeClr>
        </a:solidFill>
      </dgm:spPr>
    </dgm:pt>
    <dgm:pt modelId="{5C07A69B-D0D9-4957-866D-105E3A928770}" type="pres">
      <dgm:prSet presAssocID="{E43E1EF8-035D-4E2C-8DDD-8C63DBBAE97A}" presName="ParentText" presStyleLbl="revTx" presStyleIdx="0" presStyleCnt="4" custLinFactNeighborX="-44794" custLinFactNeighborY="6098">
        <dgm:presLayoutVars>
          <dgm:chMax val="1"/>
          <dgm:chPref val="1"/>
          <dgm:bulletEnabled val="1"/>
        </dgm:presLayoutVars>
      </dgm:prSet>
      <dgm:spPr/>
    </dgm:pt>
    <dgm:pt modelId="{6A701035-EFDB-4B6C-B7A0-DE80378EE925}" type="pres">
      <dgm:prSet presAssocID="{E43E1EF8-035D-4E2C-8DDD-8C63DBBAE97A}" presName="ChildText" presStyleLbl="revTx" presStyleIdx="1" presStyleCnt="4" custScaleX="253685" custLinFactNeighborX="-11692" custLinFactNeighborY="-686">
        <dgm:presLayoutVars>
          <dgm:chMax val="0"/>
          <dgm:chPref val="0"/>
        </dgm:presLayoutVars>
      </dgm:prSet>
      <dgm:spPr/>
    </dgm:pt>
    <dgm:pt modelId="{58FA1333-1CF3-4915-B6E5-AA0DBF701413}" type="pres">
      <dgm:prSet presAssocID="{E43E1EF8-035D-4E2C-8DDD-8C63DBBAE97A}" presName="ChildAccentShape" presStyleLbl="trBgShp" presStyleIdx="1" presStyleCnt="4" custLinFactX="338198" custLinFactNeighborX="400000"/>
      <dgm:spPr>
        <a:solidFill>
          <a:schemeClr val="accent6">
            <a:lumMod val="50000"/>
            <a:alpha val="40000"/>
          </a:schemeClr>
        </a:solidFill>
      </dgm:spPr>
    </dgm:pt>
    <dgm:pt modelId="{D57C767D-3179-4666-9A59-1895D5DFB188}" type="pres">
      <dgm:prSet presAssocID="{E43E1EF8-035D-4E2C-8DDD-8C63DBBAE97A}" presName="Image" presStyleLbl="alignImgPlace1" presStyleIdx="0" presStyleCnt="2" custLinFactNeighborX="-42962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0478914-113A-4151-A2C7-50FB570C0640}" type="pres">
      <dgm:prSet presAssocID="{C88D6A50-244B-4600-B787-B2C51C44E450}" presName="sibTrans" presStyleCnt="0"/>
      <dgm:spPr/>
    </dgm:pt>
    <dgm:pt modelId="{408614FF-9F73-4A98-BE2F-CD099E3FA304}" type="pres">
      <dgm:prSet presAssocID="{A8D39C99-3C5A-4419-B52B-99CF34CBFC15}" presName="composite" presStyleCnt="0"/>
      <dgm:spPr/>
    </dgm:pt>
    <dgm:pt modelId="{FC82C879-03BD-495E-B6F8-3E84DE365178}" type="pres">
      <dgm:prSet presAssocID="{A8D39C99-3C5A-4419-B52B-99CF34CBFC15}" presName="ParentAccentShape" presStyleLbl="trBgShp" presStyleIdx="2" presStyleCnt="4" custLinFactNeighborX="8352"/>
      <dgm:spPr>
        <a:solidFill>
          <a:schemeClr val="bg2">
            <a:lumMod val="75000"/>
            <a:alpha val="40000"/>
          </a:schemeClr>
        </a:solidFill>
      </dgm:spPr>
    </dgm:pt>
    <dgm:pt modelId="{87DBD880-1143-4170-B259-93DF21E72AB7}" type="pres">
      <dgm:prSet presAssocID="{A8D39C99-3C5A-4419-B52B-99CF34CBFC15}" presName="ParentText" presStyleLbl="revTx" presStyleIdx="2" presStyleCnt="4" custLinFactNeighborX="9054" custLinFactNeighborY="6098">
        <dgm:presLayoutVars>
          <dgm:chMax val="1"/>
          <dgm:chPref val="1"/>
          <dgm:bulletEnabled val="1"/>
        </dgm:presLayoutVars>
      </dgm:prSet>
      <dgm:spPr/>
    </dgm:pt>
    <dgm:pt modelId="{33F95000-01A7-40D4-B95E-9A5C63CA5C7F}" type="pres">
      <dgm:prSet presAssocID="{A8D39C99-3C5A-4419-B52B-99CF34CBFC15}" presName="ChildText" presStyleLbl="revTx" presStyleIdx="3" presStyleCnt="4" custScaleX="253685" custLinFactNeighborX="97287">
        <dgm:presLayoutVars>
          <dgm:chMax val="0"/>
          <dgm:chPref val="0"/>
        </dgm:presLayoutVars>
      </dgm:prSet>
      <dgm:spPr/>
    </dgm:pt>
    <dgm:pt modelId="{9B62473A-5C3B-4A44-A8B0-F23F201D7E64}" type="pres">
      <dgm:prSet presAssocID="{A8D39C99-3C5A-4419-B52B-99CF34CBFC15}" presName="ChildAccentShape" presStyleLbl="trBgShp" presStyleIdx="3" presStyleCnt="4" custLinFactX="1000000" custLinFactNeighborX="1084737"/>
      <dgm:spPr>
        <a:solidFill>
          <a:schemeClr val="bg2">
            <a:lumMod val="75000"/>
            <a:alpha val="40000"/>
          </a:schemeClr>
        </a:solidFill>
      </dgm:spPr>
    </dgm:pt>
    <dgm:pt modelId="{8763741F-B3F3-44DB-8758-2F6FDA227D2A}" type="pres">
      <dgm:prSet presAssocID="{A8D39C99-3C5A-4419-B52B-99CF34CBFC15}" presName="Image" presStyleLbl="alignImgPlace1" presStyleIdx="1" presStyleCnt="2" custLinFactNeighborX="8676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74FE603-902D-4CE4-B637-45B607823ABB}" type="presOf" srcId="{A8D39C99-3C5A-4419-B52B-99CF34CBFC15}" destId="{87DBD880-1143-4170-B259-93DF21E72AB7}" srcOrd="0" destOrd="0" presId="urn:microsoft.com/office/officeart/2009/3/layout/SnapshotPictureList"/>
    <dgm:cxn modelId="{6F385817-C9EA-430B-84B6-187965EBE800}" srcId="{E43E1EF8-035D-4E2C-8DDD-8C63DBBAE97A}" destId="{C1E2BEB7-2105-476A-866F-F1D660B0BD9A}" srcOrd="0" destOrd="0" parTransId="{54656422-595C-49CD-9419-7306F8EA6C4D}" sibTransId="{854C833D-0D44-42FC-8CBF-577F4B39D734}"/>
    <dgm:cxn modelId="{280B7A36-180C-475C-8DFE-14750BD60E75}" srcId="{213FDADE-4BF3-45B7-A392-6E45F58E0232}" destId="{A8D39C99-3C5A-4419-B52B-99CF34CBFC15}" srcOrd="1" destOrd="0" parTransId="{8D5960F4-AFE2-4672-AF35-BD8B03EEBCA8}" sibTransId="{C9DB15A5-13AF-4322-98D3-071E40A940CD}"/>
    <dgm:cxn modelId="{03E07F39-9351-47B6-B1DC-B481EEB12746}" type="presOf" srcId="{E43E1EF8-035D-4E2C-8DDD-8C63DBBAE97A}" destId="{5C07A69B-D0D9-4957-866D-105E3A928770}" srcOrd="0" destOrd="0" presId="urn:microsoft.com/office/officeart/2009/3/layout/SnapshotPictureList"/>
    <dgm:cxn modelId="{25547D8C-5FE2-4D6B-A720-4DB7CA469383}" type="presOf" srcId="{9FA4C858-61DB-43C5-B798-D3ACBC779E52}" destId="{33F95000-01A7-40D4-B95E-9A5C63CA5C7F}" srcOrd="0" destOrd="0" presId="urn:microsoft.com/office/officeart/2009/3/layout/SnapshotPictureList"/>
    <dgm:cxn modelId="{DAEDEAB5-F700-4A22-87D3-BD3DD9603319}" srcId="{A8D39C99-3C5A-4419-B52B-99CF34CBFC15}" destId="{9FA4C858-61DB-43C5-B798-D3ACBC779E52}" srcOrd="0" destOrd="0" parTransId="{D9AD2E72-1452-44C9-8454-50548CCB7CE0}" sibTransId="{175182B0-E07D-4FB5-958C-54F9C68E5D5A}"/>
    <dgm:cxn modelId="{540C3CBF-A8FC-4F03-AA1B-27292135299D}" type="presOf" srcId="{C1E2BEB7-2105-476A-866F-F1D660B0BD9A}" destId="{6A701035-EFDB-4B6C-B7A0-DE80378EE925}" srcOrd="0" destOrd="0" presId="urn:microsoft.com/office/officeart/2009/3/layout/SnapshotPictureList"/>
    <dgm:cxn modelId="{71EEFEEB-18AA-4C9D-8700-5397A436B47C}" srcId="{213FDADE-4BF3-45B7-A392-6E45F58E0232}" destId="{E43E1EF8-035D-4E2C-8DDD-8C63DBBAE97A}" srcOrd="0" destOrd="0" parTransId="{D537B3E7-1F5F-4C35-97A5-FDBF9321B5A7}" sibTransId="{C88D6A50-244B-4600-B787-B2C51C44E450}"/>
    <dgm:cxn modelId="{63BC31F6-6855-4D9E-A060-AFB975CC8C59}" type="presOf" srcId="{213FDADE-4BF3-45B7-A392-6E45F58E0232}" destId="{AC59960E-DD13-46EA-83BD-80083535EB8E}" srcOrd="0" destOrd="0" presId="urn:microsoft.com/office/officeart/2009/3/layout/SnapshotPictureList"/>
    <dgm:cxn modelId="{1B8A1145-C994-4EC5-BFB0-BAF6D96BEAA8}" type="presParOf" srcId="{AC59960E-DD13-46EA-83BD-80083535EB8E}" destId="{C902F540-BC02-46F3-9433-CE326FBD697E}" srcOrd="0" destOrd="0" presId="urn:microsoft.com/office/officeart/2009/3/layout/SnapshotPictureList"/>
    <dgm:cxn modelId="{3DB14FA7-7A89-4A04-A962-7B2CDC59167A}" type="presParOf" srcId="{C902F540-BC02-46F3-9433-CE326FBD697E}" destId="{D6BDB8D3-B662-47E8-8E50-B458736B7BE1}" srcOrd="0" destOrd="0" presId="urn:microsoft.com/office/officeart/2009/3/layout/SnapshotPictureList"/>
    <dgm:cxn modelId="{9C5FB4EA-55AC-43BC-A64D-3DE31EE00FD3}" type="presParOf" srcId="{C902F540-BC02-46F3-9433-CE326FBD697E}" destId="{5C07A69B-D0D9-4957-866D-105E3A928770}" srcOrd="1" destOrd="0" presId="urn:microsoft.com/office/officeart/2009/3/layout/SnapshotPictureList"/>
    <dgm:cxn modelId="{E77FAA11-E54D-43CA-B2D4-69C11B5534C5}" type="presParOf" srcId="{C902F540-BC02-46F3-9433-CE326FBD697E}" destId="{6A701035-EFDB-4B6C-B7A0-DE80378EE925}" srcOrd="2" destOrd="0" presId="urn:microsoft.com/office/officeart/2009/3/layout/SnapshotPictureList"/>
    <dgm:cxn modelId="{F69292CC-D355-4016-B5B0-AE85173401E9}" type="presParOf" srcId="{C902F540-BC02-46F3-9433-CE326FBD697E}" destId="{58FA1333-1CF3-4915-B6E5-AA0DBF701413}" srcOrd="3" destOrd="0" presId="urn:microsoft.com/office/officeart/2009/3/layout/SnapshotPictureList"/>
    <dgm:cxn modelId="{E9C75ADE-CEDF-484D-9F23-B3E64B4426BE}" type="presParOf" srcId="{C902F540-BC02-46F3-9433-CE326FBD697E}" destId="{D57C767D-3179-4666-9A59-1895D5DFB188}" srcOrd="4" destOrd="0" presId="urn:microsoft.com/office/officeart/2009/3/layout/SnapshotPictureList"/>
    <dgm:cxn modelId="{3F8727C7-8655-43EB-86B2-9F1FFEBB7495}" type="presParOf" srcId="{AC59960E-DD13-46EA-83BD-80083535EB8E}" destId="{90478914-113A-4151-A2C7-50FB570C0640}" srcOrd="1" destOrd="0" presId="urn:microsoft.com/office/officeart/2009/3/layout/SnapshotPictureList"/>
    <dgm:cxn modelId="{474B3718-B0B2-4CBB-90C5-CC3D32C9F318}" type="presParOf" srcId="{AC59960E-DD13-46EA-83BD-80083535EB8E}" destId="{408614FF-9F73-4A98-BE2F-CD099E3FA304}" srcOrd="2" destOrd="0" presId="urn:microsoft.com/office/officeart/2009/3/layout/SnapshotPictureList"/>
    <dgm:cxn modelId="{8F933CFE-54C9-425C-AC4A-72231C736BB0}" type="presParOf" srcId="{408614FF-9F73-4A98-BE2F-CD099E3FA304}" destId="{FC82C879-03BD-495E-B6F8-3E84DE365178}" srcOrd="0" destOrd="0" presId="urn:microsoft.com/office/officeart/2009/3/layout/SnapshotPictureList"/>
    <dgm:cxn modelId="{372C88A8-1301-4A56-A0BB-BA25202B0056}" type="presParOf" srcId="{408614FF-9F73-4A98-BE2F-CD099E3FA304}" destId="{87DBD880-1143-4170-B259-93DF21E72AB7}" srcOrd="1" destOrd="0" presId="urn:microsoft.com/office/officeart/2009/3/layout/SnapshotPictureList"/>
    <dgm:cxn modelId="{087BD04F-2062-4D62-856A-1834629104D7}" type="presParOf" srcId="{408614FF-9F73-4A98-BE2F-CD099E3FA304}" destId="{33F95000-01A7-40D4-B95E-9A5C63CA5C7F}" srcOrd="2" destOrd="0" presId="urn:microsoft.com/office/officeart/2009/3/layout/SnapshotPictureList"/>
    <dgm:cxn modelId="{FD78F00F-5763-4BCD-A4EE-9BAC8F047594}" type="presParOf" srcId="{408614FF-9F73-4A98-BE2F-CD099E3FA304}" destId="{9B62473A-5C3B-4A44-A8B0-F23F201D7E64}" srcOrd="3" destOrd="0" presId="urn:microsoft.com/office/officeart/2009/3/layout/SnapshotPictureList"/>
    <dgm:cxn modelId="{ED493587-D943-4099-B3E8-C6207AA238F6}" type="presParOf" srcId="{408614FF-9F73-4A98-BE2F-CD099E3FA304}" destId="{8763741F-B3F3-44DB-8758-2F6FDA227D2A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7F19E26-3A17-480B-BE0D-12DD60D70AF3}" type="doc">
      <dgm:prSet loTypeId="urn:microsoft.com/office/officeart/2005/8/layout/hierarchy3" loCatId="hierarchy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4209B001-0C74-4F40-93F4-D54CD9F525E6}">
      <dgm:prSet phldrT="[Texto]" phldr="0" custT="1"/>
      <dgm:spPr>
        <a:solidFill>
          <a:schemeClr val="bg2"/>
        </a:solidFill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Miviri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yezvirimwa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br>
            <a: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VaKo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15:35-38)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1660AA-DDF9-42E8-840B-8F7EF2D92B31}" type="par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8AF9F84-1AC1-4D7A-A3A7-DF9E7BD1106A}" type="sib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CCA701A-4DD2-4342-A9D6-41955578BEA0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-US" sz="2000" b="1" dirty="0" err="1"/>
            <a:t>Mbeu</a:t>
          </a:r>
          <a:r>
            <a:rPr lang="en-US" sz="2000" b="1" dirty="0"/>
            <a:t> </a:t>
          </a:r>
          <a:r>
            <a:rPr lang="en-US" sz="2000" b="1" dirty="0" err="1"/>
            <a:t>inodyarwa</a:t>
          </a:r>
          <a:endParaRPr lang="en" sz="2000" b="1" dirty="0"/>
        </a:p>
      </dgm:t>
    </dgm:pt>
    <dgm:pt modelId="{F0E238F9-FDFE-468E-8C0D-F11A10048036}" type="parTrans" cxnId="{ED3EDCDF-28FA-434D-BE2B-78D667106EA5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9E3C431-AF9C-43DB-B31E-F8194931908D}" type="sibTrans" cxnId="{ED3EDCDF-28FA-434D-BE2B-78D667106EA5}">
      <dgm:prSet/>
      <dgm:spPr/>
      <dgm:t>
        <a:bodyPr/>
        <a:lstStyle/>
        <a:p>
          <a:endParaRPr lang="es-ES" sz="2000" b="1"/>
        </a:p>
      </dgm:t>
    </dgm:pt>
    <dgm:pt modelId="{AAFCCCB0-3EC2-43A2-90DD-92610D0624A1}">
      <dgm:prSet phldrT="[Texto]" phldr="0" custT="1"/>
      <dgm:spPr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Miviri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b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 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VaKo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. 15:39)</a:t>
          </a:r>
        </a:p>
      </dgm:t>
    </dgm:pt>
    <dgm:pt modelId="{9986B467-D929-4B19-AF55-17FFBEAB8B46}" type="par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050785A1-9921-4316-B10E-A4BDDB44C5D9}" type="sib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16274478-C062-4914-85DA-B843E8BDEB74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-US" sz="2000" b="1" dirty="0" err="1"/>
            <a:t>Zviyo</a:t>
          </a:r>
          <a:r>
            <a:rPr lang="en-US" sz="2000" b="1" dirty="0"/>
            <a:t> </a:t>
          </a:r>
          <a:r>
            <a:rPr lang="en-US" sz="2000" b="1" dirty="0" err="1"/>
            <a:t>zvinokohwewa</a:t>
          </a:r>
          <a:endParaRPr lang="en" sz="2000" b="1" dirty="0"/>
        </a:p>
      </dgm:t>
    </dgm:pt>
    <dgm:pt modelId="{AA19EC60-A007-404D-B1F2-1782E81BF370}" type="parTrans" cxnId="{A31659EF-EB5D-4ECE-9B47-6BC3091EC051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4184A648-8977-41D4-BFD6-D0AD03D97141}" type="sibTrans" cxnId="{A31659EF-EB5D-4ECE-9B47-6BC3091EC051}">
      <dgm:prSet/>
      <dgm:spPr/>
      <dgm:t>
        <a:bodyPr/>
        <a:lstStyle/>
        <a:p>
          <a:endParaRPr lang="es-ES" sz="2000" b="1"/>
        </a:p>
      </dgm:t>
    </dgm:pt>
    <dgm:pt modelId="{147D3E87-C7E3-43F5-8798-79E0689ABB8F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Miviri yevanhu</a:t>
          </a:r>
        </a:p>
      </dgm:t>
    </dgm:pt>
    <dgm:pt modelId="{A56DEFC7-4271-4DBD-8546-7145AE8A3C65}" type="parTrans" cxnId="{420F86D5-F946-4204-A6C4-3E4871B82F2D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D7D336B-9767-4FA1-AAF4-5DF716F7FE01}" type="sibTrans" cxnId="{420F86D5-F946-4204-A6C4-3E4871B82F2D}">
      <dgm:prSet/>
      <dgm:spPr/>
      <dgm:t>
        <a:bodyPr/>
        <a:lstStyle/>
        <a:p>
          <a:endParaRPr lang="es-ES" sz="2000" b="1"/>
        </a:p>
      </dgm:t>
    </dgm:pt>
    <dgm:pt modelId="{DD140241-C2DF-49A0-8E77-8872C6B7FFA0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Miviri yemhuka</a:t>
          </a:r>
        </a:p>
      </dgm:t>
    </dgm:pt>
    <dgm:pt modelId="{D973A909-AD26-4E6E-BA09-478CAEBF06F7}" type="parTrans" cxnId="{363DCAA5-2E45-4AEA-87F1-F3EDA907B009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B883064-8093-4407-8057-1BB87B72C73E}" type="sibTrans" cxnId="{363DCAA5-2E45-4AEA-87F1-F3EDA907B009}">
      <dgm:prSet/>
      <dgm:spPr/>
      <dgm:t>
        <a:bodyPr/>
        <a:lstStyle/>
        <a:p>
          <a:endParaRPr lang="es-ES" sz="2000" b="1"/>
        </a:p>
      </dgm:t>
    </dgm:pt>
    <dgm:pt modelId="{48E9EC1D-A793-4397-8CEB-2926C791E12B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Miviri yehove</a:t>
          </a:r>
        </a:p>
      </dgm:t>
    </dgm:pt>
    <dgm:pt modelId="{2A6EB753-9C09-46A3-B83C-B8CC28BA36EC}" type="parTrans" cxnId="{482D197C-B279-47C7-AEE5-214894A1B066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2773E42-AF41-4541-B84D-E5ED691545D1}" type="sibTrans" cxnId="{482D197C-B279-47C7-AEE5-214894A1B066}">
      <dgm:prSet/>
      <dgm:spPr/>
      <dgm:t>
        <a:bodyPr/>
        <a:lstStyle/>
        <a:p>
          <a:endParaRPr lang="es-ES" sz="2000" b="1"/>
        </a:p>
      </dgm:t>
    </dgm:pt>
    <dgm:pt modelId="{343BA437-382C-4E83-97FF-0314B2C7326D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Miviri yeshiri</a:t>
          </a:r>
        </a:p>
      </dgm:t>
    </dgm:pt>
    <dgm:pt modelId="{B0FD34BD-EF2E-43C1-A105-69B9709C1FF5}" type="parTrans" cxnId="{EC65C9BA-D6C3-4F2B-A58E-977EB5480D0E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52965DF-016E-40BD-864C-A80B402880F4}" type="sibTrans" cxnId="{EC65C9BA-D6C3-4F2B-A58E-977EB5480D0E}">
      <dgm:prSet/>
      <dgm:spPr/>
      <dgm:t>
        <a:bodyPr/>
        <a:lstStyle/>
        <a:p>
          <a:endParaRPr lang="es-ES" sz="2000" b="1"/>
        </a:p>
      </dgm:t>
    </dgm:pt>
    <dgm:pt modelId="{C1BAA8FA-37E5-4C49-B861-0A36A964DE6B}">
      <dgm:prSet phldrT="[Texto]" phldr="0" custT="1"/>
      <dgm:spPr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Miviri kudenga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VaKo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15:40-41)</a:t>
          </a:r>
        </a:p>
      </dgm:t>
    </dgm:pt>
    <dgm:pt modelId="{F6451B65-C0DC-4A8A-8EAB-895EAD210762}" type="par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5271DB28-4B78-4F6B-A869-DA4B10C72A5E}" type="sib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73B13A5B-6DD2-4C97-AD09-852B5379E18D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 </a:t>
          </a:r>
          <a:r>
            <a:rPr lang="en-US" sz="2000" b="1" dirty="0" err="1"/>
            <a:t>Kubginya</a:t>
          </a:r>
          <a:r>
            <a:rPr lang="en-US" sz="2000" b="1" dirty="0"/>
            <a:t> </a:t>
          </a:r>
          <a:r>
            <a:rPr lang="en-US" sz="2000" b="1" dirty="0" err="1"/>
            <a:t>kwezuʋa</a:t>
          </a:r>
          <a:endParaRPr lang="es-ES" sz="2000" b="1" dirty="0"/>
        </a:p>
      </dgm:t>
    </dgm:pt>
    <dgm:pt modelId="{52DDB2A3-F54E-485D-85CA-6056BDBED858}" type="parTrans" cxnId="{39BB8EAE-FCFC-420A-908B-864AA92D4184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5B2D7764-6E26-41C3-8A2A-4BF4B8A6F006}" type="sibTrans" cxnId="{39BB8EAE-FCFC-420A-908B-864AA92D4184}">
      <dgm:prSet/>
      <dgm:spPr/>
      <dgm:t>
        <a:bodyPr/>
        <a:lstStyle/>
        <a:p>
          <a:endParaRPr lang="es-ES" sz="2000" b="1"/>
        </a:p>
      </dgm:t>
    </dgm:pt>
    <dgm:pt modelId="{8C294B1B-A411-4DDA-87E4-03AC59E51B6E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-US" sz="2000" b="1" dirty="0" err="1"/>
            <a:t>Kubginya</a:t>
          </a:r>
          <a:r>
            <a:rPr lang="en-US" sz="2000" b="1" dirty="0"/>
            <a:t> </a:t>
          </a:r>
          <a:r>
            <a:rPr lang="en-US" sz="2000" b="1" dirty="0" err="1"/>
            <a:t>kwomŋedzi</a:t>
          </a:r>
          <a:endParaRPr lang="es-ES" sz="2000" b="1" dirty="0"/>
        </a:p>
      </dgm:t>
    </dgm:pt>
    <dgm:pt modelId="{F0038DBE-994E-4E10-8807-FFB1BB4ADFB0}" type="parTrans" cxnId="{52733DA8-4925-4090-9AE0-7B640163114D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37E220B2-1D7D-460A-909A-F892171175CC}" type="sibTrans" cxnId="{52733DA8-4925-4090-9AE0-7B640163114D}">
      <dgm:prSet/>
      <dgm:spPr/>
      <dgm:t>
        <a:bodyPr/>
        <a:lstStyle/>
        <a:p>
          <a:endParaRPr lang="es-ES" sz="2000" b="1"/>
        </a:p>
      </dgm:t>
    </dgm:pt>
    <dgm:pt modelId="{63D784B5-7F03-4FC1-834B-EB1A23D689CA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-US" sz="2000" b="1" dirty="0" err="1"/>
            <a:t>Kubginya</a:t>
          </a:r>
          <a:r>
            <a:rPr lang="en-US" sz="2000" b="1" dirty="0"/>
            <a:t> </a:t>
          </a:r>
          <a:r>
            <a:rPr lang="en-US" sz="2000" b="1" dirty="0" err="1"/>
            <a:t>kwenyeredzi</a:t>
          </a:r>
          <a:r>
            <a:rPr lang="en-US" sz="2000" b="1" dirty="0"/>
            <a:t> </a:t>
          </a:r>
          <a:endParaRPr lang="en" sz="2000" b="1" dirty="0"/>
        </a:p>
      </dgm:t>
    </dgm:pt>
    <dgm:pt modelId="{F8139439-CFB9-4848-AF41-40F1FDC8131D}" type="parTrans" cxnId="{41D21BFB-0EC7-4D1B-8608-C97B0FCDFFFB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77675A42-F39C-42BB-8215-D3C594B5CA4D}" type="sibTrans" cxnId="{41D21BFB-0EC7-4D1B-8608-C97B0FCDFFFB}">
      <dgm:prSet/>
      <dgm:spPr/>
      <dgm:t>
        <a:bodyPr/>
        <a:lstStyle/>
        <a:p>
          <a:endParaRPr lang="es-ES" sz="2000" b="1"/>
        </a:p>
      </dgm:t>
    </dgm:pt>
    <dgm:pt modelId="{39361770-C73F-4206-9705-E0637B1785A9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" sz="1600" b="1" dirty="0"/>
            <a:t>Mumwe nemuwe ane</a:t>
          </a:r>
          <a:r>
            <a:rPr lang="en" sz="1800" b="1" dirty="0"/>
            <a:t> </a:t>
          </a:r>
          <a:r>
            <a:rPr lang="en" sz="1600" b="1" dirty="0"/>
            <a:t>kubginya kwake</a:t>
          </a:r>
          <a:endParaRPr lang="en" sz="1800" b="1" dirty="0"/>
        </a:p>
      </dgm:t>
    </dgm:pt>
    <dgm:pt modelId="{AC2FA2A5-B6C7-43F1-83AD-B04F55ADB390}" type="parTrans" cxnId="{B1303B3C-4163-4973-96A0-D2B149C94DD2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BC7715C-9C65-46A5-8A71-EA7C00BBFDB9}" type="sibTrans" cxnId="{B1303B3C-4163-4973-96A0-D2B149C94DD2}">
      <dgm:prSet/>
      <dgm:spPr/>
      <dgm:t>
        <a:bodyPr/>
        <a:lstStyle/>
        <a:p>
          <a:endParaRPr lang="es-ES" sz="2000" b="1"/>
        </a:p>
      </dgm:t>
    </dgm:pt>
    <dgm:pt modelId="{39CABDD8-BFBF-4098-9566-AC4E6EAFC002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it-IT" sz="2000" b="1" dirty="0"/>
            <a:t>Mŋari unoupa muʋiri paanoɗa napo</a:t>
          </a:r>
          <a:endParaRPr lang="en" sz="2000" b="1" dirty="0"/>
        </a:p>
      </dgm:t>
    </dgm:pt>
    <dgm:pt modelId="{4E8AC010-2297-4245-82E1-936B7E20A39E}" type="parTrans" cxnId="{0CC2FCFC-7CEC-4247-AFBF-A267DF95EC59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E4C8301A-D399-4600-AD9D-98DC53EFDFDD}" type="sibTrans" cxnId="{0CC2FCFC-7CEC-4247-AFBF-A267DF95EC59}">
      <dgm:prSet/>
      <dgm:spPr/>
      <dgm:t>
        <a:bodyPr/>
        <a:lstStyle/>
        <a:p>
          <a:endParaRPr lang="es-ES" sz="2000" b="1"/>
        </a:p>
      </dgm:t>
    </dgm:pt>
    <dgm:pt modelId="{833436FF-2A54-41BE-BC0B-E082D983E7B2}" type="pres">
      <dgm:prSet presAssocID="{B7F19E26-3A17-480B-BE0D-12DD60D70AF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A8F2779-0488-4A50-995C-78EEBEA94901}" type="pres">
      <dgm:prSet presAssocID="{4209B001-0C74-4F40-93F4-D54CD9F525E6}" presName="root" presStyleCnt="0"/>
      <dgm:spPr/>
    </dgm:pt>
    <dgm:pt modelId="{74AFB234-A237-4AD3-B1CD-F386E55806B0}" type="pres">
      <dgm:prSet presAssocID="{4209B001-0C74-4F40-93F4-D54CD9F525E6}" presName="rootComposite" presStyleCnt="0"/>
      <dgm:spPr/>
    </dgm:pt>
    <dgm:pt modelId="{F9709CE4-4A01-40F3-BAE5-0B449C7D83E2}" type="pres">
      <dgm:prSet presAssocID="{4209B001-0C74-4F40-93F4-D54CD9F525E6}" presName="rootText" presStyleLbl="node1" presStyleIdx="0" presStyleCnt="3" custScaleX="145161" custLinFactNeighborX="-64228"/>
      <dgm:spPr/>
    </dgm:pt>
    <dgm:pt modelId="{E42C0AFD-34B5-4C48-A384-6AB8ECAA00D0}" type="pres">
      <dgm:prSet presAssocID="{4209B001-0C74-4F40-93F4-D54CD9F525E6}" presName="rootConnector" presStyleLbl="node1" presStyleIdx="0" presStyleCnt="3"/>
      <dgm:spPr/>
    </dgm:pt>
    <dgm:pt modelId="{31EB254D-0D03-4115-B61E-0EEEA4D91F1B}" type="pres">
      <dgm:prSet presAssocID="{4209B001-0C74-4F40-93F4-D54CD9F525E6}" presName="childShape" presStyleCnt="0"/>
      <dgm:spPr/>
    </dgm:pt>
    <dgm:pt modelId="{C94284E4-4B8D-4B2D-A37B-2C61F832A784}" type="pres">
      <dgm:prSet presAssocID="{F0E238F9-FDFE-468E-8C0D-F11A10048036}" presName="Name13" presStyleLbl="parChTrans1D2" presStyleIdx="0" presStyleCnt="11"/>
      <dgm:spPr/>
    </dgm:pt>
    <dgm:pt modelId="{340084CC-7CD8-46C5-8F81-5736AA7DE8BE}" type="pres">
      <dgm:prSet presAssocID="{4CCA701A-4DD2-4342-A9D6-41955578BEA0}" presName="childText" presStyleLbl="bgAcc1" presStyleIdx="0" presStyleCnt="11" custScaleX="126886" custLinFactNeighborX="-80282">
        <dgm:presLayoutVars>
          <dgm:bulletEnabled val="1"/>
        </dgm:presLayoutVars>
      </dgm:prSet>
      <dgm:spPr/>
    </dgm:pt>
    <dgm:pt modelId="{0933BDD9-F2D0-49A9-A165-78860350DEC7}" type="pres">
      <dgm:prSet presAssocID="{AA19EC60-A007-404D-B1F2-1782E81BF370}" presName="Name13" presStyleLbl="parChTrans1D2" presStyleIdx="1" presStyleCnt="11"/>
      <dgm:spPr/>
    </dgm:pt>
    <dgm:pt modelId="{07EAC239-62EF-4E21-9EAF-CCD38C8545F6}" type="pres">
      <dgm:prSet presAssocID="{16274478-C062-4914-85DA-B843E8BDEB74}" presName="childText" presStyleLbl="bgAcc1" presStyleIdx="1" presStyleCnt="11" custScaleX="126886" custLinFactNeighborX="-80282">
        <dgm:presLayoutVars>
          <dgm:bulletEnabled val="1"/>
        </dgm:presLayoutVars>
      </dgm:prSet>
      <dgm:spPr/>
    </dgm:pt>
    <dgm:pt modelId="{6DB5249E-54A5-4E4D-B91C-22C0EA6AC01F}" type="pres">
      <dgm:prSet presAssocID="{4E8AC010-2297-4245-82E1-936B7E20A39E}" presName="Name13" presStyleLbl="parChTrans1D2" presStyleIdx="2" presStyleCnt="11"/>
      <dgm:spPr/>
    </dgm:pt>
    <dgm:pt modelId="{DA6F0EBF-3215-48DF-8B17-AC509895216D}" type="pres">
      <dgm:prSet presAssocID="{39CABDD8-BFBF-4098-9566-AC4E6EAFC002}" presName="childText" presStyleLbl="bgAcc1" presStyleIdx="2" presStyleCnt="11" custScaleX="126886" custScaleY="186988" custLinFactNeighborX="-80282">
        <dgm:presLayoutVars>
          <dgm:bulletEnabled val="1"/>
        </dgm:presLayoutVars>
      </dgm:prSet>
      <dgm:spPr/>
    </dgm:pt>
    <dgm:pt modelId="{076742AF-C9FA-446C-AFE5-344550DECCE6}" type="pres">
      <dgm:prSet presAssocID="{AAFCCCB0-3EC2-43A2-90DD-92610D0624A1}" presName="root" presStyleCnt="0"/>
      <dgm:spPr/>
    </dgm:pt>
    <dgm:pt modelId="{EF52E858-8014-43E9-B51C-9281ACDDB930}" type="pres">
      <dgm:prSet presAssocID="{AAFCCCB0-3EC2-43A2-90DD-92610D0624A1}" presName="rootComposite" presStyleCnt="0"/>
      <dgm:spPr/>
    </dgm:pt>
    <dgm:pt modelId="{C8021089-B230-4D87-BD3F-792B4E9123A7}" type="pres">
      <dgm:prSet presAssocID="{AAFCCCB0-3EC2-43A2-90DD-92610D0624A1}" presName="rootText" presStyleLbl="node1" presStyleIdx="1" presStyleCnt="3" custScaleX="145161"/>
      <dgm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</dgm:spPr>
    </dgm:pt>
    <dgm:pt modelId="{71A2705B-3983-437E-B299-B9394A986145}" type="pres">
      <dgm:prSet presAssocID="{AAFCCCB0-3EC2-43A2-90DD-92610D0624A1}" presName="rootConnector" presStyleLbl="node1" presStyleIdx="1" presStyleCnt="3"/>
      <dgm:spPr/>
    </dgm:pt>
    <dgm:pt modelId="{BE5051CB-C5AC-41E5-A961-CBFCEE256CD9}" type="pres">
      <dgm:prSet presAssocID="{AAFCCCB0-3EC2-43A2-90DD-92610D0624A1}" presName="childShape" presStyleCnt="0"/>
      <dgm:spPr/>
    </dgm:pt>
    <dgm:pt modelId="{DAF60192-D6D1-4D2E-B227-8EF4E2EDCDAA}" type="pres">
      <dgm:prSet presAssocID="{A56DEFC7-4271-4DBD-8546-7145AE8A3C65}" presName="Name13" presStyleLbl="parChTrans1D2" presStyleIdx="3" presStyleCnt="11"/>
      <dgm:spPr/>
    </dgm:pt>
    <dgm:pt modelId="{2FE20744-6B9C-48FD-A574-FFD13F94139B}" type="pres">
      <dgm:prSet presAssocID="{147D3E87-C7E3-43F5-8798-79E0689ABB8F}" presName="childText" presStyleLbl="bgAcc1" presStyleIdx="3" presStyleCnt="11" custScaleX="130664">
        <dgm:presLayoutVars>
          <dgm:bulletEnabled val="1"/>
        </dgm:presLayoutVars>
      </dgm:prSet>
      <dgm:spPr/>
    </dgm:pt>
    <dgm:pt modelId="{EC35F03B-0CF8-4112-B2C9-C48F189858B5}" type="pres">
      <dgm:prSet presAssocID="{D973A909-AD26-4E6E-BA09-478CAEBF06F7}" presName="Name13" presStyleLbl="parChTrans1D2" presStyleIdx="4" presStyleCnt="11"/>
      <dgm:spPr/>
    </dgm:pt>
    <dgm:pt modelId="{60C850B5-AC92-4C31-BAE9-A4DB2656B5D4}" type="pres">
      <dgm:prSet presAssocID="{DD140241-C2DF-49A0-8E77-8872C6B7FFA0}" presName="childText" presStyleLbl="bgAcc1" presStyleIdx="4" presStyleCnt="11" custScaleX="130664">
        <dgm:presLayoutVars>
          <dgm:bulletEnabled val="1"/>
        </dgm:presLayoutVars>
      </dgm:prSet>
      <dgm:spPr/>
    </dgm:pt>
    <dgm:pt modelId="{CD59F1B2-2183-4DE4-9A54-E6B7F784E8AF}" type="pres">
      <dgm:prSet presAssocID="{2A6EB753-9C09-46A3-B83C-B8CC28BA36EC}" presName="Name13" presStyleLbl="parChTrans1D2" presStyleIdx="5" presStyleCnt="11"/>
      <dgm:spPr/>
    </dgm:pt>
    <dgm:pt modelId="{AA0F24AC-D103-48C4-AF27-EFDC1629F682}" type="pres">
      <dgm:prSet presAssocID="{48E9EC1D-A793-4397-8CEB-2926C791E12B}" presName="childText" presStyleLbl="bgAcc1" presStyleIdx="5" presStyleCnt="11" custScaleX="130664">
        <dgm:presLayoutVars>
          <dgm:bulletEnabled val="1"/>
        </dgm:presLayoutVars>
      </dgm:prSet>
      <dgm:spPr/>
    </dgm:pt>
    <dgm:pt modelId="{3AE0B4EB-2648-4B42-9DFA-C5C6651BDD41}" type="pres">
      <dgm:prSet presAssocID="{B0FD34BD-EF2E-43C1-A105-69B9709C1FF5}" presName="Name13" presStyleLbl="parChTrans1D2" presStyleIdx="6" presStyleCnt="11"/>
      <dgm:spPr/>
    </dgm:pt>
    <dgm:pt modelId="{3B8B703A-A134-4FA5-813E-7064DEFF1BAE}" type="pres">
      <dgm:prSet presAssocID="{343BA437-382C-4E83-97FF-0314B2C7326D}" presName="childText" presStyleLbl="bgAcc1" presStyleIdx="6" presStyleCnt="11" custScaleX="130664">
        <dgm:presLayoutVars>
          <dgm:bulletEnabled val="1"/>
        </dgm:presLayoutVars>
      </dgm:prSet>
      <dgm:spPr/>
    </dgm:pt>
    <dgm:pt modelId="{67A77D8C-9470-46AF-A8E2-737E62C2937F}" type="pres">
      <dgm:prSet presAssocID="{C1BAA8FA-37E5-4C49-B861-0A36A964DE6B}" presName="root" presStyleCnt="0"/>
      <dgm:spPr/>
    </dgm:pt>
    <dgm:pt modelId="{CBE44BF2-92CF-4201-B8C0-5FA24C94A852}" type="pres">
      <dgm:prSet presAssocID="{C1BAA8FA-37E5-4C49-B861-0A36A964DE6B}" presName="rootComposite" presStyleCnt="0"/>
      <dgm:spPr/>
    </dgm:pt>
    <dgm:pt modelId="{75E7BD7E-4879-42B4-B986-94E1652A0B9C}" type="pres">
      <dgm:prSet presAssocID="{C1BAA8FA-37E5-4C49-B861-0A36A964DE6B}" presName="rootText" presStyleLbl="node1" presStyleIdx="2" presStyleCnt="3" custScaleX="145161" custLinFactNeighborX="60629"/>
      <dgm:spPr/>
    </dgm:pt>
    <dgm:pt modelId="{D9E20ABF-CA1C-43D9-A5B3-0B1C3DEF99B9}" type="pres">
      <dgm:prSet presAssocID="{C1BAA8FA-37E5-4C49-B861-0A36A964DE6B}" presName="rootConnector" presStyleLbl="node1" presStyleIdx="2" presStyleCnt="3"/>
      <dgm:spPr/>
    </dgm:pt>
    <dgm:pt modelId="{59D65D06-5F81-4018-9351-6C833C7FAFBA}" type="pres">
      <dgm:prSet presAssocID="{C1BAA8FA-37E5-4C49-B861-0A36A964DE6B}" presName="childShape" presStyleCnt="0"/>
      <dgm:spPr/>
    </dgm:pt>
    <dgm:pt modelId="{080482EF-64D4-407D-9F37-9F686C33AA9D}" type="pres">
      <dgm:prSet presAssocID="{52DDB2A3-F54E-485D-85CA-6056BDBED858}" presName="Name13" presStyleLbl="parChTrans1D2" presStyleIdx="7" presStyleCnt="11"/>
      <dgm:spPr/>
    </dgm:pt>
    <dgm:pt modelId="{58BEA36D-1C55-4247-8D72-033EA0FFC4BE}" type="pres">
      <dgm:prSet presAssocID="{73B13A5B-6DD2-4C97-AD09-852B5379E18D}" presName="childText" presStyleLbl="bgAcc1" presStyleIdx="7" presStyleCnt="11" custScaleX="123939" custLinFactNeighborX="75782">
        <dgm:presLayoutVars>
          <dgm:bulletEnabled val="1"/>
        </dgm:presLayoutVars>
      </dgm:prSet>
      <dgm:spPr/>
    </dgm:pt>
    <dgm:pt modelId="{A0104389-F205-4474-92E5-DC86EFA32F1C}" type="pres">
      <dgm:prSet presAssocID="{F0038DBE-994E-4E10-8807-FFB1BB4ADFB0}" presName="Name13" presStyleLbl="parChTrans1D2" presStyleIdx="8" presStyleCnt="11"/>
      <dgm:spPr/>
    </dgm:pt>
    <dgm:pt modelId="{4A94E088-F3B3-4707-8ED5-F4D9CE9D9832}" type="pres">
      <dgm:prSet presAssocID="{8C294B1B-A411-4DDA-87E4-03AC59E51B6E}" presName="childText" presStyleLbl="bgAcc1" presStyleIdx="8" presStyleCnt="11" custScaleX="123939" custLinFactNeighborX="75782">
        <dgm:presLayoutVars>
          <dgm:bulletEnabled val="1"/>
        </dgm:presLayoutVars>
      </dgm:prSet>
      <dgm:spPr/>
    </dgm:pt>
    <dgm:pt modelId="{076922B2-91FC-4EC3-8EC3-A3073777D848}" type="pres">
      <dgm:prSet presAssocID="{F8139439-CFB9-4848-AF41-40F1FDC8131D}" presName="Name13" presStyleLbl="parChTrans1D2" presStyleIdx="9" presStyleCnt="11"/>
      <dgm:spPr/>
    </dgm:pt>
    <dgm:pt modelId="{B79F41F6-02BF-41F1-B5E4-7C9F2745F7FE}" type="pres">
      <dgm:prSet presAssocID="{63D784B5-7F03-4FC1-834B-EB1A23D689CA}" presName="childText" presStyleLbl="bgAcc1" presStyleIdx="9" presStyleCnt="11" custScaleX="123939" custLinFactNeighborX="75782">
        <dgm:presLayoutVars>
          <dgm:bulletEnabled val="1"/>
        </dgm:presLayoutVars>
      </dgm:prSet>
      <dgm:spPr/>
    </dgm:pt>
    <dgm:pt modelId="{CE037F27-D618-4C46-A295-2573D4C25184}" type="pres">
      <dgm:prSet presAssocID="{AC2FA2A5-B6C7-43F1-83AD-B04F55ADB390}" presName="Name13" presStyleLbl="parChTrans1D2" presStyleIdx="10" presStyleCnt="11"/>
      <dgm:spPr/>
    </dgm:pt>
    <dgm:pt modelId="{D64C2907-244A-488A-BBF4-ABABCC9855C5}" type="pres">
      <dgm:prSet presAssocID="{39361770-C73F-4206-9705-E0637B1785A9}" presName="childText" presStyleLbl="bgAcc1" presStyleIdx="10" presStyleCnt="11" custScaleX="123939" custLinFactNeighborX="75782">
        <dgm:presLayoutVars>
          <dgm:bulletEnabled val="1"/>
        </dgm:presLayoutVars>
      </dgm:prSet>
      <dgm:spPr/>
    </dgm:pt>
  </dgm:ptLst>
  <dgm:cxnLst>
    <dgm:cxn modelId="{49B25B04-45E6-4EF7-9230-0C5272DB5696}" type="presOf" srcId="{B0FD34BD-EF2E-43C1-A105-69B9709C1FF5}" destId="{3AE0B4EB-2648-4B42-9DFA-C5C6651BDD41}" srcOrd="0" destOrd="0" presId="urn:microsoft.com/office/officeart/2005/8/layout/hierarchy3"/>
    <dgm:cxn modelId="{CF251706-5654-4E89-93F3-D1017C336CD9}" type="presOf" srcId="{73B13A5B-6DD2-4C97-AD09-852B5379E18D}" destId="{58BEA36D-1C55-4247-8D72-033EA0FFC4BE}" srcOrd="0" destOrd="0" presId="urn:microsoft.com/office/officeart/2005/8/layout/hierarchy3"/>
    <dgm:cxn modelId="{B4A42C0A-EE4B-437C-ABBB-9798787B31EE}" type="presOf" srcId="{63D784B5-7F03-4FC1-834B-EB1A23D689CA}" destId="{B79F41F6-02BF-41F1-B5E4-7C9F2745F7FE}" srcOrd="0" destOrd="0" presId="urn:microsoft.com/office/officeart/2005/8/layout/hierarchy3"/>
    <dgm:cxn modelId="{3C315F0A-D05A-4399-BDD7-F4D1912267CC}" type="presOf" srcId="{AA19EC60-A007-404D-B1F2-1782E81BF370}" destId="{0933BDD9-F2D0-49A9-A165-78860350DEC7}" srcOrd="0" destOrd="0" presId="urn:microsoft.com/office/officeart/2005/8/layout/hierarchy3"/>
    <dgm:cxn modelId="{532CA21A-8D08-41D7-A6A8-EDE37A4E4857}" type="presOf" srcId="{16274478-C062-4914-85DA-B843E8BDEB74}" destId="{07EAC239-62EF-4E21-9EAF-CCD38C8545F6}" srcOrd="0" destOrd="0" presId="urn:microsoft.com/office/officeart/2005/8/layout/hierarchy3"/>
    <dgm:cxn modelId="{8412AF1C-D0E9-4FBC-8B1D-5EBF6564CAB2}" type="presOf" srcId="{4209B001-0C74-4F40-93F4-D54CD9F525E6}" destId="{E42C0AFD-34B5-4C48-A384-6AB8ECAA00D0}" srcOrd="1" destOrd="0" presId="urn:microsoft.com/office/officeart/2005/8/layout/hierarchy3"/>
    <dgm:cxn modelId="{1403E81E-C292-4A51-9659-F532E41DCB1D}" type="presOf" srcId="{B7F19E26-3A17-480B-BE0D-12DD60D70AF3}" destId="{833436FF-2A54-41BE-BC0B-E082D983E7B2}" srcOrd="0" destOrd="0" presId="urn:microsoft.com/office/officeart/2005/8/layout/hierarchy3"/>
    <dgm:cxn modelId="{E2009F23-44C8-4D3C-BD87-E27A9B9D6D4C}" srcId="{B7F19E26-3A17-480B-BE0D-12DD60D70AF3}" destId="{AAFCCCB0-3EC2-43A2-90DD-92610D0624A1}" srcOrd="1" destOrd="0" parTransId="{9986B467-D929-4B19-AF55-17FFBEAB8B46}" sibTransId="{050785A1-9921-4316-B10E-A4BDDB44C5D9}"/>
    <dgm:cxn modelId="{0238C828-95F0-4677-B770-48D069C2A12C}" type="presOf" srcId="{52DDB2A3-F54E-485D-85CA-6056BDBED858}" destId="{080482EF-64D4-407D-9F37-9F686C33AA9D}" srcOrd="0" destOrd="0" presId="urn:microsoft.com/office/officeart/2005/8/layout/hierarchy3"/>
    <dgm:cxn modelId="{57B0092A-7C15-41A0-9259-F18F97FE9F7F}" type="presOf" srcId="{8C294B1B-A411-4DDA-87E4-03AC59E51B6E}" destId="{4A94E088-F3B3-4707-8ED5-F4D9CE9D9832}" srcOrd="0" destOrd="0" presId="urn:microsoft.com/office/officeart/2005/8/layout/hierarchy3"/>
    <dgm:cxn modelId="{066A542F-D713-4C4B-A1DA-0F6C321EFB9E}" type="presOf" srcId="{F0038DBE-994E-4E10-8807-FFB1BB4ADFB0}" destId="{A0104389-F205-4474-92E5-DC86EFA32F1C}" srcOrd="0" destOrd="0" presId="urn:microsoft.com/office/officeart/2005/8/layout/hierarchy3"/>
    <dgm:cxn modelId="{7C38F32F-7F8C-4D40-BE72-3D363143A740}" type="presOf" srcId="{A56DEFC7-4271-4DBD-8546-7145AE8A3C65}" destId="{DAF60192-D6D1-4D2E-B227-8EF4E2EDCDAA}" srcOrd="0" destOrd="0" presId="urn:microsoft.com/office/officeart/2005/8/layout/hierarchy3"/>
    <dgm:cxn modelId="{22AE1533-BF2B-4909-B3A9-EDB455A58B8E}" type="presOf" srcId="{39361770-C73F-4206-9705-E0637B1785A9}" destId="{D64C2907-244A-488A-BBF4-ABABCC9855C5}" srcOrd="0" destOrd="0" presId="urn:microsoft.com/office/officeart/2005/8/layout/hierarchy3"/>
    <dgm:cxn modelId="{B1303B3C-4163-4973-96A0-D2B149C94DD2}" srcId="{C1BAA8FA-37E5-4C49-B861-0A36A964DE6B}" destId="{39361770-C73F-4206-9705-E0637B1785A9}" srcOrd="3" destOrd="0" parTransId="{AC2FA2A5-B6C7-43F1-83AD-B04F55ADB390}" sibTransId="{ABC7715C-9C65-46A5-8A71-EA7C00BBFDB9}"/>
    <dgm:cxn modelId="{F778613C-A4A1-4D36-ACDB-057278BEEFD7}" type="presOf" srcId="{F0E238F9-FDFE-468E-8C0D-F11A10048036}" destId="{C94284E4-4B8D-4B2D-A37B-2C61F832A784}" srcOrd="0" destOrd="0" presId="urn:microsoft.com/office/officeart/2005/8/layout/hierarchy3"/>
    <dgm:cxn modelId="{8AA4085C-A785-41E4-9AA1-CA93F0C6B702}" type="presOf" srcId="{C1BAA8FA-37E5-4C49-B861-0A36A964DE6B}" destId="{D9E20ABF-CA1C-43D9-A5B3-0B1C3DEF99B9}" srcOrd="1" destOrd="0" presId="urn:microsoft.com/office/officeart/2005/8/layout/hierarchy3"/>
    <dgm:cxn modelId="{2C85835D-EADE-47C8-8F58-DC303874CE3D}" type="presOf" srcId="{AAFCCCB0-3EC2-43A2-90DD-92610D0624A1}" destId="{71A2705B-3983-437E-B299-B9394A986145}" srcOrd="1" destOrd="0" presId="urn:microsoft.com/office/officeart/2005/8/layout/hierarchy3"/>
    <dgm:cxn modelId="{1B59415F-8F8A-43CD-8484-B034A89BF4E7}" type="presOf" srcId="{2A6EB753-9C09-46A3-B83C-B8CC28BA36EC}" destId="{CD59F1B2-2183-4DE4-9A54-E6B7F784E8AF}" srcOrd="0" destOrd="0" presId="urn:microsoft.com/office/officeart/2005/8/layout/hierarchy3"/>
    <dgm:cxn modelId="{11AC1A4F-7D37-4C9A-A172-FA0B9A086561}" type="presOf" srcId="{4CCA701A-4DD2-4342-A9D6-41955578BEA0}" destId="{340084CC-7CD8-46C5-8F81-5736AA7DE8BE}" srcOrd="0" destOrd="0" presId="urn:microsoft.com/office/officeart/2005/8/layout/hierarchy3"/>
    <dgm:cxn modelId="{A932F751-9A08-4E85-9337-5971C262EB77}" type="presOf" srcId="{AC2FA2A5-B6C7-43F1-83AD-B04F55ADB390}" destId="{CE037F27-D618-4C46-A295-2573D4C25184}" srcOrd="0" destOrd="0" presId="urn:microsoft.com/office/officeart/2005/8/layout/hierarchy3"/>
    <dgm:cxn modelId="{D07E5877-224C-422A-A11E-1A04FF7B2FA0}" type="presOf" srcId="{147D3E87-C7E3-43F5-8798-79E0689ABB8F}" destId="{2FE20744-6B9C-48FD-A574-FFD13F94139B}" srcOrd="0" destOrd="0" presId="urn:microsoft.com/office/officeart/2005/8/layout/hierarchy3"/>
    <dgm:cxn modelId="{6BB3FB59-E8EE-4FBE-A110-FC405A82AA30}" type="presOf" srcId="{48E9EC1D-A793-4397-8CEB-2926C791E12B}" destId="{AA0F24AC-D103-48C4-AF27-EFDC1629F682}" srcOrd="0" destOrd="0" presId="urn:microsoft.com/office/officeart/2005/8/layout/hierarchy3"/>
    <dgm:cxn modelId="{E108715A-B101-4BCC-A4A9-62A6F06B06CC}" type="presOf" srcId="{F8139439-CFB9-4848-AF41-40F1FDC8131D}" destId="{076922B2-91FC-4EC3-8EC3-A3073777D848}" srcOrd="0" destOrd="0" presId="urn:microsoft.com/office/officeart/2005/8/layout/hierarchy3"/>
    <dgm:cxn modelId="{482D197C-B279-47C7-AEE5-214894A1B066}" srcId="{AAFCCCB0-3EC2-43A2-90DD-92610D0624A1}" destId="{48E9EC1D-A793-4397-8CEB-2926C791E12B}" srcOrd="2" destOrd="0" parTransId="{2A6EB753-9C09-46A3-B83C-B8CC28BA36EC}" sibTransId="{C2773E42-AF41-4541-B84D-E5ED691545D1}"/>
    <dgm:cxn modelId="{ED40AB92-F403-4107-B2B5-D4710511F570}" type="presOf" srcId="{DD140241-C2DF-49A0-8E77-8872C6B7FFA0}" destId="{60C850B5-AC92-4C31-BAE9-A4DB2656B5D4}" srcOrd="0" destOrd="0" presId="urn:microsoft.com/office/officeart/2005/8/layout/hierarchy3"/>
    <dgm:cxn modelId="{363DCAA5-2E45-4AEA-87F1-F3EDA907B009}" srcId="{AAFCCCB0-3EC2-43A2-90DD-92610D0624A1}" destId="{DD140241-C2DF-49A0-8E77-8872C6B7FFA0}" srcOrd="1" destOrd="0" parTransId="{D973A909-AD26-4E6E-BA09-478CAEBF06F7}" sibTransId="{FB883064-8093-4407-8057-1BB87B72C73E}"/>
    <dgm:cxn modelId="{571E9AA7-EAA9-41F9-ABF0-7467EA1399F6}" type="presOf" srcId="{4209B001-0C74-4F40-93F4-D54CD9F525E6}" destId="{F9709CE4-4A01-40F3-BAE5-0B449C7D83E2}" srcOrd="0" destOrd="0" presId="urn:microsoft.com/office/officeart/2005/8/layout/hierarchy3"/>
    <dgm:cxn modelId="{52733DA8-4925-4090-9AE0-7B640163114D}" srcId="{C1BAA8FA-37E5-4C49-B861-0A36A964DE6B}" destId="{8C294B1B-A411-4DDA-87E4-03AC59E51B6E}" srcOrd="1" destOrd="0" parTransId="{F0038DBE-994E-4E10-8807-FFB1BB4ADFB0}" sibTransId="{37E220B2-1D7D-460A-909A-F892171175CC}"/>
    <dgm:cxn modelId="{2B534BA8-1496-40C4-94BC-53948C31F265}" type="presOf" srcId="{AAFCCCB0-3EC2-43A2-90DD-92610D0624A1}" destId="{C8021089-B230-4D87-BD3F-792B4E9123A7}" srcOrd="0" destOrd="0" presId="urn:microsoft.com/office/officeart/2005/8/layout/hierarchy3"/>
    <dgm:cxn modelId="{160D7BA8-F6A8-46C2-827E-BC7A22AF9439}" type="presOf" srcId="{39CABDD8-BFBF-4098-9566-AC4E6EAFC002}" destId="{DA6F0EBF-3215-48DF-8B17-AC509895216D}" srcOrd="0" destOrd="0" presId="urn:microsoft.com/office/officeart/2005/8/layout/hierarchy3"/>
    <dgm:cxn modelId="{39BB8EAE-FCFC-420A-908B-864AA92D4184}" srcId="{C1BAA8FA-37E5-4C49-B861-0A36A964DE6B}" destId="{73B13A5B-6DD2-4C97-AD09-852B5379E18D}" srcOrd="0" destOrd="0" parTransId="{52DDB2A3-F54E-485D-85CA-6056BDBED858}" sibTransId="{5B2D7764-6E26-41C3-8A2A-4BF4B8A6F006}"/>
    <dgm:cxn modelId="{EC65C9BA-D6C3-4F2B-A58E-977EB5480D0E}" srcId="{AAFCCCB0-3EC2-43A2-90DD-92610D0624A1}" destId="{343BA437-382C-4E83-97FF-0314B2C7326D}" srcOrd="3" destOrd="0" parTransId="{B0FD34BD-EF2E-43C1-A105-69B9709C1FF5}" sibTransId="{F52965DF-016E-40BD-864C-A80B402880F4}"/>
    <dgm:cxn modelId="{55328BC3-72C8-4964-B3B4-4020EE1C7443}" srcId="{B7F19E26-3A17-480B-BE0D-12DD60D70AF3}" destId="{4209B001-0C74-4F40-93F4-D54CD9F525E6}" srcOrd="0" destOrd="0" parTransId="{B31660AA-DDF9-42E8-840B-8F7EF2D92B31}" sibTransId="{48AF9F84-1AC1-4D7A-A3A7-DF9E7BD1106A}"/>
    <dgm:cxn modelId="{746EDCCE-9852-409E-94E1-CABE2C15A3E0}" type="presOf" srcId="{D973A909-AD26-4E6E-BA09-478CAEBF06F7}" destId="{EC35F03B-0CF8-4112-B2C9-C48F189858B5}" srcOrd="0" destOrd="0" presId="urn:microsoft.com/office/officeart/2005/8/layout/hierarchy3"/>
    <dgm:cxn modelId="{420F86D5-F946-4204-A6C4-3E4871B82F2D}" srcId="{AAFCCCB0-3EC2-43A2-90DD-92610D0624A1}" destId="{147D3E87-C7E3-43F5-8798-79E0689ABB8F}" srcOrd="0" destOrd="0" parTransId="{A56DEFC7-4271-4DBD-8546-7145AE8A3C65}" sibTransId="{CD7D336B-9767-4FA1-AAF4-5DF716F7FE01}"/>
    <dgm:cxn modelId="{3915D0D9-35E7-41E5-AD6D-69D84E602489}" srcId="{B7F19E26-3A17-480B-BE0D-12DD60D70AF3}" destId="{C1BAA8FA-37E5-4C49-B861-0A36A964DE6B}" srcOrd="2" destOrd="0" parTransId="{F6451B65-C0DC-4A8A-8EAB-895EAD210762}" sibTransId="{5271DB28-4B78-4F6B-A869-DA4B10C72A5E}"/>
    <dgm:cxn modelId="{ED3EDCDF-28FA-434D-BE2B-78D667106EA5}" srcId="{4209B001-0C74-4F40-93F4-D54CD9F525E6}" destId="{4CCA701A-4DD2-4342-A9D6-41955578BEA0}" srcOrd="0" destOrd="0" parTransId="{F0E238F9-FDFE-468E-8C0D-F11A10048036}" sibTransId="{A9E3C431-AF9C-43DB-B31E-F8194931908D}"/>
    <dgm:cxn modelId="{B2E511E1-2FCF-491F-95B3-B4082C29DEA2}" type="presOf" srcId="{C1BAA8FA-37E5-4C49-B861-0A36A964DE6B}" destId="{75E7BD7E-4879-42B4-B986-94E1652A0B9C}" srcOrd="0" destOrd="0" presId="urn:microsoft.com/office/officeart/2005/8/layout/hierarchy3"/>
    <dgm:cxn modelId="{8DEC58E1-42D8-4DD2-A97E-93F62CD53229}" type="presOf" srcId="{4E8AC010-2297-4245-82E1-936B7E20A39E}" destId="{6DB5249E-54A5-4E4D-B91C-22C0EA6AC01F}" srcOrd="0" destOrd="0" presId="urn:microsoft.com/office/officeart/2005/8/layout/hierarchy3"/>
    <dgm:cxn modelId="{C119A0E9-379E-4658-A902-D162B59995AA}" type="presOf" srcId="{343BA437-382C-4E83-97FF-0314B2C7326D}" destId="{3B8B703A-A134-4FA5-813E-7064DEFF1BAE}" srcOrd="0" destOrd="0" presId="urn:microsoft.com/office/officeart/2005/8/layout/hierarchy3"/>
    <dgm:cxn modelId="{A31659EF-EB5D-4ECE-9B47-6BC3091EC051}" srcId="{4209B001-0C74-4F40-93F4-D54CD9F525E6}" destId="{16274478-C062-4914-85DA-B843E8BDEB74}" srcOrd="1" destOrd="0" parTransId="{AA19EC60-A007-404D-B1F2-1782E81BF370}" sibTransId="{4184A648-8977-41D4-BFD6-D0AD03D97141}"/>
    <dgm:cxn modelId="{41D21BFB-0EC7-4D1B-8608-C97B0FCDFFFB}" srcId="{C1BAA8FA-37E5-4C49-B861-0A36A964DE6B}" destId="{63D784B5-7F03-4FC1-834B-EB1A23D689CA}" srcOrd="2" destOrd="0" parTransId="{F8139439-CFB9-4848-AF41-40F1FDC8131D}" sibTransId="{77675A42-F39C-42BB-8215-D3C594B5CA4D}"/>
    <dgm:cxn modelId="{0CC2FCFC-7CEC-4247-AFBF-A267DF95EC59}" srcId="{4209B001-0C74-4F40-93F4-D54CD9F525E6}" destId="{39CABDD8-BFBF-4098-9566-AC4E6EAFC002}" srcOrd="2" destOrd="0" parTransId="{4E8AC010-2297-4245-82E1-936B7E20A39E}" sibTransId="{E4C8301A-D399-4600-AD9D-98DC53EFDFDD}"/>
    <dgm:cxn modelId="{FD3AEBF5-622F-4D00-85D7-BEAC62FF7CA0}" type="presParOf" srcId="{833436FF-2A54-41BE-BC0B-E082D983E7B2}" destId="{2A8F2779-0488-4A50-995C-78EEBEA94901}" srcOrd="0" destOrd="0" presId="urn:microsoft.com/office/officeart/2005/8/layout/hierarchy3"/>
    <dgm:cxn modelId="{EDBD105A-75D6-4240-9B6D-0637C2EE346B}" type="presParOf" srcId="{2A8F2779-0488-4A50-995C-78EEBEA94901}" destId="{74AFB234-A237-4AD3-B1CD-F386E55806B0}" srcOrd="0" destOrd="0" presId="urn:microsoft.com/office/officeart/2005/8/layout/hierarchy3"/>
    <dgm:cxn modelId="{4708964F-5419-4D7F-9047-10CE80BAD471}" type="presParOf" srcId="{74AFB234-A237-4AD3-B1CD-F386E55806B0}" destId="{F9709CE4-4A01-40F3-BAE5-0B449C7D83E2}" srcOrd="0" destOrd="0" presId="urn:microsoft.com/office/officeart/2005/8/layout/hierarchy3"/>
    <dgm:cxn modelId="{967A25D7-2B67-48EA-9BBB-5A1691D824E6}" type="presParOf" srcId="{74AFB234-A237-4AD3-B1CD-F386E55806B0}" destId="{E42C0AFD-34B5-4C48-A384-6AB8ECAA00D0}" srcOrd="1" destOrd="0" presId="urn:microsoft.com/office/officeart/2005/8/layout/hierarchy3"/>
    <dgm:cxn modelId="{CD81537A-BDCC-446A-99FF-2563E622CB8C}" type="presParOf" srcId="{2A8F2779-0488-4A50-995C-78EEBEA94901}" destId="{31EB254D-0D03-4115-B61E-0EEEA4D91F1B}" srcOrd="1" destOrd="0" presId="urn:microsoft.com/office/officeart/2005/8/layout/hierarchy3"/>
    <dgm:cxn modelId="{823D996A-BC54-4895-B963-51702DBE95ED}" type="presParOf" srcId="{31EB254D-0D03-4115-B61E-0EEEA4D91F1B}" destId="{C94284E4-4B8D-4B2D-A37B-2C61F832A784}" srcOrd="0" destOrd="0" presId="urn:microsoft.com/office/officeart/2005/8/layout/hierarchy3"/>
    <dgm:cxn modelId="{53C78FD3-76CA-4F11-9868-603DD4DF8775}" type="presParOf" srcId="{31EB254D-0D03-4115-B61E-0EEEA4D91F1B}" destId="{340084CC-7CD8-46C5-8F81-5736AA7DE8BE}" srcOrd="1" destOrd="0" presId="urn:microsoft.com/office/officeart/2005/8/layout/hierarchy3"/>
    <dgm:cxn modelId="{556A4F7D-8BCB-46A6-992B-862A2584D61B}" type="presParOf" srcId="{31EB254D-0D03-4115-B61E-0EEEA4D91F1B}" destId="{0933BDD9-F2D0-49A9-A165-78860350DEC7}" srcOrd="2" destOrd="0" presId="urn:microsoft.com/office/officeart/2005/8/layout/hierarchy3"/>
    <dgm:cxn modelId="{8A79556E-EE45-4FCA-94B3-5F664BB6F560}" type="presParOf" srcId="{31EB254D-0D03-4115-B61E-0EEEA4D91F1B}" destId="{07EAC239-62EF-4E21-9EAF-CCD38C8545F6}" srcOrd="3" destOrd="0" presId="urn:microsoft.com/office/officeart/2005/8/layout/hierarchy3"/>
    <dgm:cxn modelId="{35EB41F1-4926-433F-90AF-FFBC6F89B8B9}" type="presParOf" srcId="{31EB254D-0D03-4115-B61E-0EEEA4D91F1B}" destId="{6DB5249E-54A5-4E4D-B91C-22C0EA6AC01F}" srcOrd="4" destOrd="0" presId="urn:microsoft.com/office/officeart/2005/8/layout/hierarchy3"/>
    <dgm:cxn modelId="{5CE22699-98C8-43CC-9280-84B2E2602C1C}" type="presParOf" srcId="{31EB254D-0D03-4115-B61E-0EEEA4D91F1B}" destId="{DA6F0EBF-3215-48DF-8B17-AC509895216D}" srcOrd="5" destOrd="0" presId="urn:microsoft.com/office/officeart/2005/8/layout/hierarchy3"/>
    <dgm:cxn modelId="{C56D907B-B6CE-4298-8ADC-CDE57330DBE6}" type="presParOf" srcId="{833436FF-2A54-41BE-BC0B-E082D983E7B2}" destId="{076742AF-C9FA-446C-AFE5-344550DECCE6}" srcOrd="1" destOrd="0" presId="urn:microsoft.com/office/officeart/2005/8/layout/hierarchy3"/>
    <dgm:cxn modelId="{7EFC672D-257C-480C-A67A-C3EA2F9219FC}" type="presParOf" srcId="{076742AF-C9FA-446C-AFE5-344550DECCE6}" destId="{EF52E858-8014-43E9-B51C-9281ACDDB930}" srcOrd="0" destOrd="0" presId="urn:microsoft.com/office/officeart/2005/8/layout/hierarchy3"/>
    <dgm:cxn modelId="{C44E2C62-0632-4AB4-8E52-3B34D39F62C8}" type="presParOf" srcId="{EF52E858-8014-43E9-B51C-9281ACDDB930}" destId="{C8021089-B230-4D87-BD3F-792B4E9123A7}" srcOrd="0" destOrd="0" presId="urn:microsoft.com/office/officeart/2005/8/layout/hierarchy3"/>
    <dgm:cxn modelId="{6B94C645-F582-4032-BD56-ADE83782D405}" type="presParOf" srcId="{EF52E858-8014-43E9-B51C-9281ACDDB930}" destId="{71A2705B-3983-437E-B299-B9394A986145}" srcOrd="1" destOrd="0" presId="urn:microsoft.com/office/officeart/2005/8/layout/hierarchy3"/>
    <dgm:cxn modelId="{4B72CA03-E72B-405A-B5CA-1A8D46B3DF37}" type="presParOf" srcId="{076742AF-C9FA-446C-AFE5-344550DECCE6}" destId="{BE5051CB-C5AC-41E5-A961-CBFCEE256CD9}" srcOrd="1" destOrd="0" presId="urn:microsoft.com/office/officeart/2005/8/layout/hierarchy3"/>
    <dgm:cxn modelId="{E7772FCE-DCA9-49BA-961F-505F5E53BD0A}" type="presParOf" srcId="{BE5051CB-C5AC-41E5-A961-CBFCEE256CD9}" destId="{DAF60192-D6D1-4D2E-B227-8EF4E2EDCDAA}" srcOrd="0" destOrd="0" presId="urn:microsoft.com/office/officeart/2005/8/layout/hierarchy3"/>
    <dgm:cxn modelId="{19176630-2AEC-41CD-8287-C4990E886D6A}" type="presParOf" srcId="{BE5051CB-C5AC-41E5-A961-CBFCEE256CD9}" destId="{2FE20744-6B9C-48FD-A574-FFD13F94139B}" srcOrd="1" destOrd="0" presId="urn:microsoft.com/office/officeart/2005/8/layout/hierarchy3"/>
    <dgm:cxn modelId="{83ADAF51-FBD9-44CA-A6AC-D55FFB6FB4BC}" type="presParOf" srcId="{BE5051CB-C5AC-41E5-A961-CBFCEE256CD9}" destId="{EC35F03B-0CF8-4112-B2C9-C48F189858B5}" srcOrd="2" destOrd="0" presId="urn:microsoft.com/office/officeart/2005/8/layout/hierarchy3"/>
    <dgm:cxn modelId="{7CF94EDE-1EFD-4313-88AA-5F31D39F303F}" type="presParOf" srcId="{BE5051CB-C5AC-41E5-A961-CBFCEE256CD9}" destId="{60C850B5-AC92-4C31-BAE9-A4DB2656B5D4}" srcOrd="3" destOrd="0" presId="urn:microsoft.com/office/officeart/2005/8/layout/hierarchy3"/>
    <dgm:cxn modelId="{2137984C-B7FD-4B1E-B5E4-1C1EA2D6F2D9}" type="presParOf" srcId="{BE5051CB-C5AC-41E5-A961-CBFCEE256CD9}" destId="{CD59F1B2-2183-4DE4-9A54-E6B7F784E8AF}" srcOrd="4" destOrd="0" presId="urn:microsoft.com/office/officeart/2005/8/layout/hierarchy3"/>
    <dgm:cxn modelId="{D173CF96-7291-44EC-A664-54A30FC8625F}" type="presParOf" srcId="{BE5051CB-C5AC-41E5-A961-CBFCEE256CD9}" destId="{AA0F24AC-D103-48C4-AF27-EFDC1629F682}" srcOrd="5" destOrd="0" presId="urn:microsoft.com/office/officeart/2005/8/layout/hierarchy3"/>
    <dgm:cxn modelId="{81574E4F-8435-4D6E-BC2E-50F1C79D2EA5}" type="presParOf" srcId="{BE5051CB-C5AC-41E5-A961-CBFCEE256CD9}" destId="{3AE0B4EB-2648-4B42-9DFA-C5C6651BDD41}" srcOrd="6" destOrd="0" presId="urn:microsoft.com/office/officeart/2005/8/layout/hierarchy3"/>
    <dgm:cxn modelId="{F42217F0-8B59-49A5-9409-D1B8B7CD46B5}" type="presParOf" srcId="{BE5051CB-C5AC-41E5-A961-CBFCEE256CD9}" destId="{3B8B703A-A134-4FA5-813E-7064DEFF1BAE}" srcOrd="7" destOrd="0" presId="urn:microsoft.com/office/officeart/2005/8/layout/hierarchy3"/>
    <dgm:cxn modelId="{AE77DC42-68ED-4206-88A6-D9E285948515}" type="presParOf" srcId="{833436FF-2A54-41BE-BC0B-E082D983E7B2}" destId="{67A77D8C-9470-46AF-A8E2-737E62C2937F}" srcOrd="2" destOrd="0" presId="urn:microsoft.com/office/officeart/2005/8/layout/hierarchy3"/>
    <dgm:cxn modelId="{0DDFB7DC-1E0E-4F91-B75C-3996CC7FAADF}" type="presParOf" srcId="{67A77D8C-9470-46AF-A8E2-737E62C2937F}" destId="{CBE44BF2-92CF-4201-B8C0-5FA24C94A852}" srcOrd="0" destOrd="0" presId="urn:microsoft.com/office/officeart/2005/8/layout/hierarchy3"/>
    <dgm:cxn modelId="{8181E420-4A87-4C4E-8C8A-0DFF082058FC}" type="presParOf" srcId="{CBE44BF2-92CF-4201-B8C0-5FA24C94A852}" destId="{75E7BD7E-4879-42B4-B986-94E1652A0B9C}" srcOrd="0" destOrd="0" presId="urn:microsoft.com/office/officeart/2005/8/layout/hierarchy3"/>
    <dgm:cxn modelId="{F8600BD4-AA98-493F-A40C-D5842B14F831}" type="presParOf" srcId="{CBE44BF2-92CF-4201-B8C0-5FA24C94A852}" destId="{D9E20ABF-CA1C-43D9-A5B3-0B1C3DEF99B9}" srcOrd="1" destOrd="0" presId="urn:microsoft.com/office/officeart/2005/8/layout/hierarchy3"/>
    <dgm:cxn modelId="{D0E6BE44-C0A8-4DA0-807D-2B5009883706}" type="presParOf" srcId="{67A77D8C-9470-46AF-A8E2-737E62C2937F}" destId="{59D65D06-5F81-4018-9351-6C833C7FAFBA}" srcOrd="1" destOrd="0" presId="urn:microsoft.com/office/officeart/2005/8/layout/hierarchy3"/>
    <dgm:cxn modelId="{5CF5E13F-EF67-4315-8B9C-860789775484}" type="presParOf" srcId="{59D65D06-5F81-4018-9351-6C833C7FAFBA}" destId="{080482EF-64D4-407D-9F37-9F686C33AA9D}" srcOrd="0" destOrd="0" presId="urn:microsoft.com/office/officeart/2005/8/layout/hierarchy3"/>
    <dgm:cxn modelId="{6C980AD4-29A6-4539-9422-D9F5FC0AE8D8}" type="presParOf" srcId="{59D65D06-5F81-4018-9351-6C833C7FAFBA}" destId="{58BEA36D-1C55-4247-8D72-033EA0FFC4BE}" srcOrd="1" destOrd="0" presId="urn:microsoft.com/office/officeart/2005/8/layout/hierarchy3"/>
    <dgm:cxn modelId="{788FA12A-2DEE-4E53-818C-C2ED92B12A70}" type="presParOf" srcId="{59D65D06-5F81-4018-9351-6C833C7FAFBA}" destId="{A0104389-F205-4474-92E5-DC86EFA32F1C}" srcOrd="2" destOrd="0" presId="urn:microsoft.com/office/officeart/2005/8/layout/hierarchy3"/>
    <dgm:cxn modelId="{6CFDA166-FDE2-4E15-A9C0-8B8ADE5B6B82}" type="presParOf" srcId="{59D65D06-5F81-4018-9351-6C833C7FAFBA}" destId="{4A94E088-F3B3-4707-8ED5-F4D9CE9D9832}" srcOrd="3" destOrd="0" presId="urn:microsoft.com/office/officeart/2005/8/layout/hierarchy3"/>
    <dgm:cxn modelId="{41849491-445B-4AB8-983F-E455D7D76A5D}" type="presParOf" srcId="{59D65D06-5F81-4018-9351-6C833C7FAFBA}" destId="{076922B2-91FC-4EC3-8EC3-A3073777D848}" srcOrd="4" destOrd="0" presId="urn:microsoft.com/office/officeart/2005/8/layout/hierarchy3"/>
    <dgm:cxn modelId="{C24019AF-B6BA-4C0F-8F6B-48C60EC448F5}" type="presParOf" srcId="{59D65D06-5F81-4018-9351-6C833C7FAFBA}" destId="{B79F41F6-02BF-41F1-B5E4-7C9F2745F7FE}" srcOrd="5" destOrd="0" presId="urn:microsoft.com/office/officeart/2005/8/layout/hierarchy3"/>
    <dgm:cxn modelId="{E843D877-2E62-4FA2-B6CC-570A24CC7FFF}" type="presParOf" srcId="{59D65D06-5F81-4018-9351-6C833C7FAFBA}" destId="{CE037F27-D618-4C46-A295-2573D4C25184}" srcOrd="6" destOrd="0" presId="urn:microsoft.com/office/officeart/2005/8/layout/hierarchy3"/>
    <dgm:cxn modelId="{4504CFFC-EE52-481D-BC8A-0390A3FAFFB8}" type="presParOf" srcId="{59D65D06-5F81-4018-9351-6C833C7FAFBA}" destId="{D64C2907-244A-488A-BBF4-ABABCC9855C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8695F70-793A-4A77-A3EB-78A8DE3E26A3}" type="doc">
      <dgm:prSet loTypeId="urn:microsoft.com/office/officeart/2005/8/layout/lProcess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83E17149-7319-469A-818C-1FF2DD659723}">
      <dgm:prSet phldrT="[Texto]" phldr="0" custT="1"/>
      <dgm:spPr>
        <a:solidFill>
          <a:schemeClr val="accent2">
            <a:lumMod val="40000"/>
            <a:lumOff val="6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b="1" dirty="0" err="1"/>
            <a:t>Muviri</a:t>
          </a:r>
          <a:r>
            <a:rPr lang="en-US" sz="2400" b="1" dirty="0"/>
            <a:t> </a:t>
          </a:r>
          <a:r>
            <a:rPr lang="en-US" sz="2400" b="1" dirty="0" err="1"/>
            <a:t>wazvino</a:t>
          </a:r>
          <a:r>
            <a:rPr lang="en-US" sz="2400" b="1" dirty="0"/>
            <a:t> </a:t>
          </a:r>
          <a:r>
            <a:rPr lang="en-US" sz="2400" b="1" dirty="0" err="1"/>
            <a:t>uno</a:t>
          </a:r>
          <a:endParaRPr lang="en" sz="2400" b="1" dirty="0"/>
        </a:p>
      </dgm:t>
    </dgm:pt>
    <dgm:pt modelId="{DBE4E3E8-01B5-41F8-BF41-778A6716543D}" type="par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D0D949EE-3858-4B53-A64E-C90A5E1468CF}" type="sib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12699375-B721-4E77-BC2E-5AD65C5DAC4D}">
      <dgm:prSet phldrT="[Texto]" phldr="0" custT="1"/>
      <dgm:spPr>
        <a:solidFill>
          <a:schemeClr val="accent6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Unovora</a:t>
          </a:r>
        </a:p>
      </dgm:t>
    </dgm:pt>
    <dgm:pt modelId="{255FE882-5565-4BEB-9507-D0A11EB498DC}" type="parTrans" cxnId="{E040FD60-A5C7-474F-A4D9-CCE5780EF145}">
      <dgm:prSet custT="1"/>
      <dgm:spPr/>
      <dgm:t>
        <a:bodyPr/>
        <a:lstStyle/>
        <a:p>
          <a:endParaRPr lang="es-ES" sz="2000" b="1"/>
        </a:p>
      </dgm:t>
    </dgm:pt>
    <dgm:pt modelId="{32A7F041-C80D-47EB-A4EE-4476F2CDF02C}" type="sibTrans" cxnId="{E040FD60-A5C7-474F-A4D9-CCE5780EF145}">
      <dgm:prSet/>
      <dgm:spPr/>
      <dgm:t>
        <a:bodyPr/>
        <a:lstStyle/>
        <a:p>
          <a:endParaRPr lang="es-ES" sz="2000" b="1"/>
        </a:p>
      </dgm:t>
    </dgm:pt>
    <dgm:pt modelId="{8E83D547-BEA0-43D6-851F-FB2AB543E81A}">
      <dgm:prSet phldrT="[Texto]" phldr="0" custT="1"/>
      <dgm:spPr>
        <a:solidFill>
          <a:schemeClr val="accent3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b="1" dirty="0" err="1"/>
            <a:t>Muviri</a:t>
          </a:r>
          <a:r>
            <a:rPr lang="en-US" sz="2400" b="1" dirty="0"/>
            <a:t> </a:t>
          </a:r>
          <a:r>
            <a:rPr lang="en-US" sz="2400" b="1" dirty="0" err="1"/>
            <a:t>wakamutswa</a:t>
          </a:r>
          <a:r>
            <a:rPr lang="en-US" sz="2400" b="1" dirty="0"/>
            <a:t> </a:t>
          </a:r>
          <a:r>
            <a:rPr lang="en-US" sz="2400" b="1" dirty="0" err="1"/>
            <a:t>kubva</a:t>
          </a:r>
          <a:r>
            <a:rPr lang="en-US" sz="2400" b="1" dirty="0"/>
            <a:t> </a:t>
          </a:r>
          <a:r>
            <a:rPr lang="en-US" sz="2400" b="1" dirty="0" err="1"/>
            <a:t>kuvakafa</a:t>
          </a:r>
          <a:endParaRPr lang="en" sz="2400" b="1" dirty="0"/>
        </a:p>
      </dgm:t>
    </dgm:pt>
    <dgm:pt modelId="{A76ABEF5-5BA3-4B0E-8EEA-A0489833B575}" type="par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66669874-86BB-4C59-99F0-8E64ACC5865C}" type="sib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EE191261-5CBF-4237-82A2-3FDFD7DA5B83}">
      <dgm:prSet phldrT="[Texto]" phldr="0" custT="1"/>
      <dgm:spPr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Hauvori</a:t>
          </a:r>
        </a:p>
      </dgm:t>
    </dgm:pt>
    <dgm:pt modelId="{1FB3E59A-7608-4C11-9E4D-0BB33B87D9E1}" type="parTrans" cxnId="{3754CC39-D4E2-4190-BC9E-C805A2EC9AD5}">
      <dgm:prSet custT="1"/>
      <dgm:spPr/>
      <dgm:t>
        <a:bodyPr/>
        <a:lstStyle/>
        <a:p>
          <a:endParaRPr lang="es-ES" sz="2000" b="1"/>
        </a:p>
      </dgm:t>
    </dgm:pt>
    <dgm:pt modelId="{BBFD60C4-B499-475C-8F34-A5755C0C88E2}" type="sibTrans" cxnId="{3754CC39-D4E2-4190-BC9E-C805A2EC9AD5}">
      <dgm:prSet/>
      <dgm:spPr/>
      <dgm:t>
        <a:bodyPr/>
        <a:lstStyle/>
        <a:p>
          <a:endParaRPr lang="es-ES" sz="2000" b="1"/>
        </a:p>
      </dgm:t>
    </dgm:pt>
    <dgm:pt modelId="{E0DE9048-D928-4BA7-BB4F-43D1358EE7F3}">
      <dgm:prSet phldrT="[Texto]" phldr="0"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Unoɀidzwa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ED8859-2DF6-4E10-83CD-FB62EDF80ACE}" type="parTrans" cxnId="{BBF6477E-9D7A-43D3-8E25-F80941A04914}">
      <dgm:prSet custT="1"/>
      <dgm:spPr/>
      <dgm:t>
        <a:bodyPr/>
        <a:lstStyle/>
        <a:p>
          <a:endParaRPr lang="es-ES" sz="2000" b="1"/>
        </a:p>
      </dgm:t>
    </dgm:pt>
    <dgm:pt modelId="{65BCA1E7-C679-4BE0-B6F5-DC6764D90EDF}" type="sibTrans" cxnId="{BBF6477E-9D7A-43D3-8E25-F80941A04914}">
      <dgm:prSet/>
      <dgm:spPr/>
      <dgm:t>
        <a:bodyPr/>
        <a:lstStyle/>
        <a:p>
          <a:endParaRPr lang="es-ES" sz="2000" b="1"/>
        </a:p>
      </dgm:t>
    </dgm:pt>
    <dgm:pt modelId="{9550A2C8-C8C6-41A6-815B-6951B90DB015}">
      <dgm:prSet phldrT="[Texto]" phldr="0" custT="1"/>
      <dgm:spPr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Unokudzwa</a:t>
          </a:r>
        </a:p>
      </dgm:t>
    </dgm:pt>
    <dgm:pt modelId="{25D3EB43-6BF0-4EAA-B349-F48B291CAFA8}" type="parTrans" cxnId="{EC853EE1-0179-4392-870F-B95CCDE1EB59}">
      <dgm:prSet custT="1"/>
      <dgm:spPr/>
      <dgm:t>
        <a:bodyPr/>
        <a:lstStyle/>
        <a:p>
          <a:endParaRPr lang="es-ES" sz="2000" b="1"/>
        </a:p>
      </dgm:t>
    </dgm:pt>
    <dgm:pt modelId="{2799D0D0-50BC-4AAF-A977-35D2430A0001}" type="sibTrans" cxnId="{EC853EE1-0179-4392-870F-B95CCDE1EB59}">
      <dgm:prSet/>
      <dgm:spPr/>
      <dgm:t>
        <a:bodyPr/>
        <a:lstStyle/>
        <a:p>
          <a:endParaRPr lang="es-ES" sz="2000" b="1"/>
        </a:p>
      </dgm:t>
    </dgm:pt>
    <dgm:pt modelId="{233A7193-613B-4176-9371-C0648953F48E}">
      <dgm:prSet phldrT="[Texto]" phldr="0"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ʋutera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09906F-B361-4C4E-819A-1F3C780D74B4}" type="parTrans" cxnId="{CD0277BE-04EC-431F-8209-0D99C4EFCD2E}">
      <dgm:prSet custT="1"/>
      <dgm:spPr/>
      <dgm:t>
        <a:bodyPr/>
        <a:lstStyle/>
        <a:p>
          <a:endParaRPr lang="es-ES" sz="2000" b="1"/>
        </a:p>
      </dgm:t>
    </dgm:pt>
    <dgm:pt modelId="{98C151DC-2A99-498A-AD73-7AD7950CB9D7}" type="sibTrans" cxnId="{CD0277BE-04EC-431F-8209-0D99C4EFCD2E}">
      <dgm:prSet/>
      <dgm:spPr/>
      <dgm:t>
        <a:bodyPr/>
        <a:lstStyle/>
        <a:p>
          <a:endParaRPr lang="es-ES" sz="2000" b="1"/>
        </a:p>
      </dgm:t>
    </dgm:pt>
    <dgm:pt modelId="{A75992AD-56DB-4CCF-8E48-2847AD193CB3}">
      <dgm:prSet phldrT="[Texto]" phldr="0" custT="1"/>
      <dgm:spPr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Une simba</a:t>
          </a:r>
        </a:p>
      </dgm:t>
    </dgm:pt>
    <dgm:pt modelId="{FC02E9A0-A92D-4D0D-81CB-4823E15A9840}" type="parTrans" cxnId="{1CE5EC79-FBF3-43AF-A6B6-D7F702E1DD21}">
      <dgm:prSet custT="1"/>
      <dgm:spPr/>
      <dgm:t>
        <a:bodyPr/>
        <a:lstStyle/>
        <a:p>
          <a:endParaRPr lang="es-ES" sz="2000" b="1"/>
        </a:p>
      </dgm:t>
    </dgm:pt>
    <dgm:pt modelId="{010BA8EC-3456-40A5-BC34-E4EB009DBC33}" type="sibTrans" cxnId="{1CE5EC79-FBF3-43AF-A6B6-D7F702E1DD21}">
      <dgm:prSet/>
      <dgm:spPr/>
      <dgm:t>
        <a:bodyPr/>
        <a:lstStyle/>
        <a:p>
          <a:endParaRPr lang="es-ES" sz="2000" b="1"/>
        </a:p>
      </dgm:t>
    </dgm:pt>
    <dgm:pt modelId="{519D1F0D-E002-4DE6-87C1-4FB1A535E5A4}">
      <dgm:prSet phldrT="[Texto]" phldr="0"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Muʋiri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wokuɓerekwa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30224E0-7C8D-444E-88C4-2B53E9A65260}" type="parTrans" cxnId="{77C5814D-13F8-497C-AEA5-5AF69334A642}">
      <dgm:prSet custT="1"/>
      <dgm:spPr/>
      <dgm:t>
        <a:bodyPr/>
        <a:lstStyle/>
        <a:p>
          <a:endParaRPr lang="es-ES" sz="2000" b="1"/>
        </a:p>
      </dgm:t>
    </dgm:pt>
    <dgm:pt modelId="{32959191-C429-4879-8CA0-04B501617B43}" type="sibTrans" cxnId="{77C5814D-13F8-497C-AEA5-5AF69334A642}">
      <dgm:prSet/>
      <dgm:spPr/>
      <dgm:t>
        <a:bodyPr/>
        <a:lstStyle/>
        <a:p>
          <a:endParaRPr lang="es-ES" sz="2000" b="1"/>
        </a:p>
      </dgm:t>
    </dgm:pt>
    <dgm:pt modelId="{8B3D795D-D6F4-4DE9-8ED9-9FC818D5191C}">
      <dgm:prSet phldrT="[Texto]" phldr="0" custT="1"/>
      <dgm:spPr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Muʋiri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womŋeya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93BF93E0-71ED-4F71-BE1B-0DE935E0EB33}" type="parTrans" cxnId="{FB85EF1A-3001-4DE5-B1F3-A0499BE7CAE1}">
      <dgm:prSet custT="1"/>
      <dgm:spPr/>
      <dgm:t>
        <a:bodyPr/>
        <a:lstStyle/>
        <a:p>
          <a:endParaRPr lang="es-ES" sz="2000" b="1"/>
        </a:p>
      </dgm:t>
    </dgm:pt>
    <dgm:pt modelId="{CA57C0D0-524E-41FD-8B95-B9198FB71724}" type="sibTrans" cxnId="{FB85EF1A-3001-4DE5-B1F3-A0499BE7CAE1}">
      <dgm:prSet/>
      <dgm:spPr/>
      <dgm:t>
        <a:bodyPr/>
        <a:lstStyle/>
        <a:p>
          <a:endParaRPr lang="es-ES" sz="2000" b="1"/>
        </a:p>
      </dgm:t>
    </dgm:pt>
    <dgm:pt modelId="{2807C02B-0B79-43EA-9FBB-5F51700CE2F0}" type="pres">
      <dgm:prSet presAssocID="{38695F70-793A-4A77-A3EB-78A8DE3E26A3}" presName="theList" presStyleCnt="0">
        <dgm:presLayoutVars>
          <dgm:dir/>
          <dgm:animLvl val="lvl"/>
          <dgm:resizeHandles val="exact"/>
        </dgm:presLayoutVars>
      </dgm:prSet>
      <dgm:spPr/>
    </dgm:pt>
    <dgm:pt modelId="{36E4492E-1DD6-4801-8DDF-BA1F5716157B}" type="pres">
      <dgm:prSet presAssocID="{83E17149-7319-469A-818C-1FF2DD659723}" presName="compNode" presStyleCnt="0"/>
      <dgm:spPr/>
    </dgm:pt>
    <dgm:pt modelId="{2E1396AD-DD31-463B-9336-07296A70B6FF}" type="pres">
      <dgm:prSet presAssocID="{83E17149-7319-469A-818C-1FF2DD659723}" presName="aNode" presStyleLbl="bgShp" presStyleIdx="0" presStyleCnt="2"/>
      <dgm:spPr/>
    </dgm:pt>
    <dgm:pt modelId="{395691E4-26C2-459A-9166-EE18A7CB3B69}" type="pres">
      <dgm:prSet presAssocID="{83E17149-7319-469A-818C-1FF2DD659723}" presName="textNode" presStyleLbl="bgShp" presStyleIdx="0" presStyleCnt="2"/>
      <dgm:spPr/>
    </dgm:pt>
    <dgm:pt modelId="{FE072DC8-A899-4F9E-9C23-EB0A95087C23}" type="pres">
      <dgm:prSet presAssocID="{83E17149-7319-469A-818C-1FF2DD659723}" presName="compChildNode" presStyleCnt="0"/>
      <dgm:spPr/>
    </dgm:pt>
    <dgm:pt modelId="{D5C39E95-150F-4B8F-8B54-47D2AECF1D2F}" type="pres">
      <dgm:prSet presAssocID="{83E17149-7319-469A-818C-1FF2DD659723}" presName="theInnerList" presStyleCnt="0"/>
      <dgm:spPr/>
    </dgm:pt>
    <dgm:pt modelId="{829428FA-0168-4BE1-91D8-98EE20CB193A}" type="pres">
      <dgm:prSet presAssocID="{12699375-B721-4E77-BC2E-5AD65C5DAC4D}" presName="childNode" presStyleLbl="node1" presStyleIdx="0" presStyleCnt="8">
        <dgm:presLayoutVars>
          <dgm:bulletEnabled val="1"/>
        </dgm:presLayoutVars>
      </dgm:prSet>
      <dgm:spPr/>
    </dgm:pt>
    <dgm:pt modelId="{F5B11C4A-7ABF-46FA-91C3-88A8A78283B1}" type="pres">
      <dgm:prSet presAssocID="{12699375-B721-4E77-BC2E-5AD65C5DAC4D}" presName="aSpace2" presStyleCnt="0"/>
      <dgm:spPr/>
    </dgm:pt>
    <dgm:pt modelId="{4302F1F3-C342-43C6-A03C-A44F8F701A59}" type="pres">
      <dgm:prSet presAssocID="{E0DE9048-D928-4BA7-BB4F-43D1358EE7F3}" presName="childNode" presStyleLbl="node1" presStyleIdx="1" presStyleCnt="8">
        <dgm:presLayoutVars>
          <dgm:bulletEnabled val="1"/>
        </dgm:presLayoutVars>
      </dgm:prSet>
      <dgm:spPr/>
    </dgm:pt>
    <dgm:pt modelId="{01A82AB8-220D-4BA6-8D2E-30C32538DB05}" type="pres">
      <dgm:prSet presAssocID="{E0DE9048-D928-4BA7-BB4F-43D1358EE7F3}" presName="aSpace2" presStyleCnt="0"/>
      <dgm:spPr/>
    </dgm:pt>
    <dgm:pt modelId="{DDBC0427-2071-4B31-AC7E-375317C7AD2B}" type="pres">
      <dgm:prSet presAssocID="{233A7193-613B-4176-9371-C0648953F48E}" presName="childNode" presStyleLbl="node1" presStyleIdx="2" presStyleCnt="8">
        <dgm:presLayoutVars>
          <dgm:bulletEnabled val="1"/>
        </dgm:presLayoutVars>
      </dgm:prSet>
      <dgm:spPr/>
    </dgm:pt>
    <dgm:pt modelId="{727D8ED6-7E7F-464F-B7D8-31B5C24B5EB4}" type="pres">
      <dgm:prSet presAssocID="{233A7193-613B-4176-9371-C0648953F48E}" presName="aSpace2" presStyleCnt="0"/>
      <dgm:spPr/>
    </dgm:pt>
    <dgm:pt modelId="{A105ADEC-5198-496D-85FE-C3796490967F}" type="pres">
      <dgm:prSet presAssocID="{519D1F0D-E002-4DE6-87C1-4FB1A535E5A4}" presName="childNode" presStyleLbl="node1" presStyleIdx="3" presStyleCnt="8">
        <dgm:presLayoutVars>
          <dgm:bulletEnabled val="1"/>
        </dgm:presLayoutVars>
      </dgm:prSet>
      <dgm:spPr/>
    </dgm:pt>
    <dgm:pt modelId="{5EC4D800-F315-48C9-88A6-605B7BBB9D94}" type="pres">
      <dgm:prSet presAssocID="{83E17149-7319-469A-818C-1FF2DD659723}" presName="aSpace" presStyleCnt="0"/>
      <dgm:spPr/>
    </dgm:pt>
    <dgm:pt modelId="{22022A1B-C5BD-457F-9EB1-E57D71F4A348}" type="pres">
      <dgm:prSet presAssocID="{8E83D547-BEA0-43D6-851F-FB2AB543E81A}" presName="compNode" presStyleCnt="0"/>
      <dgm:spPr/>
    </dgm:pt>
    <dgm:pt modelId="{1D9E9CF8-09BD-46E5-93EB-E5FFC136B29B}" type="pres">
      <dgm:prSet presAssocID="{8E83D547-BEA0-43D6-851F-FB2AB543E81A}" presName="aNode" presStyleLbl="bgShp" presStyleIdx="1" presStyleCnt="2"/>
      <dgm:spPr/>
    </dgm:pt>
    <dgm:pt modelId="{D4F6158D-9F4D-4126-8CA1-88202633B254}" type="pres">
      <dgm:prSet presAssocID="{8E83D547-BEA0-43D6-851F-FB2AB543E81A}" presName="textNode" presStyleLbl="bgShp" presStyleIdx="1" presStyleCnt="2"/>
      <dgm:spPr/>
    </dgm:pt>
    <dgm:pt modelId="{806020BA-CD8D-4AED-A86C-9C724BF702E3}" type="pres">
      <dgm:prSet presAssocID="{8E83D547-BEA0-43D6-851F-FB2AB543E81A}" presName="compChildNode" presStyleCnt="0"/>
      <dgm:spPr/>
    </dgm:pt>
    <dgm:pt modelId="{91D3334A-B5C3-4BA6-8880-9B301CBF25D6}" type="pres">
      <dgm:prSet presAssocID="{8E83D547-BEA0-43D6-851F-FB2AB543E81A}" presName="theInnerList" presStyleCnt="0"/>
      <dgm:spPr/>
    </dgm:pt>
    <dgm:pt modelId="{CDB37930-4014-41A8-870F-C464F652B623}" type="pres">
      <dgm:prSet presAssocID="{EE191261-5CBF-4237-82A2-3FDFD7DA5B83}" presName="childNode" presStyleLbl="node1" presStyleIdx="4" presStyleCnt="8">
        <dgm:presLayoutVars>
          <dgm:bulletEnabled val="1"/>
        </dgm:presLayoutVars>
      </dgm:prSet>
      <dgm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</dgm:spPr>
    </dgm:pt>
    <dgm:pt modelId="{6E003B37-9BE1-46D9-A18D-9E430F0983A3}" type="pres">
      <dgm:prSet presAssocID="{EE191261-5CBF-4237-82A2-3FDFD7DA5B83}" presName="aSpace2" presStyleCnt="0"/>
      <dgm:spPr/>
    </dgm:pt>
    <dgm:pt modelId="{194D72CE-67D1-4742-B9A6-0D1582C12846}" type="pres">
      <dgm:prSet presAssocID="{9550A2C8-C8C6-41A6-815B-6951B90DB015}" presName="childNode" presStyleLbl="node1" presStyleIdx="5" presStyleCnt="8">
        <dgm:presLayoutVars>
          <dgm:bulletEnabled val="1"/>
        </dgm:presLayoutVars>
      </dgm:prSet>
      <dgm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</dgm:spPr>
    </dgm:pt>
    <dgm:pt modelId="{A45D2234-217A-4833-A900-C75F37A59A62}" type="pres">
      <dgm:prSet presAssocID="{9550A2C8-C8C6-41A6-815B-6951B90DB015}" presName="aSpace2" presStyleCnt="0"/>
      <dgm:spPr/>
    </dgm:pt>
    <dgm:pt modelId="{604ECA49-D243-4B3D-B636-80F24F632E80}" type="pres">
      <dgm:prSet presAssocID="{A75992AD-56DB-4CCF-8E48-2847AD193CB3}" presName="childNode" presStyleLbl="node1" presStyleIdx="6" presStyleCnt="8">
        <dgm:presLayoutVars>
          <dgm:bulletEnabled val="1"/>
        </dgm:presLayoutVars>
      </dgm:prSet>
      <dgm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</dgm:spPr>
    </dgm:pt>
    <dgm:pt modelId="{98615E3D-B492-4878-813C-2E42917AA873}" type="pres">
      <dgm:prSet presAssocID="{A75992AD-56DB-4CCF-8E48-2847AD193CB3}" presName="aSpace2" presStyleCnt="0"/>
      <dgm:spPr/>
    </dgm:pt>
    <dgm:pt modelId="{11F5C2FE-12DF-41B9-951E-FFDAAFD5D2AD}" type="pres">
      <dgm:prSet presAssocID="{8B3D795D-D6F4-4DE9-8ED9-9FC818D5191C}" presName="childNode" presStyleLbl="node1" presStyleIdx="7" presStyleCnt="8">
        <dgm:presLayoutVars>
          <dgm:bulletEnabled val="1"/>
        </dgm:presLayoutVars>
      </dgm:prSet>
      <dgm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</dgm:spPr>
    </dgm:pt>
  </dgm:ptLst>
  <dgm:cxnLst>
    <dgm:cxn modelId="{FB85EF1A-3001-4DE5-B1F3-A0499BE7CAE1}" srcId="{8E83D547-BEA0-43D6-851F-FB2AB543E81A}" destId="{8B3D795D-D6F4-4DE9-8ED9-9FC818D5191C}" srcOrd="3" destOrd="0" parTransId="{93BF93E0-71ED-4F71-BE1B-0DE935E0EB33}" sibTransId="{CA57C0D0-524E-41FD-8B95-B9198FB71724}"/>
    <dgm:cxn modelId="{4070D32F-A3FF-45A6-9296-741D762B775A}" type="presOf" srcId="{8E83D547-BEA0-43D6-851F-FB2AB543E81A}" destId="{D4F6158D-9F4D-4126-8CA1-88202633B254}" srcOrd="1" destOrd="0" presId="urn:microsoft.com/office/officeart/2005/8/layout/lProcess2"/>
    <dgm:cxn modelId="{F7979B36-51BB-4E0A-8CB4-E4BD69592DFA}" srcId="{38695F70-793A-4A77-A3EB-78A8DE3E26A3}" destId="{8E83D547-BEA0-43D6-851F-FB2AB543E81A}" srcOrd="1" destOrd="0" parTransId="{A76ABEF5-5BA3-4B0E-8EEA-A0489833B575}" sibTransId="{66669874-86BB-4C59-99F0-8E64ACC5865C}"/>
    <dgm:cxn modelId="{3754CC39-D4E2-4190-BC9E-C805A2EC9AD5}" srcId="{8E83D547-BEA0-43D6-851F-FB2AB543E81A}" destId="{EE191261-5CBF-4237-82A2-3FDFD7DA5B83}" srcOrd="0" destOrd="0" parTransId="{1FB3E59A-7608-4C11-9E4D-0BB33B87D9E1}" sibTransId="{BBFD60C4-B499-475C-8F34-A5755C0C88E2}"/>
    <dgm:cxn modelId="{9B9F0D3C-5877-4F58-8862-5F8BD44893E7}" type="presOf" srcId="{EE191261-5CBF-4237-82A2-3FDFD7DA5B83}" destId="{CDB37930-4014-41A8-870F-C464F652B623}" srcOrd="0" destOrd="0" presId="urn:microsoft.com/office/officeart/2005/8/layout/lProcess2"/>
    <dgm:cxn modelId="{E040FD60-A5C7-474F-A4D9-CCE5780EF145}" srcId="{83E17149-7319-469A-818C-1FF2DD659723}" destId="{12699375-B721-4E77-BC2E-5AD65C5DAC4D}" srcOrd="0" destOrd="0" parTransId="{255FE882-5565-4BEB-9507-D0A11EB498DC}" sibTransId="{32A7F041-C80D-47EB-A4EE-4476F2CDF02C}"/>
    <dgm:cxn modelId="{B16FAB6A-A2E9-43B5-9CCE-924C063CE21D}" type="presOf" srcId="{9550A2C8-C8C6-41A6-815B-6951B90DB015}" destId="{194D72CE-67D1-4742-B9A6-0D1582C12846}" srcOrd="0" destOrd="0" presId="urn:microsoft.com/office/officeart/2005/8/layout/lProcess2"/>
    <dgm:cxn modelId="{77C5814D-13F8-497C-AEA5-5AF69334A642}" srcId="{83E17149-7319-469A-818C-1FF2DD659723}" destId="{519D1F0D-E002-4DE6-87C1-4FB1A535E5A4}" srcOrd="3" destOrd="0" parTransId="{430224E0-7C8D-444E-88C4-2B53E9A65260}" sibTransId="{32959191-C429-4879-8CA0-04B501617B43}"/>
    <dgm:cxn modelId="{4569C076-05AC-4464-8725-4DF6259C0891}" type="presOf" srcId="{519D1F0D-E002-4DE6-87C1-4FB1A535E5A4}" destId="{A105ADEC-5198-496D-85FE-C3796490967F}" srcOrd="0" destOrd="0" presId="urn:microsoft.com/office/officeart/2005/8/layout/lProcess2"/>
    <dgm:cxn modelId="{11D31478-0D34-4ED0-A073-AC765BD022C2}" type="presOf" srcId="{8B3D795D-D6F4-4DE9-8ED9-9FC818D5191C}" destId="{11F5C2FE-12DF-41B9-951E-FFDAAFD5D2AD}" srcOrd="0" destOrd="0" presId="urn:microsoft.com/office/officeart/2005/8/layout/lProcess2"/>
    <dgm:cxn modelId="{1CE5EC79-FBF3-43AF-A6B6-D7F702E1DD21}" srcId="{8E83D547-BEA0-43D6-851F-FB2AB543E81A}" destId="{A75992AD-56DB-4CCF-8E48-2847AD193CB3}" srcOrd="2" destOrd="0" parTransId="{FC02E9A0-A92D-4D0D-81CB-4823E15A9840}" sibTransId="{010BA8EC-3456-40A5-BC34-E4EB009DBC33}"/>
    <dgm:cxn modelId="{BBF6477E-9D7A-43D3-8E25-F80941A04914}" srcId="{83E17149-7319-469A-818C-1FF2DD659723}" destId="{E0DE9048-D928-4BA7-BB4F-43D1358EE7F3}" srcOrd="1" destOrd="0" parTransId="{2FED8859-2DF6-4E10-83CD-FB62EDF80ACE}" sibTransId="{65BCA1E7-C679-4BE0-B6F5-DC6764D90EDF}"/>
    <dgm:cxn modelId="{CB12EE84-FEBA-4948-AA5E-7F38D1D66970}" type="presOf" srcId="{8E83D547-BEA0-43D6-851F-FB2AB543E81A}" destId="{1D9E9CF8-09BD-46E5-93EB-E5FFC136B29B}" srcOrd="0" destOrd="0" presId="urn:microsoft.com/office/officeart/2005/8/layout/lProcess2"/>
    <dgm:cxn modelId="{74774F86-E605-438D-BD55-F54725FD24EB}" type="presOf" srcId="{233A7193-613B-4176-9371-C0648953F48E}" destId="{DDBC0427-2071-4B31-AC7E-375317C7AD2B}" srcOrd="0" destOrd="0" presId="urn:microsoft.com/office/officeart/2005/8/layout/lProcess2"/>
    <dgm:cxn modelId="{3233338D-2767-419B-94C1-CA640E0A4FB5}" type="presOf" srcId="{38695F70-793A-4A77-A3EB-78A8DE3E26A3}" destId="{2807C02B-0B79-43EA-9FBB-5F51700CE2F0}" srcOrd="0" destOrd="0" presId="urn:microsoft.com/office/officeart/2005/8/layout/lProcess2"/>
    <dgm:cxn modelId="{0EA6D09A-D831-4A54-A3A6-287ED6210F92}" type="presOf" srcId="{12699375-B721-4E77-BC2E-5AD65C5DAC4D}" destId="{829428FA-0168-4BE1-91D8-98EE20CB193A}" srcOrd="0" destOrd="0" presId="urn:microsoft.com/office/officeart/2005/8/layout/lProcess2"/>
    <dgm:cxn modelId="{5A31E5A0-FA05-453A-90F3-7313A518505C}" type="presOf" srcId="{A75992AD-56DB-4CCF-8E48-2847AD193CB3}" destId="{604ECA49-D243-4B3D-B636-80F24F632E80}" srcOrd="0" destOrd="0" presId="urn:microsoft.com/office/officeart/2005/8/layout/lProcess2"/>
    <dgm:cxn modelId="{CD0277BE-04EC-431F-8209-0D99C4EFCD2E}" srcId="{83E17149-7319-469A-818C-1FF2DD659723}" destId="{233A7193-613B-4176-9371-C0648953F48E}" srcOrd="2" destOrd="0" parTransId="{3A09906F-B361-4C4E-819A-1F3C780D74B4}" sibTransId="{98C151DC-2A99-498A-AD73-7AD7950CB9D7}"/>
    <dgm:cxn modelId="{1C404FCA-AD7C-4F00-92F5-148F9A430FDA}" type="presOf" srcId="{83E17149-7319-469A-818C-1FF2DD659723}" destId="{2E1396AD-DD31-463B-9336-07296A70B6FF}" srcOrd="0" destOrd="0" presId="urn:microsoft.com/office/officeart/2005/8/layout/lProcess2"/>
    <dgm:cxn modelId="{6CE3FDD7-2D94-49D1-8DD4-C030FBA7CFE0}" srcId="{38695F70-793A-4A77-A3EB-78A8DE3E26A3}" destId="{83E17149-7319-469A-818C-1FF2DD659723}" srcOrd="0" destOrd="0" parTransId="{DBE4E3E8-01B5-41F8-BF41-778A6716543D}" sibTransId="{D0D949EE-3858-4B53-A64E-C90A5E1468CF}"/>
    <dgm:cxn modelId="{EC853EE1-0179-4392-870F-B95CCDE1EB59}" srcId="{8E83D547-BEA0-43D6-851F-FB2AB543E81A}" destId="{9550A2C8-C8C6-41A6-815B-6951B90DB015}" srcOrd="1" destOrd="0" parTransId="{25D3EB43-6BF0-4EAA-B349-F48B291CAFA8}" sibTransId="{2799D0D0-50BC-4AAF-A977-35D2430A0001}"/>
    <dgm:cxn modelId="{513C43F9-C3A4-440B-88C6-84BC26A8E265}" type="presOf" srcId="{E0DE9048-D928-4BA7-BB4F-43D1358EE7F3}" destId="{4302F1F3-C342-43C6-A03C-A44F8F701A59}" srcOrd="0" destOrd="0" presId="urn:microsoft.com/office/officeart/2005/8/layout/lProcess2"/>
    <dgm:cxn modelId="{25CBC4FE-322B-4523-9683-994C381737B6}" type="presOf" srcId="{83E17149-7319-469A-818C-1FF2DD659723}" destId="{395691E4-26C2-459A-9166-EE18A7CB3B69}" srcOrd="1" destOrd="0" presId="urn:microsoft.com/office/officeart/2005/8/layout/lProcess2"/>
    <dgm:cxn modelId="{EE6A6218-C396-4F23-852F-F695B794B648}" type="presParOf" srcId="{2807C02B-0B79-43EA-9FBB-5F51700CE2F0}" destId="{36E4492E-1DD6-4801-8DDF-BA1F5716157B}" srcOrd="0" destOrd="0" presId="urn:microsoft.com/office/officeart/2005/8/layout/lProcess2"/>
    <dgm:cxn modelId="{49B1AFBB-B22E-4436-A8E4-18BDA9EEA1FE}" type="presParOf" srcId="{36E4492E-1DD6-4801-8DDF-BA1F5716157B}" destId="{2E1396AD-DD31-463B-9336-07296A70B6FF}" srcOrd="0" destOrd="0" presId="urn:microsoft.com/office/officeart/2005/8/layout/lProcess2"/>
    <dgm:cxn modelId="{5B224D68-465F-4E3D-AD10-C48E3081CA3E}" type="presParOf" srcId="{36E4492E-1DD6-4801-8DDF-BA1F5716157B}" destId="{395691E4-26C2-459A-9166-EE18A7CB3B69}" srcOrd="1" destOrd="0" presId="urn:microsoft.com/office/officeart/2005/8/layout/lProcess2"/>
    <dgm:cxn modelId="{C984790B-EDE8-4651-BF40-0CFAC34FAADD}" type="presParOf" srcId="{36E4492E-1DD6-4801-8DDF-BA1F5716157B}" destId="{FE072DC8-A899-4F9E-9C23-EB0A95087C23}" srcOrd="2" destOrd="0" presId="urn:microsoft.com/office/officeart/2005/8/layout/lProcess2"/>
    <dgm:cxn modelId="{C3DCA9B1-5A66-4DD6-8AAD-B6DE6696C87C}" type="presParOf" srcId="{FE072DC8-A899-4F9E-9C23-EB0A95087C23}" destId="{D5C39E95-150F-4B8F-8B54-47D2AECF1D2F}" srcOrd="0" destOrd="0" presId="urn:microsoft.com/office/officeart/2005/8/layout/lProcess2"/>
    <dgm:cxn modelId="{52805095-FD8E-460C-9EF5-5331D09E674C}" type="presParOf" srcId="{D5C39E95-150F-4B8F-8B54-47D2AECF1D2F}" destId="{829428FA-0168-4BE1-91D8-98EE20CB193A}" srcOrd="0" destOrd="0" presId="urn:microsoft.com/office/officeart/2005/8/layout/lProcess2"/>
    <dgm:cxn modelId="{45A2F45B-F859-4832-83AC-EF8D663846CE}" type="presParOf" srcId="{D5C39E95-150F-4B8F-8B54-47D2AECF1D2F}" destId="{F5B11C4A-7ABF-46FA-91C3-88A8A78283B1}" srcOrd="1" destOrd="0" presId="urn:microsoft.com/office/officeart/2005/8/layout/lProcess2"/>
    <dgm:cxn modelId="{8F57FFDF-D727-40AE-9076-3BA6CADB0990}" type="presParOf" srcId="{D5C39E95-150F-4B8F-8B54-47D2AECF1D2F}" destId="{4302F1F3-C342-43C6-A03C-A44F8F701A59}" srcOrd="2" destOrd="0" presId="urn:microsoft.com/office/officeart/2005/8/layout/lProcess2"/>
    <dgm:cxn modelId="{6F7D95CB-DE14-45CA-9095-8507D6BDA573}" type="presParOf" srcId="{D5C39E95-150F-4B8F-8B54-47D2AECF1D2F}" destId="{01A82AB8-220D-4BA6-8D2E-30C32538DB05}" srcOrd="3" destOrd="0" presId="urn:microsoft.com/office/officeart/2005/8/layout/lProcess2"/>
    <dgm:cxn modelId="{8232A3EC-E35E-44A5-A29E-EE6F43EEC42C}" type="presParOf" srcId="{D5C39E95-150F-4B8F-8B54-47D2AECF1D2F}" destId="{DDBC0427-2071-4B31-AC7E-375317C7AD2B}" srcOrd="4" destOrd="0" presId="urn:microsoft.com/office/officeart/2005/8/layout/lProcess2"/>
    <dgm:cxn modelId="{DF513942-8085-4FA0-9710-4D096AD66E8A}" type="presParOf" srcId="{D5C39E95-150F-4B8F-8B54-47D2AECF1D2F}" destId="{727D8ED6-7E7F-464F-B7D8-31B5C24B5EB4}" srcOrd="5" destOrd="0" presId="urn:microsoft.com/office/officeart/2005/8/layout/lProcess2"/>
    <dgm:cxn modelId="{EF7CA9F6-B0A8-4701-8DDA-93D92E139028}" type="presParOf" srcId="{D5C39E95-150F-4B8F-8B54-47D2AECF1D2F}" destId="{A105ADEC-5198-496D-85FE-C3796490967F}" srcOrd="6" destOrd="0" presId="urn:microsoft.com/office/officeart/2005/8/layout/lProcess2"/>
    <dgm:cxn modelId="{E65CF15D-BC54-46C6-918A-C32564E7A470}" type="presParOf" srcId="{2807C02B-0B79-43EA-9FBB-5F51700CE2F0}" destId="{5EC4D800-F315-48C9-88A6-605B7BBB9D94}" srcOrd="1" destOrd="0" presId="urn:microsoft.com/office/officeart/2005/8/layout/lProcess2"/>
    <dgm:cxn modelId="{88E52DBF-06B3-4540-991E-AB7891CB069A}" type="presParOf" srcId="{2807C02B-0B79-43EA-9FBB-5F51700CE2F0}" destId="{22022A1B-C5BD-457F-9EB1-E57D71F4A348}" srcOrd="2" destOrd="0" presId="urn:microsoft.com/office/officeart/2005/8/layout/lProcess2"/>
    <dgm:cxn modelId="{6D975F1B-B64B-45C2-88DD-945D934489BB}" type="presParOf" srcId="{22022A1B-C5BD-457F-9EB1-E57D71F4A348}" destId="{1D9E9CF8-09BD-46E5-93EB-E5FFC136B29B}" srcOrd="0" destOrd="0" presId="urn:microsoft.com/office/officeart/2005/8/layout/lProcess2"/>
    <dgm:cxn modelId="{6B414F58-EE1C-4F2D-8361-1AC730778EC0}" type="presParOf" srcId="{22022A1B-C5BD-457F-9EB1-E57D71F4A348}" destId="{D4F6158D-9F4D-4126-8CA1-88202633B254}" srcOrd="1" destOrd="0" presId="urn:microsoft.com/office/officeart/2005/8/layout/lProcess2"/>
    <dgm:cxn modelId="{AA9288E2-5643-4224-BCCC-FDBAA22F958A}" type="presParOf" srcId="{22022A1B-C5BD-457F-9EB1-E57D71F4A348}" destId="{806020BA-CD8D-4AED-A86C-9C724BF702E3}" srcOrd="2" destOrd="0" presId="urn:microsoft.com/office/officeart/2005/8/layout/lProcess2"/>
    <dgm:cxn modelId="{08AADA9F-FCFE-4B17-9E69-4B6C259FDB4E}" type="presParOf" srcId="{806020BA-CD8D-4AED-A86C-9C724BF702E3}" destId="{91D3334A-B5C3-4BA6-8880-9B301CBF25D6}" srcOrd="0" destOrd="0" presId="urn:microsoft.com/office/officeart/2005/8/layout/lProcess2"/>
    <dgm:cxn modelId="{54A18252-F553-4D3C-84CE-6EFAF67B89EE}" type="presParOf" srcId="{91D3334A-B5C3-4BA6-8880-9B301CBF25D6}" destId="{CDB37930-4014-41A8-870F-C464F652B623}" srcOrd="0" destOrd="0" presId="urn:microsoft.com/office/officeart/2005/8/layout/lProcess2"/>
    <dgm:cxn modelId="{C646119A-81AC-400B-8ECE-F609BAA01E90}" type="presParOf" srcId="{91D3334A-B5C3-4BA6-8880-9B301CBF25D6}" destId="{6E003B37-9BE1-46D9-A18D-9E430F0983A3}" srcOrd="1" destOrd="0" presId="urn:microsoft.com/office/officeart/2005/8/layout/lProcess2"/>
    <dgm:cxn modelId="{AB2D4FB1-B9C2-4D2A-AC8B-B8DAD8AB0A50}" type="presParOf" srcId="{91D3334A-B5C3-4BA6-8880-9B301CBF25D6}" destId="{194D72CE-67D1-4742-B9A6-0D1582C12846}" srcOrd="2" destOrd="0" presId="urn:microsoft.com/office/officeart/2005/8/layout/lProcess2"/>
    <dgm:cxn modelId="{8B462EC0-161B-4524-B692-56FA563A960C}" type="presParOf" srcId="{91D3334A-B5C3-4BA6-8880-9B301CBF25D6}" destId="{A45D2234-217A-4833-A900-C75F37A59A62}" srcOrd="3" destOrd="0" presId="urn:microsoft.com/office/officeart/2005/8/layout/lProcess2"/>
    <dgm:cxn modelId="{3691DAFC-5094-4AEA-84C4-ED7FC738218B}" type="presParOf" srcId="{91D3334A-B5C3-4BA6-8880-9B301CBF25D6}" destId="{604ECA49-D243-4B3D-B636-80F24F632E80}" srcOrd="4" destOrd="0" presId="urn:microsoft.com/office/officeart/2005/8/layout/lProcess2"/>
    <dgm:cxn modelId="{3F764889-8E6E-4D28-A11E-8538E5EEBD5B}" type="presParOf" srcId="{91D3334A-B5C3-4BA6-8880-9B301CBF25D6}" destId="{98615E3D-B492-4878-813C-2E42917AA873}" srcOrd="5" destOrd="0" presId="urn:microsoft.com/office/officeart/2005/8/layout/lProcess2"/>
    <dgm:cxn modelId="{EB8AAA8B-1990-45D9-B299-EF4227A20DA8}" type="presParOf" srcId="{91D3334A-B5C3-4BA6-8880-9B301CBF25D6}" destId="{11F5C2FE-12DF-41B9-951E-FFDAAFD5D2AD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B50FE-812A-4E24-8EAE-19E986D83A18}">
      <dsp:nvSpPr>
        <dsp:cNvPr id="0" name=""/>
        <dsp:cNvSpPr/>
      </dsp:nvSpPr>
      <dsp:spPr>
        <a:xfrm>
          <a:off x="1432" y="0"/>
          <a:ext cx="3724564" cy="30931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solidFill>
                <a:schemeClr val="bg2">
                  <a:lumMod val="50000"/>
                </a:schemeClr>
              </a:solidFill>
            </a:rPr>
            <a:t>Kumuka</a:t>
          </a:r>
          <a:r>
            <a:rPr lang="en-US" sz="2400" b="1" kern="1200" dirty="0">
              <a:solidFill>
                <a:schemeClr val="bg2">
                  <a:lumMod val="50000"/>
                </a:schemeClr>
              </a:solidFill>
            </a:rPr>
            <a:t> </a:t>
          </a:r>
          <a:r>
            <a:rPr lang="en-US" sz="2400" b="1" kern="1200" dirty="0" err="1">
              <a:solidFill>
                <a:schemeClr val="bg2">
                  <a:lumMod val="50000"/>
                </a:schemeClr>
              </a:solidFill>
            </a:rPr>
            <a:t>kwaJesu</a:t>
          </a:r>
          <a:r>
            <a:rPr lang="en" sz="2400" b="1" kern="1200" dirty="0">
              <a:solidFill>
                <a:schemeClr val="bg2">
                  <a:lumMod val="50000"/>
                </a:schemeClr>
              </a:solidFill>
            </a:rPr>
            <a:t> kubva kuvakafa</a:t>
          </a:r>
          <a:endParaRPr lang="es-ES" sz="2400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1432" y="0"/>
        <a:ext cx="3724564" cy="927946"/>
      </dsp:txXfrm>
    </dsp:sp>
    <dsp:sp modelId="{E09063D0-9535-4503-BD09-893DCAF454E0}">
      <dsp:nvSpPr>
        <dsp:cNvPr id="0" name=""/>
        <dsp:cNvSpPr/>
      </dsp:nvSpPr>
      <dsp:spPr>
        <a:xfrm>
          <a:off x="104826" y="927946"/>
          <a:ext cx="3517776" cy="2010550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Kumuka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kubva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kuvakafa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chiitiko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chakaitika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munhoroondo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here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VaKorinte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15:1-11)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3713" y="986833"/>
        <a:ext cx="3400002" cy="1892776"/>
      </dsp:txXfrm>
    </dsp:sp>
    <dsp:sp modelId="{2F1DD725-F75C-4F7E-B36D-FA5BA921C31E}">
      <dsp:nvSpPr>
        <dsp:cNvPr id="0" name=""/>
        <dsp:cNvSpPr/>
      </dsp:nvSpPr>
      <dsp:spPr>
        <a:xfrm>
          <a:off x="4005339" y="0"/>
          <a:ext cx="3724564" cy="3093154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solidFill>
                <a:schemeClr val="accent3">
                  <a:lumMod val="50000"/>
                </a:schemeClr>
              </a:solidFill>
            </a:rPr>
            <a:t>Migumisiro</a:t>
          </a:r>
          <a:r>
            <a:rPr lang="en-US" sz="24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US" sz="2400" b="1" kern="1200" dirty="0" err="1">
              <a:solidFill>
                <a:schemeClr val="accent3">
                  <a:lumMod val="50000"/>
                </a:schemeClr>
              </a:solidFill>
            </a:rPr>
            <a:t>yerumuko</a:t>
          </a:r>
          <a:r>
            <a:rPr lang="en-US" sz="24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US" sz="2400" b="1" kern="1200" dirty="0" err="1">
              <a:solidFill>
                <a:schemeClr val="accent3">
                  <a:lumMod val="50000"/>
                </a:schemeClr>
              </a:solidFill>
            </a:rPr>
            <a:t>rwaJesu</a:t>
          </a:r>
          <a:endParaRPr lang="es-ES" sz="24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4005339" y="0"/>
        <a:ext cx="3724564" cy="927946"/>
      </dsp:txXfrm>
    </dsp:sp>
    <dsp:sp modelId="{32002B3D-B8F3-42C6-8DBF-A2D821CD7F5D}">
      <dsp:nvSpPr>
        <dsp:cNvPr id="0" name=""/>
        <dsp:cNvSpPr/>
      </dsp:nvSpPr>
      <dsp:spPr>
        <a:xfrm>
          <a:off x="4108733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ɗai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asina‐kumutswa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VaKorinte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15:12-19)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956168"/>
        <a:ext cx="3463144" cy="877996"/>
      </dsp:txXfrm>
    </dsp:sp>
    <dsp:sp modelId="{41DE413E-B5E9-475D-984F-D2DA532C8EAB}">
      <dsp:nvSpPr>
        <dsp:cNvPr id="0" name=""/>
        <dsp:cNvSpPr/>
      </dsp:nvSpPr>
      <dsp:spPr>
        <a:xfrm>
          <a:off x="4108733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Chii chinovimbisa kumuka kubva kuvakafa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VaKorinte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15:20-34)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2032277"/>
        <a:ext cx="3463144" cy="877996"/>
      </dsp:txXfrm>
    </dsp:sp>
    <dsp:sp modelId="{11D0B788-D01C-4F0A-AEB9-E6A8168E3E55}">
      <dsp:nvSpPr>
        <dsp:cNvPr id="0" name=""/>
        <dsp:cNvSpPr/>
      </dsp:nvSpPr>
      <dsp:spPr>
        <a:xfrm>
          <a:off x="8009246" y="0"/>
          <a:ext cx="3724564" cy="3093154"/>
        </a:xfrm>
        <a:prstGeom prst="roundRect">
          <a:avLst>
            <a:gd name="adj" fmla="val 10000"/>
          </a:avLst>
        </a:prstGeom>
        <a:solidFill>
          <a:srgbClr val="FFE8D1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solidFill>
                <a:schemeClr val="accent5">
                  <a:lumMod val="50000"/>
                </a:schemeClr>
              </a:solidFill>
            </a:rPr>
            <a:t>Kumuka</a:t>
          </a:r>
          <a:r>
            <a:rPr lang="en-US" sz="24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US" sz="2400" b="1" kern="1200" dirty="0" err="1">
              <a:solidFill>
                <a:schemeClr val="accent5">
                  <a:lumMod val="50000"/>
                </a:schemeClr>
              </a:solidFill>
            </a:rPr>
            <a:t>kwedu</a:t>
          </a:r>
          <a:r>
            <a:rPr lang="en-US" sz="24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US" sz="2400" b="1" kern="1200" dirty="0" err="1">
              <a:solidFill>
                <a:schemeClr val="accent5">
                  <a:lumMod val="50000"/>
                </a:schemeClr>
              </a:solidFill>
            </a:rPr>
            <a:t>kuvakafa</a:t>
          </a:r>
          <a:endParaRPr lang="es-ES" sz="24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8009246" y="0"/>
        <a:ext cx="3724564" cy="927946"/>
      </dsp:txXfrm>
    </dsp:sp>
    <dsp:sp modelId="{D807EF26-A263-4449-8A79-4A86C860055E}">
      <dsp:nvSpPr>
        <dsp:cNvPr id="0" name=""/>
        <dsp:cNvSpPr/>
      </dsp:nvSpPr>
      <dsp:spPr>
        <a:xfrm>
          <a:off x="8112639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Tichamutswa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nemuviri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wakaita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sei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VaKorinte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15:35-49)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956168"/>
        <a:ext cx="3463144" cy="877996"/>
      </dsp:txXfrm>
    </dsp:sp>
    <dsp:sp modelId="{7EA0F242-578F-439F-A6AE-1FCF616867CE}">
      <dsp:nvSpPr>
        <dsp:cNvPr id="0" name=""/>
        <dsp:cNvSpPr/>
      </dsp:nvSpPr>
      <dsp:spPr>
        <a:xfrm>
          <a:off x="8112639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Tichamutswa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rinhi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VaKorinte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15:50-58)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2032277"/>
        <a:ext cx="3463144" cy="8779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9738" y="0"/>
          <a:ext cx="163272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Inoparidzwa</a:t>
          </a:r>
        </a:p>
      </dsp:txBody>
      <dsp:txXfrm>
        <a:off x="27422" y="17684"/>
        <a:ext cx="1597359" cy="568398"/>
      </dsp:txXfrm>
    </dsp:sp>
    <dsp:sp modelId="{AF37FF43-353A-4927-B701-7D3665336D78}">
      <dsp:nvSpPr>
        <dsp:cNvPr id="0" name=""/>
        <dsp:cNvSpPr/>
      </dsp:nvSpPr>
      <dsp:spPr>
        <a:xfrm>
          <a:off x="1793716" y="114333"/>
          <a:ext cx="320649" cy="37509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1793716" y="189353"/>
        <a:ext cx="224454" cy="225059"/>
      </dsp:txXfrm>
    </dsp:sp>
    <dsp:sp modelId="{EAD085D7-2CFB-403A-908B-420116A5AECF}">
      <dsp:nvSpPr>
        <dsp:cNvPr id="0" name=""/>
        <dsp:cNvSpPr/>
      </dsp:nvSpPr>
      <dsp:spPr>
        <a:xfrm>
          <a:off x="2247466" y="0"/>
          <a:ext cx="1512499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31049"/>
                <a:satOff val="-3694"/>
                <a:lumOff val="94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1049"/>
                <a:satOff val="-3694"/>
                <a:lumOff val="94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1049"/>
                <a:satOff val="-3694"/>
                <a:lumOff val="94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Inogamuchirwa</a:t>
          </a:r>
        </a:p>
      </dsp:txBody>
      <dsp:txXfrm>
        <a:off x="2265150" y="17684"/>
        <a:ext cx="1477131" cy="568398"/>
      </dsp:txXfrm>
    </dsp:sp>
    <dsp:sp modelId="{C5E937D9-F6F8-4C40-A5FD-52900AF2D166}">
      <dsp:nvSpPr>
        <dsp:cNvPr id="0" name=""/>
        <dsp:cNvSpPr/>
      </dsp:nvSpPr>
      <dsp:spPr>
        <a:xfrm>
          <a:off x="3911214" y="114333"/>
          <a:ext cx="320649" cy="37509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96548"/>
                <a:satOff val="-5364"/>
                <a:lumOff val="129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196548"/>
                <a:satOff val="-5364"/>
                <a:lumOff val="129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196548"/>
                <a:satOff val="-5364"/>
                <a:lumOff val="129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3911214" y="189353"/>
        <a:ext cx="224454" cy="225059"/>
      </dsp:txXfrm>
    </dsp:sp>
    <dsp:sp modelId="{513371BA-BC18-4303-A20F-DD0852FD91EA}">
      <dsp:nvSpPr>
        <dsp:cNvPr id="0" name=""/>
        <dsp:cNvSpPr/>
      </dsp:nvSpPr>
      <dsp:spPr>
        <a:xfrm>
          <a:off x="4364964" y="0"/>
          <a:ext cx="1916608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262097"/>
                <a:satOff val="-7387"/>
                <a:lumOff val="1896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62097"/>
                <a:satOff val="-7387"/>
                <a:lumOff val="1896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62097"/>
                <a:satOff val="-7387"/>
                <a:lumOff val="1896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Yomirwa nayo</a:t>
          </a:r>
        </a:p>
      </dsp:txBody>
      <dsp:txXfrm>
        <a:off x="4382648" y="17684"/>
        <a:ext cx="1881240" cy="568398"/>
      </dsp:txXfrm>
    </dsp:sp>
    <dsp:sp modelId="{304BD7EC-1449-4DA1-963A-84B74052439F}">
      <dsp:nvSpPr>
        <dsp:cNvPr id="0" name=""/>
        <dsp:cNvSpPr/>
      </dsp:nvSpPr>
      <dsp:spPr>
        <a:xfrm>
          <a:off x="6432823" y="114333"/>
          <a:ext cx="320649" cy="37509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93096"/>
                <a:satOff val="-10729"/>
                <a:lumOff val="259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393096"/>
                <a:satOff val="-10729"/>
                <a:lumOff val="259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393096"/>
                <a:satOff val="-10729"/>
                <a:lumOff val="259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6432823" y="189353"/>
        <a:ext cx="224454" cy="225059"/>
      </dsp:txXfrm>
    </dsp:sp>
    <dsp:sp modelId="{F9596D62-913C-41FA-ADE4-FD54834BAACF}">
      <dsp:nvSpPr>
        <dsp:cNvPr id="0" name=""/>
        <dsp:cNvSpPr/>
      </dsp:nvSpPr>
      <dsp:spPr>
        <a:xfrm>
          <a:off x="6886572" y="0"/>
          <a:ext cx="1657139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93146"/>
                <a:satOff val="-11081"/>
                <a:lumOff val="2844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93146"/>
                <a:satOff val="-11081"/>
                <a:lumOff val="2844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93146"/>
                <a:satOff val="-11081"/>
                <a:lumOff val="2844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solidFill>
                <a:schemeClr val="tx1"/>
              </a:solidFill>
            </a:rPr>
            <a:t>Ruponeso rwowanikwa</a:t>
          </a:r>
          <a:endParaRPr lang="es-ES" sz="1800" b="1" kern="1200" dirty="0">
            <a:solidFill>
              <a:schemeClr val="tx1"/>
            </a:solidFill>
          </a:endParaRPr>
        </a:p>
      </dsp:txBody>
      <dsp:txXfrm>
        <a:off x="6904256" y="17684"/>
        <a:ext cx="1621771" cy="5683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212" y="0"/>
          <a:ext cx="2700005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  <a:effectLst/>
            </a:rPr>
            <a:t>Kristu</a:t>
          </a:r>
          <a:r>
            <a:rPr lang="en-US" sz="2000" b="1" kern="1200" dirty="0">
              <a:solidFill>
                <a:schemeClr val="tx1"/>
              </a:solidFill>
              <a:effectLst/>
            </a:rPr>
            <a:t> </a:t>
          </a:r>
          <a:r>
            <a:rPr lang="en-US" sz="2000" b="1" kern="1200" dirty="0" err="1">
              <a:solidFill>
                <a:schemeClr val="tx1"/>
              </a:solidFill>
              <a:effectLst/>
            </a:rPr>
            <a:t>wakafira</a:t>
          </a:r>
          <a:r>
            <a:rPr lang="en-US" sz="2000" b="1" kern="1200" dirty="0">
              <a:solidFill>
                <a:schemeClr val="tx1"/>
              </a:solidFill>
              <a:effectLst/>
            </a:rPr>
            <a:t> ɀ</a:t>
          </a:r>
          <a:r>
            <a:rPr lang="en-US" sz="2000" b="1" kern="1200" dirty="0" err="1">
              <a:solidFill>
                <a:schemeClr val="tx1"/>
              </a:solidFill>
              <a:effectLst/>
            </a:rPr>
            <a:t>iʋi</a:t>
          </a:r>
          <a:r>
            <a:rPr lang="en-US" sz="2000" b="1" kern="1200" dirty="0">
              <a:solidFill>
                <a:schemeClr val="tx1"/>
              </a:solidFill>
              <a:effectLst/>
            </a:rPr>
            <a:t> ɀ</a:t>
          </a:r>
          <a:r>
            <a:rPr lang="en-US" sz="2000" b="1" kern="1200" dirty="0" err="1">
              <a:solidFill>
                <a:schemeClr val="tx1"/>
              </a:solidFill>
              <a:effectLst/>
            </a:rPr>
            <a:t>eɗu</a:t>
          </a:r>
          <a:endParaRPr lang="en" sz="2000" b="1" kern="1200" dirty="0">
            <a:solidFill>
              <a:schemeClr val="tx1"/>
            </a:solidFill>
            <a:effectLst/>
          </a:endParaRPr>
        </a:p>
      </dsp:txBody>
      <dsp:txXfrm>
        <a:off x="22896" y="17684"/>
        <a:ext cx="2664637" cy="568398"/>
      </dsp:txXfrm>
    </dsp:sp>
    <dsp:sp modelId="{AF37FF43-353A-4927-B701-7D3665336D78}">
      <dsp:nvSpPr>
        <dsp:cNvPr id="0" name=""/>
        <dsp:cNvSpPr/>
      </dsp:nvSpPr>
      <dsp:spPr>
        <a:xfrm>
          <a:off x="290528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2905285" y="153032"/>
        <a:ext cx="296899" cy="297700"/>
      </dsp:txXfrm>
    </dsp:sp>
    <dsp:sp modelId="{EAD085D7-2CFB-403A-908B-420116A5AECF}">
      <dsp:nvSpPr>
        <dsp:cNvPr id="0" name=""/>
        <dsp:cNvSpPr/>
      </dsp:nvSpPr>
      <dsp:spPr>
        <a:xfrm>
          <a:off x="3505486" y="0"/>
          <a:ext cx="20006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  <a:effectLst/>
            </a:rPr>
            <a:t>Kristu </a:t>
          </a:r>
          <a:r>
            <a:rPr lang="en-US" sz="2000" b="1" kern="1200" dirty="0" err="1">
              <a:solidFill>
                <a:schemeClr val="tx1"/>
              </a:solidFill>
              <a:effectLst/>
            </a:rPr>
            <a:t>wakaʋigwa</a:t>
          </a:r>
          <a:endParaRPr lang="en" sz="2000" b="1" kern="1200" dirty="0">
            <a:solidFill>
              <a:schemeClr val="tx1"/>
            </a:solidFill>
            <a:effectLst/>
          </a:endParaRPr>
        </a:p>
      </dsp:txBody>
      <dsp:txXfrm>
        <a:off x="3523170" y="17684"/>
        <a:ext cx="1965303" cy="568398"/>
      </dsp:txXfrm>
    </dsp:sp>
    <dsp:sp modelId="{C5E937D9-F6F8-4C40-A5FD-52900AF2D166}">
      <dsp:nvSpPr>
        <dsp:cNvPr id="0" name=""/>
        <dsp:cNvSpPr/>
      </dsp:nvSpPr>
      <dsp:spPr>
        <a:xfrm>
          <a:off x="570622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799993"/>
            <a:satOff val="0"/>
            <a:lumOff val="-3000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5706225" y="153032"/>
        <a:ext cx="296899" cy="297700"/>
      </dsp:txXfrm>
    </dsp:sp>
    <dsp:sp modelId="{513371BA-BC18-4303-A20F-DD0852FD91EA}">
      <dsp:nvSpPr>
        <dsp:cNvPr id="0" name=""/>
        <dsp:cNvSpPr/>
      </dsp:nvSpPr>
      <dsp:spPr>
        <a:xfrm>
          <a:off x="6306426" y="0"/>
          <a:ext cx="224181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Kristu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akamutswa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nezuʋa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retatu</a:t>
          </a:r>
          <a:endParaRPr lang="es-ES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324110" y="17684"/>
        <a:ext cx="2206444" cy="5683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619" y="0"/>
          <a:ext cx="15771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>
              <a:solidFill>
                <a:srgbClr val="6B00B4"/>
              </a:solidFill>
            </a:rPr>
            <a:t>Petro nevane gumi nevaviri</a:t>
          </a:r>
          <a:endParaRPr lang="es-ES" sz="1600" b="1" kern="1200" dirty="0">
            <a:solidFill>
              <a:srgbClr val="6B00B4"/>
            </a:solidFill>
          </a:endParaRPr>
        </a:p>
      </dsp:txBody>
      <dsp:txXfrm>
        <a:off x="23303" y="17684"/>
        <a:ext cx="1541803" cy="568398"/>
      </dsp:txXfrm>
    </dsp:sp>
    <dsp:sp modelId="{AF37FF43-353A-4927-B701-7D3665336D78}">
      <dsp:nvSpPr>
        <dsp:cNvPr id="0" name=""/>
        <dsp:cNvSpPr/>
      </dsp:nvSpPr>
      <dsp:spPr>
        <a:xfrm>
          <a:off x="1740507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1740507" y="184541"/>
        <a:ext cx="234052" cy="234682"/>
      </dsp:txXfrm>
    </dsp:sp>
    <dsp:sp modelId="{EAD085D7-2CFB-403A-908B-420116A5AECF}">
      <dsp:nvSpPr>
        <dsp:cNvPr id="0" name=""/>
        <dsp:cNvSpPr/>
      </dsp:nvSpPr>
      <dsp:spPr>
        <a:xfrm>
          <a:off x="2213659" y="0"/>
          <a:ext cx="15771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 dirty="0">
              <a:solidFill>
                <a:srgbClr val="6B00B4"/>
              </a:solidFill>
            </a:rPr>
            <a:t>Hama dzinopfuura 500</a:t>
          </a:r>
          <a:endParaRPr lang="es-ES" sz="1400" b="1" kern="1200" dirty="0">
            <a:solidFill>
              <a:srgbClr val="6B00B4"/>
            </a:solidFill>
          </a:endParaRPr>
        </a:p>
      </dsp:txBody>
      <dsp:txXfrm>
        <a:off x="2231343" y="17684"/>
        <a:ext cx="1541803" cy="568398"/>
      </dsp:txXfrm>
    </dsp:sp>
    <dsp:sp modelId="{C5E937D9-F6F8-4C40-A5FD-52900AF2D166}">
      <dsp:nvSpPr>
        <dsp:cNvPr id="0" name=""/>
        <dsp:cNvSpPr/>
      </dsp:nvSpPr>
      <dsp:spPr>
        <a:xfrm>
          <a:off x="3948547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3948547" y="184541"/>
        <a:ext cx="234052" cy="234682"/>
      </dsp:txXfrm>
    </dsp:sp>
    <dsp:sp modelId="{513371BA-BC18-4303-A20F-DD0852FD91EA}">
      <dsp:nvSpPr>
        <dsp:cNvPr id="0" name=""/>
        <dsp:cNvSpPr/>
      </dsp:nvSpPr>
      <dsp:spPr>
        <a:xfrm>
          <a:off x="4421699" y="0"/>
          <a:ext cx="176726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>
              <a:solidFill>
                <a:srgbClr val="6B00B4"/>
              </a:solidFill>
            </a:rPr>
            <a:t>Jakobo nevaapostora</a:t>
          </a:r>
          <a:endParaRPr lang="es-ES" sz="1600" b="1" kern="1200" dirty="0">
            <a:solidFill>
              <a:srgbClr val="6B00B4"/>
            </a:solidFill>
          </a:endParaRPr>
        </a:p>
      </dsp:txBody>
      <dsp:txXfrm>
        <a:off x="4439383" y="17684"/>
        <a:ext cx="1731899" cy="568398"/>
      </dsp:txXfrm>
    </dsp:sp>
    <dsp:sp modelId="{304BD7EC-1449-4DA1-963A-84B74052439F}">
      <dsp:nvSpPr>
        <dsp:cNvPr id="0" name=""/>
        <dsp:cNvSpPr/>
      </dsp:nvSpPr>
      <dsp:spPr>
        <a:xfrm>
          <a:off x="6346684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6346684" y="184541"/>
        <a:ext cx="234052" cy="234682"/>
      </dsp:txXfrm>
    </dsp:sp>
    <dsp:sp modelId="{F9596D62-913C-41FA-ADE4-FD54834BAACF}">
      <dsp:nvSpPr>
        <dsp:cNvPr id="0" name=""/>
        <dsp:cNvSpPr/>
      </dsp:nvSpPr>
      <dsp:spPr>
        <a:xfrm>
          <a:off x="6819835" y="0"/>
          <a:ext cx="1727996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200" b="1" kern="1200" dirty="0">
              <a:solidFill>
                <a:srgbClr val="6B00B4"/>
              </a:solidFill>
            </a:rPr>
            <a:t>Pauro “</a:t>
          </a:r>
          <a:r>
            <a:rPr lang="en-US" sz="1200" b="1" kern="1200" dirty="0" err="1">
              <a:solidFill>
                <a:srgbClr val="6B00B4"/>
              </a:solidFill>
            </a:rPr>
            <a:t>wakaɀarwa</a:t>
          </a:r>
          <a:r>
            <a:rPr lang="en-US" sz="1200" b="1" kern="1200" dirty="0">
              <a:solidFill>
                <a:srgbClr val="6B00B4"/>
              </a:solidFill>
            </a:rPr>
            <a:t> </a:t>
          </a:r>
          <a:r>
            <a:rPr lang="en-US" sz="1200" b="1" kern="1200" dirty="0" err="1">
              <a:solidFill>
                <a:srgbClr val="6B00B4"/>
              </a:solidFill>
            </a:rPr>
            <a:t>ŋguʋa</a:t>
          </a:r>
          <a:r>
            <a:rPr lang="en-US" sz="1200" b="1" kern="1200" dirty="0">
              <a:solidFill>
                <a:srgbClr val="6B00B4"/>
              </a:solidFill>
            </a:rPr>
            <a:t> </a:t>
          </a:r>
          <a:r>
            <a:rPr lang="en-US" sz="1200" b="1" kern="1200" dirty="0" err="1">
              <a:solidFill>
                <a:srgbClr val="6B00B4"/>
              </a:solidFill>
            </a:rPr>
            <a:t>isati</a:t>
          </a:r>
          <a:r>
            <a:rPr lang="en-US" sz="1200" b="1" kern="1200" dirty="0">
              <a:solidFill>
                <a:srgbClr val="6B00B4"/>
              </a:solidFill>
            </a:rPr>
            <a:t> </a:t>
          </a:r>
          <a:r>
            <a:rPr lang="en-US" sz="1200" b="1" kern="1200" dirty="0" err="1">
              <a:solidFill>
                <a:srgbClr val="6B00B4"/>
              </a:solidFill>
            </a:rPr>
            <a:t>yaȿika</a:t>
          </a:r>
          <a:r>
            <a:rPr lang="en" sz="1200" b="1" kern="1200" dirty="0">
              <a:solidFill>
                <a:srgbClr val="6B00B4"/>
              </a:solidFill>
            </a:rPr>
            <a:t>”</a:t>
          </a:r>
          <a:endParaRPr lang="es-ES" sz="1200" b="1" kern="1200" dirty="0">
            <a:solidFill>
              <a:srgbClr val="6B00B4"/>
            </a:solidFill>
          </a:endParaRPr>
        </a:p>
      </dsp:txBody>
      <dsp:txXfrm>
        <a:off x="6837519" y="17684"/>
        <a:ext cx="1692628" cy="5683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B9FE5-8BCF-44F3-A269-667919D279F6}">
      <dsp:nvSpPr>
        <dsp:cNvPr id="0" name=""/>
        <dsp:cNvSpPr/>
      </dsp:nvSpPr>
      <dsp:spPr>
        <a:xfrm>
          <a:off x="0" y="0"/>
          <a:ext cx="1957086" cy="195708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6D415B3-7453-4DD7-A926-0A2A742A2109}">
      <dsp:nvSpPr>
        <dsp:cNvPr id="0" name=""/>
        <dsp:cNvSpPr/>
      </dsp:nvSpPr>
      <dsp:spPr>
        <a:xfrm>
          <a:off x="978543" y="0"/>
          <a:ext cx="10862583" cy="1957086"/>
        </a:xfrm>
        <a:prstGeom prst="rect">
          <a:avLst/>
        </a:prstGeom>
        <a:solidFill>
          <a:srgbClr val="FFFF72"/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/>
            <a:t>kuparidza</a:t>
          </a:r>
          <a:r>
            <a:rPr lang="en-US" sz="1800" b="1" kern="1200" dirty="0"/>
            <a:t> </a:t>
          </a:r>
          <a:r>
            <a:rPr lang="en-US" sz="1800" b="1" kern="1200" dirty="0" err="1"/>
            <a:t>kweɗu</a:t>
          </a:r>
          <a:r>
            <a:rPr lang="en-US" sz="1800" b="1" kern="1200" dirty="0"/>
            <a:t> </a:t>
          </a:r>
          <a:r>
            <a:rPr lang="en-US" sz="1800" b="1" kern="1200" dirty="0" err="1"/>
            <a:t>kuŋgaɗai</a:t>
          </a:r>
          <a:r>
            <a:rPr lang="en-US" sz="1800" b="1" kern="1200" dirty="0"/>
            <a:t> </a:t>
          </a:r>
          <a:r>
            <a:rPr lang="en-US" sz="1800" b="1" kern="1200" dirty="0" err="1"/>
            <a:t>kuciʋa</a:t>
          </a:r>
          <a:r>
            <a:rPr lang="en-US" sz="1800" b="1" kern="1200" dirty="0"/>
            <a:t> </a:t>
          </a:r>
          <a:r>
            <a:rPr lang="en-US" sz="1800" b="1" kern="1200" dirty="0" err="1"/>
            <a:t>pasina</a:t>
          </a:r>
          <a:r>
            <a:rPr lang="en" sz="1800" b="1" kern="1200" dirty="0"/>
            <a:t> (1 </a:t>
          </a:r>
          <a:r>
            <a:rPr lang="en-US" sz="1800" b="1" kern="1200" dirty="0"/>
            <a:t>VaKo</a:t>
          </a:r>
          <a:r>
            <a:rPr lang="en" sz="1800" b="1" kern="1200" dirty="0"/>
            <a:t>. 15:14a)</a:t>
          </a:r>
          <a:endParaRPr lang="es-ES" sz="1800" kern="1200" dirty="0"/>
        </a:p>
      </dsp:txBody>
      <dsp:txXfrm>
        <a:off x="978543" y="0"/>
        <a:ext cx="10862583" cy="313133"/>
      </dsp:txXfrm>
    </dsp:sp>
    <dsp:sp modelId="{08CB1732-E410-44DE-BAB3-B3DB1EF5E491}">
      <dsp:nvSpPr>
        <dsp:cNvPr id="0" name=""/>
        <dsp:cNvSpPr/>
      </dsp:nvSpPr>
      <dsp:spPr>
        <a:xfrm>
          <a:off x="205494" y="313133"/>
          <a:ext cx="1546098" cy="154609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449998"/>
                <a:satOff val="0"/>
                <a:lumOff val="-7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449998"/>
                <a:satOff val="0"/>
                <a:lumOff val="-7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449998"/>
                <a:satOff val="0"/>
                <a:lumOff val="-7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7B09E4-594E-4E9F-8939-163BD557F38E}">
      <dsp:nvSpPr>
        <dsp:cNvPr id="0" name=""/>
        <dsp:cNvSpPr/>
      </dsp:nvSpPr>
      <dsp:spPr>
        <a:xfrm>
          <a:off x="978543" y="313133"/>
          <a:ext cx="10862583" cy="1546098"/>
        </a:xfrm>
        <a:prstGeom prst="rect">
          <a:avLst/>
        </a:prstGeom>
        <a:solidFill>
          <a:srgbClr val="FFEC55"/>
        </a:solidFill>
        <a:ln w="12700" cap="flat" cmpd="sng" algn="ctr">
          <a:solidFill>
            <a:schemeClr val="accent4">
              <a:hueOff val="-449998"/>
              <a:satOff val="0"/>
              <a:lumOff val="-7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/>
            <a:t>kutenda</a:t>
          </a:r>
          <a:r>
            <a:rPr lang="en-US" sz="1600" b="1" kern="1200" dirty="0"/>
            <a:t> </a:t>
          </a:r>
          <a:r>
            <a:rPr lang="en-US" sz="1600" b="1" kern="1200" dirty="0" err="1"/>
            <a:t>kwedu</a:t>
          </a:r>
          <a:r>
            <a:rPr lang="en-US" sz="1600" b="1" kern="1200" dirty="0"/>
            <a:t> </a:t>
          </a:r>
          <a:r>
            <a:rPr lang="en-US" sz="1600" b="1" kern="1200" dirty="0" err="1"/>
            <a:t>kuŋgaɗai</a:t>
          </a:r>
          <a:r>
            <a:rPr lang="en-US" sz="1600" b="1" kern="1200" dirty="0"/>
            <a:t> </a:t>
          </a:r>
          <a:r>
            <a:rPr lang="en-US" sz="1600" b="1" kern="1200" dirty="0" err="1"/>
            <a:t>kuciʋa</a:t>
          </a:r>
          <a:r>
            <a:rPr lang="en-US" sz="1600" b="1" kern="1200" dirty="0"/>
            <a:t> </a:t>
          </a:r>
          <a:r>
            <a:rPr lang="en-US" sz="1600" b="1" kern="1200" dirty="0" err="1"/>
            <a:t>pasina</a:t>
          </a:r>
          <a:r>
            <a:rPr lang="en" sz="1600" b="1" kern="1200" dirty="0"/>
            <a:t> (1 VaKo. 15:14b) </a:t>
          </a:r>
          <a:r>
            <a:rPr lang="en-US" sz="1600" b="1" kern="1200" dirty="0" err="1"/>
            <a:t>hakunamaturo</a:t>
          </a:r>
          <a:r>
            <a:rPr lang="en" sz="1600" b="1" kern="1200" dirty="0"/>
            <a:t> (1 </a:t>
          </a:r>
          <a:r>
            <a:rPr lang="en-US" sz="1600" b="1" kern="1200" dirty="0"/>
            <a:t>VaKo</a:t>
          </a:r>
          <a:r>
            <a:rPr lang="en" sz="1600" b="1" kern="1200" dirty="0"/>
            <a:t>. 15:17a)</a:t>
          </a:r>
          <a:endParaRPr lang="es-ES" sz="1600" kern="1200" dirty="0"/>
        </a:p>
      </dsp:txBody>
      <dsp:txXfrm>
        <a:off x="978543" y="313133"/>
        <a:ext cx="10862583" cy="313133"/>
      </dsp:txXfrm>
    </dsp:sp>
    <dsp:sp modelId="{07C7EC39-99BA-42BB-A972-C76C08FD5A7F}">
      <dsp:nvSpPr>
        <dsp:cNvPr id="0" name=""/>
        <dsp:cNvSpPr/>
      </dsp:nvSpPr>
      <dsp:spPr>
        <a:xfrm>
          <a:off x="410988" y="626267"/>
          <a:ext cx="1135110" cy="113511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9A81282-97E8-4CBB-9E38-339EB0C1EC3B}">
      <dsp:nvSpPr>
        <dsp:cNvPr id="0" name=""/>
        <dsp:cNvSpPr/>
      </dsp:nvSpPr>
      <dsp:spPr>
        <a:xfrm>
          <a:off x="978543" y="626267"/>
          <a:ext cx="10862583" cy="1135110"/>
        </a:xfrm>
        <a:prstGeom prst="rect">
          <a:avLst/>
        </a:prstGeom>
        <a:solidFill>
          <a:srgbClr val="FFCC32"/>
        </a:solidFill>
        <a:ln w="12700" cap="flat" cmpd="sng" algn="ctr">
          <a:solidFill>
            <a:schemeClr val="accent4">
              <a:hueOff val="-899997"/>
              <a:satOff val="0"/>
              <a:lumOff val="-15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Tiri</a:t>
          </a:r>
          <a:r>
            <a:rPr lang="en-US" sz="2000" b="1" kern="1200" dirty="0"/>
            <a:t> </a:t>
          </a:r>
          <a:r>
            <a:rPr lang="en-US" sz="2000" b="1" kern="1200" dirty="0" err="1"/>
            <a:t>zvapupu</a:t>
          </a:r>
          <a:r>
            <a:rPr lang="en-US" sz="2000" b="1" kern="1200" dirty="0"/>
            <a:t> </a:t>
          </a:r>
          <a:r>
            <a:rPr lang="en-US" sz="2000" b="1" kern="1200" dirty="0" err="1"/>
            <a:t>zvenhema</a:t>
          </a:r>
          <a:r>
            <a:rPr lang="en" sz="2000" b="1" kern="1200" dirty="0"/>
            <a:t>(1 </a:t>
          </a:r>
          <a:r>
            <a:rPr lang="en-US" sz="2000" b="1" kern="1200" dirty="0"/>
            <a:t>VaKo</a:t>
          </a:r>
          <a:r>
            <a:rPr lang="en" sz="2000" b="1" kern="1200" dirty="0"/>
            <a:t>. 15:15)</a:t>
          </a:r>
          <a:endParaRPr lang="es-ES" sz="2000" kern="1200" dirty="0"/>
        </a:p>
      </dsp:txBody>
      <dsp:txXfrm>
        <a:off x="978543" y="626267"/>
        <a:ext cx="10862583" cy="313133"/>
      </dsp:txXfrm>
    </dsp:sp>
    <dsp:sp modelId="{01D62694-46A6-4FA3-9691-3354DD0B7495}">
      <dsp:nvSpPr>
        <dsp:cNvPr id="0" name=""/>
        <dsp:cNvSpPr/>
      </dsp:nvSpPr>
      <dsp:spPr>
        <a:xfrm>
          <a:off x="616482" y="939401"/>
          <a:ext cx="724122" cy="72412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349995"/>
                <a:satOff val="0"/>
                <a:lumOff val="-22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349995"/>
                <a:satOff val="0"/>
                <a:lumOff val="-22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349995"/>
                <a:satOff val="0"/>
                <a:lumOff val="-22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C0316F1-9539-4FD5-A08A-1448F36D69F9}">
      <dsp:nvSpPr>
        <dsp:cNvPr id="0" name=""/>
        <dsp:cNvSpPr/>
      </dsp:nvSpPr>
      <dsp:spPr>
        <a:xfrm>
          <a:off x="978543" y="939401"/>
          <a:ext cx="10862583" cy="724122"/>
        </a:xfrm>
        <a:prstGeom prst="rect">
          <a:avLst/>
        </a:prstGeom>
        <a:solidFill>
          <a:srgbClr val="FD9D15"/>
        </a:solidFill>
        <a:ln w="12700" cap="flat" cmpd="sng" algn="ctr">
          <a:solidFill>
            <a:schemeClr val="accent4">
              <a:hueOff val="-1349995"/>
              <a:satOff val="0"/>
              <a:lumOff val="-22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Ticiri</a:t>
          </a:r>
          <a:r>
            <a:rPr lang="en-US" sz="2000" b="1" kern="1200" dirty="0"/>
            <a:t> </a:t>
          </a:r>
          <a:r>
            <a:rPr lang="en-US" sz="2000" b="1" kern="1200" dirty="0" err="1"/>
            <a:t>muɀiʋi</a:t>
          </a:r>
          <a:r>
            <a:rPr lang="en-US" sz="2000" b="1" kern="1200" dirty="0"/>
            <a:t> ɀ</a:t>
          </a:r>
          <a:r>
            <a:rPr lang="en-US" sz="2000" b="1" kern="1200" dirty="0" err="1"/>
            <a:t>edu</a:t>
          </a:r>
          <a:r>
            <a:rPr lang="en" sz="2000" b="1" kern="1200" dirty="0"/>
            <a:t>(1 </a:t>
          </a:r>
          <a:r>
            <a:rPr lang="en-US" sz="2000" b="1" kern="1200" dirty="0"/>
            <a:t>VaKo</a:t>
          </a:r>
          <a:r>
            <a:rPr lang="en" sz="2000" b="1" kern="1200" dirty="0"/>
            <a:t>. 15:17b)</a:t>
          </a:r>
          <a:endParaRPr lang="es-ES" sz="2000" kern="1200" dirty="0"/>
        </a:p>
      </dsp:txBody>
      <dsp:txXfrm>
        <a:off x="978543" y="939401"/>
        <a:ext cx="10862583" cy="313133"/>
      </dsp:txXfrm>
    </dsp:sp>
    <dsp:sp modelId="{36461A45-8793-413D-9A01-83C1F803C4B6}">
      <dsp:nvSpPr>
        <dsp:cNvPr id="0" name=""/>
        <dsp:cNvSpPr/>
      </dsp:nvSpPr>
      <dsp:spPr>
        <a:xfrm>
          <a:off x="821976" y="1252535"/>
          <a:ext cx="313133" cy="31313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10825F2-44C4-4655-8539-CFD32C6E6BA8}">
      <dsp:nvSpPr>
        <dsp:cNvPr id="0" name=""/>
        <dsp:cNvSpPr/>
      </dsp:nvSpPr>
      <dsp:spPr>
        <a:xfrm>
          <a:off x="978543" y="1252535"/>
          <a:ext cx="10862583" cy="313133"/>
        </a:xfrm>
        <a:prstGeom prst="rect">
          <a:avLst/>
        </a:prstGeom>
        <a:solidFill>
          <a:srgbClr val="D06100"/>
        </a:solidFill>
        <a:ln w="12700" cap="flat" cmpd="sng" algn="ctr">
          <a:solidFill>
            <a:schemeClr val="accent4">
              <a:hueOff val="-1799993"/>
              <a:satOff val="0"/>
              <a:lumOff val="-30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Vakafa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havazombofi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vakadzokera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kuhupenyu</a:t>
          </a:r>
          <a:r>
            <a:rPr lang="en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VaKorinte</a:t>
          </a:r>
          <a:r>
            <a:rPr lang="en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15:18)</a:t>
          </a:r>
          <a:endParaRPr lang="es-ES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78543" y="1252535"/>
        <a:ext cx="10862583" cy="3131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2473A-5C3B-4A44-A8B0-F23F201D7E64}">
      <dsp:nvSpPr>
        <dsp:cNvPr id="0" name=""/>
        <dsp:cNvSpPr/>
      </dsp:nvSpPr>
      <dsp:spPr>
        <a:xfrm>
          <a:off x="11406944" y="196383"/>
          <a:ext cx="88152" cy="1631523"/>
        </a:xfrm>
        <a:prstGeom prst="rect">
          <a:avLst/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82C879-03BD-495E-B6F8-3E84DE365178}">
      <dsp:nvSpPr>
        <dsp:cNvPr id="0" name=""/>
        <dsp:cNvSpPr/>
      </dsp:nvSpPr>
      <dsp:spPr>
        <a:xfrm>
          <a:off x="6233074" y="196383"/>
          <a:ext cx="2292717" cy="1631523"/>
        </a:xfrm>
        <a:prstGeom prst="frame">
          <a:avLst>
            <a:gd name="adj1" fmla="val 5450"/>
          </a:avLst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BDB8D3-B662-47E8-8E50-B458736B7BE1}">
      <dsp:nvSpPr>
        <dsp:cNvPr id="0" name=""/>
        <dsp:cNvSpPr/>
      </dsp:nvSpPr>
      <dsp:spPr>
        <a:xfrm>
          <a:off x="583791" y="196383"/>
          <a:ext cx="2292717" cy="1631523"/>
        </a:xfrm>
        <a:prstGeom prst="frame">
          <a:avLst>
            <a:gd name="adj1" fmla="val 5450"/>
          </a:avLst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A1333-1CF3-4915-B6E5-AA0DBF701413}">
      <dsp:nvSpPr>
        <dsp:cNvPr id="0" name=""/>
        <dsp:cNvSpPr/>
      </dsp:nvSpPr>
      <dsp:spPr>
        <a:xfrm>
          <a:off x="5709347" y="196383"/>
          <a:ext cx="88152" cy="1631523"/>
        </a:xfrm>
        <a:prstGeom prst="rect">
          <a:avLst/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C767D-3179-4666-9A59-1895D5DFB188}">
      <dsp:nvSpPr>
        <dsp:cNvPr id="0" name=""/>
        <dsp:cNvSpPr/>
      </dsp:nvSpPr>
      <dsp:spPr>
        <a:xfrm>
          <a:off x="495726" y="892"/>
          <a:ext cx="2204564" cy="1543278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C07A69B-D0D9-4957-866D-105E3A928770}">
      <dsp:nvSpPr>
        <dsp:cNvPr id="0" name=""/>
        <dsp:cNvSpPr/>
      </dsp:nvSpPr>
      <dsp:spPr>
        <a:xfrm>
          <a:off x="67327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 dirty="0"/>
            <a:t>1 VaKorinte 15:30-32</a:t>
          </a:r>
          <a:endParaRPr lang="es-ES" sz="1400" kern="1200" dirty="0"/>
        </a:p>
      </dsp:txBody>
      <dsp:txXfrm>
        <a:off x="673277" y="1556529"/>
        <a:ext cx="2114930" cy="193663"/>
      </dsp:txXfrm>
    </dsp:sp>
    <dsp:sp modelId="{6A701035-EFDB-4B6C-B7A0-DE80378EE925}">
      <dsp:nvSpPr>
        <dsp:cNvPr id="0" name=""/>
        <dsp:cNvSpPr/>
      </dsp:nvSpPr>
      <dsp:spPr>
        <a:xfrm>
          <a:off x="2989037" y="185191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Zvakakosha</a:t>
          </a:r>
          <a:r>
            <a:rPr lang="en-US" sz="2000" b="1" kern="1200" dirty="0"/>
            <a:t> </a:t>
          </a:r>
          <a:r>
            <a:rPr lang="en-US" sz="2000" b="1" kern="1200" dirty="0" err="1"/>
            <a:t>kuparidza</a:t>
          </a:r>
          <a:r>
            <a:rPr lang="en-US" sz="2000" b="1" kern="1200" dirty="0"/>
            <a:t> </a:t>
          </a:r>
          <a:r>
            <a:rPr lang="en-US" sz="2000" b="1" kern="1200" dirty="0" err="1"/>
            <a:t>vhangeri</a:t>
          </a:r>
          <a:r>
            <a:rPr lang="en-US" sz="2000" b="1" kern="1200" dirty="0"/>
            <a:t>, </a:t>
          </a:r>
          <a:r>
            <a:rPr lang="en-US" sz="2000" b="1" kern="1200" dirty="0" err="1"/>
            <a:t>kunyange</a:t>
          </a:r>
          <a:r>
            <a:rPr lang="en-US" sz="2000" b="1" kern="1200" dirty="0"/>
            <a:t> </a:t>
          </a:r>
          <a:r>
            <a:rPr lang="en-US" sz="2000" b="1" kern="1200" dirty="0" err="1"/>
            <a:t>zvazvo</a:t>
          </a:r>
          <a:r>
            <a:rPr lang="en-US" sz="2000" b="1" kern="1200" dirty="0"/>
            <a:t> </a:t>
          </a:r>
          <a:r>
            <a:rPr lang="en-US" sz="2000" b="1" kern="1200" dirty="0" err="1"/>
            <a:t>zvichisanganisira</a:t>
          </a:r>
          <a:r>
            <a:rPr lang="en-US" sz="2000" b="1" kern="1200" dirty="0"/>
            <a:t> </a:t>
          </a:r>
          <a:r>
            <a:rPr lang="en-US" sz="2000" b="1" kern="1200" dirty="0" err="1"/>
            <a:t>kutambura</a:t>
          </a:r>
          <a:r>
            <a:rPr lang="en-US" sz="2000" b="1" kern="1200" dirty="0"/>
            <a:t> kana </a:t>
          </a:r>
          <a:r>
            <a:rPr lang="en-US" sz="2000" b="1" kern="1200" dirty="0" err="1"/>
            <a:t>njodzi</a:t>
          </a:r>
          <a:r>
            <a:rPr lang="en" sz="2000" b="1" kern="1200" dirty="0"/>
            <a:t>.</a:t>
          </a:r>
          <a:endParaRPr lang="es-ES" sz="2000" kern="1200" dirty="0"/>
        </a:p>
      </dsp:txBody>
      <dsp:txXfrm>
        <a:off x="2989037" y="185191"/>
        <a:ext cx="2659139" cy="1631523"/>
      </dsp:txXfrm>
    </dsp:sp>
    <dsp:sp modelId="{8763741F-B3F3-44DB-8758-2F6FDA227D2A}">
      <dsp:nvSpPr>
        <dsp:cNvPr id="0" name=""/>
        <dsp:cNvSpPr/>
      </dsp:nvSpPr>
      <dsp:spPr>
        <a:xfrm>
          <a:off x="6144702" y="892"/>
          <a:ext cx="2204564" cy="1543278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DBD880-1143-4170-B259-93DF21E72AB7}">
      <dsp:nvSpPr>
        <dsp:cNvPr id="0" name=""/>
        <dsp:cNvSpPr/>
      </dsp:nvSpPr>
      <dsp:spPr>
        <a:xfrm>
          <a:off x="632270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 dirty="0"/>
            <a:t>1 VaKorinte 15:33-34</a:t>
          </a:r>
          <a:endParaRPr lang="es-ES" sz="1400" kern="1200" dirty="0"/>
        </a:p>
      </dsp:txBody>
      <dsp:txXfrm>
        <a:off x="6322707" y="1556529"/>
        <a:ext cx="2114930" cy="193663"/>
      </dsp:txXfrm>
    </dsp:sp>
    <dsp:sp modelId="{33F95000-01A7-40D4-B95E-9A5C63CA5C7F}">
      <dsp:nvSpPr>
        <dsp:cNvPr id="0" name=""/>
        <dsp:cNvSpPr/>
      </dsp:nvSpPr>
      <dsp:spPr>
        <a:xfrm>
          <a:off x="8641943" y="196383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Zvakakosha</a:t>
          </a:r>
          <a:r>
            <a:rPr lang="en-US" sz="2000" b="1" kern="1200" dirty="0"/>
            <a:t> </a:t>
          </a:r>
          <a:r>
            <a:rPr lang="en-US" sz="2000" b="1" kern="1200" dirty="0" err="1"/>
            <a:t>kurarama</a:t>
          </a:r>
          <a:r>
            <a:rPr lang="en-US" sz="2000" b="1" kern="1200" dirty="0"/>
            <a:t> </a:t>
          </a:r>
          <a:r>
            <a:rPr lang="en-US" sz="2000" b="1" kern="1200" dirty="0" err="1"/>
            <a:t>hupenyu</a:t>
          </a:r>
          <a:r>
            <a:rPr lang="en-US" sz="2000" b="1" kern="1200" dirty="0"/>
            <a:t> </a:t>
          </a:r>
          <a:r>
            <a:rPr lang="en-US" sz="2000" b="1" kern="1200" dirty="0" err="1"/>
            <a:t>hunoenderana</a:t>
          </a:r>
          <a:r>
            <a:rPr lang="en-US" sz="2000" b="1" kern="1200" dirty="0"/>
            <a:t> </a:t>
          </a:r>
          <a:r>
            <a:rPr lang="en-US" sz="2000" b="1" kern="1200" dirty="0" err="1"/>
            <a:t>nemisimboti</a:t>
          </a:r>
          <a:r>
            <a:rPr lang="en-US" sz="2000" b="1" kern="1200" dirty="0"/>
            <a:t> </a:t>
          </a:r>
          <a:r>
            <a:rPr lang="en-US" sz="2000" b="1" kern="1200" dirty="0" err="1"/>
            <a:t>yeBhaibheri</a:t>
          </a:r>
          <a:r>
            <a:rPr lang="en" sz="2000" b="1" kern="1200" dirty="0"/>
            <a:t>.</a:t>
          </a:r>
          <a:endParaRPr lang="es-ES" sz="2000" kern="1200" dirty="0"/>
        </a:p>
      </dsp:txBody>
      <dsp:txXfrm>
        <a:off x="8641943" y="196383"/>
        <a:ext cx="2659139" cy="16315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09CE4-4A01-40F3-BAE5-0B449C7D83E2}">
      <dsp:nvSpPr>
        <dsp:cNvPr id="0" name=""/>
        <dsp:cNvSpPr/>
      </dsp:nvSpPr>
      <dsp:spPr>
        <a:xfrm>
          <a:off x="721245" y="2588"/>
          <a:ext cx="2394960" cy="82493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Miviri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yezvirimwa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br>
            <a:rPr lang="es-E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VaKo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15:35-38)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45406" y="26749"/>
        <a:ext cx="2346638" cy="776610"/>
      </dsp:txXfrm>
    </dsp:sp>
    <dsp:sp modelId="{C94284E4-4B8D-4B2D-A37B-2C61F832A784}">
      <dsp:nvSpPr>
        <dsp:cNvPr id="0" name=""/>
        <dsp:cNvSpPr/>
      </dsp:nvSpPr>
      <dsp:spPr>
        <a:xfrm>
          <a:off x="960741" y="827520"/>
          <a:ext cx="239535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535" y="618699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084CC-7CD8-46C5-8F81-5736AA7DE8BE}">
      <dsp:nvSpPr>
        <dsp:cNvPr id="0" name=""/>
        <dsp:cNvSpPr/>
      </dsp:nvSpPr>
      <dsp:spPr>
        <a:xfrm>
          <a:off x="1200277" y="1033753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Mbeu</a:t>
          </a:r>
          <a:r>
            <a:rPr lang="en-US" sz="2000" b="1" kern="1200" dirty="0"/>
            <a:t> </a:t>
          </a:r>
          <a:r>
            <a:rPr lang="en-US" sz="2000" b="1" kern="1200" dirty="0" err="1"/>
            <a:t>inodyarwa</a:t>
          </a:r>
          <a:endParaRPr lang="en" sz="2000" b="1" kern="1200" dirty="0"/>
        </a:p>
      </dsp:txBody>
      <dsp:txXfrm>
        <a:off x="1224438" y="1057914"/>
        <a:ext cx="1626436" cy="776610"/>
      </dsp:txXfrm>
    </dsp:sp>
    <dsp:sp modelId="{0933BDD9-F2D0-49A9-A165-78860350DEC7}">
      <dsp:nvSpPr>
        <dsp:cNvPr id="0" name=""/>
        <dsp:cNvSpPr/>
      </dsp:nvSpPr>
      <dsp:spPr>
        <a:xfrm>
          <a:off x="960741" y="827520"/>
          <a:ext cx="239535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535" y="1649865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AC239-62EF-4E21-9EAF-CCD38C8545F6}">
      <dsp:nvSpPr>
        <dsp:cNvPr id="0" name=""/>
        <dsp:cNvSpPr/>
      </dsp:nvSpPr>
      <dsp:spPr>
        <a:xfrm>
          <a:off x="1200277" y="2064919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Zviyo</a:t>
          </a:r>
          <a:r>
            <a:rPr lang="en-US" sz="2000" b="1" kern="1200" dirty="0"/>
            <a:t> </a:t>
          </a:r>
          <a:r>
            <a:rPr lang="en-US" sz="2000" b="1" kern="1200" dirty="0" err="1"/>
            <a:t>zvinokohwewa</a:t>
          </a:r>
          <a:endParaRPr lang="en" sz="2000" b="1" kern="1200" dirty="0"/>
        </a:p>
      </dsp:txBody>
      <dsp:txXfrm>
        <a:off x="1224438" y="2089080"/>
        <a:ext cx="1626436" cy="776610"/>
      </dsp:txXfrm>
    </dsp:sp>
    <dsp:sp modelId="{6DB5249E-54A5-4E4D-B91C-22C0EA6AC01F}">
      <dsp:nvSpPr>
        <dsp:cNvPr id="0" name=""/>
        <dsp:cNvSpPr/>
      </dsp:nvSpPr>
      <dsp:spPr>
        <a:xfrm>
          <a:off x="960741" y="827520"/>
          <a:ext cx="239535" cy="3039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9827"/>
              </a:lnTo>
              <a:lnTo>
                <a:pt x="239535" y="3039827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F0EBF-3215-48DF-8B17-AC509895216D}">
      <dsp:nvSpPr>
        <dsp:cNvPr id="0" name=""/>
        <dsp:cNvSpPr/>
      </dsp:nvSpPr>
      <dsp:spPr>
        <a:xfrm>
          <a:off x="1200277" y="3096085"/>
          <a:ext cx="1674758" cy="1542525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/>
            <a:t>Mŋari unoupa muʋiri paanoɗa napo</a:t>
          </a:r>
          <a:endParaRPr lang="en" sz="2000" b="1" kern="1200" dirty="0"/>
        </a:p>
      </dsp:txBody>
      <dsp:txXfrm>
        <a:off x="1245456" y="3141264"/>
        <a:ext cx="1584400" cy="1452167"/>
      </dsp:txXfrm>
    </dsp:sp>
    <dsp:sp modelId="{C8021089-B230-4D87-BD3F-792B4E9123A7}">
      <dsp:nvSpPr>
        <dsp:cNvPr id="0" name=""/>
        <dsp:cNvSpPr/>
      </dsp:nvSpPr>
      <dsp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Miviri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b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 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VaKo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. 15:39)</a:t>
          </a:r>
        </a:p>
      </dsp:txBody>
      <dsp:txXfrm>
        <a:off x="4612509" y="26749"/>
        <a:ext cx="2346638" cy="776610"/>
      </dsp:txXfrm>
    </dsp:sp>
    <dsp:sp modelId="{DAF60192-D6D1-4D2E-B227-8EF4E2EDCDAA}">
      <dsp:nvSpPr>
        <dsp:cNvPr id="0" name=""/>
        <dsp:cNvSpPr/>
      </dsp:nvSpPr>
      <dsp:spPr>
        <a:xfrm>
          <a:off x="4827844" y="827520"/>
          <a:ext cx="239496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96" y="618699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20744-6B9C-48FD-A574-FFD13F94139B}">
      <dsp:nvSpPr>
        <dsp:cNvPr id="0" name=""/>
        <dsp:cNvSpPr/>
      </dsp:nvSpPr>
      <dsp:spPr>
        <a:xfrm>
          <a:off x="5067340" y="1033753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Miviri yevanhu</a:t>
          </a:r>
        </a:p>
      </dsp:txBody>
      <dsp:txXfrm>
        <a:off x="5091501" y="1057914"/>
        <a:ext cx="1676301" cy="776610"/>
      </dsp:txXfrm>
    </dsp:sp>
    <dsp:sp modelId="{EC35F03B-0CF8-4112-B2C9-C48F189858B5}">
      <dsp:nvSpPr>
        <dsp:cNvPr id="0" name=""/>
        <dsp:cNvSpPr/>
      </dsp:nvSpPr>
      <dsp:spPr>
        <a:xfrm>
          <a:off x="4827844" y="827520"/>
          <a:ext cx="239496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96" y="1649865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850B5-AC92-4C31-BAE9-A4DB2656B5D4}">
      <dsp:nvSpPr>
        <dsp:cNvPr id="0" name=""/>
        <dsp:cNvSpPr/>
      </dsp:nvSpPr>
      <dsp:spPr>
        <a:xfrm>
          <a:off x="5067340" y="2064919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Miviri yemhuka</a:t>
          </a:r>
        </a:p>
      </dsp:txBody>
      <dsp:txXfrm>
        <a:off x="5091501" y="2089080"/>
        <a:ext cx="1676301" cy="776610"/>
      </dsp:txXfrm>
    </dsp:sp>
    <dsp:sp modelId="{CD59F1B2-2183-4DE4-9A54-E6B7F784E8AF}">
      <dsp:nvSpPr>
        <dsp:cNvPr id="0" name=""/>
        <dsp:cNvSpPr/>
      </dsp:nvSpPr>
      <dsp:spPr>
        <a:xfrm>
          <a:off x="4827844" y="827520"/>
          <a:ext cx="239496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96" y="2681031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F24AC-D103-48C4-AF27-EFDC1629F682}">
      <dsp:nvSpPr>
        <dsp:cNvPr id="0" name=""/>
        <dsp:cNvSpPr/>
      </dsp:nvSpPr>
      <dsp:spPr>
        <a:xfrm>
          <a:off x="5067340" y="3096085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Miviri yehove</a:t>
          </a:r>
        </a:p>
      </dsp:txBody>
      <dsp:txXfrm>
        <a:off x="5091501" y="3120246"/>
        <a:ext cx="1676301" cy="776610"/>
      </dsp:txXfrm>
    </dsp:sp>
    <dsp:sp modelId="{3AE0B4EB-2648-4B42-9DFA-C5C6651BDD41}">
      <dsp:nvSpPr>
        <dsp:cNvPr id="0" name=""/>
        <dsp:cNvSpPr/>
      </dsp:nvSpPr>
      <dsp:spPr>
        <a:xfrm>
          <a:off x="4827844" y="827520"/>
          <a:ext cx="239496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96" y="3712196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B703A-A134-4FA5-813E-7064DEFF1BAE}">
      <dsp:nvSpPr>
        <dsp:cNvPr id="0" name=""/>
        <dsp:cNvSpPr/>
      </dsp:nvSpPr>
      <dsp:spPr>
        <a:xfrm>
          <a:off x="5067340" y="4127251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Miviri yeshiri</a:t>
          </a:r>
        </a:p>
      </dsp:txBody>
      <dsp:txXfrm>
        <a:off x="5091501" y="4151412"/>
        <a:ext cx="1676301" cy="776610"/>
      </dsp:txXfrm>
    </dsp:sp>
    <dsp:sp modelId="{75E7BD7E-4879-42B4-B986-94E1652A0B9C}">
      <dsp:nvSpPr>
        <dsp:cNvPr id="0" name=""/>
        <dsp:cNvSpPr/>
      </dsp:nvSpPr>
      <dsp:spPr>
        <a:xfrm>
          <a:off x="8396072" y="2588"/>
          <a:ext cx="2394960" cy="824932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Miviri kudenga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VaKo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15:40-41)</a:t>
          </a:r>
        </a:p>
      </dsp:txBody>
      <dsp:txXfrm>
        <a:off x="8420233" y="26749"/>
        <a:ext cx="2346638" cy="776610"/>
      </dsp:txXfrm>
    </dsp:sp>
    <dsp:sp modelId="{080482EF-64D4-407D-9F37-9F686C33AA9D}">
      <dsp:nvSpPr>
        <dsp:cNvPr id="0" name=""/>
        <dsp:cNvSpPr/>
      </dsp:nvSpPr>
      <dsp:spPr>
        <a:xfrm>
          <a:off x="8635568" y="827520"/>
          <a:ext cx="239440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40" y="618699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EA36D-1C55-4247-8D72-033EA0FFC4BE}">
      <dsp:nvSpPr>
        <dsp:cNvPr id="0" name=""/>
        <dsp:cNvSpPr/>
      </dsp:nvSpPr>
      <dsp:spPr>
        <a:xfrm>
          <a:off x="8875008" y="1033753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 </a:t>
          </a:r>
          <a:r>
            <a:rPr lang="en-US" sz="2000" b="1" kern="1200" dirty="0" err="1"/>
            <a:t>Kubginya</a:t>
          </a:r>
          <a:r>
            <a:rPr lang="en-US" sz="2000" b="1" kern="1200" dirty="0"/>
            <a:t> </a:t>
          </a:r>
          <a:r>
            <a:rPr lang="en-US" sz="2000" b="1" kern="1200" dirty="0" err="1"/>
            <a:t>kwezuʋa</a:t>
          </a:r>
          <a:endParaRPr lang="es-ES" sz="2000" b="1" kern="1200" dirty="0"/>
        </a:p>
      </dsp:txBody>
      <dsp:txXfrm>
        <a:off x="8899169" y="1057914"/>
        <a:ext cx="1587539" cy="776610"/>
      </dsp:txXfrm>
    </dsp:sp>
    <dsp:sp modelId="{A0104389-F205-4474-92E5-DC86EFA32F1C}">
      <dsp:nvSpPr>
        <dsp:cNvPr id="0" name=""/>
        <dsp:cNvSpPr/>
      </dsp:nvSpPr>
      <dsp:spPr>
        <a:xfrm>
          <a:off x="8635568" y="827520"/>
          <a:ext cx="239440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40" y="1649865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94E088-F3B3-4707-8ED5-F4D9CE9D9832}">
      <dsp:nvSpPr>
        <dsp:cNvPr id="0" name=""/>
        <dsp:cNvSpPr/>
      </dsp:nvSpPr>
      <dsp:spPr>
        <a:xfrm>
          <a:off x="8875008" y="2064919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Kubginya</a:t>
          </a:r>
          <a:r>
            <a:rPr lang="en-US" sz="2000" b="1" kern="1200" dirty="0"/>
            <a:t> </a:t>
          </a:r>
          <a:r>
            <a:rPr lang="en-US" sz="2000" b="1" kern="1200" dirty="0" err="1"/>
            <a:t>kwomŋedzi</a:t>
          </a:r>
          <a:endParaRPr lang="es-ES" sz="2000" b="1" kern="1200" dirty="0"/>
        </a:p>
      </dsp:txBody>
      <dsp:txXfrm>
        <a:off x="8899169" y="2089080"/>
        <a:ext cx="1587539" cy="776610"/>
      </dsp:txXfrm>
    </dsp:sp>
    <dsp:sp modelId="{076922B2-91FC-4EC3-8EC3-A3073777D848}">
      <dsp:nvSpPr>
        <dsp:cNvPr id="0" name=""/>
        <dsp:cNvSpPr/>
      </dsp:nvSpPr>
      <dsp:spPr>
        <a:xfrm>
          <a:off x="8635568" y="827520"/>
          <a:ext cx="239440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40" y="2681031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F41F6-02BF-41F1-B5E4-7C9F2745F7FE}">
      <dsp:nvSpPr>
        <dsp:cNvPr id="0" name=""/>
        <dsp:cNvSpPr/>
      </dsp:nvSpPr>
      <dsp:spPr>
        <a:xfrm>
          <a:off x="8875008" y="3096085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Kubginya</a:t>
          </a:r>
          <a:r>
            <a:rPr lang="en-US" sz="2000" b="1" kern="1200" dirty="0"/>
            <a:t> </a:t>
          </a:r>
          <a:r>
            <a:rPr lang="en-US" sz="2000" b="1" kern="1200" dirty="0" err="1"/>
            <a:t>kwenyeredzi</a:t>
          </a:r>
          <a:r>
            <a:rPr lang="en-US" sz="2000" b="1" kern="1200" dirty="0"/>
            <a:t> </a:t>
          </a:r>
          <a:endParaRPr lang="en" sz="2000" b="1" kern="1200" dirty="0"/>
        </a:p>
      </dsp:txBody>
      <dsp:txXfrm>
        <a:off x="8899169" y="3120246"/>
        <a:ext cx="1587539" cy="776610"/>
      </dsp:txXfrm>
    </dsp:sp>
    <dsp:sp modelId="{CE037F27-D618-4C46-A295-2573D4C25184}">
      <dsp:nvSpPr>
        <dsp:cNvPr id="0" name=""/>
        <dsp:cNvSpPr/>
      </dsp:nvSpPr>
      <dsp:spPr>
        <a:xfrm>
          <a:off x="8635568" y="827520"/>
          <a:ext cx="239440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40" y="3712196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C2907-244A-488A-BBF4-ABABCC9855C5}">
      <dsp:nvSpPr>
        <dsp:cNvPr id="0" name=""/>
        <dsp:cNvSpPr/>
      </dsp:nvSpPr>
      <dsp:spPr>
        <a:xfrm>
          <a:off x="8875008" y="4127251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/>
            <a:t>Mumwe nemuwe ane</a:t>
          </a:r>
          <a:r>
            <a:rPr lang="en" sz="1800" b="1" kern="1200" dirty="0"/>
            <a:t> </a:t>
          </a:r>
          <a:r>
            <a:rPr lang="en" sz="1600" b="1" kern="1200" dirty="0"/>
            <a:t>kubginya kwake</a:t>
          </a:r>
          <a:endParaRPr lang="en" sz="1800" b="1" kern="1200" dirty="0"/>
        </a:p>
      </dsp:txBody>
      <dsp:txXfrm>
        <a:off x="8899169" y="4151412"/>
        <a:ext cx="1587539" cy="7766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396AD-DD31-463B-9336-07296A70B6FF}">
      <dsp:nvSpPr>
        <dsp:cNvPr id="0" name=""/>
        <dsp:cNvSpPr/>
      </dsp:nvSpPr>
      <dsp:spPr>
        <a:xfrm>
          <a:off x="2518" y="0"/>
          <a:ext cx="2422938" cy="459745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/>
            <a:t>Muviri</a:t>
          </a:r>
          <a:r>
            <a:rPr lang="en-US" sz="2400" b="1" kern="1200" dirty="0"/>
            <a:t> </a:t>
          </a:r>
          <a:r>
            <a:rPr lang="en-US" sz="2400" b="1" kern="1200" dirty="0" err="1"/>
            <a:t>wazvino</a:t>
          </a:r>
          <a:r>
            <a:rPr lang="en-US" sz="2400" b="1" kern="1200" dirty="0"/>
            <a:t> </a:t>
          </a:r>
          <a:r>
            <a:rPr lang="en-US" sz="2400" b="1" kern="1200" dirty="0" err="1"/>
            <a:t>uno</a:t>
          </a:r>
          <a:endParaRPr lang="en" sz="2400" b="1" kern="1200" dirty="0"/>
        </a:p>
      </dsp:txBody>
      <dsp:txXfrm>
        <a:off x="2518" y="0"/>
        <a:ext cx="2422938" cy="1379235"/>
      </dsp:txXfrm>
    </dsp:sp>
    <dsp:sp modelId="{829428FA-0168-4BE1-91D8-98EE20CB193A}">
      <dsp:nvSpPr>
        <dsp:cNvPr id="0" name=""/>
        <dsp:cNvSpPr/>
      </dsp:nvSpPr>
      <dsp:spPr>
        <a:xfrm>
          <a:off x="244812" y="1379347"/>
          <a:ext cx="1938350" cy="669750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Unovora</a:t>
          </a:r>
        </a:p>
      </dsp:txBody>
      <dsp:txXfrm>
        <a:off x="264428" y="1398963"/>
        <a:ext cx="1899118" cy="630518"/>
      </dsp:txXfrm>
    </dsp:sp>
    <dsp:sp modelId="{4302F1F3-C342-43C6-A03C-A44F8F701A59}">
      <dsp:nvSpPr>
        <dsp:cNvPr id="0" name=""/>
        <dsp:cNvSpPr/>
      </dsp:nvSpPr>
      <dsp:spPr>
        <a:xfrm>
          <a:off x="244812" y="2152136"/>
          <a:ext cx="1938350" cy="669750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Unoɀidzwa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2171752"/>
        <a:ext cx="1899118" cy="630518"/>
      </dsp:txXfrm>
    </dsp:sp>
    <dsp:sp modelId="{DDBC0427-2071-4B31-AC7E-375317C7AD2B}">
      <dsp:nvSpPr>
        <dsp:cNvPr id="0" name=""/>
        <dsp:cNvSpPr/>
      </dsp:nvSpPr>
      <dsp:spPr>
        <a:xfrm>
          <a:off x="244812" y="2924925"/>
          <a:ext cx="1938350" cy="66975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ʋutera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2944541"/>
        <a:ext cx="1899118" cy="630518"/>
      </dsp:txXfrm>
    </dsp:sp>
    <dsp:sp modelId="{A105ADEC-5198-496D-85FE-C3796490967F}">
      <dsp:nvSpPr>
        <dsp:cNvPr id="0" name=""/>
        <dsp:cNvSpPr/>
      </dsp:nvSpPr>
      <dsp:spPr>
        <a:xfrm>
          <a:off x="244812" y="3697714"/>
          <a:ext cx="1938350" cy="66975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Muʋiri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wokuɓerekwa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3717330"/>
        <a:ext cx="1899118" cy="630518"/>
      </dsp:txXfrm>
    </dsp:sp>
    <dsp:sp modelId="{1D9E9CF8-09BD-46E5-93EB-E5FFC136B29B}">
      <dsp:nvSpPr>
        <dsp:cNvPr id="0" name=""/>
        <dsp:cNvSpPr/>
      </dsp:nvSpPr>
      <dsp:spPr>
        <a:xfrm>
          <a:off x="2607177" y="0"/>
          <a:ext cx="2422938" cy="4597450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/>
            <a:t>Muviri</a:t>
          </a:r>
          <a:r>
            <a:rPr lang="en-US" sz="2400" b="1" kern="1200" dirty="0"/>
            <a:t> </a:t>
          </a:r>
          <a:r>
            <a:rPr lang="en-US" sz="2400" b="1" kern="1200" dirty="0" err="1"/>
            <a:t>wakamutswa</a:t>
          </a:r>
          <a:r>
            <a:rPr lang="en-US" sz="2400" b="1" kern="1200" dirty="0"/>
            <a:t> </a:t>
          </a:r>
          <a:r>
            <a:rPr lang="en-US" sz="2400" b="1" kern="1200" dirty="0" err="1"/>
            <a:t>kubva</a:t>
          </a:r>
          <a:r>
            <a:rPr lang="en-US" sz="2400" b="1" kern="1200" dirty="0"/>
            <a:t> </a:t>
          </a:r>
          <a:r>
            <a:rPr lang="en-US" sz="2400" b="1" kern="1200" dirty="0" err="1"/>
            <a:t>kuvakafa</a:t>
          </a:r>
          <a:endParaRPr lang="en" sz="2400" b="1" kern="1200" dirty="0"/>
        </a:p>
      </dsp:txBody>
      <dsp:txXfrm>
        <a:off x="2607177" y="0"/>
        <a:ext cx="2422938" cy="1379235"/>
      </dsp:txXfrm>
    </dsp:sp>
    <dsp:sp modelId="{CDB37930-4014-41A8-870F-C464F652B623}">
      <dsp:nvSpPr>
        <dsp:cNvPr id="0" name=""/>
        <dsp:cNvSpPr/>
      </dsp:nvSpPr>
      <dsp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Hauvori</a:t>
          </a:r>
        </a:p>
      </dsp:txBody>
      <dsp:txXfrm>
        <a:off x="2869087" y="1398963"/>
        <a:ext cx="1899118" cy="630518"/>
      </dsp:txXfrm>
    </dsp:sp>
    <dsp:sp modelId="{194D72CE-67D1-4742-B9A6-0D1582C12846}">
      <dsp:nvSpPr>
        <dsp:cNvPr id="0" name=""/>
        <dsp:cNvSpPr/>
      </dsp:nvSpPr>
      <dsp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Unokudzwa</a:t>
          </a:r>
        </a:p>
      </dsp:txBody>
      <dsp:txXfrm>
        <a:off x="2869087" y="2171752"/>
        <a:ext cx="1899118" cy="630518"/>
      </dsp:txXfrm>
    </dsp:sp>
    <dsp:sp modelId="{604ECA49-D243-4B3D-B636-80F24F632E80}">
      <dsp:nvSpPr>
        <dsp:cNvPr id="0" name=""/>
        <dsp:cNvSpPr/>
      </dsp:nvSpPr>
      <dsp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Une simba</a:t>
          </a:r>
        </a:p>
      </dsp:txBody>
      <dsp:txXfrm>
        <a:off x="2869087" y="2944541"/>
        <a:ext cx="1899118" cy="630518"/>
      </dsp:txXfrm>
    </dsp:sp>
    <dsp:sp modelId="{11F5C2FE-12DF-41B9-951E-FFDAAFD5D2AD}">
      <dsp:nvSpPr>
        <dsp:cNvPr id="0" name=""/>
        <dsp:cNvSpPr/>
      </dsp:nvSpPr>
      <dsp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Muʋiri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womŋeya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3717330"/>
        <a:ext cx="1899118" cy="6305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ADF5CB-7AA9-4461-9571-8337E15975FC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4BD61-174B-4C79-8F3B-F7B0A29011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4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9ACB0-07FE-5CD8-0794-C011E5914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0893C2C-DEF4-592D-4608-041FDF5CA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DABCD06-B9A7-4AF0-6AFC-C946F2E9C8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15:14 - G2756 - κενός – </a:t>
            </a:r>
            <a:r>
              <a:rPr lang="en" dirty="0" err="1"/>
              <a:t>kenós</a:t>
            </a:r>
            <a:endParaRPr lang="es-ES" dirty="0"/>
          </a:p>
          <a:p>
            <a:r>
              <a:rPr lang="en" dirty="0"/>
              <a:t>Definition: empty (literally or figuratively)</a:t>
            </a:r>
          </a:p>
          <a:p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15:17 - G3152 - μάτα </a:t>
            </a:r>
            <a:r>
              <a:rPr lang="en" dirty="0" err="1"/>
              <a:t>ιος </a:t>
            </a:r>
            <a:r>
              <a:rPr lang="en" dirty="0"/>
              <a:t>– </a:t>
            </a:r>
            <a:r>
              <a:rPr lang="en" dirty="0" err="1"/>
              <a:t>mátaios</a:t>
            </a:r>
            <a:endParaRPr lang="es-ES" dirty="0"/>
          </a:p>
          <a:p>
            <a:r>
              <a:rPr lang="en" dirty="0"/>
              <a:t>Definition: empty, that is (literally) useless</a:t>
            </a:r>
          </a:p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35826EE-2911-D756-31B2-C63592EDE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5027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134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0BD519-70CA-827E-5222-D0E615ED2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48951F0-1D57-963E-4595-0B33234A4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192E46-29EA-A9D6-D6AB-63A668896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B0FBB2-1A25-4A86-89D7-63FF624BE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D0B7A4-460B-1DA6-1AF2-411E43073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136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6D5C1A-65F0-DA4F-CA94-EBE79C8DF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019D129-BA1D-276A-A35A-D49B56458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20651E-A523-63F5-BC69-5D910CC96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1BE3C5-9C37-D042-E86A-90A7D6B2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135519-155A-1BC0-70C7-C50209327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445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06E8D03-08CD-9CFC-238E-531EC70628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82035B-1C19-833A-89E2-16298D0EC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D274E-4426-C6B6-DB63-4CBCCCFEE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221524-F36E-565D-7765-CA2AA235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221E87-16F7-14E4-7E7D-499F13C4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208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022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731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22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085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39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540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773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0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422089-008C-6952-58D8-01946685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9CFE03-6BB5-45A0-D514-C14FAFD9B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028AB1-6ECB-65B0-756C-BBD446AD4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400D8B-D85C-DC34-34A9-B4ACE0664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549A2E-92A4-C8B4-219B-5D8064BBF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334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771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375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35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AA4F40-F5AF-36E1-B111-A3A683C36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C6C274-6B6F-DF47-4174-D7E499B74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1E26B9-ECDB-2AD4-805B-4542E3F89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A07BA1-7563-7FD2-B08E-D5B7B8421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F70996-90B4-129C-D4D8-3B71549B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14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A149F4-E599-EC0E-11C7-F8EE03CF7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9F5ADC-BEF4-510E-5329-95CC5588FE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5610FF6-FD67-21B5-197A-466971751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0F0336-0C74-7473-D948-6DCC096B4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D62BFC-C017-B21A-DC83-695BA1190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0B9510-D063-FF55-0514-0E958962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783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A2FB0B-A83D-4913-376D-AD0E1ACC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3EEB17-D422-F259-C370-B13E62EFB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3D0BE8E-83C5-3A16-EA60-A005D17A9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7FAD478-BD66-5D1F-7BC0-34DF07B9A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AE5C2C5-67EC-16F6-9000-9138312A8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C506ED5-F382-537B-559B-1B2DD394C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384ED39-2DBD-ADA2-95F9-01BA8119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CC215EB-FB6F-69C4-DC15-216150A4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98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1644D0-861E-FF35-1953-AFBB89C2E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933CF43-62C0-6532-E67A-5B88ED494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8964C8B-50BB-8DCD-7A6C-54499C275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A07B2F8-6F1F-7433-8BEC-B1F336D94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4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C07016D-9BDA-3250-0D70-98F3D352A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A622AF-FE0A-FAC1-960F-7761E1DEC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DF5A8EC-471F-5468-05F2-9541F0296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012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718C3-C027-D88C-85F4-90B685078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00922D-FD3F-682C-3777-0F0EBE5A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955139-67FD-EDA0-26C0-69A2C9453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804EEA-11D1-1C9E-FA7D-59736B2C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3B0200-F1E2-75E1-4B4D-980B06E76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393EDB-4003-223F-1473-7EC568484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551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5BD4D-F12B-8F98-6657-F4711A0E6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D89F7A3-0083-99AB-FA8A-CED936763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9184E38-ED5B-10E2-DB73-10B003046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06AE488-CE80-3D80-E571-7045976A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2D2165-C820-F5E3-D0D9-FC49E1E82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445D99-B96E-49DE-D78F-5B18E392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448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1DD271A-E45F-267D-0DC1-842F4E58D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1FB35C-45CB-E2DA-2E40-4711045D2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7A57DD-53D5-9B69-1826-6095229F78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CBB7F1-5374-4DD4-9AD2-B54D75E97761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5DC3A8-9198-57A7-1CF0-7CA3B5E71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764CAF-04E0-D4F2-805E-2D3F6890A7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5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27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18" Type="http://schemas.openxmlformats.org/officeDocument/2006/relationships/image" Target="../media/image38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32.jpeg"/><Relationship Id="rId17" Type="http://schemas.openxmlformats.org/officeDocument/2006/relationships/image" Target="../media/image37.jpeg"/><Relationship Id="rId2" Type="http://schemas.openxmlformats.org/officeDocument/2006/relationships/image" Target="../media/image27.jpeg"/><Relationship Id="rId16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31.jpeg"/><Relationship Id="rId5" Type="http://schemas.openxmlformats.org/officeDocument/2006/relationships/diagramQuickStyle" Target="../diagrams/quickStyle7.xml"/><Relationship Id="rId15" Type="http://schemas.openxmlformats.org/officeDocument/2006/relationships/image" Target="../media/image35.jpeg"/><Relationship Id="rId10" Type="http://schemas.openxmlformats.org/officeDocument/2006/relationships/image" Target="../media/image30.jpeg"/><Relationship Id="rId4" Type="http://schemas.openxmlformats.org/officeDocument/2006/relationships/diagramLayout" Target="../diagrams/layout7.xml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10" Type="http://schemas.openxmlformats.org/officeDocument/2006/relationships/image" Target="../media/image42.jpeg"/><Relationship Id="rId4" Type="http://schemas.openxmlformats.org/officeDocument/2006/relationships/diagramData" Target="../diagrams/data8.xml"/><Relationship Id="rId9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jpeg"/><Relationship Id="rId4" Type="http://schemas.openxmlformats.org/officeDocument/2006/relationships/diagramData" Target="../diagrams/data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18" Type="http://schemas.openxmlformats.org/officeDocument/2006/relationships/image" Target="../media/image9.jpeg"/><Relationship Id="rId3" Type="http://schemas.openxmlformats.org/officeDocument/2006/relationships/diagramData" Target="../diagrams/data2.xml"/><Relationship Id="rId21" Type="http://schemas.openxmlformats.org/officeDocument/2006/relationships/image" Target="../media/image11.jpeg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image" Target="../media/image8.jpg"/><Relationship Id="rId16" Type="http://schemas.openxmlformats.org/officeDocument/2006/relationships/diagramColors" Target="../diagrams/colors4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19" Type="http://schemas.openxmlformats.org/officeDocument/2006/relationships/image" Target="../media/image10.png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19.jpeg"/><Relationship Id="rId5" Type="http://schemas.openxmlformats.org/officeDocument/2006/relationships/diagramLayout" Target="../diagrams/layout5.xml"/><Relationship Id="rId10" Type="http://schemas.openxmlformats.org/officeDocument/2006/relationships/image" Target="../media/image18.jpeg"/><Relationship Id="rId4" Type="http://schemas.openxmlformats.org/officeDocument/2006/relationships/diagramData" Target="../diagrams/data5.xml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0.jpe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11" Type="http://schemas.microsoft.com/office/2007/relationships/hdphoto" Target="../media/hdphoto2.wdp"/><Relationship Id="rId5" Type="http://schemas.openxmlformats.org/officeDocument/2006/relationships/diagramData" Target="../diagrams/data6.xml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microsoft.com/office/2007/relationships/diagramDrawing" Target="../diagrams/drawin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C93308-AAD2-68AB-8B39-BF1A4604D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115DBFD-E05E-7EA6-EDA1-5BFDA1D273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002928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B182C53-D689-2A05-0B63-6A734A9945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9446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B03B057-7FDF-889F-9D9A-B3CB6446C3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0" y="231244"/>
            <a:ext cx="12192000" cy="707886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F383BB1-B091-61D6-7163-6DD96D8E99FB}"/>
              </a:ext>
            </a:extLst>
          </p:cNvPr>
          <p:cNvSpPr txBox="1">
            <a:spLocks/>
          </p:cNvSpPr>
          <p:nvPr/>
        </p:nvSpPr>
        <p:spPr>
          <a:xfrm>
            <a:off x="207334" y="273776"/>
            <a:ext cx="11777332" cy="556357"/>
          </a:xfrm>
          <a:prstGeom prst="rect">
            <a:avLst/>
          </a:prstGeom>
          <a:noFill/>
        </p:spPr>
        <p:txBody>
          <a:bodyPr wrap="square" rtlCol="0">
            <a:prstTxWarp prst="textStop">
              <a:avLst>
                <a:gd name="adj" fmla="val 19267"/>
              </a:avLst>
            </a:prstTxWarp>
            <a:spAutoFit/>
            <a:scene3d>
              <a:camera prst="orthographicFront"/>
              <a:lightRig rig="chilly" dir="t"/>
            </a:scene3d>
            <a:sp3d extrusionH="57150" contourW="19050">
              <a:bevelT w="63500" h="12700" prst="relaxedInset"/>
              <a:contourClr>
                <a:schemeClr val="bg2">
                  <a:lumMod val="50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/>
                <a:solidFill>
                  <a:schemeClr val="bg2"/>
                </a:solidFill>
              </a:rPr>
              <a:t>SIMBA ROKUMUKA KWAKRISTU</a:t>
            </a:r>
            <a:endParaRPr lang="en" sz="4000" b="1" dirty="0">
              <a:ln/>
              <a:solidFill>
                <a:schemeClr val="bg2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241F47-C3C1-A1E3-F2DA-E302E98D8B0C}"/>
              </a:ext>
            </a:extLst>
          </p:cNvPr>
          <p:cNvSpPr txBox="1"/>
          <p:nvPr/>
        </p:nvSpPr>
        <p:spPr>
          <a:xfrm>
            <a:off x="0" y="6519446"/>
            <a:ext cx="46281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Chidzidzo 8 cha Myamavhuvhu 22, 2026</a:t>
            </a:r>
          </a:p>
        </p:txBody>
      </p:sp>
    </p:spTree>
    <p:extLst>
      <p:ext uri="{BB962C8B-B14F-4D97-AF65-F5344CB8AC3E}">
        <p14:creationId xmlns:p14="http://schemas.microsoft.com/office/powerpoint/2010/main" val="81285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CBFC69-13E0-0208-A760-6C164E11F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F60CF4-AB3D-A920-6A4A-65FBEFA0830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TICHAMUTSWA NEMUVIRI WAKAITA SEI</a:t>
            </a:r>
            <a:r>
              <a:rPr lang="en" sz="4400" b="1" dirty="0">
                <a:ln/>
                <a:solidFill>
                  <a:schemeClr val="accent4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BDB1A97-DBF6-D559-79CC-26A4EB2C0FBC}"/>
              </a:ext>
            </a:extLst>
          </p:cNvPr>
          <p:cNvSpPr txBox="1"/>
          <p:nvPr/>
        </p:nvSpPr>
        <p:spPr>
          <a:xfrm>
            <a:off x="166686" y="712291"/>
            <a:ext cx="118586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Ndiɀo ɀ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akaita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ʋo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kumuka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kwaʋakafa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Muʋiri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unodɀarwa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pakuʋora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unomutswa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pakusaʋora</a:t>
            </a:r>
            <a:r>
              <a:rPr lang="en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 </a:t>
            </a:r>
            <a:r>
              <a:rPr lang="en" sz="14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-US" sz="14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VaKorinte</a:t>
            </a:r>
            <a:r>
              <a:rPr lang="en" sz="14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15:42)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2B0DCDD5-B6EE-9165-3931-7D4C8694ED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0038114"/>
              </p:ext>
            </p:extLst>
          </p:nvPr>
        </p:nvGraphicFramePr>
        <p:xfrm>
          <a:off x="-354311" y="1718365"/>
          <a:ext cx="11571658" cy="4954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02C8BFF0-6AC3-9E00-B8A2-5EDFE7C999AC}"/>
              </a:ext>
            </a:extLst>
          </p:cNvPr>
          <p:cNvSpPr txBox="1"/>
          <p:nvPr/>
        </p:nvSpPr>
        <p:spPr>
          <a:xfrm>
            <a:off x="124157" y="1297066"/>
            <a:ext cx="964269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Mienzaniso</a:t>
            </a:r>
            <a:r>
              <a:rPr lang="en-US" sz="2000" b="1" dirty="0"/>
              <a:t> </a:t>
            </a:r>
            <a:r>
              <a:rPr lang="en-US" sz="2000" b="1" dirty="0" err="1"/>
              <a:t>ine</a:t>
            </a:r>
            <a:r>
              <a:rPr lang="en-US" sz="2000" b="1" dirty="0"/>
              <a:t> </a:t>
            </a:r>
            <a:r>
              <a:rPr lang="en-US" sz="2000" b="1" dirty="0" err="1"/>
              <a:t>chekuita</a:t>
            </a:r>
            <a:r>
              <a:rPr lang="en-US" sz="2000" b="1" dirty="0"/>
              <a:t> </a:t>
            </a:r>
            <a:r>
              <a:rPr lang="en-US" sz="2000" b="1" dirty="0" err="1"/>
              <a:t>nemuviri</a:t>
            </a:r>
            <a:r>
              <a:rPr lang="en-US" sz="2000" b="1" dirty="0"/>
              <a:t> </a:t>
            </a:r>
            <a:r>
              <a:rPr lang="en-US" sz="2000" b="1" dirty="0" err="1"/>
              <a:t>wakamutswa</a:t>
            </a:r>
            <a:r>
              <a:rPr lang="en-US" sz="2000" b="1" dirty="0"/>
              <a:t> </a:t>
            </a:r>
            <a:r>
              <a:rPr lang="en-US" sz="2000" b="1" dirty="0" err="1"/>
              <a:t>kubva</a:t>
            </a:r>
            <a:r>
              <a:rPr lang="en-US" sz="2000" b="1" dirty="0"/>
              <a:t> </a:t>
            </a:r>
            <a:r>
              <a:rPr lang="en-US" sz="2000" b="1" dirty="0" err="1"/>
              <a:t>kuvakafa</a:t>
            </a:r>
            <a:r>
              <a:rPr lang="en" sz="2000" b="1" dirty="0"/>
              <a:t>: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96E9BBD-F7B4-BE4E-1A3B-C4EEEB5FA5E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2717229"/>
            <a:ext cx="1368474" cy="912316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7A2B5D5-110C-13DD-41A5-0451C4FD8D3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3808468"/>
            <a:ext cx="1368475" cy="912317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F0601C4-43A6-BA77-BBD1-F79D9C74898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469663" y="5102430"/>
            <a:ext cx="1773429" cy="1367983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EE3A91C-FC35-B03A-5B9A-CAAC08A7701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2642800"/>
            <a:ext cx="1368474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6F11BC9-7649-6733-A958-1A6EF64131E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2814" y="3691507"/>
            <a:ext cx="136861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6C0CB70-476A-68EC-D7CC-3A4F088C75C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4740214"/>
            <a:ext cx="1367983" cy="913179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BBCAF9A-43BB-FAD3-007B-52E0FE19EE7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3422" y="5789784"/>
            <a:ext cx="136833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1760B9A-E895-0ACB-0FF9-51B7ACEC4F66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864" y="2642800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7C15C08C-B13F-7C0D-0CE3-12492B18BD3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3691507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98758389-7E20-93F9-17E2-FA7474807C7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4741077"/>
            <a:ext cx="1367982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A988C68B-CC3A-85D8-F3AC-8DE262A0A232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372" y="5784103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526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5CEAFF-76B9-8D44-2170-6C108B6EB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rma libre: forma 14">
            <a:extLst>
              <a:ext uri="{FF2B5EF4-FFF2-40B4-BE49-F238E27FC236}">
                <a16:creationId xmlns:a16="http://schemas.microsoft.com/office/drawing/2014/main" id="{CF16A0FF-8245-100A-A1EE-7678710720B9}"/>
              </a:ext>
            </a:extLst>
          </p:cNvPr>
          <p:cNvSpPr/>
          <p:nvPr/>
        </p:nvSpPr>
        <p:spPr>
          <a:xfrm>
            <a:off x="214271" y="1286218"/>
            <a:ext cx="5280342" cy="773545"/>
          </a:xfrm>
          <a:custGeom>
            <a:avLst/>
            <a:gdLst>
              <a:gd name="csX0" fmla="*/ 0 w 5058162"/>
              <a:gd name="csY0" fmla="*/ 0 h 681321"/>
              <a:gd name="csX1" fmla="*/ 5058162 w 5058162"/>
              <a:gd name="csY1" fmla="*/ 0 h 681321"/>
              <a:gd name="csX2" fmla="*/ 5058162 w 5058162"/>
              <a:gd name="csY2" fmla="*/ 681321 h 681321"/>
              <a:gd name="csX3" fmla="*/ 0 w 5058162"/>
              <a:gd name="csY3" fmla="*/ 681321 h 681321"/>
              <a:gd name="csX4" fmla="*/ 0 w 5058162"/>
              <a:gd name="csY4" fmla="*/ 0 h 6813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058162" h="681321">
                <a:moveTo>
                  <a:pt x="0" y="0"/>
                </a:moveTo>
                <a:lnTo>
                  <a:pt x="5058162" y="0"/>
                </a:lnTo>
                <a:lnTo>
                  <a:pt x="5058162" y="681321"/>
                </a:lnTo>
                <a:lnTo>
                  <a:pt x="0" y="68132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0" tIns="12700" rIns="12700" bIns="12700" numCol="1" spcCol="1270" anchor="ctr" anchorCtr="0"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>
                <a:solidFill>
                  <a:schemeClr val="tx1"/>
                </a:solidFill>
              </a:rPr>
              <a:t>Pane </a:t>
            </a:r>
            <a:r>
              <a:rPr lang="en-US" b="1" dirty="0" err="1">
                <a:solidFill>
                  <a:schemeClr val="tx1"/>
                </a:solidFill>
              </a:rPr>
              <a:t>musiyano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upi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pakati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pemuviri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wazvino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uno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nemuviri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wakamutswa</a:t>
            </a:r>
            <a:r>
              <a:rPr lang="en" b="1" kern="1200" dirty="0">
                <a:solidFill>
                  <a:schemeClr val="tx1"/>
                </a:solidFill>
              </a:rPr>
              <a:t>?</a:t>
            </a:r>
            <a:br>
              <a:rPr lang="en" b="1" kern="1200" dirty="0">
                <a:solidFill>
                  <a:schemeClr val="tx1"/>
                </a:solidFill>
              </a:rPr>
            </a:br>
            <a:r>
              <a:rPr lang="en" b="1" kern="1200" dirty="0">
                <a:solidFill>
                  <a:schemeClr val="tx1"/>
                </a:solidFill>
              </a:rPr>
              <a:t>(1 </a:t>
            </a:r>
            <a:r>
              <a:rPr lang="en-US" b="1" dirty="0">
                <a:solidFill>
                  <a:schemeClr val="tx1"/>
                </a:solidFill>
              </a:rPr>
              <a:t>VaKo</a:t>
            </a:r>
            <a:r>
              <a:rPr lang="en" b="1" kern="1200" dirty="0">
                <a:solidFill>
                  <a:schemeClr val="tx1"/>
                </a:solidFill>
              </a:rPr>
              <a:t>. 15:42-44)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61097F4-36FA-8E15-D85C-B2E0B5647373}"/>
              </a:ext>
            </a:extLst>
          </p:cNvPr>
          <p:cNvSpPr txBox="1"/>
          <p:nvPr/>
        </p:nvSpPr>
        <p:spPr>
          <a:xfrm>
            <a:off x="5494613" y="5156583"/>
            <a:ext cx="667612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dhamu</a:t>
            </a:r>
            <a:r>
              <a:rPr lang="en-US" b="1" dirty="0"/>
              <a:t> </a:t>
            </a:r>
            <a:r>
              <a:rPr lang="en-US" b="1" dirty="0" err="1"/>
              <a:t>aiva</a:t>
            </a:r>
            <a:r>
              <a:rPr lang="en-US" b="1" dirty="0"/>
              <a:t> </a:t>
            </a:r>
            <a:r>
              <a:rPr lang="en-US" b="1" dirty="0" err="1"/>
              <a:t>nemuviri</a:t>
            </a:r>
            <a:r>
              <a:rPr lang="en-US" b="1" dirty="0"/>
              <a:t> </a:t>
            </a:r>
            <a:r>
              <a:rPr lang="en-US" b="1" dirty="0" err="1"/>
              <a:t>wepanyika</a:t>
            </a:r>
            <a:r>
              <a:rPr lang="en-US" b="1" dirty="0"/>
              <a:t>, </a:t>
            </a:r>
            <a:r>
              <a:rPr lang="en-US" b="1" dirty="0" err="1"/>
              <a:t>asi</a:t>
            </a:r>
            <a:r>
              <a:rPr lang="en-US" b="1" dirty="0"/>
              <a:t> </a:t>
            </a:r>
            <a:r>
              <a:rPr lang="en-US" b="1" dirty="0" err="1"/>
              <a:t>Adhamu</a:t>
            </a:r>
            <a:r>
              <a:rPr lang="en-US" b="1" dirty="0"/>
              <a:t> </a:t>
            </a:r>
            <a:r>
              <a:rPr lang="en-US" b="1" dirty="0" err="1"/>
              <a:t>wechipiri</a:t>
            </a:r>
            <a:r>
              <a:rPr lang="en-US" b="1" dirty="0"/>
              <a:t> [Jesu] </a:t>
            </a:r>
            <a:r>
              <a:rPr lang="en-US" b="1" dirty="0" err="1"/>
              <a:t>aiva</a:t>
            </a:r>
            <a:r>
              <a:rPr lang="en-US" b="1" dirty="0"/>
              <a:t> </a:t>
            </a:r>
            <a:r>
              <a:rPr lang="en-US" b="1" dirty="0" err="1"/>
              <a:t>nemuviri</a:t>
            </a:r>
            <a:r>
              <a:rPr lang="en-US" b="1" dirty="0"/>
              <a:t> </a:t>
            </a:r>
            <a:r>
              <a:rPr lang="en-US" b="1" dirty="0" err="1"/>
              <a:t>wekudenga</a:t>
            </a:r>
            <a:r>
              <a:rPr lang="en-US" b="1" dirty="0"/>
              <a:t>. </a:t>
            </a:r>
            <a:r>
              <a:rPr lang="en-US" b="1" dirty="0" err="1"/>
              <a:t>Pakumuka</a:t>
            </a:r>
            <a:r>
              <a:rPr lang="en-US" b="1" dirty="0"/>
              <a:t> </a:t>
            </a:r>
            <a:r>
              <a:rPr lang="en-US" b="1" dirty="0" err="1"/>
              <a:t>kwevakafa</a:t>
            </a:r>
            <a:r>
              <a:rPr lang="en-US" b="1" dirty="0"/>
              <a:t>, </a:t>
            </a:r>
            <a:r>
              <a:rPr lang="en-US" b="1" dirty="0" err="1"/>
              <a:t>muviri</a:t>
            </a:r>
            <a:r>
              <a:rPr lang="en-US" b="1" dirty="0"/>
              <a:t> </a:t>
            </a:r>
            <a:r>
              <a:rPr lang="en-US" b="1" dirty="0" err="1"/>
              <a:t>wedu</a:t>
            </a:r>
            <a:r>
              <a:rPr lang="en-US" b="1" dirty="0"/>
              <a:t> </a:t>
            </a:r>
            <a:r>
              <a:rPr lang="en-US" b="1" dirty="0" err="1"/>
              <a:t>uchashandurwa</a:t>
            </a:r>
            <a:r>
              <a:rPr lang="en-US" b="1" dirty="0"/>
              <a:t> </a:t>
            </a:r>
            <a:r>
              <a:rPr lang="en-US" b="1" dirty="0" err="1"/>
              <a:t>kuita</a:t>
            </a:r>
            <a:r>
              <a:rPr lang="en-US" b="1" dirty="0"/>
              <a:t> </a:t>
            </a:r>
            <a:r>
              <a:rPr lang="en-US" b="1" dirty="0" err="1"/>
              <a:t>wakafanana</a:t>
            </a:r>
            <a:r>
              <a:rPr lang="en-US" b="1" dirty="0"/>
              <a:t> </a:t>
            </a:r>
            <a:r>
              <a:rPr lang="en-US" b="1" dirty="0" err="1"/>
              <a:t>nemuviri</a:t>
            </a:r>
            <a:r>
              <a:rPr lang="en-US" b="1" dirty="0"/>
              <a:t> </a:t>
            </a:r>
            <a:r>
              <a:rPr lang="en-US" b="1" dirty="0" err="1"/>
              <a:t>waKristu</a:t>
            </a:r>
            <a:r>
              <a:rPr lang="en-US" b="1" dirty="0"/>
              <a:t>; </a:t>
            </a:r>
            <a:r>
              <a:rPr lang="en-US" b="1" dirty="0" err="1"/>
              <a:t>kureva</a:t>
            </a:r>
            <a:r>
              <a:rPr lang="en-US" b="1" dirty="0"/>
              <a:t> </a:t>
            </a:r>
            <a:r>
              <a:rPr lang="en-US" b="1" dirty="0" err="1"/>
              <a:t>kuti</a:t>
            </a:r>
            <a:r>
              <a:rPr lang="en-US" b="1" dirty="0"/>
              <a:t>, </a:t>
            </a:r>
            <a:r>
              <a:rPr lang="en-US" b="1" dirty="0" err="1"/>
              <a:t>hauzooori</a:t>
            </a:r>
            <a:r>
              <a:rPr lang="en-US" b="1" dirty="0"/>
              <a:t>, </a:t>
            </a:r>
            <a:r>
              <a:rPr lang="en-US" b="1" dirty="0" err="1"/>
              <a:t>uchava</a:t>
            </a:r>
            <a:r>
              <a:rPr lang="en-US" b="1" dirty="0"/>
              <a:t> </a:t>
            </a:r>
            <a:r>
              <a:rPr lang="en-US" b="1" dirty="0" err="1"/>
              <a:t>nerubwinyo</a:t>
            </a:r>
            <a:r>
              <a:rPr lang="en-US" b="1" dirty="0"/>
              <a:t>, </a:t>
            </a:r>
            <a:r>
              <a:rPr lang="en-US" b="1" dirty="0" err="1"/>
              <a:t>nesimba</a:t>
            </a:r>
            <a:r>
              <a:rPr lang="en-US" b="1" dirty="0"/>
              <a:t>, </a:t>
            </a:r>
            <a:r>
              <a:rPr lang="en-US" b="1" dirty="0" err="1"/>
              <a:t>uye</a:t>
            </a:r>
            <a:r>
              <a:rPr lang="en-US" b="1" dirty="0"/>
              <a:t> </a:t>
            </a:r>
            <a:r>
              <a:rPr lang="en-US" b="1" dirty="0" err="1"/>
              <a:t>uchava</a:t>
            </a:r>
            <a:r>
              <a:rPr lang="en-US" b="1" dirty="0"/>
              <a:t> </a:t>
            </a:r>
            <a:r>
              <a:rPr lang="en-US" b="1" dirty="0" err="1"/>
              <a:t>wemweya</a:t>
            </a:r>
            <a:r>
              <a:rPr lang="en-US" b="1" dirty="0"/>
              <a:t> </a:t>
            </a:r>
            <a:r>
              <a:rPr lang="en-US" b="1" dirty="0" err="1"/>
              <a:t>uye</a:t>
            </a:r>
            <a:r>
              <a:rPr lang="en-US" b="1" dirty="0"/>
              <a:t> </a:t>
            </a:r>
            <a:r>
              <a:rPr lang="en-US" b="1" dirty="0" err="1"/>
              <a:t>wekudenga</a:t>
            </a:r>
            <a:r>
              <a:rPr lang="en-US" b="1" dirty="0"/>
              <a:t>.</a:t>
            </a:r>
            <a:r>
              <a:rPr lang="en" b="1" dirty="0"/>
              <a:t>(1 VaKo. 15:45-49).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29340E-C65F-8A3A-B611-BC99C3B17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9"/>
          <a:stretch>
            <a:fillRect/>
          </a:stretch>
        </p:blipFill>
        <p:spPr>
          <a:xfrm>
            <a:off x="5616526" y="1376785"/>
            <a:ext cx="3386892" cy="18342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624629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EFC4D8B4-2B41-08F7-E47B-2711F43596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1338973"/>
              </p:ext>
            </p:extLst>
          </p:nvPr>
        </p:nvGraphicFramePr>
        <p:xfrm>
          <a:off x="227035" y="2122545"/>
          <a:ext cx="5032635" cy="4597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61F44F1B-9376-71BA-E7C6-236B03E7EF3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4246" y="3465736"/>
            <a:ext cx="3356517" cy="161112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0F1C35E-2269-BAF6-A292-320BE744E62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0992" y="1472134"/>
            <a:ext cx="2743199" cy="360473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DF23FCD1-3C8E-A55F-09B8-6E02E999E8E3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TICHAMUTSWA NEMUVIRI WAKAITA SEI</a:t>
            </a:r>
            <a:r>
              <a:rPr lang="en" sz="4400" b="1" dirty="0">
                <a:ln/>
                <a:solidFill>
                  <a:schemeClr val="accent4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9961501-0E52-5A03-4DDA-B417BA69FAB3}"/>
              </a:ext>
            </a:extLst>
          </p:cNvPr>
          <p:cNvSpPr txBox="1"/>
          <p:nvPr/>
        </p:nvSpPr>
        <p:spPr>
          <a:xfrm>
            <a:off x="0" y="623840"/>
            <a:ext cx="121707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Ndiɀo ɀ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akaita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ʋo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kumuka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kwaʋakafa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Muʋiri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unodɀarwa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pakuʋora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unomutswa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pakusaʋora</a:t>
            </a:r>
            <a:r>
              <a:rPr lang="en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</a:t>
            </a:r>
          </a:p>
          <a:p>
            <a:pPr algn="ctr"/>
            <a:r>
              <a:rPr lang="en" sz="14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-US" sz="14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VaKorinte</a:t>
            </a:r>
            <a:r>
              <a:rPr lang="en" sz="14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15:42)</a:t>
            </a:r>
          </a:p>
        </p:txBody>
      </p:sp>
    </p:spTree>
    <p:extLst>
      <p:ext uri="{BB962C8B-B14F-4D97-AF65-F5344CB8AC3E}">
        <p14:creationId xmlns:p14="http://schemas.microsoft.com/office/powerpoint/2010/main" val="61179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9" dur="500"/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  <p:bldGraphic spid="9" grpId="0" uiExpand="1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1A87DA5-DB4E-9FCB-B633-4B9AB12B86B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TICHAMUTSWA RINHI</a:t>
            </a:r>
            <a:r>
              <a:rPr lang="en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F6600A8-AFDC-EB22-8DF1-510A4C283957}"/>
              </a:ext>
            </a:extLst>
          </p:cNvPr>
          <p:cNvSpPr txBox="1"/>
          <p:nvPr/>
        </p:nvSpPr>
        <p:spPr>
          <a:xfrm>
            <a:off x="923925" y="696565"/>
            <a:ext cx="103441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Tarirai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ndinokuʋudzai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cakaʋanzika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Hatiŋgaʋati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tose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asi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ticashandurwa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tose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—</a:t>
            </a:r>
            <a:r>
              <a:rPr lang="en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                      </a:t>
            </a:r>
            <a:r>
              <a:rPr lang="en" sz="14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-US" sz="14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VaKorinte</a:t>
            </a:r>
            <a:r>
              <a:rPr lang="en" sz="14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15:51)</a:t>
            </a:r>
            <a:endParaRPr lang="es-ES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8835EF-B7C1-8F4C-889E-383F11938BC4}"/>
              </a:ext>
            </a:extLst>
          </p:cNvPr>
          <p:cNvSpPr txBox="1"/>
          <p:nvPr/>
        </p:nvSpPr>
        <p:spPr>
          <a:xfrm>
            <a:off x="1926904" y="1403501"/>
            <a:ext cx="81794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Asati</a:t>
            </a:r>
            <a:r>
              <a:rPr lang="en-US" b="1" dirty="0"/>
              <a:t> </a:t>
            </a:r>
            <a:r>
              <a:rPr lang="en-US" b="1" dirty="0" err="1"/>
              <a:t>asarudza</a:t>
            </a:r>
            <a:r>
              <a:rPr lang="en-US" b="1" dirty="0"/>
              <a:t> </a:t>
            </a:r>
            <a:r>
              <a:rPr lang="en-US" b="1" dirty="0" err="1"/>
              <a:t>nguva</a:t>
            </a:r>
            <a:r>
              <a:rPr lang="en-US" b="1" dirty="0"/>
              <a:t> </a:t>
            </a:r>
            <a:r>
              <a:rPr lang="en-US" b="1" dirty="0" err="1"/>
              <a:t>yorumuko</a:t>
            </a:r>
            <a:r>
              <a:rPr lang="en-US" b="1" dirty="0"/>
              <a:t> </a:t>
            </a:r>
            <a:r>
              <a:rPr lang="en-US" b="1" dirty="0" err="1"/>
              <a:t>nezvichaitika</a:t>
            </a:r>
            <a:r>
              <a:rPr lang="en-US" b="1" dirty="0"/>
              <a:t> </a:t>
            </a:r>
            <a:r>
              <a:rPr lang="en-US" b="1" dirty="0" err="1"/>
              <a:t>kumiviri</a:t>
            </a:r>
            <a:r>
              <a:rPr lang="en-US" b="1" dirty="0"/>
              <a:t> </a:t>
            </a:r>
            <a:r>
              <a:rPr lang="en-US" b="1" dirty="0" err="1"/>
              <a:t>yedu</a:t>
            </a:r>
            <a:r>
              <a:rPr lang="en-US" b="1" dirty="0"/>
              <a:t> </a:t>
            </a:r>
            <a:r>
              <a:rPr lang="en-US" b="1" dirty="0" err="1"/>
              <a:t>panguva</a:t>
            </a:r>
            <a:r>
              <a:rPr lang="en-US" b="1" dirty="0"/>
              <a:t> </a:t>
            </a:r>
            <a:r>
              <a:rPr lang="en-US" b="1" dirty="0" err="1"/>
              <a:t>iyoyo</a:t>
            </a:r>
            <a:r>
              <a:rPr lang="en-US" b="1" dirty="0"/>
              <a:t>, </a:t>
            </a:r>
            <a:r>
              <a:rPr lang="en-US" b="1" dirty="0" err="1"/>
              <a:t>Pauro</a:t>
            </a:r>
            <a:r>
              <a:rPr lang="en-US" b="1" dirty="0"/>
              <a:t> </a:t>
            </a:r>
            <a:r>
              <a:rPr lang="en-US" b="1" dirty="0" err="1"/>
              <a:t>anoti</a:t>
            </a:r>
            <a:r>
              <a:rPr lang="en-US" b="1" dirty="0"/>
              <a:t> </a:t>
            </a:r>
            <a:r>
              <a:rPr lang="en" b="1" dirty="0"/>
              <a:t>“</a:t>
            </a:r>
            <a:r>
              <a:rPr lang="en-US" b="1" dirty="0" err="1"/>
              <a:t>nyama</a:t>
            </a:r>
            <a:r>
              <a:rPr lang="en-US" b="1" dirty="0"/>
              <a:t> </a:t>
            </a:r>
            <a:r>
              <a:rPr lang="en-US" b="1" dirty="0" err="1"/>
              <a:t>neropa</a:t>
            </a:r>
            <a:r>
              <a:rPr lang="en-US" b="1" dirty="0"/>
              <a:t> </a:t>
            </a:r>
            <a:r>
              <a:rPr lang="en-US" b="1" dirty="0" err="1"/>
              <a:t>haɀiŋgagari</a:t>
            </a:r>
            <a:r>
              <a:rPr lang="en-US" b="1" dirty="0"/>
              <a:t> </a:t>
            </a:r>
            <a:r>
              <a:rPr lang="en-US" b="1" dirty="0" err="1"/>
              <a:t>nhaka</a:t>
            </a:r>
            <a:r>
              <a:rPr lang="en-US" b="1" dirty="0"/>
              <a:t> </a:t>
            </a:r>
            <a:r>
              <a:rPr lang="en-US" b="1" dirty="0" err="1"/>
              <a:t>yoʋushe</a:t>
            </a:r>
            <a:r>
              <a:rPr lang="en-US" b="1" dirty="0"/>
              <a:t> </a:t>
            </a:r>
            <a:r>
              <a:rPr lang="en-US" b="1" dirty="0" err="1"/>
              <a:t>bgaMŋari</a:t>
            </a:r>
            <a:r>
              <a:rPr lang="en" b="1" dirty="0"/>
              <a:t>” (1 </a:t>
            </a:r>
            <a:r>
              <a:rPr lang="en-US" b="1" dirty="0"/>
              <a:t>VaKo</a:t>
            </a:r>
            <a:r>
              <a:rPr lang="en" b="1" dirty="0"/>
              <a:t>. 15:50). </a:t>
            </a:r>
            <a:r>
              <a:rPr lang="en-US" b="1" dirty="0" err="1"/>
              <a:t>Izvi</a:t>
            </a:r>
            <a:r>
              <a:rPr lang="en-US" b="1" dirty="0"/>
              <a:t> </a:t>
            </a:r>
            <a:r>
              <a:rPr lang="en-US" b="1" dirty="0" err="1"/>
              <a:t>zvinoreva</a:t>
            </a:r>
            <a:r>
              <a:rPr lang="en-US" b="1" dirty="0"/>
              <a:t> here </a:t>
            </a:r>
            <a:r>
              <a:rPr lang="en-US" b="1" dirty="0" err="1"/>
              <a:t>kuti</a:t>
            </a:r>
            <a:r>
              <a:rPr lang="en-US" b="1" dirty="0"/>
              <a:t> </a:t>
            </a:r>
            <a:r>
              <a:rPr lang="en-US" b="1" dirty="0" err="1"/>
              <a:t>hatizovi</a:t>
            </a:r>
            <a:r>
              <a:rPr lang="en-US" b="1" dirty="0"/>
              <a:t> </a:t>
            </a:r>
            <a:r>
              <a:rPr lang="en-US" b="1" dirty="0" err="1"/>
              <a:t>nemuviri</a:t>
            </a:r>
            <a:r>
              <a:rPr lang="en-US" b="1" dirty="0"/>
              <a:t> </a:t>
            </a:r>
            <a:r>
              <a:rPr lang="en-US" b="1" dirty="0" err="1"/>
              <a:t>chaiwo</a:t>
            </a:r>
            <a:r>
              <a:rPr lang="en-US" b="1" dirty="0"/>
              <a:t> </a:t>
            </a:r>
            <a:r>
              <a:rPr lang="en-US" b="1" dirty="0" err="1"/>
              <a:t>mushure</a:t>
            </a:r>
            <a:r>
              <a:rPr lang="en-US" b="1" dirty="0"/>
              <a:t> </a:t>
            </a:r>
            <a:r>
              <a:rPr lang="en-US" b="1" dirty="0" err="1"/>
              <a:t>mekumuka</a:t>
            </a:r>
            <a:r>
              <a:rPr lang="en-US" b="1" dirty="0"/>
              <a:t> </a:t>
            </a:r>
            <a:r>
              <a:rPr lang="en-US" b="1" dirty="0" err="1"/>
              <a:t>kubva</a:t>
            </a:r>
            <a:r>
              <a:rPr lang="en-US" b="1" dirty="0"/>
              <a:t> </a:t>
            </a:r>
            <a:r>
              <a:rPr lang="en-US" b="1" dirty="0" err="1"/>
              <a:t>kuvakafa</a:t>
            </a:r>
            <a:r>
              <a:rPr lang="en" b="1" dirty="0"/>
              <a:t>?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7E26E0-21D8-BE05-2F44-D34D214CB2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6388" y="1466006"/>
            <a:ext cx="1915491" cy="2803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8E85D75-611E-3CB7-4A02-D80E204A401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62949" y="4453828"/>
            <a:ext cx="2312095" cy="2230534"/>
          </a:xfrm>
          <a:prstGeom prst="snip2DiagRect">
            <a:avLst>
              <a:gd name="adj1" fmla="val 15730"/>
              <a:gd name="adj2" fmla="val 0"/>
            </a:avLst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1A1B45E-9DFB-AB9B-E7C9-404AF7F6E12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34447" y="4453828"/>
            <a:ext cx="2515088" cy="22305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0841985-8AE5-5472-DE03-B5938D1AB21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693" y="1435400"/>
            <a:ext cx="1717797" cy="2939266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D4E5F6CA-E006-4618-4187-3E1308A16959}"/>
              </a:ext>
            </a:extLst>
          </p:cNvPr>
          <p:cNvSpPr txBox="1"/>
          <p:nvPr/>
        </p:nvSpPr>
        <p:spPr>
          <a:xfrm>
            <a:off x="0" y="4619916"/>
            <a:ext cx="70096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Pakudzoka</a:t>
            </a:r>
            <a:r>
              <a:rPr lang="en-US" b="1" dirty="0"/>
              <a:t> </a:t>
            </a:r>
            <a:r>
              <a:rPr lang="en-US" b="1" dirty="0" err="1"/>
              <a:t>kwechipiri</a:t>
            </a:r>
            <a:r>
              <a:rPr lang="en-US" b="1" dirty="0"/>
              <a:t> </a:t>
            </a:r>
            <a:r>
              <a:rPr lang="en-US" b="1" dirty="0" err="1"/>
              <a:t>kwaKristu</a:t>
            </a:r>
            <a:r>
              <a:rPr lang="en-US" b="1" dirty="0"/>
              <a:t>, </a:t>
            </a:r>
            <a:r>
              <a:rPr lang="en-US" b="1" dirty="0" err="1"/>
              <a:t>muviri</a:t>
            </a:r>
            <a:r>
              <a:rPr lang="en-US" b="1" dirty="0"/>
              <a:t> </a:t>
            </a:r>
            <a:r>
              <a:rPr lang="en-US" b="1" dirty="0" err="1"/>
              <a:t>unoora</a:t>
            </a:r>
            <a:r>
              <a:rPr lang="en-US" b="1" dirty="0"/>
              <a:t> </a:t>
            </a:r>
            <a:r>
              <a:rPr lang="en-US" b="1" dirty="0" err="1"/>
              <a:t>uchashandurwa</a:t>
            </a:r>
            <a:r>
              <a:rPr lang="en-US" b="1" dirty="0"/>
              <a:t> </a:t>
            </a:r>
            <a:r>
              <a:rPr lang="en-US" b="1" dirty="0" err="1"/>
              <a:t>kuita</a:t>
            </a:r>
            <a:r>
              <a:rPr lang="en-US" b="1" dirty="0"/>
              <a:t> </a:t>
            </a:r>
            <a:r>
              <a:rPr lang="en-US" b="1" dirty="0" err="1"/>
              <a:t>muviri</a:t>
            </a:r>
            <a:r>
              <a:rPr lang="en-US" b="1" dirty="0"/>
              <a:t> </a:t>
            </a:r>
            <a:r>
              <a:rPr lang="en-US" b="1" dirty="0" err="1"/>
              <a:t>usingaore</a:t>
            </a:r>
            <a:r>
              <a:rPr lang="en-US" b="1" dirty="0"/>
              <a:t>, </a:t>
            </a:r>
            <a:r>
              <a:rPr lang="en-US" b="1" dirty="0" err="1"/>
              <a:t>wakafanana</a:t>
            </a:r>
            <a:r>
              <a:rPr lang="en-US" b="1" dirty="0"/>
              <a:t> </a:t>
            </a:r>
            <a:r>
              <a:rPr lang="en-US" b="1" dirty="0" err="1"/>
              <a:t>nemuviri</a:t>
            </a:r>
            <a:r>
              <a:rPr lang="en-US" b="1" dirty="0"/>
              <a:t> </a:t>
            </a:r>
            <a:r>
              <a:rPr lang="en-US" b="1" dirty="0" err="1"/>
              <a:t>waiva</a:t>
            </a:r>
            <a:r>
              <a:rPr lang="en-US" b="1" dirty="0"/>
              <a:t> </a:t>
            </a:r>
            <a:r>
              <a:rPr lang="en-US" b="1" dirty="0" err="1"/>
              <a:t>naJesu</a:t>
            </a:r>
            <a:r>
              <a:rPr lang="en-US" b="1" dirty="0"/>
              <a:t> </a:t>
            </a:r>
            <a:r>
              <a:rPr lang="en-US" b="1" dirty="0" err="1"/>
              <a:t>paakamuka</a:t>
            </a:r>
            <a:r>
              <a:rPr lang="en-US" b="1" dirty="0"/>
              <a:t> </a:t>
            </a:r>
            <a:r>
              <a:rPr lang="en-US" b="1" dirty="0" err="1"/>
              <a:t>kubva</a:t>
            </a:r>
            <a:r>
              <a:rPr lang="en-US" b="1" dirty="0"/>
              <a:t> </a:t>
            </a:r>
            <a:r>
              <a:rPr lang="en-US" b="1" dirty="0" err="1"/>
              <a:t>kuvakafa</a:t>
            </a:r>
            <a:r>
              <a:rPr lang="en" b="1" dirty="0"/>
              <a:t>(1 </a:t>
            </a:r>
            <a:r>
              <a:rPr lang="en-US" b="1" dirty="0"/>
              <a:t>VaKo</a:t>
            </a:r>
            <a:r>
              <a:rPr lang="en" b="1" dirty="0"/>
              <a:t>. 15:51-55; Rk. 24:36-40).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50551B8-EB63-5FD1-17C5-571F2EF5DB3A}"/>
              </a:ext>
            </a:extLst>
          </p:cNvPr>
          <p:cNvSpPr txBox="1"/>
          <p:nvPr/>
        </p:nvSpPr>
        <p:spPr>
          <a:xfrm>
            <a:off x="1926904" y="2857820"/>
            <a:ext cx="817948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Kuti “</a:t>
            </a:r>
            <a:r>
              <a:rPr lang="en-US" b="1" dirty="0" err="1">
                <a:solidFill>
                  <a:prstClr val="black"/>
                </a:solidFill>
              </a:rPr>
              <a:t>nyama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neropa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 </a:t>
            </a:r>
            <a:r>
              <a:rPr lang="it-IT" b="1" dirty="0">
                <a:solidFill>
                  <a:prstClr val="black"/>
                </a:solidFill>
              </a:rPr>
              <a:t>inogara ichishandiswa sechirevo chakafanana ne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“munhu” (Mt. 16:17; VaGa. 1:16; VaEfe. 6:12; VaHeb. 2:14). </a:t>
            </a:r>
            <a:r>
              <a:rPr lang="en-US" b="1" dirty="0" err="1">
                <a:solidFill>
                  <a:prstClr val="black"/>
                </a:solidFill>
              </a:rPr>
              <a:t>Pano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Pauro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kuita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muenzaniso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wekuenzanisa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zvinhu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zviviri</a:t>
            </a:r>
            <a:r>
              <a:rPr lang="en-US" b="1" dirty="0">
                <a:solidFill>
                  <a:prstClr val="black"/>
                </a:solidFill>
              </a:rPr>
              <a:t>: </a:t>
            </a:r>
            <a:r>
              <a:rPr lang="en-US" b="1" dirty="0" err="1">
                <a:solidFill>
                  <a:prstClr val="black"/>
                </a:solidFill>
              </a:rPr>
              <a:t>vagari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vepasi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pano</a:t>
            </a:r>
            <a:r>
              <a:rPr lang="en-US" b="1" dirty="0">
                <a:solidFill>
                  <a:prstClr val="black"/>
                </a:solidFill>
              </a:rPr>
              <a:t> = </a:t>
            </a:r>
            <a:r>
              <a:rPr lang="en-US" b="1" dirty="0" err="1">
                <a:solidFill>
                  <a:prstClr val="black"/>
                </a:solidFill>
              </a:rPr>
              <a:t>kuora</a:t>
            </a:r>
            <a:r>
              <a:rPr lang="en-US" b="1" dirty="0">
                <a:solidFill>
                  <a:prstClr val="black"/>
                </a:solidFill>
              </a:rPr>
              <a:t>; </a:t>
            </a:r>
            <a:r>
              <a:rPr lang="en-US" b="1" dirty="0" err="1">
                <a:solidFill>
                  <a:prstClr val="black"/>
                </a:solidFill>
              </a:rPr>
              <a:t>vagari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vekudenga</a:t>
            </a:r>
            <a:r>
              <a:rPr lang="en-US" b="1" dirty="0">
                <a:solidFill>
                  <a:prstClr val="black"/>
                </a:solidFill>
              </a:rPr>
              <a:t> = </a:t>
            </a:r>
            <a:r>
              <a:rPr lang="en-US" b="1" dirty="0" err="1">
                <a:solidFill>
                  <a:prstClr val="black"/>
                </a:solidFill>
              </a:rPr>
              <a:t>kusaora</a:t>
            </a:r>
            <a:r>
              <a:rPr lang="en-US" b="1" dirty="0">
                <a:solidFill>
                  <a:prstClr val="black"/>
                </a:solidFill>
              </a:rPr>
              <a:t>. </a:t>
            </a:r>
            <a:r>
              <a:rPr lang="en-US" b="1" dirty="0" err="1">
                <a:solidFill>
                  <a:prstClr val="black"/>
                </a:solidFill>
              </a:rPr>
              <a:t>Pano</a:t>
            </a:r>
            <a:r>
              <a:rPr lang="en-US" b="1" dirty="0">
                <a:solidFill>
                  <a:prstClr val="black"/>
                </a:solidFill>
              </a:rPr>
              <a:t> tine </a:t>
            </a:r>
            <a:r>
              <a:rPr lang="en-US" b="1" dirty="0" err="1">
                <a:solidFill>
                  <a:prstClr val="black"/>
                </a:solidFill>
              </a:rPr>
              <a:t>muviri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unoora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uye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nekudaro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hatigoni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kuenda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nawo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kudenga</a:t>
            </a:r>
            <a:r>
              <a:rPr lang="en-US" b="1" dirty="0">
                <a:solidFill>
                  <a:prstClr val="black"/>
                </a:solidFill>
              </a:rPr>
              <a:t>.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90C88CC-1110-BFE8-04B1-C2B0B7D2E8EF}"/>
              </a:ext>
            </a:extLst>
          </p:cNvPr>
          <p:cNvSpPr txBox="1"/>
          <p:nvPr/>
        </p:nvSpPr>
        <p:spPr>
          <a:xfrm>
            <a:off x="11413" y="5766460"/>
            <a:ext cx="70096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Kune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avo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vakarara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muna</a:t>
            </a:r>
            <a:r>
              <a:rPr lang="en-US" b="1" dirty="0">
                <a:solidFill>
                  <a:prstClr val="black"/>
                </a:solidFill>
              </a:rPr>
              <a:t> Jesu, </a:t>
            </a:r>
            <a:r>
              <a:rPr lang="en-US" b="1" dirty="0" err="1">
                <a:solidFill>
                  <a:prstClr val="black"/>
                </a:solidFill>
              </a:rPr>
              <a:t>zvichaita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sekunge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nguva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pfupi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ndiyo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yapfuura</a:t>
            </a:r>
            <a:r>
              <a:rPr lang="en-US" b="1" dirty="0">
                <a:solidFill>
                  <a:prstClr val="black"/>
                </a:solidFill>
              </a:rPr>
              <a:t>. </a:t>
            </a:r>
            <a:r>
              <a:rPr lang="en-US" b="1" dirty="0" err="1">
                <a:solidFill>
                  <a:prstClr val="black"/>
                </a:solidFill>
              </a:rPr>
              <a:t>Munguva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pfupi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yapfuura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vainzwa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kutonhora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kwerufu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asi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iye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zvino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kuona</a:t>
            </a:r>
            <a:r>
              <a:rPr lang="en-US" b="1" dirty="0">
                <a:solidFill>
                  <a:prstClr val="black"/>
                </a:solidFill>
              </a:rPr>
              <a:t> Jesu </a:t>
            </a:r>
            <a:r>
              <a:rPr lang="en-US" b="1" dirty="0" err="1">
                <a:solidFill>
                  <a:prstClr val="black"/>
                </a:solidFill>
              </a:rPr>
              <a:t>achiuya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(1 </a:t>
            </a:r>
            <a:r>
              <a:rPr lang="en-US" b="1" dirty="0">
                <a:solidFill>
                  <a:prstClr val="black"/>
                </a:solidFill>
              </a:rPr>
              <a:t>VaKo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15:52).</a:t>
            </a:r>
          </a:p>
        </p:txBody>
      </p:sp>
    </p:spTree>
    <p:extLst>
      <p:ext uri="{BB962C8B-B14F-4D97-AF65-F5344CB8AC3E}">
        <p14:creationId xmlns:p14="http://schemas.microsoft.com/office/powerpoint/2010/main" val="172911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0" grpId="0"/>
      <p:bldP spid="4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C8A489-BD89-4808-E164-83774EED0A72}"/>
              </a:ext>
            </a:extLst>
          </p:cNvPr>
          <p:cNvSpPr txBox="1"/>
          <p:nvPr/>
        </p:nvSpPr>
        <p:spPr>
          <a:xfrm>
            <a:off x="130056" y="1447340"/>
            <a:ext cx="1206194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400" b="1" dirty="0">
                <a:latin typeface="Constantia" panose="02030602050306030303" pitchFamily="18" charset="0"/>
              </a:rPr>
              <a:t>“</a:t>
            </a:r>
            <a:r>
              <a:rPr lang="en-US" sz="2400" b="1" dirty="0" err="1">
                <a:latin typeface="Constantia" panose="02030602050306030303" pitchFamily="18" charset="0"/>
              </a:rPr>
              <a:t>Kumuka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kwaJesu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kubva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kuvakafa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kwaiva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muenzaniso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wekumuka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kwekupedzisira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kwevose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vakarara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maAri</a:t>
            </a:r>
            <a:r>
              <a:rPr lang="en-US" sz="2400" b="1" dirty="0">
                <a:latin typeface="Constantia" panose="02030602050306030303" pitchFamily="18" charset="0"/>
              </a:rPr>
              <a:t>. </a:t>
            </a:r>
            <a:r>
              <a:rPr lang="en-US" sz="2400" b="1" dirty="0" err="1">
                <a:latin typeface="Constantia" panose="02030602050306030303" pitchFamily="18" charset="0"/>
              </a:rPr>
              <a:t>Muviri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waMuponesi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mushure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mekumuka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Kwake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maitiro</a:t>
            </a:r>
            <a:r>
              <a:rPr lang="en-US" sz="2400" b="1" dirty="0">
                <a:latin typeface="Constantia" panose="02030602050306030303" pitchFamily="18" charset="0"/>
              </a:rPr>
              <a:t> Ake, </a:t>
            </a:r>
            <a:r>
              <a:rPr lang="en-US" sz="2400" b="1" dirty="0" err="1">
                <a:latin typeface="Constantia" panose="02030602050306030303" pitchFamily="18" charset="0"/>
              </a:rPr>
              <a:t>uye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matauriro</a:t>
            </a:r>
            <a:r>
              <a:rPr lang="en-US" sz="2400" b="1" dirty="0">
                <a:latin typeface="Constantia" panose="02030602050306030303" pitchFamily="18" charset="0"/>
              </a:rPr>
              <a:t> Ake, </a:t>
            </a:r>
            <a:r>
              <a:rPr lang="en-US" sz="2400" b="1" dirty="0" err="1">
                <a:latin typeface="Constantia" panose="02030602050306030303" pitchFamily="18" charset="0"/>
              </a:rPr>
              <a:t>zvose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zvaizivikanwa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nevateveri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Vake</a:t>
            </a:r>
            <a:r>
              <a:rPr lang="en-US" sz="2400" b="1" dirty="0">
                <a:latin typeface="Constantia" panose="02030602050306030303" pitchFamily="18" charset="0"/>
              </a:rPr>
              <a:t>. </a:t>
            </a:r>
            <a:r>
              <a:rPr lang="en-US" sz="2400" b="1" dirty="0" err="1">
                <a:latin typeface="Constantia" panose="02030602050306030303" pitchFamily="18" charset="0"/>
              </a:rPr>
              <a:t>Nenzira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imwe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cheteyo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avo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vakarara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muna</a:t>
            </a:r>
            <a:r>
              <a:rPr lang="en-US" sz="2400" b="1" dirty="0">
                <a:latin typeface="Constantia" panose="02030602050306030303" pitchFamily="18" charset="0"/>
              </a:rPr>
              <a:t> Jesu </a:t>
            </a:r>
            <a:r>
              <a:rPr lang="en-US" sz="2400" b="1" dirty="0" err="1">
                <a:latin typeface="Constantia" panose="02030602050306030303" pitchFamily="18" charset="0"/>
              </a:rPr>
              <a:t>vachamukazve</a:t>
            </a:r>
            <a:r>
              <a:rPr lang="en-US" sz="2400" b="1" dirty="0">
                <a:latin typeface="Constantia" panose="02030602050306030303" pitchFamily="18" charset="0"/>
              </a:rPr>
              <a:t>. </a:t>
            </a:r>
            <a:r>
              <a:rPr lang="en-US" sz="2400" b="1" dirty="0" err="1">
                <a:latin typeface="Constantia" panose="02030602050306030303" pitchFamily="18" charset="0"/>
              </a:rPr>
              <a:t>Tichaziva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shamwari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dzedu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sezvo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vadzidzi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vakaziva</a:t>
            </a:r>
            <a:r>
              <a:rPr lang="en-US" sz="2400" b="1" dirty="0">
                <a:latin typeface="Constantia" panose="02030602050306030303" pitchFamily="18" charset="0"/>
              </a:rPr>
              <a:t> Jesu. </a:t>
            </a:r>
            <a:r>
              <a:rPr lang="en-US" sz="2400" b="1" dirty="0" err="1">
                <a:latin typeface="Constantia" panose="02030602050306030303" pitchFamily="18" charset="0"/>
              </a:rPr>
              <a:t>Kunyange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zvazvo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vaigona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kunge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vaiva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nekuremara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chirwere</a:t>
            </a:r>
            <a:r>
              <a:rPr lang="en-US" sz="2400" b="1" dirty="0">
                <a:latin typeface="Constantia" panose="02030602050306030303" pitchFamily="18" charset="0"/>
              </a:rPr>
              <a:t>, kana </a:t>
            </a:r>
            <a:r>
              <a:rPr lang="en-US" sz="2400" b="1" dirty="0" err="1">
                <a:latin typeface="Constantia" panose="02030602050306030303" pitchFamily="18" charset="0"/>
              </a:rPr>
              <a:t>kushanduka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kwechitarisiko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muhupenyu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huno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hunofa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mumiviri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yavo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yakamutswa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uye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ine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mbiri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maziviro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atinovaoita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achachengetedzwa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zvakakwana</a:t>
            </a:r>
            <a:r>
              <a:rPr lang="en-US" sz="2400" b="1" dirty="0">
                <a:latin typeface="Constantia" panose="02030602050306030303" pitchFamily="18" charset="0"/>
              </a:rPr>
              <a:t>; </a:t>
            </a:r>
            <a:r>
              <a:rPr lang="en-US" sz="2400" b="1" dirty="0" err="1">
                <a:latin typeface="Constantia" panose="02030602050306030303" pitchFamily="18" charset="0"/>
              </a:rPr>
              <a:t>uye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tichaziva</a:t>
            </a:r>
            <a:r>
              <a:rPr lang="en-US" sz="2400" b="1" dirty="0">
                <a:latin typeface="Constantia" panose="02030602050306030303" pitchFamily="18" charset="0"/>
              </a:rPr>
              <a:t>—</a:t>
            </a:r>
            <a:r>
              <a:rPr lang="en-US" sz="2400" b="1" dirty="0" err="1">
                <a:latin typeface="Constantia" panose="02030602050306030303" pitchFamily="18" charset="0"/>
              </a:rPr>
              <a:t>muzviso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zvinopenya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nechiedza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chinobva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pachiso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chaJesu</a:t>
            </a:r>
            <a:r>
              <a:rPr lang="en-US" sz="2400" b="1" dirty="0">
                <a:latin typeface="Constantia" panose="02030602050306030303" pitchFamily="18" charset="0"/>
              </a:rPr>
              <a:t>—</a:t>
            </a:r>
            <a:r>
              <a:rPr lang="en-US" sz="2400" b="1" dirty="0" err="1">
                <a:latin typeface="Constantia" panose="02030602050306030303" pitchFamily="18" charset="0"/>
              </a:rPr>
              <a:t>zvitarisiko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zveavo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vatinoda</a:t>
            </a:r>
            <a:r>
              <a:rPr lang="en" sz="2400" b="1" dirty="0">
                <a:latin typeface="Constantia" panose="02030602050306030303" pitchFamily="18" charset="0"/>
              </a:rPr>
              <a:t>.”</a:t>
            </a:r>
            <a:r>
              <a:rPr lang="en-US" sz="2400" b="1" dirty="0">
                <a:latin typeface="Constantia" panose="02030602050306030303" pitchFamily="18" charset="0"/>
              </a:rPr>
              <a:t> -Non-Official translation by Gift Mawoyo</a:t>
            </a:r>
            <a:endParaRPr lang="en" sz="24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7BBFF4E-79D5-24EF-B659-AB1135505160}"/>
              </a:ext>
            </a:extLst>
          </p:cNvPr>
          <p:cNvSpPr txBox="1"/>
          <p:nvPr/>
        </p:nvSpPr>
        <p:spPr>
          <a:xfrm>
            <a:off x="8886805" y="669852"/>
            <a:ext cx="32063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</a:t>
            </a:r>
            <a:r>
              <a:rPr lang="en-US" sz="1600" b="1" dirty="0"/>
              <a:t>The Faith I Live By, June 23</a:t>
            </a:r>
            <a:r>
              <a:rPr lang="en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5335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86CFBBE-2B04-42C2-E13D-D8027ADA8D07}"/>
              </a:ext>
            </a:extLst>
          </p:cNvPr>
          <p:cNvSpPr txBox="1"/>
          <p:nvPr/>
        </p:nvSpPr>
        <p:spPr>
          <a:xfrm>
            <a:off x="0" y="17445"/>
            <a:ext cx="121919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ʋuye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, ɗai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Kristu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asina‐kumutswa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kuparidza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kweɗu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kuŋgaɗai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kuciʋa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pasina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nokutenda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kwenyu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kuŋgaɗai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kuciʋa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pasina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ʋo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 . . 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kana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Kristu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asina‐kumutswa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kutenda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kwenyu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hakunamaturo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;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muciri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muɀiʋi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ɀ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enyu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!”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VaKorinte 15:14–17)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65100">
                  <a:srgbClr val="4296B4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092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000960-174B-42EE-3356-F70F961A4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59808CA1-CE93-640F-1871-C2544F46E7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41739"/>
            <a:ext cx="12192000" cy="3419856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B1811F98-DA1D-3D10-3EAB-6EA70E7462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3444389"/>
          </a:xfrm>
          <a:prstGeom prst="rect">
            <a:avLst/>
          </a:prstGeom>
          <a:blipFill dpi="0" rotWithShape="1">
            <a:blip r:embed="rId3" cstate="print">
              <a:alphaModFix amt="8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E259519F-A70A-2B10-C10A-8079F1F7D5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1597837"/>
              </p:ext>
            </p:extLst>
          </p:nvPr>
        </p:nvGraphicFramePr>
        <p:xfrm>
          <a:off x="247650" y="3605090"/>
          <a:ext cx="11735243" cy="3093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1FDF39B5-C0DF-2C68-7475-99CD22991199}"/>
              </a:ext>
            </a:extLst>
          </p:cNvPr>
          <p:cNvSpPr txBox="1"/>
          <p:nvPr/>
        </p:nvSpPr>
        <p:spPr>
          <a:xfrm>
            <a:off x="2176462" y="105013"/>
            <a:ext cx="10015538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700" b="1" dirty="0" err="1"/>
              <a:t>Maererano</a:t>
            </a:r>
            <a:r>
              <a:rPr lang="en-US" sz="1700" b="1" dirty="0"/>
              <a:t> </a:t>
            </a:r>
            <a:r>
              <a:rPr lang="en-US" sz="1700" b="1" dirty="0" err="1"/>
              <a:t>neuzivi</a:t>
            </a:r>
            <a:r>
              <a:rPr lang="en-US" sz="1700" b="1" dirty="0"/>
              <a:t> </a:t>
            </a:r>
            <a:r>
              <a:rPr lang="en-US" sz="1700" b="1" dirty="0" err="1"/>
              <a:t>hwechiGiriki</a:t>
            </a:r>
            <a:r>
              <a:rPr lang="en-US" sz="1700" b="1" dirty="0"/>
              <a:t>—</a:t>
            </a:r>
            <a:r>
              <a:rPr lang="en-US" sz="1700" b="1" dirty="0" err="1"/>
              <a:t>hwakavakirwa</a:t>
            </a:r>
            <a:r>
              <a:rPr lang="en-US" sz="1700" b="1" dirty="0"/>
              <a:t> </a:t>
            </a:r>
            <a:r>
              <a:rPr lang="en-US" sz="1700" b="1" dirty="0" err="1"/>
              <a:t>padzidziso</a:t>
            </a:r>
            <a:r>
              <a:rPr lang="en-US" sz="1700" b="1" dirty="0"/>
              <a:t> </a:t>
            </a:r>
            <a:r>
              <a:rPr lang="en-US" sz="1700" b="1" dirty="0" err="1"/>
              <a:t>dzaPlato</a:t>
            </a:r>
            <a:r>
              <a:rPr lang="en-US" sz="1700" b="1" dirty="0"/>
              <a:t>—</a:t>
            </a:r>
            <a:r>
              <a:rPr lang="en-US" sz="1700" b="1" dirty="0" err="1"/>
              <a:t>muviri</a:t>
            </a:r>
            <a:r>
              <a:rPr lang="en-US" sz="1700" b="1" dirty="0"/>
              <a:t>, </a:t>
            </a:r>
            <a:r>
              <a:rPr lang="en-US" sz="1700" b="1" dirty="0" err="1"/>
              <a:t>uyo</a:t>
            </a:r>
            <a:r>
              <a:rPr lang="en-US" sz="1700" b="1" dirty="0"/>
              <a:t> </a:t>
            </a:r>
            <a:r>
              <a:rPr lang="en-US" sz="1700" b="1" dirty="0" err="1"/>
              <a:t>une</a:t>
            </a:r>
            <a:r>
              <a:rPr lang="en-US" sz="1700" b="1" dirty="0"/>
              <a:t> </a:t>
            </a:r>
            <a:r>
              <a:rPr lang="en-US" sz="1700" b="1" dirty="0" err="1"/>
              <a:t>hunhu</a:t>
            </a:r>
            <a:r>
              <a:rPr lang="en-US" sz="1700" b="1" dirty="0"/>
              <a:t> </a:t>
            </a:r>
            <a:r>
              <a:rPr lang="en-US" sz="1700" b="1" dirty="0" err="1"/>
              <a:t>hwakaipa</a:t>
            </a:r>
            <a:r>
              <a:rPr lang="en-US" sz="1700" b="1" dirty="0"/>
              <a:t>, </a:t>
            </a:r>
            <a:r>
              <a:rPr lang="en-US" sz="1700" b="1" dirty="0" err="1"/>
              <a:t>ingori</a:t>
            </a:r>
            <a:r>
              <a:rPr lang="en-US" sz="1700" b="1" dirty="0"/>
              <a:t> </a:t>
            </a:r>
            <a:r>
              <a:rPr lang="en-US" sz="1700" b="1" dirty="0" err="1"/>
              <a:t>imba</a:t>
            </a:r>
            <a:r>
              <a:rPr lang="en-US" sz="1700" b="1" dirty="0"/>
              <a:t> </a:t>
            </a:r>
            <a:r>
              <a:rPr lang="en-US" sz="1700" b="1" dirty="0" err="1"/>
              <a:t>yemusungwa</a:t>
            </a:r>
            <a:r>
              <a:rPr lang="en-US" sz="1700" b="1" dirty="0"/>
              <a:t> </a:t>
            </a:r>
            <a:r>
              <a:rPr lang="en-US" sz="1700" b="1" dirty="0" err="1"/>
              <a:t>yemweya</a:t>
            </a:r>
            <a:r>
              <a:rPr lang="en-US" sz="1700" b="1" dirty="0"/>
              <a:t> </a:t>
            </a:r>
            <a:r>
              <a:rPr lang="en-US" sz="1700" b="1" dirty="0" err="1"/>
              <a:t>usingafi</a:t>
            </a:r>
            <a:r>
              <a:rPr lang="en-US" sz="1700" b="1" dirty="0"/>
              <a:t>. </a:t>
            </a:r>
            <a:r>
              <a:rPr lang="en-US" sz="1700" b="1" dirty="0" err="1"/>
              <a:t>Tichitarisa</a:t>
            </a:r>
            <a:r>
              <a:rPr lang="en-US" sz="1700" b="1" dirty="0"/>
              <a:t> </a:t>
            </a:r>
            <a:r>
              <a:rPr lang="en-US" sz="1700" b="1" dirty="0" err="1"/>
              <a:t>mafungiro</a:t>
            </a:r>
            <a:r>
              <a:rPr lang="en-US" sz="1700" b="1" dirty="0"/>
              <a:t> </a:t>
            </a:r>
            <a:r>
              <a:rPr lang="en-US" sz="1700" b="1" dirty="0" err="1"/>
              <a:t>aya</a:t>
            </a:r>
            <a:r>
              <a:rPr lang="en-US" sz="1700" b="1" dirty="0"/>
              <a:t>, </a:t>
            </a:r>
            <a:r>
              <a:rPr lang="en-US" sz="1700" b="1" dirty="0" err="1"/>
              <a:t>kumuka</a:t>
            </a:r>
            <a:r>
              <a:rPr lang="en-US" sz="1700" b="1" dirty="0"/>
              <a:t> </a:t>
            </a:r>
            <a:r>
              <a:rPr lang="en-US" sz="1700" b="1" dirty="0" err="1"/>
              <a:t>kwemuviri</a:t>
            </a:r>
            <a:r>
              <a:rPr lang="en-US" sz="1700" b="1" dirty="0"/>
              <a:t> </a:t>
            </a:r>
            <a:r>
              <a:rPr lang="en-US" sz="1700" b="1" dirty="0" err="1"/>
              <a:t>kwairevei</a:t>
            </a:r>
            <a:r>
              <a:rPr lang="en-US" sz="1700" b="1" dirty="0"/>
              <a:t> </a:t>
            </a:r>
            <a:r>
              <a:rPr lang="en-US" sz="1700" b="1" dirty="0" err="1"/>
              <a:t>kuvaGiriki</a:t>
            </a:r>
            <a:r>
              <a:rPr lang="en-US" sz="1700" b="1" dirty="0"/>
              <a:t> kana </a:t>
            </a:r>
            <a:r>
              <a:rPr lang="en-US" sz="1700" b="1" dirty="0" err="1"/>
              <a:t>kuvaRoma</a:t>
            </a:r>
            <a:r>
              <a:rPr lang="en" sz="1700" b="1" dirty="0"/>
              <a:t>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CE328CE-6D0D-0A22-7ECF-B8B0B82F9A8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491" y="137590"/>
            <a:ext cx="1935125" cy="3216979"/>
          </a:xfrm>
          <a:prstGeom prst="roundRect">
            <a:avLst>
              <a:gd name="adj" fmla="val 111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B0785C0-194F-3E0D-10AA-421D6C8FC4F9}"/>
              </a:ext>
            </a:extLst>
          </p:cNvPr>
          <p:cNvSpPr txBox="1"/>
          <p:nvPr/>
        </p:nvSpPr>
        <p:spPr>
          <a:xfrm>
            <a:off x="2176462" y="1114306"/>
            <a:ext cx="7153068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700" b="1" dirty="0" err="1"/>
              <a:t>Nemhaka</a:t>
            </a:r>
            <a:r>
              <a:rPr lang="en-US" sz="1700" b="1" dirty="0"/>
              <a:t> </a:t>
            </a:r>
            <a:r>
              <a:rPr lang="en-US" sz="1700" b="1" dirty="0" err="1"/>
              <a:t>yeizvi</a:t>
            </a:r>
            <a:r>
              <a:rPr lang="en-US" sz="1700" b="1" dirty="0"/>
              <a:t>, </a:t>
            </a:r>
            <a:r>
              <a:rPr lang="en-US" sz="1700" b="1" dirty="0" err="1"/>
              <a:t>chikamu</a:t>
            </a:r>
            <a:r>
              <a:rPr lang="en-US" sz="1700" b="1" dirty="0"/>
              <a:t> </a:t>
            </a:r>
            <a:r>
              <a:rPr lang="en-US" sz="1700" b="1" dirty="0" err="1"/>
              <a:t>chesangano</a:t>
            </a:r>
            <a:r>
              <a:rPr lang="en-US" sz="1700" b="1" dirty="0"/>
              <a:t> </a:t>
            </a:r>
            <a:r>
              <a:rPr lang="en-US" sz="1700" b="1" dirty="0" err="1"/>
              <a:t>rekuKorinte</a:t>
            </a:r>
            <a:r>
              <a:rPr lang="en-US" sz="1700" b="1" dirty="0"/>
              <a:t> </a:t>
            </a:r>
            <a:r>
              <a:rPr lang="en-US" sz="1700" b="1" dirty="0" err="1"/>
              <a:t>chakaramba</a:t>
            </a:r>
            <a:r>
              <a:rPr lang="en-US" sz="1700" b="1" dirty="0"/>
              <a:t> </a:t>
            </a:r>
            <a:r>
              <a:rPr lang="en-US" sz="1700" b="1" dirty="0" err="1"/>
              <a:t>dzidziso</a:t>
            </a:r>
            <a:r>
              <a:rPr lang="en-US" sz="1700" b="1" dirty="0"/>
              <a:t> </a:t>
            </a:r>
            <a:r>
              <a:rPr lang="en-US" sz="1700" b="1" dirty="0" err="1"/>
              <a:t>yekumuka</a:t>
            </a:r>
            <a:r>
              <a:rPr lang="en-US" sz="1700" b="1" dirty="0"/>
              <a:t> </a:t>
            </a:r>
            <a:r>
              <a:rPr lang="en-US" sz="1700" b="1" dirty="0" err="1"/>
              <a:t>kwevakafa</a:t>
            </a:r>
            <a:r>
              <a:rPr lang="en-US" sz="1700" b="1" dirty="0"/>
              <a:t>. </a:t>
            </a:r>
            <a:r>
              <a:rPr lang="en-US" sz="1700" b="1" dirty="0" err="1"/>
              <a:t>Pauro</a:t>
            </a:r>
            <a:r>
              <a:rPr lang="en-US" sz="1700" b="1" dirty="0"/>
              <a:t> </a:t>
            </a:r>
            <a:r>
              <a:rPr lang="en-US" sz="1700" b="1" dirty="0" err="1"/>
              <a:t>anotaura</a:t>
            </a:r>
            <a:r>
              <a:rPr lang="en-US" sz="1700" b="1" dirty="0"/>
              <a:t> </a:t>
            </a:r>
            <a:r>
              <a:rPr lang="en-US" sz="1700" b="1" dirty="0" err="1"/>
              <a:t>nezvenyaya</a:t>
            </a:r>
            <a:r>
              <a:rPr lang="en-US" sz="1700" b="1" dirty="0"/>
              <a:t> </a:t>
            </a:r>
            <a:r>
              <a:rPr lang="en-US" sz="1700" b="1" dirty="0" err="1"/>
              <a:t>iyi</a:t>
            </a:r>
            <a:r>
              <a:rPr lang="en-US" sz="1700" b="1" dirty="0"/>
              <a:t> </a:t>
            </a:r>
            <a:r>
              <a:rPr lang="en-US" sz="1700" b="1" dirty="0" err="1"/>
              <a:t>muchitsauko</a:t>
            </a:r>
            <a:r>
              <a:rPr lang="en-US" sz="1700" b="1" dirty="0"/>
              <a:t> </a:t>
            </a:r>
            <a:r>
              <a:rPr lang="en-US" sz="1700" b="1" dirty="0" err="1"/>
              <a:t>chegumi</a:t>
            </a:r>
            <a:r>
              <a:rPr lang="en-US" sz="1700" b="1" dirty="0"/>
              <a:t> </a:t>
            </a:r>
            <a:r>
              <a:rPr lang="en-US" sz="1700" b="1" dirty="0" err="1"/>
              <a:t>neshanu</a:t>
            </a:r>
            <a:r>
              <a:rPr lang="en-US" sz="1700" b="1" dirty="0"/>
              <a:t> </a:t>
            </a:r>
            <a:r>
              <a:rPr lang="en-US" sz="1700" b="1" dirty="0" err="1"/>
              <a:t>chetsamba</a:t>
            </a:r>
            <a:r>
              <a:rPr lang="en-US" sz="1700" b="1" dirty="0"/>
              <a:t> </a:t>
            </a:r>
            <a:r>
              <a:rPr lang="en-US" sz="1700" b="1" dirty="0" err="1"/>
              <a:t>yake</a:t>
            </a:r>
            <a:r>
              <a:rPr lang="en-US" sz="1700" b="1" dirty="0"/>
              <a:t> </a:t>
            </a:r>
            <a:r>
              <a:rPr lang="en-US" sz="1700" b="1" dirty="0" err="1"/>
              <a:t>yekutanga</a:t>
            </a:r>
            <a:r>
              <a:rPr lang="en-US" sz="1700" b="1" dirty="0"/>
              <a:t> </a:t>
            </a:r>
            <a:r>
              <a:rPr lang="en-US" sz="1700" b="1" dirty="0" err="1"/>
              <a:t>kuvaKorinte</a:t>
            </a:r>
            <a:r>
              <a:rPr lang="en" b="1" dirty="0"/>
              <a:t>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57F0EEB-C27B-817F-06DB-07E8CA76D08A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0277" y="1144049"/>
            <a:ext cx="2679957" cy="2009968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20EB93E-3634-A57F-3C16-E7EBC782A42B}"/>
              </a:ext>
            </a:extLst>
          </p:cNvPr>
          <p:cNvSpPr txBox="1"/>
          <p:nvPr/>
        </p:nvSpPr>
        <p:spPr>
          <a:xfrm>
            <a:off x="2176462" y="2400598"/>
            <a:ext cx="7471121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1700" b="1" dirty="0" err="1">
                <a:solidFill>
                  <a:prstClr val="black"/>
                </a:solidFill>
              </a:rPr>
              <a:t>Iyi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haisi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nyaya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diki</a:t>
            </a:r>
            <a:r>
              <a:rPr lang="en-US" sz="1700" b="1" dirty="0">
                <a:solidFill>
                  <a:prstClr val="black"/>
                </a:solidFill>
              </a:rPr>
              <a:t>. </a:t>
            </a:r>
            <a:r>
              <a:rPr lang="en-US" sz="1700" b="1" dirty="0" err="1">
                <a:solidFill>
                  <a:prstClr val="black"/>
                </a:solidFill>
              </a:rPr>
              <a:t>Kumuka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kubva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kuvakafa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kwakabatana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zvikuru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neruponeso</a:t>
            </a:r>
            <a:r>
              <a:rPr lang="en-US" sz="1700" b="1" dirty="0">
                <a:solidFill>
                  <a:prstClr val="black"/>
                </a:solidFill>
              </a:rPr>
              <a:t>. Kana </a:t>
            </a:r>
            <a:r>
              <a:rPr lang="en-US" sz="1700" b="1" dirty="0" err="1">
                <a:solidFill>
                  <a:prstClr val="black"/>
                </a:solidFill>
              </a:rPr>
              <a:t>pasina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kumuka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kubva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kuvakafa</a:t>
            </a:r>
            <a:r>
              <a:rPr lang="en-US" sz="1700" b="1" dirty="0">
                <a:solidFill>
                  <a:prstClr val="black"/>
                </a:solidFill>
              </a:rPr>
              <a:t>... </a:t>
            </a:r>
            <a:r>
              <a:rPr lang="en-US" sz="1700" b="1" dirty="0" err="1">
                <a:solidFill>
                  <a:prstClr val="black"/>
                </a:solidFill>
              </a:rPr>
              <a:t>chii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chinangwa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chekuparidza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vhangeri</a:t>
            </a:r>
            <a:r>
              <a:rPr lang="en-US" sz="1700" b="1" dirty="0">
                <a:solidFill>
                  <a:prstClr val="black"/>
                </a:solidFill>
              </a:rPr>
              <a:t>?</a:t>
            </a:r>
            <a:endParaRPr kumimoji="0" lang="en" sz="1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719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10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62FF18-F67D-77B8-EAC3-2E57BD1D8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F666E30-6F0A-449A-BEC2-DF5912735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3C5560-7A9C-489F-9148-18C5E1D0F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!!plus graphic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C1AB2C3-D08A-4A81-8017-81C009759E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25BC212-4618-BD38-2D27-2A2AA06C014C}"/>
              </a:ext>
            </a:extLst>
          </p:cNvPr>
          <p:cNvSpPr txBox="1"/>
          <p:nvPr/>
        </p:nvSpPr>
        <p:spPr>
          <a:xfrm>
            <a:off x="0" y="528564"/>
            <a:ext cx="6140486" cy="47089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KUMUKA KWAJESU </a:t>
            </a:r>
          </a:p>
          <a:p>
            <a:pPr algn="ctr">
              <a:lnSpc>
                <a:spcPts val="9000"/>
              </a:lnSpc>
            </a:pP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3C99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KUBVA KUVAKAFA</a:t>
            </a:r>
          </a:p>
        </p:txBody>
      </p:sp>
    </p:spTree>
    <p:extLst>
      <p:ext uri="{BB962C8B-B14F-4D97-AF65-F5344CB8AC3E}">
        <p14:creationId xmlns:p14="http://schemas.microsoft.com/office/powerpoint/2010/main" val="183843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C6E34B4-F42F-92C2-3966-626D5F5D064D}"/>
              </a:ext>
            </a:extLst>
          </p:cNvPr>
          <p:cNvSpPr txBox="1"/>
          <p:nvPr/>
        </p:nvSpPr>
        <p:spPr>
          <a:xfrm>
            <a:off x="0" y="0"/>
            <a:ext cx="12191999" cy="49244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2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KUMUKA KUBVA KUVAKAFA CHIITIKO CHAKAITIKA MUNHOROONDO HERE</a:t>
            </a:r>
            <a:r>
              <a:rPr lang="en" sz="2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053ACF8-9E2C-81C0-8C0D-C5DC02B09D78}"/>
              </a:ext>
            </a:extLst>
          </p:cNvPr>
          <p:cNvSpPr txBox="1"/>
          <p:nvPr/>
        </p:nvSpPr>
        <p:spPr>
          <a:xfrm>
            <a:off x="1" y="641410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Nokuti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pakutaŋga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ndakakupai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iɀo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ɀ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andakagamucira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ʋo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kuti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Kristu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wakafira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ɀ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iʋi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ɀ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eɗu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seɀakanyorwa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paMagwaro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ʋuye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kuti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wakaʋigwa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akamutswa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nezuʋa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retatu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seɀakanyorwa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paMagwaro</a:t>
            </a:r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-US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VaKorinte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15:3-4)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4A97D85-3CB4-D723-C425-CB34890D573A}"/>
              </a:ext>
            </a:extLst>
          </p:cNvPr>
          <p:cNvSpPr txBox="1"/>
          <p:nvPr/>
        </p:nvSpPr>
        <p:spPr>
          <a:xfrm>
            <a:off x="228599" y="1609514"/>
            <a:ext cx="91747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b="1" dirty="0" err="1"/>
              <a:t>Asati</a:t>
            </a:r>
            <a:r>
              <a:rPr lang="en-US" sz="1600" b="1" dirty="0"/>
              <a:t> </a:t>
            </a:r>
            <a:r>
              <a:rPr lang="en-US" sz="1600" b="1" dirty="0" err="1"/>
              <a:t>agadzirisa</a:t>
            </a:r>
            <a:r>
              <a:rPr lang="en-US" sz="1600" b="1" dirty="0"/>
              <a:t> </a:t>
            </a:r>
            <a:r>
              <a:rPr lang="en-US" sz="1600" b="1" dirty="0" err="1"/>
              <a:t>kukahadzika</a:t>
            </a:r>
            <a:r>
              <a:rPr lang="en-US" sz="1600" b="1" dirty="0"/>
              <a:t> </a:t>
            </a:r>
            <a:r>
              <a:rPr lang="en-US" sz="1600" b="1" dirty="0" err="1"/>
              <a:t>kwaiva</a:t>
            </a:r>
            <a:r>
              <a:rPr lang="en-US" sz="1600" b="1" dirty="0"/>
              <a:t> </a:t>
            </a:r>
            <a:r>
              <a:rPr lang="en-US" sz="1600" b="1" dirty="0" err="1"/>
              <a:t>nevaKorinte</a:t>
            </a:r>
            <a:r>
              <a:rPr lang="en-US" sz="1600" b="1" dirty="0"/>
              <a:t> </a:t>
            </a:r>
            <a:r>
              <a:rPr lang="en-US" sz="1600" b="1" dirty="0" err="1"/>
              <a:t>maererano</a:t>
            </a:r>
            <a:r>
              <a:rPr lang="en-US" sz="1600" b="1" dirty="0"/>
              <a:t> </a:t>
            </a:r>
            <a:r>
              <a:rPr lang="en-US" sz="1600" b="1" dirty="0" err="1"/>
              <a:t>nerumuko</a:t>
            </a:r>
            <a:r>
              <a:rPr lang="en-US" sz="1600" b="1" dirty="0"/>
              <a:t>, </a:t>
            </a:r>
            <a:r>
              <a:rPr lang="en-US" sz="1600" b="1" dirty="0" err="1"/>
              <a:t>Pauro</a:t>
            </a:r>
            <a:r>
              <a:rPr lang="en-US" sz="1600" b="1" dirty="0"/>
              <a:t> </a:t>
            </a:r>
            <a:r>
              <a:rPr lang="en-US" sz="1600" b="1" dirty="0" err="1"/>
              <a:t>anovayeuchidza</a:t>
            </a:r>
            <a:r>
              <a:rPr lang="en-US" sz="1600" b="1" dirty="0"/>
              <a:t> </a:t>
            </a:r>
            <a:r>
              <a:rPr lang="en-US" sz="1600" b="1" dirty="0" err="1"/>
              <a:t>nezvemashandiro</a:t>
            </a:r>
            <a:r>
              <a:rPr lang="en-US" sz="1600" b="1" dirty="0"/>
              <a:t> </a:t>
            </a:r>
            <a:r>
              <a:rPr lang="en-US" sz="1600" b="1" dirty="0" err="1"/>
              <a:t>evhangeri</a:t>
            </a:r>
            <a:r>
              <a:rPr lang="en" sz="1600" b="1" dirty="0"/>
              <a:t>(1 VaKo. 15:1-2):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B723F776-75CB-EEAE-61FB-5A2F140D3A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2903193"/>
              </p:ext>
            </p:extLst>
          </p:nvPr>
        </p:nvGraphicFramePr>
        <p:xfrm>
          <a:off x="228599" y="2360385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990F0B57-455F-1755-5155-5C388BFD8C58}"/>
              </a:ext>
            </a:extLst>
          </p:cNvPr>
          <p:cNvSpPr txBox="1"/>
          <p:nvPr/>
        </p:nvSpPr>
        <p:spPr>
          <a:xfrm>
            <a:off x="228598" y="3007136"/>
            <a:ext cx="8734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b="1" dirty="0"/>
              <a:t>Evhangeri ripi rinoparidzwa? (1 VaKo. 15:3-4)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9FC221C3-6011-9368-9870-5CBA22E3FE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613473"/>
              </p:ext>
            </p:extLst>
          </p:nvPr>
        </p:nvGraphicFramePr>
        <p:xfrm>
          <a:off x="228598" y="3450231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30760E5B-C2F0-F0EB-B2C1-CDD05A0B589D}"/>
              </a:ext>
            </a:extLst>
          </p:cNvPr>
          <p:cNvSpPr txBox="1"/>
          <p:nvPr/>
        </p:nvSpPr>
        <p:spPr>
          <a:xfrm>
            <a:off x="181298" y="4029552"/>
            <a:ext cx="92997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b="1" dirty="0" err="1"/>
              <a:t>Uye</a:t>
            </a:r>
            <a:r>
              <a:rPr lang="en-US" sz="1600" b="1" dirty="0"/>
              <a:t> </a:t>
            </a:r>
            <a:r>
              <a:rPr lang="en-US" sz="1600" b="1" dirty="0" err="1"/>
              <a:t>tinoziva</a:t>
            </a:r>
            <a:r>
              <a:rPr lang="en-US" sz="1600" b="1" dirty="0"/>
              <a:t> </a:t>
            </a:r>
            <a:r>
              <a:rPr lang="en-US" sz="1600" b="1" dirty="0" err="1"/>
              <a:t>sei</a:t>
            </a:r>
            <a:r>
              <a:rPr lang="en-US" sz="1600" b="1" dirty="0"/>
              <a:t> </a:t>
            </a:r>
            <a:r>
              <a:rPr lang="en-US" sz="1600" b="1" dirty="0" err="1"/>
              <a:t>kuti</a:t>
            </a:r>
            <a:r>
              <a:rPr lang="en-US" sz="1600" b="1" dirty="0"/>
              <a:t> </a:t>
            </a:r>
            <a:r>
              <a:rPr lang="en-US" sz="1600" b="1" dirty="0" err="1"/>
              <a:t>kumuka</a:t>
            </a:r>
            <a:r>
              <a:rPr lang="en-US" sz="1600" b="1" dirty="0"/>
              <a:t> </a:t>
            </a:r>
            <a:r>
              <a:rPr lang="en-US" sz="1600" b="1" dirty="0" err="1"/>
              <a:t>kwaJesu</a:t>
            </a:r>
            <a:r>
              <a:rPr lang="en-US" sz="1600" b="1" dirty="0"/>
              <a:t> </a:t>
            </a:r>
            <a:r>
              <a:rPr lang="en-US" sz="1600" b="1" dirty="0" err="1"/>
              <a:t>kubva</a:t>
            </a:r>
            <a:r>
              <a:rPr lang="en-US" sz="1600" b="1" dirty="0"/>
              <a:t> </a:t>
            </a:r>
            <a:r>
              <a:rPr lang="en-US" sz="1600" b="1" dirty="0" err="1"/>
              <a:t>kuvakafa</a:t>
            </a:r>
            <a:r>
              <a:rPr lang="en-US" sz="1600" b="1" dirty="0"/>
              <a:t> </a:t>
            </a:r>
            <a:r>
              <a:rPr lang="en-US" sz="1600" b="1" dirty="0" err="1"/>
              <a:t>kwakaitika</a:t>
            </a:r>
            <a:r>
              <a:rPr lang="en-US" sz="1600" b="1" dirty="0"/>
              <a:t> </a:t>
            </a:r>
            <a:r>
              <a:rPr lang="en-US" sz="1600" b="1" dirty="0" err="1"/>
              <a:t>zvechokwadi</a:t>
            </a:r>
            <a:r>
              <a:rPr lang="en-US" sz="1600" b="1" dirty="0"/>
              <a:t> </a:t>
            </a:r>
            <a:r>
              <a:rPr lang="en-US" sz="1600" b="1" dirty="0" err="1"/>
              <a:t>munhoroondo</a:t>
            </a:r>
            <a:r>
              <a:rPr lang="en-US" sz="1600" b="1" dirty="0"/>
              <a:t>? </a:t>
            </a:r>
            <a:r>
              <a:rPr lang="en-US" sz="1600" b="1" dirty="0" err="1"/>
              <a:t>Ndiani</a:t>
            </a:r>
            <a:r>
              <a:rPr lang="en-US" sz="1600" b="1" dirty="0"/>
              <a:t> </a:t>
            </a:r>
            <a:r>
              <a:rPr lang="en-US" sz="1600" b="1" dirty="0" err="1"/>
              <a:t>akaona</a:t>
            </a:r>
            <a:r>
              <a:rPr lang="en-US" sz="1600" b="1" dirty="0"/>
              <a:t> Jesu </a:t>
            </a:r>
            <a:r>
              <a:rPr lang="en-US" sz="1600" b="1" dirty="0" err="1"/>
              <a:t>mushure</a:t>
            </a:r>
            <a:r>
              <a:rPr lang="en-US" sz="1600" b="1" dirty="0"/>
              <a:t> </a:t>
            </a:r>
            <a:r>
              <a:rPr lang="en-US" sz="1600" b="1" dirty="0" err="1"/>
              <a:t>mekunge</a:t>
            </a:r>
            <a:r>
              <a:rPr lang="en-US" sz="1600" b="1" dirty="0"/>
              <a:t> </a:t>
            </a:r>
            <a:r>
              <a:rPr lang="en-US" sz="1600" b="1" dirty="0" err="1"/>
              <a:t>amuka</a:t>
            </a:r>
            <a:r>
              <a:rPr lang="en-US" sz="1600" b="1" dirty="0"/>
              <a:t> </a:t>
            </a:r>
            <a:r>
              <a:rPr lang="en-US" sz="1600" b="1" dirty="0" err="1"/>
              <a:t>kubva</a:t>
            </a:r>
            <a:r>
              <a:rPr lang="en-US" sz="1600" b="1" dirty="0"/>
              <a:t> </a:t>
            </a:r>
            <a:r>
              <a:rPr lang="en-US" sz="1600" b="1" dirty="0" err="1"/>
              <a:t>kuvakafa</a:t>
            </a:r>
            <a:r>
              <a:rPr lang="en" sz="1600" b="1" dirty="0"/>
              <a:t>? (1 VaKo. 15:5-8)</a:t>
            </a:r>
          </a:p>
        </p:txBody>
      </p: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D878CE13-A708-EA6F-55E0-4194921986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8544073"/>
              </p:ext>
            </p:extLst>
          </p:nvPr>
        </p:nvGraphicFramePr>
        <p:xfrm>
          <a:off x="228597" y="4847853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55F1AFDA-E581-194A-04FD-BD91315A518E}"/>
              </a:ext>
            </a:extLst>
          </p:cNvPr>
          <p:cNvSpPr txBox="1"/>
          <p:nvPr/>
        </p:nvSpPr>
        <p:spPr>
          <a:xfrm>
            <a:off x="228597" y="5494603"/>
            <a:ext cx="85534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Pauro</a:t>
            </a:r>
            <a:r>
              <a:rPr lang="en-US" b="1" dirty="0"/>
              <a:t> </a:t>
            </a:r>
            <a:r>
              <a:rPr lang="en-US" b="1" dirty="0" err="1"/>
              <a:t>anojekesa</a:t>
            </a:r>
            <a:r>
              <a:rPr lang="en-US" b="1" dirty="0"/>
              <a:t> </a:t>
            </a:r>
            <a:r>
              <a:rPr lang="en-US" b="1" dirty="0" err="1"/>
              <a:t>kuti</a:t>
            </a:r>
            <a:r>
              <a:rPr lang="en-US" b="1" dirty="0"/>
              <a:t> </a:t>
            </a:r>
            <a:r>
              <a:rPr lang="en-US" b="1" dirty="0" err="1"/>
              <a:t>Evhangeri</a:t>
            </a:r>
            <a:r>
              <a:rPr lang="en-US" b="1" dirty="0"/>
              <a:t> </a:t>
            </a:r>
            <a:r>
              <a:rPr lang="en-US" b="1" dirty="0" err="1"/>
              <a:t>ibasa</a:t>
            </a:r>
            <a:r>
              <a:rPr lang="en-US" b="1" dirty="0"/>
              <a:t> </a:t>
            </a:r>
            <a:r>
              <a:rPr lang="en-US" b="1" dirty="0" err="1"/>
              <a:t>raMwari</a:t>
            </a:r>
            <a:r>
              <a:rPr lang="en-US" b="1" dirty="0"/>
              <a:t> </a:t>
            </a:r>
            <a:r>
              <a:rPr lang="en-US" b="1" dirty="0" err="1"/>
              <a:t>rinoitwa</a:t>
            </a:r>
            <a:r>
              <a:rPr lang="en-US" b="1" dirty="0"/>
              <a:t> “</a:t>
            </a:r>
            <a:r>
              <a:rPr lang="en-US" b="1" dirty="0" err="1"/>
              <a:t>seɀakanyorwa</a:t>
            </a:r>
            <a:r>
              <a:rPr lang="en-US" b="1" dirty="0"/>
              <a:t> </a:t>
            </a:r>
            <a:r>
              <a:rPr lang="en-US" b="1" dirty="0" err="1"/>
              <a:t>paMagwaro</a:t>
            </a:r>
            <a:r>
              <a:rPr lang="en-US" b="1" dirty="0"/>
              <a:t>.” </a:t>
            </a:r>
            <a:r>
              <a:rPr lang="en-US" b="1" dirty="0" err="1"/>
              <a:t>Kureva</a:t>
            </a:r>
            <a:r>
              <a:rPr lang="en-US" b="1" dirty="0"/>
              <a:t> </a:t>
            </a:r>
            <a:r>
              <a:rPr lang="en-US" b="1" dirty="0" err="1"/>
              <a:t>kuti</a:t>
            </a:r>
            <a:r>
              <a:rPr lang="en-US" b="1" dirty="0"/>
              <a:t>, </a:t>
            </a:r>
            <a:r>
              <a:rPr lang="en-US" b="1" dirty="0" err="1"/>
              <a:t>chirongwa</a:t>
            </a:r>
            <a:r>
              <a:rPr lang="en-US" b="1" dirty="0"/>
              <a:t> </a:t>
            </a:r>
            <a:r>
              <a:rPr lang="en-US" b="1" dirty="0" err="1"/>
              <a:t>chakatarwa</a:t>
            </a:r>
            <a:r>
              <a:rPr lang="en-US" b="1" dirty="0"/>
              <a:t> </a:t>
            </a:r>
            <a:r>
              <a:rPr lang="en-US" b="1" dirty="0" err="1"/>
              <a:t>kare</a:t>
            </a:r>
            <a:r>
              <a:rPr lang="en-US" b="1" dirty="0"/>
              <a:t> </a:t>
            </a:r>
            <a:r>
              <a:rPr lang="en-US" b="1" dirty="0" err="1"/>
              <a:t>icho</a:t>
            </a:r>
            <a:r>
              <a:rPr lang="en-US" b="1" dirty="0"/>
              <a:t> </a:t>
            </a:r>
            <a:r>
              <a:rPr lang="en-US" b="1" dirty="0" err="1"/>
              <a:t>kumuka</a:t>
            </a:r>
            <a:r>
              <a:rPr lang="en-US" b="1" dirty="0"/>
              <a:t> </a:t>
            </a:r>
            <a:r>
              <a:rPr lang="en-US" b="1" dirty="0" err="1"/>
              <a:t>kubva</a:t>
            </a:r>
            <a:r>
              <a:rPr lang="en-US" b="1" dirty="0"/>
              <a:t> </a:t>
            </a:r>
            <a:r>
              <a:rPr lang="en-US" b="1" dirty="0" err="1"/>
              <a:t>kuvakafa</a:t>
            </a:r>
            <a:r>
              <a:rPr lang="en-US" b="1" dirty="0"/>
              <a:t> </a:t>
            </a:r>
            <a:r>
              <a:rPr lang="en-US" b="1" dirty="0" err="1"/>
              <a:t>kune</a:t>
            </a:r>
            <a:r>
              <a:rPr lang="en-US" b="1" dirty="0"/>
              <a:t> </a:t>
            </a:r>
            <a:r>
              <a:rPr lang="en-US" b="1" dirty="0" err="1"/>
              <a:t>basa</a:t>
            </a:r>
            <a:r>
              <a:rPr lang="en-US" b="1" dirty="0"/>
              <a:t> guru </a:t>
            </a:r>
            <a:r>
              <a:rPr lang="en-US" b="1" dirty="0" err="1"/>
              <a:t>kwazvo</a:t>
            </a:r>
            <a:r>
              <a:rPr lang="en-US" b="1" dirty="0"/>
              <a:t> </a:t>
            </a:r>
            <a:r>
              <a:rPr lang="en-US" b="1" dirty="0" err="1"/>
              <a:t>mukati</a:t>
            </a:r>
            <a:r>
              <a:rPr lang="en-US" b="1" dirty="0"/>
              <a:t> macho. Pane </a:t>
            </a:r>
            <a:r>
              <a:rPr lang="en-US" b="1" dirty="0" err="1"/>
              <a:t>ane</a:t>
            </a:r>
            <a:r>
              <a:rPr lang="en-US" b="1" dirty="0"/>
              <a:t> </a:t>
            </a:r>
            <a:r>
              <a:rPr lang="en-US" b="1" dirty="0" err="1"/>
              <a:t>mubvunzo</a:t>
            </a:r>
            <a:r>
              <a:rPr lang="en-US" b="1" dirty="0"/>
              <a:t> here? </a:t>
            </a:r>
            <a:r>
              <a:rPr lang="en-US" b="1" dirty="0" err="1"/>
              <a:t>Ngaabvunze</a:t>
            </a:r>
            <a:r>
              <a:rPr lang="en-US" b="1" dirty="0"/>
              <a:t> </a:t>
            </a:r>
            <a:r>
              <a:rPr lang="en-US" b="1" dirty="0" err="1"/>
              <a:t>zvapupu</a:t>
            </a:r>
            <a:r>
              <a:rPr lang="en-US" b="1" dirty="0"/>
              <a:t> </a:t>
            </a:r>
            <a:r>
              <a:rPr lang="en-US" b="1" dirty="0" err="1"/>
              <a:t>zvaiva</a:t>
            </a:r>
            <a:r>
              <a:rPr lang="en-US" b="1" dirty="0"/>
              <a:t> </a:t>
            </a:r>
            <a:r>
              <a:rPr lang="en-US" b="1" dirty="0" err="1"/>
              <a:t>zvichiri</a:t>
            </a:r>
            <a:r>
              <a:rPr lang="en-US" b="1" dirty="0"/>
              <a:t> </a:t>
            </a:r>
            <a:r>
              <a:rPr lang="en-US" b="1" dirty="0" err="1"/>
              <a:t>zvipenyu</a:t>
            </a:r>
            <a:r>
              <a:rPr lang="en-US" b="1" dirty="0"/>
              <a:t> </a:t>
            </a:r>
            <a:r>
              <a:rPr lang="en-US" b="1" dirty="0" err="1"/>
              <a:t>panguva</a:t>
            </a:r>
            <a:r>
              <a:rPr lang="en-US" b="1" dirty="0"/>
              <a:t> </a:t>
            </a:r>
            <a:r>
              <a:rPr lang="en-US" b="1" dirty="0" err="1"/>
              <a:t>iyoyo</a:t>
            </a:r>
            <a:r>
              <a:rPr lang="en" b="1" dirty="0"/>
              <a:t>!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BECE25-D4C1-482E-8153-8842EA27AD00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0911" y="1665658"/>
            <a:ext cx="2726863" cy="1341478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7562F85-A176-654D-DC0E-533A67C30284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924" y="3242944"/>
            <a:ext cx="2674849" cy="1604909"/>
          </a:xfrm>
          <a:prstGeom prst="rect">
            <a:avLst/>
          </a:prstGeom>
          <a:ln w="38100" cap="sq">
            <a:solidFill>
              <a:srgbClr val="FFD51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3D5CD0D-C10D-B02F-F62B-839B91F81848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8614" y="5134654"/>
            <a:ext cx="2739159" cy="1531190"/>
          </a:xfrm>
          <a:prstGeom prst="rect">
            <a:avLst/>
          </a:prstGeom>
          <a:ln w="381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578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Graphic spid="17" grpId="0" uiExpand="1">
        <p:bldSub>
          <a:bldDgm bld="one"/>
        </p:bldSub>
      </p:bldGraphic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978CFA-CF6D-CF7D-92D5-6E81FEF8D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D3FB77BC-8ACB-68A9-3BE3-6FE56BBD634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F35BC0E3-6FE4-4491-BA19-C0126066A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0734" y="939707"/>
            <a:ext cx="603494" cy="603494"/>
          </a:xfrm>
          <a:prstGeom prst="ellipse">
            <a:avLst/>
          </a:prstGeom>
          <a:noFill/>
          <a:ln w="1270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B11BD18-218F-49C7-BE16-82AEA08B2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1453" y="-4098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45AF4C5-76A6-CACE-14AE-6D844F36C0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>
            <a:fillRect/>
          </a:stretch>
        </p:blipFill>
        <p:spPr>
          <a:xfrm>
            <a:off x="8969979" y="3870251"/>
            <a:ext cx="3222021" cy="2987749"/>
          </a:xfrm>
          <a:custGeom>
            <a:avLst/>
            <a:gdLst/>
            <a:ahLst/>
            <a:cxnLst/>
            <a:rect l="l" t="t" r="r" b="b"/>
            <a:pathLst>
              <a:path w="2644983" h="2452667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A01BC29-E07A-BB13-4A2A-A761A6E58F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>
            <a:off x="6401202" y="1790202"/>
            <a:ext cx="3240592" cy="3240592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DC2AD9E-4904-59F1-7319-482AAAFAEC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"/>
          <a:stretch>
            <a:fillRect/>
          </a:stretch>
        </p:blipFill>
        <p:spPr>
          <a:xfrm>
            <a:off x="9111599" y="10"/>
            <a:ext cx="3080401" cy="2912254"/>
          </a:xfrm>
          <a:custGeom>
            <a:avLst/>
            <a:gdLst/>
            <a:ahLst/>
            <a:cxnLst/>
            <a:rect l="l" t="t" r="r" b="b"/>
            <a:pathLst>
              <a:path w="2701332" h="2553887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054EDF5-7644-4A95-AB88-057FAB414F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781952" y="3421217"/>
            <a:ext cx="1998921" cy="0"/>
          </a:xfrm>
          <a:prstGeom prst="line">
            <a:avLst/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A996627-3E00-4A50-8640-F4F7D38C5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385468" y="3311355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619555D-3337-4F1A-9AFF-1DA3B921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067622" y="5349205"/>
            <a:ext cx="1835725" cy="1850365"/>
          </a:xfrm>
          <a:custGeom>
            <a:avLst/>
            <a:gdLst>
              <a:gd name="connsiteX0" fmla="*/ 1801138 w 1835725"/>
              <a:gd name="connsiteY0" fmla="*/ 1622662 h 1850365"/>
              <a:gd name="connsiteX1" fmla="*/ 1835717 w 1835725"/>
              <a:gd name="connsiteY1" fmla="*/ 1680254 h 1850365"/>
              <a:gd name="connsiteX2" fmla="*/ 1815722 w 1835725"/>
              <a:gd name="connsiteY2" fmla="*/ 1850365 h 1850365"/>
              <a:gd name="connsiteX3" fmla="*/ 1693039 w 1835725"/>
              <a:gd name="connsiteY3" fmla="*/ 1808259 h 1850365"/>
              <a:gd name="connsiteX4" fmla="*/ 1708939 w 1835725"/>
              <a:gd name="connsiteY4" fmla="*/ 1673301 h 1850365"/>
              <a:gd name="connsiteX5" fmla="*/ 1778129 w 1835725"/>
              <a:gd name="connsiteY5" fmla="*/ 1615979 h 1850365"/>
              <a:gd name="connsiteX6" fmla="*/ 1801138 w 1835725"/>
              <a:gd name="connsiteY6" fmla="*/ 1622662 h 1850365"/>
              <a:gd name="connsiteX7" fmla="*/ 1585229 w 1835725"/>
              <a:gd name="connsiteY7" fmla="*/ 764759 h 1850365"/>
              <a:gd name="connsiteX8" fmla="*/ 1623024 w 1835725"/>
              <a:gd name="connsiteY8" fmla="*/ 792810 h 1850365"/>
              <a:gd name="connsiteX9" fmla="*/ 1777614 w 1835725"/>
              <a:gd name="connsiteY9" fmla="*/ 1157141 h 1850365"/>
              <a:gd name="connsiteX10" fmla="*/ 1733799 w 1835725"/>
              <a:gd name="connsiteY10" fmla="*/ 1235532 h 1850365"/>
              <a:gd name="connsiteX11" fmla="*/ 1716464 w 1835725"/>
              <a:gd name="connsiteY11" fmla="*/ 1237722 h 1850365"/>
              <a:gd name="connsiteX12" fmla="*/ 1716464 w 1835725"/>
              <a:gd name="connsiteY12" fmla="*/ 1237913 h 1850365"/>
              <a:gd name="connsiteX13" fmla="*/ 1655409 w 1835725"/>
              <a:gd name="connsiteY13" fmla="*/ 1191717 h 1850365"/>
              <a:gd name="connsiteX14" fmla="*/ 1513200 w 1835725"/>
              <a:gd name="connsiteY14" fmla="*/ 856627 h 1850365"/>
              <a:gd name="connsiteX15" fmla="*/ 1538499 w 1835725"/>
              <a:gd name="connsiteY15" fmla="*/ 770415 h 1850365"/>
              <a:gd name="connsiteX16" fmla="*/ 1585229 w 1835725"/>
              <a:gd name="connsiteY16" fmla="*/ 764759 h 1850365"/>
              <a:gd name="connsiteX17" fmla="*/ 477919 w 1835725"/>
              <a:gd name="connsiteY17" fmla="*/ 21437 h 1850365"/>
              <a:gd name="connsiteX18" fmla="*/ 509236 w 1835725"/>
              <a:gd name="connsiteY18" fmla="*/ 84182 h 1850365"/>
              <a:gd name="connsiteX19" fmla="*/ 445829 w 1835725"/>
              <a:gd name="connsiteY19" fmla="*/ 139871 h 1850365"/>
              <a:gd name="connsiteX20" fmla="*/ 437447 w 1835725"/>
              <a:gd name="connsiteY20" fmla="*/ 139395 h 1850365"/>
              <a:gd name="connsiteX21" fmla="*/ 73211 w 1835725"/>
              <a:gd name="connsiteY21" fmla="*/ 137204 h 1850365"/>
              <a:gd name="connsiteX22" fmla="*/ 749 w 1835725"/>
              <a:gd name="connsiteY22" fmla="*/ 84082 h 1850365"/>
              <a:gd name="connsiteX23" fmla="*/ 53871 w 1835725"/>
              <a:gd name="connsiteY23" fmla="*/ 11621 h 1850365"/>
              <a:gd name="connsiteX24" fmla="*/ 58352 w 1835725"/>
              <a:gd name="connsiteY24" fmla="*/ 11093 h 1850365"/>
              <a:gd name="connsiteX25" fmla="*/ 454020 w 1835725"/>
              <a:gd name="connsiteY25" fmla="*/ 13474 h 1850365"/>
              <a:gd name="connsiteX26" fmla="*/ 477919 w 1835725"/>
              <a:gd name="connsiteY26" fmla="*/ 21437 h 1850365"/>
              <a:gd name="connsiteX27" fmla="*/ 957797 w 1835725"/>
              <a:gd name="connsiteY27" fmla="*/ 167970 h 1850365"/>
              <a:gd name="connsiteX28" fmla="*/ 1286982 w 1835725"/>
              <a:gd name="connsiteY28" fmla="*/ 387616 h 1850365"/>
              <a:gd name="connsiteX29" fmla="*/ 1293725 w 1835725"/>
              <a:gd name="connsiteY29" fmla="*/ 477075 h 1850365"/>
              <a:gd name="connsiteX30" fmla="*/ 1245453 w 1835725"/>
              <a:gd name="connsiteY30" fmla="*/ 499154 h 1850365"/>
              <a:gd name="connsiteX31" fmla="*/ 1245167 w 1835725"/>
              <a:gd name="connsiteY31" fmla="*/ 499154 h 1850365"/>
              <a:gd name="connsiteX32" fmla="*/ 1203638 w 1835725"/>
              <a:gd name="connsiteY32" fmla="*/ 484104 h 1850365"/>
              <a:gd name="connsiteX33" fmla="*/ 900647 w 1835725"/>
              <a:gd name="connsiteY33" fmla="*/ 281508 h 1850365"/>
              <a:gd name="connsiteX34" fmla="*/ 872454 w 1835725"/>
              <a:gd name="connsiteY34" fmla="*/ 196164 h 1850365"/>
              <a:gd name="connsiteX35" fmla="*/ 957797 w 1835725"/>
              <a:gd name="connsiteY35" fmla="*/ 167970 h 1850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35725" h="1850365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F5E7AE0-415D-4236-B5E6-F2FC68DB9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1302" y="6106160"/>
            <a:ext cx="1804272" cy="746882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rgbClr val="A16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BB1A7DE-EF81-6380-4B06-7D934C76AAC1}"/>
              </a:ext>
            </a:extLst>
          </p:cNvPr>
          <p:cNvSpPr txBox="1"/>
          <p:nvPr/>
        </p:nvSpPr>
        <p:spPr>
          <a:xfrm>
            <a:off x="94175" y="190100"/>
            <a:ext cx="6476332" cy="355481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lnSpc>
                <a:spcPts val="9000"/>
              </a:lnSpc>
              <a:def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defRPr>
            </a:lvl1pPr>
          </a:lstStyle>
          <a:p>
            <a:r>
              <a:rPr lang="en-US" dirty="0">
                <a:solidFill>
                  <a:srgbClr val="207A3E"/>
                </a:solidFill>
              </a:rPr>
              <a:t>MIGUMISIRO</a:t>
            </a:r>
          </a:p>
          <a:p>
            <a:r>
              <a:rPr lang="en-US" dirty="0">
                <a:solidFill>
                  <a:srgbClr val="7030A0"/>
                </a:solidFill>
              </a:rPr>
              <a:t>YERUMUKO RWAJESU</a:t>
            </a:r>
          </a:p>
        </p:txBody>
      </p:sp>
    </p:spTree>
    <p:extLst>
      <p:ext uri="{BB962C8B-B14F-4D97-AF65-F5344CB8AC3E}">
        <p14:creationId xmlns:p14="http://schemas.microsoft.com/office/powerpoint/2010/main" val="191032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5E4A1F-562E-9863-029F-6A45F7D0E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C77E75-CDC4-7D8C-5FCC-182476684D9F}"/>
              </a:ext>
            </a:extLst>
          </p:cNvPr>
          <p:cNvSpPr txBox="1"/>
          <p:nvPr/>
        </p:nvSpPr>
        <p:spPr>
          <a:xfrm>
            <a:off x="0" y="40422"/>
            <a:ext cx="101966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 ƊAI KRISTU ASINA‐KUMUTSWA</a:t>
            </a:r>
            <a:r>
              <a:rPr lang="en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1D170E-9940-87F9-6F58-F7AAC90623ED}"/>
              </a:ext>
            </a:extLst>
          </p:cNvPr>
          <p:cNvSpPr txBox="1"/>
          <p:nvPr/>
        </p:nvSpPr>
        <p:spPr>
          <a:xfrm>
            <a:off x="768626" y="643622"/>
            <a:ext cx="80989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ʋuye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ɗai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Kristu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asina‐kumutswa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kuparidza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kweɗu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kuŋgaɗai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kuciʋa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pasina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nokutenda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kwenyu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kuŋgaɗai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kuciʋa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pasina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ʋo</a:t>
            </a:r>
            <a:r>
              <a:rPr lang="en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VaKorinte</a:t>
            </a:r>
            <a:r>
              <a:rPr lang="en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15:14)</a:t>
            </a:r>
            <a:endParaRPr lang="es-ES" b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BFD97FF-8391-975F-98BF-A10C4E03F3FD}"/>
              </a:ext>
            </a:extLst>
          </p:cNvPr>
          <p:cNvSpPr txBox="1"/>
          <p:nvPr/>
        </p:nvSpPr>
        <p:spPr>
          <a:xfrm>
            <a:off x="1" y="1413064"/>
            <a:ext cx="101753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Kuramba</a:t>
            </a:r>
            <a:r>
              <a:rPr lang="en-US" b="1" dirty="0"/>
              <a:t> </a:t>
            </a:r>
            <a:r>
              <a:rPr lang="en-US" b="1" dirty="0" err="1"/>
              <a:t>mukana</a:t>
            </a:r>
            <a:r>
              <a:rPr lang="en-US" b="1" dirty="0"/>
              <a:t> </a:t>
            </a:r>
            <a:r>
              <a:rPr lang="en-US" b="1" dirty="0" err="1"/>
              <a:t>werumuko</a:t>
            </a:r>
            <a:r>
              <a:rPr lang="en-US" b="1" dirty="0"/>
              <a:t> </a:t>
            </a:r>
            <a:r>
              <a:rPr lang="en-US" b="1" dirty="0" err="1"/>
              <a:t>kunogadzira</a:t>
            </a:r>
            <a:r>
              <a:rPr lang="en-US" b="1" dirty="0"/>
              <a:t> </a:t>
            </a:r>
            <a:r>
              <a:rPr lang="en-US" b="1" dirty="0" err="1"/>
              <a:t>kusawirirana</a:t>
            </a:r>
            <a:r>
              <a:rPr lang="en-US" b="1" dirty="0"/>
              <a:t> </a:t>
            </a:r>
            <a:r>
              <a:rPr lang="en-US" b="1" dirty="0" err="1"/>
              <a:t>nekutenda</a:t>
            </a:r>
            <a:r>
              <a:rPr lang="en-US" b="1" dirty="0"/>
              <a:t> </a:t>
            </a:r>
            <a:r>
              <a:rPr lang="en-US" b="1" dirty="0" err="1"/>
              <a:t>kwechiKristu</a:t>
            </a:r>
            <a:r>
              <a:rPr lang="en-US" b="1" dirty="0"/>
              <a:t>, </a:t>
            </a:r>
            <a:r>
              <a:rPr lang="en-US" b="1" dirty="0" err="1"/>
              <a:t>sezvo</a:t>
            </a:r>
            <a:r>
              <a:rPr lang="en-US" b="1" dirty="0"/>
              <a:t> </a:t>
            </a:r>
            <a:r>
              <a:rPr lang="en" b="1" dirty="0"/>
              <a:t>“</a:t>
            </a:r>
            <a:r>
              <a:rPr lang="en-US" b="1" dirty="0"/>
              <a:t>ɗai </a:t>
            </a:r>
            <a:r>
              <a:rPr lang="en-US" b="1" dirty="0" err="1"/>
              <a:t>pasinakumuka</a:t>
            </a:r>
            <a:r>
              <a:rPr lang="en-US" b="1" dirty="0"/>
              <a:t> </a:t>
            </a:r>
            <a:r>
              <a:rPr lang="en-US" b="1" dirty="0" err="1"/>
              <a:t>kwaʋakafa</a:t>
            </a:r>
            <a:r>
              <a:rPr lang="en-US" b="1" dirty="0"/>
              <a:t>, </a:t>
            </a:r>
            <a:r>
              <a:rPr lang="en-US" b="1" dirty="0" err="1"/>
              <a:t>naKristu</a:t>
            </a:r>
            <a:r>
              <a:rPr lang="en-US" b="1" dirty="0"/>
              <a:t> </a:t>
            </a:r>
            <a:r>
              <a:rPr lang="en-US" b="1" dirty="0" err="1"/>
              <a:t>uŋgaɗai</a:t>
            </a:r>
            <a:r>
              <a:rPr lang="en-US" b="1" dirty="0"/>
              <a:t> </a:t>
            </a:r>
            <a:r>
              <a:rPr lang="en-US" b="1" dirty="0" err="1"/>
              <a:t>asina‐kumutswa</a:t>
            </a:r>
            <a:r>
              <a:rPr lang="en-US" b="1" dirty="0"/>
              <a:t> </a:t>
            </a:r>
            <a:r>
              <a:rPr lang="en-US" b="1" dirty="0" err="1"/>
              <a:t>ʋo</a:t>
            </a:r>
            <a:r>
              <a:rPr lang="en" b="1" dirty="0"/>
              <a:t>” (1 </a:t>
            </a:r>
            <a:r>
              <a:rPr lang="en-US" b="1" dirty="0"/>
              <a:t>VaKorinte</a:t>
            </a:r>
            <a:r>
              <a:rPr lang="en" b="1" dirty="0"/>
              <a:t> 15:12-13). </a:t>
            </a:r>
            <a:r>
              <a:rPr lang="fi-FI" b="1" dirty="0"/>
              <a:t>Uye kana Jesu asina kumuka</a:t>
            </a:r>
            <a:r>
              <a:rPr lang="en" b="1" dirty="0"/>
              <a:t>…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85D5A1D-5F89-3587-159E-0920FA30C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771915"/>
              </p:ext>
            </p:extLst>
          </p:nvPr>
        </p:nvGraphicFramePr>
        <p:xfrm>
          <a:off x="175437" y="2518352"/>
          <a:ext cx="11841127" cy="1957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64C0F01B-21F6-5182-A576-44DEA921711E}"/>
              </a:ext>
            </a:extLst>
          </p:cNvPr>
          <p:cNvSpPr txBox="1"/>
          <p:nvPr/>
        </p:nvSpPr>
        <p:spPr>
          <a:xfrm>
            <a:off x="2303714" y="4534287"/>
            <a:ext cx="70722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b="1" dirty="0"/>
              <a:t>Dai </a:t>
            </a:r>
            <a:r>
              <a:rPr lang="en-US" sz="1600" b="1" dirty="0" err="1"/>
              <a:t>pasina</a:t>
            </a:r>
            <a:r>
              <a:rPr lang="en-US" sz="1600" b="1" dirty="0"/>
              <a:t> </a:t>
            </a:r>
            <a:r>
              <a:rPr lang="en-US" sz="1600" b="1" dirty="0" err="1"/>
              <a:t>kumuka</a:t>
            </a:r>
            <a:r>
              <a:rPr lang="en-US" sz="1600" b="1" dirty="0"/>
              <a:t> </a:t>
            </a:r>
            <a:r>
              <a:rPr lang="en-US" sz="1600" b="1" dirty="0" err="1"/>
              <a:t>kubva</a:t>
            </a:r>
            <a:r>
              <a:rPr lang="en-US" sz="1600" b="1" dirty="0"/>
              <a:t> </a:t>
            </a:r>
            <a:r>
              <a:rPr lang="en-US" sz="1600" b="1" dirty="0" err="1"/>
              <a:t>kuvakafa</a:t>
            </a:r>
            <a:r>
              <a:rPr lang="en-US" sz="1600" b="1" dirty="0"/>
              <a:t>, Jesu </a:t>
            </a:r>
            <a:r>
              <a:rPr lang="en-US" sz="1600" b="1" dirty="0" err="1"/>
              <a:t>angori</a:t>
            </a:r>
            <a:r>
              <a:rPr lang="en-US" sz="1600" b="1" dirty="0"/>
              <a:t> </a:t>
            </a:r>
            <a:r>
              <a:rPr lang="en-US" sz="1600" b="1" dirty="0" err="1"/>
              <a:t>munhu</a:t>
            </a:r>
            <a:r>
              <a:rPr lang="en-US" sz="1600" b="1" dirty="0"/>
              <a:t> </a:t>
            </a:r>
            <a:r>
              <a:rPr lang="en-US" sz="1600" b="1" dirty="0" err="1"/>
              <a:t>akarurama</a:t>
            </a:r>
            <a:r>
              <a:rPr lang="en-US" sz="1600" b="1" dirty="0"/>
              <a:t> </a:t>
            </a:r>
            <a:r>
              <a:rPr lang="en-US" sz="1600" b="1" dirty="0" err="1"/>
              <a:t>akaurayiwa</a:t>
            </a:r>
            <a:r>
              <a:rPr lang="en-US" sz="1600" b="1" dirty="0"/>
              <a:t> </a:t>
            </a:r>
            <a:r>
              <a:rPr lang="en-US" sz="1600" b="1" dirty="0" err="1"/>
              <a:t>pasina</a:t>
            </a:r>
            <a:r>
              <a:rPr lang="en-US" sz="1600" b="1" dirty="0"/>
              <a:t> </a:t>
            </a:r>
            <a:r>
              <a:rPr lang="en-US" sz="1600" b="1" dirty="0" err="1"/>
              <a:t>chikonzero</a:t>
            </a:r>
            <a:r>
              <a:rPr lang="en-US" sz="1600" b="1" dirty="0"/>
              <a:t>, </a:t>
            </a:r>
            <a:r>
              <a:rPr lang="en-US" sz="1600" b="1" dirty="0" err="1"/>
              <a:t>asi</a:t>
            </a:r>
            <a:r>
              <a:rPr lang="en-US" sz="1600" b="1" dirty="0"/>
              <a:t> </a:t>
            </a:r>
            <a:r>
              <a:rPr lang="en-US" sz="1600" b="1" dirty="0" err="1"/>
              <a:t>asingakwanisi</a:t>
            </a:r>
            <a:r>
              <a:rPr lang="en-US" sz="1600" b="1" dirty="0"/>
              <a:t> </a:t>
            </a:r>
            <a:r>
              <a:rPr lang="en-US" sz="1600" b="1" dirty="0" err="1"/>
              <a:t>kuponesa</a:t>
            </a:r>
            <a:r>
              <a:rPr lang="en" sz="1600" b="1" dirty="0"/>
              <a:t>. “</a:t>
            </a:r>
            <a:r>
              <a:rPr lang="en-US" sz="1600" b="1" dirty="0" err="1"/>
              <a:t>Asi</a:t>
            </a:r>
            <a:r>
              <a:rPr lang="en-US" sz="1600" b="1" dirty="0"/>
              <a:t> ɀ</a:t>
            </a:r>
            <a:r>
              <a:rPr lang="en-US" sz="1600" b="1" dirty="0" err="1"/>
              <a:t>ino</a:t>
            </a:r>
            <a:r>
              <a:rPr lang="en-US" sz="1600" b="1" dirty="0"/>
              <a:t> </a:t>
            </a:r>
            <a:r>
              <a:rPr lang="en-US" sz="1600" b="1" dirty="0" err="1"/>
              <a:t>Kristu</a:t>
            </a:r>
            <a:r>
              <a:rPr lang="en-US" sz="1600" b="1" dirty="0"/>
              <a:t> </a:t>
            </a:r>
            <a:r>
              <a:rPr lang="en-US" sz="1600" b="1" dirty="0" err="1"/>
              <a:t>wakamutswa</a:t>
            </a:r>
            <a:r>
              <a:rPr lang="en-US" sz="1600" b="1" dirty="0"/>
              <a:t> </a:t>
            </a:r>
            <a:r>
              <a:rPr lang="en-US" sz="1600" b="1" dirty="0" err="1"/>
              <a:t>kuʋakafa</a:t>
            </a:r>
            <a:r>
              <a:rPr lang="en" sz="1600" b="1" dirty="0"/>
              <a:t>” (1 </a:t>
            </a:r>
            <a:r>
              <a:rPr lang="en-US" sz="1600" b="1" dirty="0"/>
              <a:t>VaKorinte</a:t>
            </a:r>
            <a:r>
              <a:rPr lang="en" sz="1600" b="1" dirty="0"/>
              <a:t> 15:20a</a:t>
            </a:r>
            <a:r>
              <a:rPr lang="en" sz="1200" b="1" dirty="0"/>
              <a:t>) </a:t>
            </a:r>
            <a:r>
              <a:rPr lang="en" sz="1600" b="1" dirty="0"/>
              <a:t>. </a:t>
            </a:r>
            <a:r>
              <a:rPr lang="en-US" sz="1600" b="1" dirty="0"/>
              <a:t>Tine </a:t>
            </a:r>
            <a:r>
              <a:rPr lang="en-US" sz="1600" b="1" dirty="0" err="1"/>
              <a:t>Muponesi</a:t>
            </a:r>
            <a:r>
              <a:rPr lang="en-US" sz="1600" b="1" dirty="0"/>
              <a:t> MUPENYU</a:t>
            </a:r>
            <a:r>
              <a:rPr lang="en" sz="1600" b="1" dirty="0"/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A410AF5-62D4-18C5-2C2C-FA03B6A4D9A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222" y="4640420"/>
            <a:ext cx="2107179" cy="2111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BD215C30-9F52-DCB5-C552-B1F6083A41E4}"/>
              </a:ext>
            </a:extLst>
          </p:cNvPr>
          <p:cNvGrpSpPr/>
          <p:nvPr/>
        </p:nvGrpSpPr>
        <p:grpSpPr>
          <a:xfrm>
            <a:off x="10281683" y="124595"/>
            <a:ext cx="1687034" cy="2228776"/>
            <a:chOff x="10281683" y="124595"/>
            <a:chExt cx="1687034" cy="2228776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A34BF36-2345-6F72-2CEE-83BA25D91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81683" y="124595"/>
              <a:ext cx="1687034" cy="2228776"/>
            </a:xfrm>
            <a:prstGeom prst="roundRect">
              <a:avLst>
                <a:gd name="adj" fmla="val 10995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A8B234DF-EBB8-5C57-59F5-752F38BE9B01}"/>
                </a:ext>
              </a:extLst>
            </p:cNvPr>
            <p:cNvSpPr txBox="1"/>
            <p:nvPr/>
          </p:nvSpPr>
          <p:spPr>
            <a:xfrm>
              <a:off x="11249245" y="202019"/>
              <a:ext cx="591882" cy="1678011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 contourW="50800">
                <a:bevelT w="38100" h="38100" prst="convex"/>
                <a:contourClr>
                  <a:srgbClr val="FF0000"/>
                </a:contourClr>
              </a:sp3d>
            </a:bodyPr>
            <a:lstStyle/>
            <a:p>
              <a:r>
                <a:rPr lang="en" sz="16600" b="1" dirty="0">
                  <a:ln w="76200">
                    <a:noFill/>
                  </a:ln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?</a:t>
              </a:r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7EC1ECFA-61E8-12BF-DB5B-1BA73CF774E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65265" y="4685774"/>
            <a:ext cx="2922180" cy="2020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CC32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CAA5C59-4825-4A24-CBC9-E2FA7DE3E918}"/>
              </a:ext>
            </a:extLst>
          </p:cNvPr>
          <p:cNvSpPr txBox="1"/>
          <p:nvPr/>
        </p:nvSpPr>
        <p:spPr>
          <a:xfrm>
            <a:off x="2303714" y="5657667"/>
            <a:ext cx="68615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Nemhaka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yeizvi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Evhangeri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ine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musoro</a:t>
            </a:r>
            <a:r>
              <a:rPr lang="en-US" b="1" dirty="0">
                <a:solidFill>
                  <a:prstClr val="black"/>
                </a:solidFill>
              </a:rPr>
              <a:t>; </a:t>
            </a:r>
            <a:r>
              <a:rPr lang="en-US" b="1" dirty="0" err="1">
                <a:solidFill>
                  <a:prstClr val="black"/>
                </a:solidFill>
              </a:rPr>
              <a:t>kutenda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kwedu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kwakadarowo</a:t>
            </a:r>
            <a:r>
              <a:rPr lang="en-US" b="1" dirty="0">
                <a:solidFill>
                  <a:prstClr val="black"/>
                </a:solidFill>
              </a:rPr>
              <a:t>; </a:t>
            </a:r>
            <a:r>
              <a:rPr lang="en-US" b="1" dirty="0" err="1">
                <a:solidFill>
                  <a:prstClr val="black"/>
                </a:solidFill>
              </a:rPr>
              <a:t>tiri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zvapupu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zvakatendeka</a:t>
            </a:r>
            <a:r>
              <a:rPr lang="en-US" b="1" dirty="0">
                <a:solidFill>
                  <a:prstClr val="black"/>
                </a:solidFill>
              </a:rPr>
              <a:t>; </a:t>
            </a:r>
            <a:r>
              <a:rPr lang="en-US" b="1" dirty="0" err="1">
                <a:solidFill>
                  <a:prstClr val="black"/>
                </a:solidFill>
              </a:rPr>
              <a:t>zvivi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zvedu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zvakaregererwa</a:t>
            </a:r>
            <a:r>
              <a:rPr lang="en-US" b="1" dirty="0">
                <a:solidFill>
                  <a:prstClr val="black"/>
                </a:solidFill>
              </a:rPr>
              <a:t>; </a:t>
            </a:r>
            <a:r>
              <a:rPr lang="en-US" b="1" dirty="0" err="1">
                <a:solidFill>
                  <a:prstClr val="black"/>
                </a:solidFill>
              </a:rPr>
              <a:t>uye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vakafa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muna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Kristu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vachararama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zvakare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528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  <p:bldGraphic spid="2" grpId="0" uiExpand="1">
        <p:bldSub>
          <a:bldDgm bld="one"/>
        </p:bldSub>
      </p:bldGraphic>
      <p:bldP spid="1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902F3B-A579-5157-2FB9-1333F805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9C1020B-CE4B-CB38-7975-75B07BD460C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27" y="1571450"/>
            <a:ext cx="2179674" cy="31659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E737740-F932-027B-790C-68531A7BF277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CHII CHINOVIMBISA KUMUKA KUBVA KUVAKAFA</a:t>
            </a:r>
            <a:r>
              <a:rPr lang="en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14D1622-D06C-97F7-B691-2DA9790E7EDE}"/>
              </a:ext>
            </a:extLst>
          </p:cNvPr>
          <p:cNvSpPr txBox="1"/>
          <p:nvPr/>
        </p:nvSpPr>
        <p:spPr>
          <a:xfrm>
            <a:off x="0" y="686516"/>
            <a:ext cx="121919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Asi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ɀ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ino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Kristu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wakamutswa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kuʋakafa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akaʋa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ciɓereko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cokutaŋga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caʋaʋata</a:t>
            </a:r>
            <a:r>
              <a:rPr lang="en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-US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VaKorinte</a:t>
            </a:r>
            <a:r>
              <a:rPr lang="en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15:20)</a:t>
            </a:r>
            <a:endParaRPr lang="es-ES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738869-54F1-4837-F082-7CD873D29B02}"/>
              </a:ext>
            </a:extLst>
          </p:cNvPr>
          <p:cNvSpPr txBox="1"/>
          <p:nvPr/>
        </p:nvSpPr>
        <p:spPr>
          <a:xfrm>
            <a:off x="2158409" y="1398025"/>
            <a:ext cx="100335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/>
              <a:t>Chokwadi </a:t>
            </a:r>
            <a:r>
              <a:rPr lang="en-US" b="1" dirty="0" err="1"/>
              <a:t>chekutanga</a:t>
            </a:r>
            <a:r>
              <a:rPr lang="en-US" b="1" dirty="0"/>
              <a:t> </a:t>
            </a:r>
            <a:r>
              <a:rPr lang="en-US" b="1" dirty="0" err="1"/>
              <a:t>chinosimbiswa</a:t>
            </a:r>
            <a:r>
              <a:rPr lang="en-US" b="1" dirty="0"/>
              <a:t> </a:t>
            </a:r>
            <a:r>
              <a:rPr lang="en-US" b="1" dirty="0" err="1"/>
              <a:t>nekumuka</a:t>
            </a:r>
            <a:r>
              <a:rPr lang="en-US" b="1" dirty="0"/>
              <a:t> </a:t>
            </a:r>
            <a:r>
              <a:rPr lang="en-US" b="1" dirty="0" err="1"/>
              <a:t>kwaJesu</a:t>
            </a:r>
            <a:r>
              <a:rPr lang="en-US" b="1" dirty="0"/>
              <a:t> </a:t>
            </a:r>
            <a:r>
              <a:rPr lang="en-US" b="1" dirty="0" err="1"/>
              <a:t>ndechekuti</a:t>
            </a:r>
            <a:r>
              <a:rPr lang="en-US" b="1" dirty="0"/>
              <a:t> </a:t>
            </a:r>
            <a:r>
              <a:rPr lang="en-US" b="1" dirty="0" err="1"/>
              <a:t>isu</a:t>
            </a:r>
            <a:r>
              <a:rPr lang="en-US" b="1" dirty="0"/>
              <a:t> </a:t>
            </a:r>
            <a:r>
              <a:rPr lang="en-US" b="1" dirty="0" err="1"/>
              <a:t>takagamuchira</a:t>
            </a:r>
            <a:r>
              <a:rPr lang="en-US" b="1" dirty="0"/>
              <a:t> </a:t>
            </a:r>
            <a:r>
              <a:rPr lang="en-US" b="1" dirty="0" err="1"/>
              <a:t>zano</a:t>
            </a:r>
            <a:r>
              <a:rPr lang="en-US" b="1" dirty="0"/>
              <a:t> </a:t>
            </a:r>
            <a:r>
              <a:rPr lang="en-US" b="1" dirty="0" err="1"/>
              <a:t>reruponeso</a:t>
            </a:r>
            <a:r>
              <a:rPr lang="en-US" b="1" dirty="0"/>
              <a:t> – </a:t>
            </a:r>
            <a:r>
              <a:rPr lang="en-US" b="1" dirty="0" err="1"/>
              <a:t>kubva</a:t>
            </a:r>
            <a:r>
              <a:rPr lang="en-US" b="1" dirty="0"/>
              <a:t> kuna </a:t>
            </a:r>
            <a:r>
              <a:rPr lang="en-US" b="1" dirty="0" err="1"/>
              <a:t>Adhamu</a:t>
            </a:r>
            <a:r>
              <a:rPr lang="en-US" b="1" dirty="0"/>
              <a:t> </a:t>
            </a:r>
            <a:r>
              <a:rPr lang="en-US" b="1" dirty="0" err="1"/>
              <a:t>kusvika</a:t>
            </a:r>
            <a:r>
              <a:rPr lang="en-US" b="1" dirty="0"/>
              <a:t> </a:t>
            </a:r>
            <a:r>
              <a:rPr lang="en-US" b="1" dirty="0" err="1"/>
              <a:t>kumagumo</a:t>
            </a:r>
            <a:r>
              <a:rPr lang="en-US" b="1" dirty="0"/>
              <a:t> </a:t>
            </a:r>
            <a:r>
              <a:rPr lang="en-US" b="1" dirty="0" err="1"/>
              <a:t>enyika</a:t>
            </a:r>
            <a:r>
              <a:rPr lang="en-US" b="1" dirty="0"/>
              <a:t> – kana </a:t>
            </a:r>
            <a:r>
              <a:rPr lang="en-US" b="1" dirty="0" err="1"/>
              <a:t>tikafa</a:t>
            </a:r>
            <a:r>
              <a:rPr lang="en-US" b="1" dirty="0"/>
              <a:t>, </a:t>
            </a:r>
            <a:r>
              <a:rPr lang="en-US" b="1" dirty="0" err="1"/>
              <a:t>tichamuka</a:t>
            </a:r>
            <a:r>
              <a:rPr lang="en-US" b="1" dirty="0"/>
              <a:t> </a:t>
            </a:r>
            <a:r>
              <a:rPr lang="en-US" b="1" dirty="0" err="1"/>
              <a:t>zvakare</a:t>
            </a:r>
            <a:r>
              <a:rPr lang="en-US" b="1" dirty="0"/>
              <a:t> </a:t>
            </a:r>
            <a:r>
              <a:rPr lang="en" b="1" dirty="0"/>
              <a:t>(1 </a:t>
            </a:r>
            <a:r>
              <a:rPr lang="en-US" b="1" dirty="0"/>
              <a:t>VaKo</a:t>
            </a:r>
            <a:r>
              <a:rPr lang="en" b="1" dirty="0"/>
              <a:t>. 15:20-23).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DDADB4A6-FA72-B569-B929-744F9CD316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0811624"/>
              </p:ext>
            </p:extLst>
          </p:nvPr>
        </p:nvGraphicFramePr>
        <p:xfrm>
          <a:off x="233915" y="4887142"/>
          <a:ext cx="11724167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3C3AE867-C797-5F9E-1748-8311983125FE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343" y="2260901"/>
            <a:ext cx="3331535" cy="2498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7470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3EF0BA21-58CA-3355-B7B0-5E53E96D9FEB}"/>
              </a:ext>
            </a:extLst>
          </p:cNvPr>
          <p:cNvSpPr txBox="1"/>
          <p:nvPr/>
        </p:nvSpPr>
        <p:spPr>
          <a:xfrm>
            <a:off x="2158409" y="2439582"/>
            <a:ext cx="627321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Chii</a:t>
            </a:r>
            <a:r>
              <a:rPr lang="en-US" b="1" dirty="0"/>
              <a:t> </a:t>
            </a:r>
            <a:r>
              <a:rPr lang="en-US" b="1" dirty="0" err="1"/>
              <a:t>chichaitika</a:t>
            </a:r>
            <a:r>
              <a:rPr lang="en-US" b="1" dirty="0"/>
              <a:t> kana </a:t>
            </a:r>
            <a:r>
              <a:rPr lang="en-US" b="1" dirty="0" err="1"/>
              <a:t>tamutswa</a:t>
            </a:r>
            <a:r>
              <a:rPr lang="en-US" b="1" dirty="0"/>
              <a:t>? </a:t>
            </a:r>
            <a:r>
              <a:rPr lang="en-US" b="1" dirty="0" err="1"/>
              <a:t>Nokukunda</a:t>
            </a:r>
            <a:r>
              <a:rPr lang="en-US" b="1" dirty="0"/>
              <a:t> </a:t>
            </a:r>
            <a:r>
              <a:rPr lang="en-US" b="1" dirty="0" err="1"/>
              <a:t>rufu</a:t>
            </a:r>
            <a:r>
              <a:rPr lang="en-US" b="1" dirty="0"/>
              <a:t>, Jesu </a:t>
            </a:r>
            <a:r>
              <a:rPr lang="en-US" b="1" dirty="0" err="1"/>
              <a:t>achange</a:t>
            </a:r>
            <a:r>
              <a:rPr lang="en-US" b="1" dirty="0"/>
              <a:t> </a:t>
            </a:r>
            <a:r>
              <a:rPr lang="en-US" b="1" dirty="0" err="1"/>
              <a:t>akunda</a:t>
            </a:r>
            <a:r>
              <a:rPr lang="en-US" b="1" dirty="0"/>
              <a:t> </a:t>
            </a:r>
            <a:r>
              <a:rPr lang="en-US" b="1" dirty="0" err="1"/>
              <a:t>vavengi</a:t>
            </a:r>
            <a:r>
              <a:rPr lang="en-US" b="1" dirty="0"/>
              <a:t> </a:t>
            </a:r>
            <a:r>
              <a:rPr lang="en-US" b="1" dirty="0" err="1"/>
              <a:t>vake</a:t>
            </a:r>
            <a:r>
              <a:rPr lang="en-US" b="1" dirty="0"/>
              <a:t> </a:t>
            </a:r>
            <a:r>
              <a:rPr lang="en-US" b="1" dirty="0" err="1"/>
              <a:t>vose</a:t>
            </a:r>
            <a:r>
              <a:rPr lang="en-US" b="1" dirty="0"/>
              <a:t> ( 1 </a:t>
            </a:r>
            <a:r>
              <a:rPr lang="en-US" b="1" dirty="0" err="1"/>
              <a:t>VaKo</a:t>
            </a:r>
            <a:r>
              <a:rPr lang="en-US" b="1" dirty="0"/>
              <a:t>. 15:25-26 ). </a:t>
            </a:r>
            <a:r>
              <a:rPr lang="en-US" b="1" dirty="0" err="1"/>
              <a:t>Ipapo</a:t>
            </a:r>
            <a:r>
              <a:rPr lang="en-US" b="1" dirty="0"/>
              <a:t>, Jesu </a:t>
            </a:r>
            <a:r>
              <a:rPr lang="en-US" b="1" dirty="0" err="1"/>
              <a:t>achaisa</a:t>
            </a:r>
            <a:r>
              <a:rPr lang="en-US" b="1" dirty="0"/>
              <a:t> </a:t>
            </a:r>
            <a:r>
              <a:rPr lang="en-US" b="1" dirty="0" err="1"/>
              <a:t>zvinhu</a:t>
            </a:r>
            <a:r>
              <a:rPr lang="en-US" b="1" dirty="0"/>
              <a:t> </a:t>
            </a:r>
            <a:r>
              <a:rPr lang="en-US" b="1" dirty="0" err="1"/>
              <a:t>zvose</a:t>
            </a:r>
            <a:r>
              <a:rPr lang="en-US" b="1" dirty="0"/>
              <a:t> </a:t>
            </a:r>
            <a:r>
              <a:rPr lang="en-US" b="1" dirty="0" err="1"/>
              <a:t>pasi</a:t>
            </a:r>
            <a:r>
              <a:rPr lang="en-US" b="1" dirty="0"/>
              <a:t> </a:t>
            </a:r>
            <a:r>
              <a:rPr lang="en-US" b="1" dirty="0" err="1"/>
              <a:t>paBaba</a:t>
            </a:r>
            <a:r>
              <a:rPr lang="en-US" b="1" dirty="0"/>
              <a:t>,</a:t>
            </a:r>
            <a:r>
              <a:rPr lang="en" b="1" dirty="0"/>
              <a:t>“</a:t>
            </a:r>
            <a:r>
              <a:rPr lang="en-US" b="1" dirty="0" err="1"/>
              <a:t>kuti</a:t>
            </a:r>
            <a:r>
              <a:rPr lang="en-US" b="1" dirty="0"/>
              <a:t> </a:t>
            </a:r>
            <a:r>
              <a:rPr lang="en-US" b="1" dirty="0" err="1"/>
              <a:t>Mŋari</a:t>
            </a:r>
            <a:r>
              <a:rPr lang="en-US" b="1" dirty="0"/>
              <a:t> </a:t>
            </a:r>
            <a:r>
              <a:rPr lang="en-US" b="1" dirty="0" err="1"/>
              <a:t>aʋe</a:t>
            </a:r>
            <a:r>
              <a:rPr lang="en-US" b="1" dirty="0"/>
              <a:t> ɀ</a:t>
            </a:r>
            <a:r>
              <a:rPr lang="en-US" b="1" dirty="0" err="1"/>
              <a:t>ose</a:t>
            </a:r>
            <a:r>
              <a:rPr lang="en-US" b="1" dirty="0"/>
              <a:t> </a:t>
            </a:r>
            <a:r>
              <a:rPr lang="en-US" b="1" dirty="0" err="1"/>
              <a:t>kunaʋose</a:t>
            </a:r>
            <a:r>
              <a:rPr lang="en" b="1" dirty="0"/>
              <a:t>” (1 </a:t>
            </a:r>
            <a:r>
              <a:rPr lang="en-US" b="1" dirty="0"/>
              <a:t>VaKo</a:t>
            </a:r>
            <a:r>
              <a:rPr lang="en" b="1" dirty="0"/>
              <a:t>. 15:24, 28).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CEE09E5-300D-DBE5-C2D5-ACDA8D53ECC1}"/>
              </a:ext>
            </a:extLst>
          </p:cNvPr>
          <p:cNvSpPr txBox="1"/>
          <p:nvPr/>
        </p:nvSpPr>
        <p:spPr>
          <a:xfrm>
            <a:off x="2158409" y="3916910"/>
            <a:ext cx="627320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Pamusoro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pezvipikirwa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izvi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zveramangwana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Pauro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anotipa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zvipikirwa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zviviri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zvinobata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hupenyu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hwedu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hwezuva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nezuva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55699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  <p:bldP spid="13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E6F325-F61C-37BE-E528-2DEB73189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4686A60-FA74-431A-515D-EBAEC38D8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CE76451-FEE4-5433-1792-A3BB7C3F03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4" name="!!plus graphic">
            <a:extLst>
              <a:ext uri="{FF2B5EF4-FFF2-40B4-BE49-F238E27FC236}">
                <a16:creationId xmlns:a16="http://schemas.microsoft.com/office/drawing/2014/main" id="{CB11E698-96B6-38A5-4EA4-037503A6D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E996C699-098C-1A4B-B7D0-710F9A6C2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7AAE2274-515C-9F87-67BB-CC9DB8524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B5C596D-ACBC-C3AF-1AB5-F8E831F74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94E40F1-85D8-9A2B-DC25-5E731D752B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9B97-9EBF-A81C-F29F-140D39AF626D}"/>
              </a:ext>
            </a:extLst>
          </p:cNvPr>
          <p:cNvSpPr txBox="1"/>
          <p:nvPr/>
        </p:nvSpPr>
        <p:spPr>
          <a:xfrm>
            <a:off x="0" y="528564"/>
            <a:ext cx="6140486" cy="23252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KUMUKA KWEDU KUVAKAFA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3E58AC"/>
              </a:solidFill>
              <a:effectLst>
                <a:outerShdw blurRad="12700" dist="38100" dir="2700000" algn="tl" rotWithShape="0">
                  <a:schemeClr val="accent4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7417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4">
      <a:dk1>
        <a:sysClr val="windowText" lastClr="000000"/>
      </a:dk1>
      <a:lt1>
        <a:sysClr val="window" lastClr="FFFFFF"/>
      </a:lt1>
      <a:dk2>
        <a:srgbClr val="9900FF"/>
      </a:dk2>
      <a:lt2>
        <a:srgbClr val="008000"/>
      </a:lt2>
      <a:accent1>
        <a:srgbClr val="CC3399"/>
      </a:accent1>
      <a:accent2>
        <a:srgbClr val="00CC99"/>
      </a:accent2>
      <a:accent3>
        <a:srgbClr val="3399FF"/>
      </a:accent3>
      <a:accent4>
        <a:srgbClr val="FFFF66"/>
      </a:accent4>
      <a:accent5>
        <a:srgbClr val="CC6600"/>
      </a:accent5>
      <a:accent6>
        <a:srgbClr val="FF7C80"/>
      </a:accent6>
      <a:hlink>
        <a:srgbClr val="006600"/>
      </a:hlink>
      <a:folHlink>
        <a:srgbClr val="3333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</TotalTime>
  <Words>1227</Words>
  <Application>Microsoft Office PowerPoint</Application>
  <PresentationFormat>Panorámica</PresentationFormat>
  <Paragraphs>103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Comic Sans MS</vt:lpstr>
      <vt:lpstr>Aptos Display</vt:lpstr>
      <vt:lpstr>Arial</vt:lpstr>
      <vt:lpstr>Aptos</vt:lpstr>
      <vt:lpstr>Constantia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121</cp:revision>
  <dcterms:created xsi:type="dcterms:W3CDTF">2026-07-19T13:36:46Z</dcterms:created>
  <dcterms:modified xsi:type="dcterms:W3CDTF">2026-08-12T06:05:41Z</dcterms:modified>
</cp:coreProperties>
</file>