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62" r:id="rId3"/>
    <p:sldId id="27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441F-D5EB-485D-8325-97683C6A72B6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3DE8F-DA56-445D-A126-D570A38806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9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027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73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47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40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1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E833-0C4F-7BBF-BEFD-682471D5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BC1533-A0E2-407B-7B77-FD34BBF2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570C652-85E4-BFEA-3BE6-3FE3642D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0C5088-1B63-9142-D916-79AB65E29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361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8DCD-BE93-5931-0CFB-8167AD69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EA907B-ACB1-01DE-8302-7683615B5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1CBBA-4B5E-44E8-10F6-7EBD26D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AB829-DF98-19A9-6BA7-1C9A6B33A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37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2B23B-DE54-7259-1228-2FAA19756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9354DD-8A44-39EB-549F-CF474915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1D2D5-1514-566F-6951-06A669B6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DB2FB1-3B1F-85B2-22EA-145558F3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80A9-6BB5-57E3-A534-E919C01A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7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6CB5-5D48-E07E-15E5-69B3F9B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5E2527-222B-3F5A-28E0-4D67A9D2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EAEF-2364-8AB7-62AF-53C13BC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04E7-1D04-FF70-86C4-CDD799AB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02B98-E98A-A152-496C-EA65D53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9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71D370-9D7B-1EF2-6168-AE0BBB75E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F92F02-3396-7033-221B-0DFBB3EE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6FCDB-E547-D184-B8CA-AFE2EAD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D8841-884F-B601-36B3-E289FD08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72A95-7F89-A241-0556-0B32B74F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49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68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7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31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49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00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5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9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1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D7796-87E8-1B68-938A-5535268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86091-2C02-510E-D767-74DA6BAF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E289B-F44F-AAE7-6197-CEBD8D0C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26ABA-F12D-CAF1-3B50-858A826A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E1CA8D-70B7-EBDE-4A3A-C8BD7E3D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61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5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9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5039-745C-5CC5-62BB-E7A8CAB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FF3A1E-00C2-E227-7718-E67F569B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63F914-722B-0717-6CBA-4B4ABD25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E4B-F5F6-E634-04DE-F0FD7F3F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BBB663-A69E-DA29-806E-01428923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0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A261-63EC-A526-AD3B-6719616A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918A3B-6ACA-F6CE-4105-5151FC6B8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C6B0A-BC2F-34CC-D068-1B0B84ED0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FB81C-4630-CBAC-729D-FD3B963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FC87C-34E1-28A0-EA02-B240BB35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D697DC-7990-9A08-8774-060D5E5E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8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7837-F436-3093-E7C5-C77E1E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884AA8-0F2B-BB44-5990-CF3752A81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48482C-232C-E4FD-3637-9937916D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5A591-6709-336F-D0F2-CA7C3211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D2B8AA-AF98-36D4-04D2-D1D2DBD63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7CB62-1A85-7A8E-3831-8C09C251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AC5434-FF45-F1A0-20CD-838F5107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8C3FD0-837C-6A66-4001-FCCBA11C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18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4723D-0698-0CF7-C095-5984078D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EB1A6E-A74F-8F9D-B167-A83D64EE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54293C-9A65-2EA7-F78C-AF9C7187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420911-B331-BE70-5BC3-50158004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2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DC2B00-ADE8-54CB-8568-A8F3349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8EEE0-E21A-C46A-F802-D8F5A7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9910F-4292-F242-D199-985C5A68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CDB-0126-5315-EA8D-DFD2E3FD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A99EA-E5F2-DCB1-2811-4C5AB9524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F1684-68D3-467A-4599-B29A5774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C9647D-6E86-B262-2137-BF28B74C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6A2B60-B32F-F389-4C43-9AE45F64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05897F-0FEE-0BC4-260E-EE99E048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26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6AB27-0D66-B33D-68B9-584E0289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2771E6-FF34-2B8C-3153-D0EE67B2C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EA623C-8427-37B5-5F1A-6509637D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923D6A-6325-F1BA-B2C7-67D2BC00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2820B4-59EE-2ABC-6668-C66715B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7100B0-59A2-CDC1-52E7-772AFB7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06F8D2-15F5-D281-EA1C-6EE9F961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8FF1D2-709F-B329-6DA8-A256CD36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6BE8E-5263-2C03-E44F-EB98DCF6E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4960-1D83-E0C2-BAF9-6515EC1D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413CF-8CB5-88B9-8A5D-B71DC5E10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42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855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F46502-3920-3223-CAE3-A10BEBF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84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FA6DEEF-235D-5308-DA9A-23D0BBBB63E8}"/>
              </a:ext>
            </a:extLst>
          </p:cNvPr>
          <p:cNvSpPr txBox="1"/>
          <p:nvPr/>
        </p:nvSpPr>
        <p:spPr>
          <a:xfrm>
            <a:off x="0" y="-4441"/>
            <a:ext cx="1219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400" b="1" dirty="0">
                <a:ln w="6600">
                  <a:solidFill>
                    <a:srgbClr val="F4642A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4642A"/>
                  </a:outerShdw>
                </a:effectLst>
              </a:rPr>
              <a:t>MABATIRWO EVADZIDZISI VENHEMA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F4642A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4642A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C3CEF0-01F0-BE67-7E12-53D9F5BFAD16}"/>
              </a:ext>
            </a:extLst>
          </p:cNvPr>
          <p:cNvSpPr txBox="1"/>
          <p:nvPr/>
        </p:nvSpPr>
        <p:spPr>
          <a:xfrm rot="16200000">
            <a:off x="-2795302" y="3616696"/>
            <a:ext cx="614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Chidzidzo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12 cha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Gunyana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19, 2026</a:t>
            </a:r>
          </a:p>
        </p:txBody>
      </p:sp>
    </p:spTree>
    <p:extLst>
      <p:ext uri="{BB962C8B-B14F-4D97-AF65-F5344CB8AC3E}">
        <p14:creationId xmlns:p14="http://schemas.microsoft.com/office/powerpoint/2010/main" val="4702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E1034-B616-1CE2-182E-B6C7387C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7F1348-D00C-14B1-5C98-958A8F3FC4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F184BB-9226-7180-7671-D9A6EF596D26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>
                <a:ln/>
                <a:solidFill>
                  <a:srgbClr val="FBD8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KUZVIIDZA NEKUKURIRA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E75BD2-C025-8C40-B2D1-5987D951BB92}"/>
              </a:ext>
            </a:extLst>
          </p:cNvPr>
          <p:cNvSpPr txBox="1"/>
          <p:nvPr/>
        </p:nvSpPr>
        <p:spPr>
          <a:xfrm>
            <a:off x="1" y="724197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Ɀ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iidzei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imi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mumene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muʋone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kana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muri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pakutenda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muɀinɀerei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imi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mumene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Hamuziʋi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here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imi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mumene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Jesu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Kristu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uri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mukati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menyu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 Kana ɀ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imŋe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maʋa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ʋakarashwa</a:t>
            </a:r>
            <a:r>
              <a:rPr lang="en-US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henyu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?”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n-US" sz="1400" b="1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VaKorinte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13:5)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642A">
                  <a:lumMod val="40000"/>
                  <a:lumOff val="60000"/>
                </a:srgbClr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F5D746-ADA7-7235-AF88-577BDBDC0F01}"/>
              </a:ext>
            </a:extLst>
          </p:cNvPr>
          <p:cNvSpPr txBox="1"/>
          <p:nvPr/>
        </p:nvSpPr>
        <p:spPr>
          <a:xfrm>
            <a:off x="-4861" y="1478964"/>
            <a:ext cx="823446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Nguva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yava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kusvika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yokuti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Pauro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ashanyire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Korinte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Chii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chaaizowana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ikoko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uye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aifanira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kuita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sei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zvichienderana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nezvaizowanikwa</a:t>
            </a:r>
            <a:r>
              <a:rPr lang="en-US" sz="1700" b="1" dirty="0">
                <a:solidFill>
                  <a:prstClr val="black"/>
                </a:solidFill>
              </a:rPr>
              <a:t>? 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lang="en-US" sz="1700" b="1" dirty="0" err="1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13:1-2).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C3B292-A861-62EF-9D31-39EF9951A3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1450" y="1716382"/>
            <a:ext cx="3898685" cy="219301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0F02F-2715-17F6-6C5C-B995C49B770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7123" y="4311755"/>
            <a:ext cx="3973012" cy="2234819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F66DF8-E4A9-FDE2-B96A-AC7681B5D8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2" r="2562"/>
          <a:stretch>
            <a:fillRect/>
          </a:stretch>
        </p:blipFill>
        <p:spPr>
          <a:xfrm>
            <a:off x="111865" y="2309960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BC995D-97C0-F47A-7C43-4C655A713C10}"/>
              </a:ext>
            </a:extLst>
          </p:cNvPr>
          <p:cNvSpPr txBox="1"/>
          <p:nvPr/>
        </p:nvSpPr>
        <p:spPr>
          <a:xfrm>
            <a:off x="2840475" y="2334158"/>
            <a:ext cx="5505851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Pauro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akagadzirira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kushandisa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chirango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chesangano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nesimba</a:t>
            </a:r>
            <a:r>
              <a:rPr lang="en-US" sz="1700" b="1" dirty="0">
                <a:solidFill>
                  <a:prstClr val="black"/>
                </a:solidFill>
              </a:rPr>
              <a:t>: </a:t>
            </a:r>
            <a:r>
              <a:rPr lang="en-US" sz="1700" b="1" dirty="0" err="1">
                <a:solidFill>
                  <a:prstClr val="black"/>
                </a:solidFill>
              </a:rPr>
              <a:t>kudzoredzera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avo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vanenge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vatendeuka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uye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kuranga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avo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vanoramba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vakaomesa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musoro</a:t>
            </a:r>
            <a:r>
              <a:rPr lang="en-US" sz="1700" b="1" dirty="0">
                <a:solidFill>
                  <a:prstClr val="black"/>
                </a:solidFill>
              </a:rPr>
              <a:t>.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094B42-A165-BA7D-8B4A-0F5A8A36CAD1}"/>
              </a:ext>
            </a:extLst>
          </p:cNvPr>
          <p:cNvSpPr txBox="1"/>
          <p:nvPr/>
        </p:nvSpPr>
        <p:spPr>
          <a:xfrm>
            <a:off x="111865" y="6006850"/>
            <a:ext cx="77383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kune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divi</a:t>
            </a:r>
            <a:r>
              <a:rPr lang="en-US" b="1" dirty="0">
                <a:solidFill>
                  <a:prstClr val="black"/>
                </a:solidFill>
              </a:rPr>
              <a:t> rake, </a:t>
            </a:r>
            <a:r>
              <a:rPr lang="en-US" b="1" dirty="0" err="1">
                <a:solidFill>
                  <a:prstClr val="black"/>
                </a:solidFill>
              </a:rPr>
              <a:t>akavanyengeterera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varege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zvakaipa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vaite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zvakanaka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vasvike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pakukwana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13:7-9).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923D3-149F-BC93-8838-E6C206ADE580}"/>
              </a:ext>
            </a:extLst>
          </p:cNvPr>
          <p:cNvSpPr txBox="1"/>
          <p:nvPr/>
        </p:nvSpPr>
        <p:spPr>
          <a:xfrm>
            <a:off x="2840476" y="4951823"/>
            <a:ext cx="53409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Naizvozvo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nguva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iyoyo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isati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yasvika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vaKorinte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vanofanira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kufungisisa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nekuzviongorora</a:t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en-US" b="1" dirty="0">
                <a:solidFill>
                  <a:prstClr val="black"/>
                </a:solidFill>
              </a:rPr>
              <a:t>(2 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13:5).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F17DB4-5834-BD1C-EE6E-FF1F258F027F}"/>
              </a:ext>
            </a:extLst>
          </p:cNvPr>
          <p:cNvSpPr txBox="1"/>
          <p:nvPr/>
        </p:nvSpPr>
        <p:spPr>
          <a:xfrm>
            <a:off x="2840476" y="3589019"/>
            <a:ext cx="500974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Aitya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kuti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paanosvika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aizovawana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vari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mukukakavadzana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uye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vachiita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zvivi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zvakasiyana-siyana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Aitya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kuzochemera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vatadzi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vasingatendeuki</a:t>
            </a:r>
            <a:r>
              <a:rPr lang="en-US" sz="1700" b="1" dirty="0">
                <a:solidFill>
                  <a:prstClr val="black"/>
                </a:solidFill>
              </a:rPr>
              <a:t>(2 </a:t>
            </a:r>
            <a:r>
              <a:rPr lang="en-US" sz="1700" b="1" dirty="0" err="1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12:20-21).</a:t>
            </a:r>
          </a:p>
        </p:txBody>
      </p:sp>
    </p:spTree>
    <p:extLst>
      <p:ext uri="{BB962C8B-B14F-4D97-AF65-F5344CB8AC3E}">
        <p14:creationId xmlns:p14="http://schemas.microsoft.com/office/powerpoint/2010/main" val="302164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4DC59A-483E-FBB8-9FFE-709E0A824E0F}"/>
              </a:ext>
            </a:extLst>
          </p:cNvPr>
          <p:cNvSpPr txBox="1"/>
          <p:nvPr/>
        </p:nvSpPr>
        <p:spPr>
          <a:xfrm>
            <a:off x="1497496" y="517051"/>
            <a:ext cx="9384090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“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Vanhu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vaMwari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vanotungamirirwa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kuMagwaro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Matsvene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senzira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yekuzvidzivirira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kubva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pesvedzero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yevadzidzisi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venhema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nesimba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rinonyengedza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remweya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yerima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Satani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anoshandisa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nzira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dzose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dzinogoneka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kudzivirira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vanhu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kuti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vasawana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ruzivo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rweBhaibheri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;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nekuti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mashoko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aro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akajeka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anofumura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hunyengeri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hwake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Panguva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dzose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dzekumutsiridzwa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kwebasa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raMwari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mutongi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wezvakaipa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anomutswa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kuita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basa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rakanyanya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;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iye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zvino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ari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kuita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zvese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zvaanogona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muhondo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yekupedzisira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kurwisa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Kristu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nevateveri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Vake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. […]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Chinhu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chenhema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chichafanana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zvikuru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nechokwadi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zvekuti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hazvizogoneki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kuzvisiyanisa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kunze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kwekunge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tichishandisa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Magwaro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Matsvene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.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Mashoko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ese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nezviitiko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zvinoshamisa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zvinofanira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kuyedzwa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tichishandisa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huchapupu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hweMagwaro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5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aya</a:t>
            </a:r>
            <a:r>
              <a:rPr lang="en-US" sz="2500" b="1" dirty="0">
                <a:solidFill>
                  <a:prstClr val="black"/>
                </a:solidFill>
                <a:latin typeface="Constantia" panose="02030602050306030303" pitchFamily="18" charset="0"/>
              </a:rPr>
              <a:t>.” -Non-Official translation by Gift Mawoyo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9A2DCA-7926-A37C-2662-3C0041C85CE9}"/>
              </a:ext>
            </a:extLst>
          </p:cNvPr>
          <p:cNvSpPr txBox="1"/>
          <p:nvPr/>
        </p:nvSpPr>
        <p:spPr>
          <a:xfrm>
            <a:off x="7173004" y="6111976"/>
            <a:ext cx="3506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EGW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(The Great Controversy, p. 593)</a:t>
            </a:r>
          </a:p>
        </p:txBody>
      </p:sp>
    </p:spTree>
    <p:extLst>
      <p:ext uri="{BB962C8B-B14F-4D97-AF65-F5344CB8AC3E}">
        <p14:creationId xmlns:p14="http://schemas.microsoft.com/office/powerpoint/2010/main" val="17821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3EF38F6-F56D-52F5-A0DB-C1FF53AC92C3}"/>
              </a:ext>
            </a:extLst>
          </p:cNvPr>
          <p:cNvSpPr txBox="1"/>
          <p:nvPr/>
        </p:nvSpPr>
        <p:spPr>
          <a:xfrm>
            <a:off x="0" y="88379"/>
            <a:ext cx="65151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38100" h="38100"/>
              <a:contourClr>
                <a:srgbClr val="F4DCAC"/>
              </a:contourClr>
            </a:sp3d>
          </a:bodyPr>
          <a:lstStyle/>
          <a:p>
            <a:pPr lvl="0" algn="ctr">
              <a:defRPr/>
            </a:pP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nokuti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nhumbi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dzeɗu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dzokurwa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nadzo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hadzizi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dzenyama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asi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dzinesimba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pamberi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paMŋari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rokuputsa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30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nhare</a:t>
            </a:r>
            <a:r>
              <a:rPr lang="en-US" sz="30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VaKorinte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10:4)</a:t>
            </a:r>
            <a:endParaRPr kumimoji="0" lang="en-US" sz="32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725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9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D46BF9-794B-C264-4321-9D5E3F54A78B}"/>
              </a:ext>
            </a:extLst>
          </p:cNvPr>
          <p:cNvSpPr txBox="1"/>
          <p:nvPr/>
        </p:nvSpPr>
        <p:spPr>
          <a:xfrm>
            <a:off x="3981451" y="3933229"/>
            <a:ext cx="7896224" cy="33239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Hondo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yemweya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lvl="1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Zvombo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zvekurwisa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nazvo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lang="en-US" sz="2000" b="1" dirty="0" err="1">
                <a:solidFill>
                  <a:prstClr val="black"/>
                </a:solidFill>
              </a:rPr>
              <a:t>VaKorinte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10:1-11)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Kudzivirira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kwakakodzera</a:t>
            </a:r>
            <a:r>
              <a:rPr lang="en-US" sz="2000" b="1" dirty="0">
                <a:solidFill>
                  <a:prstClr val="black"/>
                </a:solidFill>
              </a:rPr>
              <a:t>(2 </a:t>
            </a:r>
            <a:r>
              <a:rPr lang="en-US" sz="2000" b="1" dirty="0" err="1">
                <a:solidFill>
                  <a:prstClr val="black"/>
                </a:solidFill>
              </a:rPr>
              <a:t>VaKorinte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10:12-18)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Mabatirwo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evadzidzisi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venhema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Vanyengeri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vakaita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sevaapostora</a:t>
            </a:r>
            <a:r>
              <a:rPr lang="en-US" sz="2000" b="1" dirty="0">
                <a:solidFill>
                  <a:prstClr val="black"/>
                </a:solidFill>
              </a:rPr>
              <a:t>(2 </a:t>
            </a:r>
            <a:r>
              <a:rPr lang="en-US" sz="2000" b="1" dirty="0" err="1">
                <a:solidFill>
                  <a:prstClr val="black"/>
                </a:solidFill>
              </a:rPr>
              <a:t>VaKorinte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11:1-15)</a:t>
            </a:r>
          </a:p>
          <a:p>
            <a:pPr lvl="1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Pauro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nevadzidzisi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venhema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lang="en-US" sz="2000" b="1" dirty="0" err="1">
                <a:solidFill>
                  <a:prstClr val="black"/>
                </a:solidFill>
              </a:rPr>
              <a:t>VaKorinte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11:16-31)</a:t>
            </a:r>
          </a:p>
          <a:p>
            <a:pPr lvl="1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Kuzviidza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nekukurira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lang="en-US" sz="2000" b="1" dirty="0" err="1">
                <a:solidFill>
                  <a:prstClr val="black"/>
                </a:solidFill>
              </a:rPr>
              <a:t>VaKorinte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12:14-13:10)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9C3AF5-6EAA-92C7-8865-8FD7DFF74333}"/>
              </a:ext>
            </a:extLst>
          </p:cNvPr>
          <p:cNvSpPr txBox="1"/>
          <p:nvPr/>
        </p:nvSpPr>
        <p:spPr>
          <a:xfrm>
            <a:off x="304800" y="118017"/>
            <a:ext cx="6784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akariita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basa</a:t>
            </a:r>
            <a:r>
              <a:rPr lang="en-US" b="1" dirty="0">
                <a:solidFill>
                  <a:prstClr val="black"/>
                </a:solidFill>
              </a:rPr>
              <a:t> rake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agare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achiziviswa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nezvemasangano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ose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Ngenyi</a:t>
            </a:r>
            <a:r>
              <a:rPr lang="en-US" b="1" dirty="0">
                <a:solidFill>
                  <a:prstClr val="black"/>
                </a:solidFill>
              </a:rPr>
              <a:t>? </a:t>
            </a:r>
            <a:r>
              <a:rPr lang="en-US" b="1" dirty="0" err="1">
                <a:solidFill>
                  <a:prstClr val="black"/>
                </a:solidFill>
              </a:rPr>
              <a:t>Kuziva</a:t>
            </a:r>
            <a:r>
              <a:rPr lang="en-US" b="1" dirty="0">
                <a:solidFill>
                  <a:prstClr val="black"/>
                </a:solidFill>
              </a:rPr>
              <a:t> kana </a:t>
            </a:r>
            <a:r>
              <a:rPr lang="en-US" b="1" dirty="0" err="1">
                <a:solidFill>
                  <a:prstClr val="black"/>
                </a:solidFill>
              </a:rPr>
              <a:t>vaida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rubatsiro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rupi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zvarwo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kushanyirwa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kunyaradzwa</a:t>
            </a:r>
            <a:r>
              <a:rPr lang="en-US" b="1" dirty="0">
                <a:solidFill>
                  <a:prstClr val="black"/>
                </a:solidFill>
              </a:rPr>
              <a:t>, kana </a:t>
            </a:r>
            <a:r>
              <a:rPr lang="en-US" b="1" dirty="0" err="1">
                <a:solidFill>
                  <a:prstClr val="black"/>
                </a:solidFill>
              </a:rPr>
              <a:t>shoko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rekurudziro</a:t>
            </a:r>
            <a:r>
              <a:rPr lang="en-US" b="1" dirty="0">
                <a:solidFill>
                  <a:prstClr val="black"/>
                </a:solidFill>
              </a:rPr>
              <a:t> (2 VaKo.11:28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7D0D9F-5277-DBD2-BA1D-DFC35CA8D0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420" y="216337"/>
            <a:ext cx="4642780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FB7C3-9495-6372-A4D7-3FC84B85D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800" y="4023610"/>
            <a:ext cx="2910614" cy="2683703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468FDE-7E9C-88EA-5B8C-CB1B4B9112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4007886"/>
            <a:ext cx="397631" cy="31952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BFB7045-8462-97E7-5D89-E576C0C31F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5165006"/>
            <a:ext cx="397631" cy="31952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379F395-A757-5893-A878-408C1C42EEE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541881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EF76D55-E8D8-0D13-A8FE-E549A40AD6F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4365" y="592863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DD2664E-BA70-1FB1-F99C-93120EF3374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6305343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F9D4B9D-418D-2CDA-0DAD-1248FF60B1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2F1C5BDA-30E9-E113-F776-7E2312E8C87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7772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42D08E-BF43-BFAB-3230-75D84BEBC010}"/>
              </a:ext>
            </a:extLst>
          </p:cNvPr>
          <p:cNvSpPr txBox="1"/>
          <p:nvPr/>
        </p:nvSpPr>
        <p:spPr>
          <a:xfrm>
            <a:off x="304800" y="2440771"/>
            <a:ext cx="67842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Pakupera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kwetsamba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yake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yechipiri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kuvaKorinte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anotaura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nezvedambudziko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revadzidzisi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venhema</a:t>
            </a:r>
            <a:r>
              <a:rPr lang="en-US" b="1" dirty="0">
                <a:solidFill>
                  <a:prstClr val="black"/>
                </a:solidFill>
              </a:rPr>
              <a:t> ava. </a:t>
            </a:r>
            <a:r>
              <a:rPr lang="en-US" b="1" dirty="0" err="1">
                <a:solidFill>
                  <a:prstClr val="black"/>
                </a:solidFill>
              </a:rPr>
              <a:t>Tingavaziva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sei</a:t>
            </a:r>
            <a:r>
              <a:rPr lang="en-US" b="1" dirty="0">
                <a:solidFill>
                  <a:prstClr val="black"/>
                </a:solidFill>
              </a:rPr>
              <a:t>? </a:t>
            </a:r>
            <a:r>
              <a:rPr lang="en-US" b="1" dirty="0" err="1">
                <a:solidFill>
                  <a:prstClr val="black"/>
                </a:solidFill>
              </a:rPr>
              <a:t>Tingarwisana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muhondo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iyi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yemweya</a:t>
            </a:r>
            <a:r>
              <a:rPr lang="en-US" b="1" dirty="0">
                <a:solidFill>
                  <a:prstClr val="black"/>
                </a:solidFill>
              </a:rPr>
              <a:t>? </a:t>
            </a:r>
            <a:r>
              <a:rPr lang="en-US" b="1" dirty="0" err="1">
                <a:solidFill>
                  <a:prstClr val="black"/>
                </a:solidFill>
              </a:rPr>
              <a:t>Tingavakunda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sei</a:t>
            </a:r>
            <a:r>
              <a:rPr lang="en-US" b="1" dirty="0">
                <a:solidFill>
                  <a:prstClr val="black"/>
                </a:solidFill>
              </a:rPr>
              <a:t>?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B55E42-6DFD-5C3C-BDB6-4A8B87498040}"/>
              </a:ext>
            </a:extLst>
          </p:cNvPr>
          <p:cNvSpPr txBox="1"/>
          <p:nvPr/>
        </p:nvSpPr>
        <p:spPr>
          <a:xfrm>
            <a:off x="304800" y="1267685"/>
            <a:ext cx="67842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Dzimwe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nguva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aiudzwa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nezvevadzidzisi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venhema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vaikonzera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vakatendeka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vagumburwe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Izvi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pazvakaitika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muapositori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akazadzwa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nehasha</a:t>
            </a:r>
            <a:r>
              <a:rPr lang="en-US" b="1" dirty="0">
                <a:solidFill>
                  <a:prstClr val="black"/>
                </a:solidFill>
              </a:rPr>
              <a:t> 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11:29).</a:t>
            </a:r>
          </a:p>
        </p:txBody>
      </p:sp>
    </p:spTree>
    <p:extLst>
      <p:ext uri="{BB962C8B-B14F-4D97-AF65-F5344CB8AC3E}">
        <p14:creationId xmlns:p14="http://schemas.microsoft.com/office/powerpoint/2010/main" val="105959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B83D52-DB68-0B7F-4104-CB380543A9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895131-D436-8349-72A9-17C30C44EAB6}"/>
              </a:ext>
            </a:extLst>
          </p:cNvPr>
          <p:cNvSpPr txBox="1"/>
          <p:nvPr/>
        </p:nvSpPr>
        <p:spPr>
          <a:xfrm>
            <a:off x="1" y="2028617"/>
            <a:ext cx="7574705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>
              <a:defRPr/>
            </a:pPr>
            <a:r>
              <a:rPr lang="en-US" sz="8800" b="1" dirty="0">
                <a:ln/>
                <a:solidFill>
                  <a:srgbClr val="9722AA"/>
                </a:solidFill>
              </a:rPr>
              <a:t>HONDO YEMWEYA</a:t>
            </a:r>
            <a:endParaRPr kumimoji="0" lang="en-US" sz="8800" b="1" i="0" u="none" strike="noStrike" kern="1200" cap="none" spc="0" normalizeH="0" baseline="0" noProof="0" dirty="0">
              <a:ln/>
              <a:solidFill>
                <a:srgbClr val="9722AA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4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51B6ABD-71EA-3AE3-63D9-69970A24E5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FC9F7-699D-A3A7-C575-E4DD1EE7214F}"/>
              </a:ext>
            </a:extLst>
          </p:cNvPr>
          <p:cNvSpPr txBox="1"/>
          <p:nvPr/>
        </p:nvSpPr>
        <p:spPr>
          <a:xfrm>
            <a:off x="1374658" y="0"/>
            <a:ext cx="9442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spc="30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</a:rPr>
              <a:t>ZVOMBO ZVEKURWISA NAZVO</a:t>
            </a:r>
            <a:endParaRPr kumimoji="0" lang="en-US" sz="4400" b="1" i="0" u="none" strike="noStrike" kern="1200" cap="none" spc="300" normalizeH="0" baseline="0" noProof="0" dirty="0">
              <a:ln w="10160">
                <a:solidFill>
                  <a:srgbClr val="C953D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6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3311FF-6BDC-180C-0DAF-42E82ED22DD1}"/>
              </a:ext>
            </a:extLst>
          </p:cNvPr>
          <p:cNvSpPr txBox="1"/>
          <p:nvPr/>
        </p:nvSpPr>
        <p:spPr>
          <a:xfrm>
            <a:off x="1747837" y="812967"/>
            <a:ext cx="869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nhumbi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dzeɗu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dzokurwa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nadzo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hadzizi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dzenyama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dzinesimba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pamberi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paMŋari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rokuputsa</a:t>
            </a:r>
            <a:r>
              <a:rPr lang="en-US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nhare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n-US" sz="1400" b="1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VaKorinte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BFE470-AD3D-D929-3C34-95C149DBA24C}"/>
              </a:ext>
            </a:extLst>
          </p:cNvPr>
          <p:cNvSpPr txBox="1"/>
          <p:nvPr/>
        </p:nvSpPr>
        <p:spPr>
          <a:xfrm>
            <a:off x="146339" y="1613118"/>
            <a:ext cx="889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akapomerwa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mbwende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kusarongeka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semunhu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kunyange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zvazvo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akataura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nehasha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mutsamba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dzake</a:t>
            </a:r>
            <a:r>
              <a:rPr lang="en-US" b="1" dirty="0">
                <a:solidFill>
                  <a:prstClr val="black"/>
                </a:solidFill>
              </a:rPr>
              <a:t>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10:10).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1DC871-7277-EBD7-3B44-8F41ADC7310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8108" y="1784827"/>
            <a:ext cx="3459950" cy="4585475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F3FE66-205A-8490-4C0A-ECC411EC8CBA}"/>
              </a:ext>
            </a:extLst>
          </p:cNvPr>
          <p:cNvSpPr txBox="1"/>
          <p:nvPr/>
        </p:nvSpPr>
        <p:spPr>
          <a:xfrm>
            <a:off x="4363639" y="5364516"/>
            <a:ext cx="38873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Simba </a:t>
            </a:r>
            <a:r>
              <a:rPr lang="en-US" b="1" dirty="0" err="1">
                <a:solidFill>
                  <a:prstClr val="black"/>
                </a:solidFill>
              </a:rPr>
              <a:t>raPauro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rapihwa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naKristu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aizorishandisa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nguva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dzose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kuvaka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kwete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kuparadza</a:t>
            </a:r>
            <a:r>
              <a:rPr lang="en-US" b="1" dirty="0">
                <a:solidFill>
                  <a:prstClr val="black"/>
                </a:solidFill>
              </a:rPr>
              <a:t> 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F1D50E-087E-23CC-E9CA-8F7B181263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59"/>
          <a:stretch>
            <a:fillRect/>
          </a:stretch>
        </p:blipFill>
        <p:spPr>
          <a:xfrm>
            <a:off x="146339" y="5314138"/>
            <a:ext cx="4006561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72E937-4C45-7297-BD75-12E2AF94D25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013" y="100519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FD91CA-2BDF-46A3-3047-A8244DDE3DE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25" y="100519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1FC56FE-707E-4312-E3FC-4E3E1B873067}"/>
              </a:ext>
            </a:extLst>
          </p:cNvPr>
          <p:cNvSpPr txBox="1"/>
          <p:nvPr/>
        </p:nvSpPr>
        <p:spPr>
          <a:xfrm>
            <a:off x="146338" y="3883361"/>
            <a:ext cx="831543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"</a:t>
            </a:r>
            <a:r>
              <a:rPr lang="en-US" b="1" dirty="0" err="1">
                <a:solidFill>
                  <a:prstClr val="black"/>
                </a:solidFill>
              </a:rPr>
              <a:t>Zvombo</a:t>
            </a:r>
            <a:r>
              <a:rPr lang="en-US" b="1" dirty="0">
                <a:solidFill>
                  <a:prstClr val="black"/>
                </a:solidFill>
              </a:rPr>
              <a:t>" </a:t>
            </a:r>
            <a:r>
              <a:rPr lang="en-US" b="1" dirty="0" err="1">
                <a:solidFill>
                  <a:prstClr val="black"/>
                </a:solidFill>
              </a:rPr>
              <a:t>izvi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zvinosanganisira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kuratidza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kuzvininipisa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hunyoro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hwaKristu</a:t>
            </a:r>
            <a:r>
              <a:rPr lang="en-US" b="1" dirty="0">
                <a:solidFill>
                  <a:prstClr val="black"/>
                </a:solidFill>
              </a:rPr>
              <a:t> (Mateo 11:29).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zvinosanganisirawo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kumira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zvakasimba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pakurwisana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nezvakaipa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sezvakaitwa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naJesu</a:t>
            </a:r>
            <a:r>
              <a:rPr lang="en-US" b="1" dirty="0">
                <a:solidFill>
                  <a:prstClr val="black"/>
                </a:solidFill>
              </a:rPr>
              <a:t> (</a:t>
            </a:r>
            <a:r>
              <a:rPr lang="en-US" b="1" dirty="0" err="1">
                <a:solidFill>
                  <a:prstClr val="black"/>
                </a:solidFill>
              </a:rPr>
              <a:t>Mateu</a:t>
            </a:r>
            <a:r>
              <a:rPr lang="en-US" b="1" dirty="0">
                <a:solidFill>
                  <a:prstClr val="black"/>
                </a:solidFill>
              </a:rPr>
              <a:t> 21:12-13), kana </a:t>
            </a:r>
            <a:r>
              <a:rPr lang="en-US" b="1" dirty="0" err="1">
                <a:solidFill>
                  <a:prstClr val="black"/>
                </a:solidFill>
              </a:rPr>
              <a:t>kutaura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zvakajeka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pazvinenge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zvichidiwa</a:t>
            </a:r>
            <a:r>
              <a:rPr lang="en-US" b="1" dirty="0">
                <a:solidFill>
                  <a:prstClr val="black"/>
                </a:solidFill>
              </a:rPr>
              <a:t>(Mt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23:23-27).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984BA-14BF-A5F8-C2D0-31D748CA437A}"/>
              </a:ext>
            </a:extLst>
          </p:cNvPr>
          <p:cNvSpPr txBox="1"/>
          <p:nvPr/>
        </p:nvSpPr>
        <p:spPr>
          <a:xfrm>
            <a:off x="146338" y="2225963"/>
            <a:ext cx="810469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Mukupindura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iyi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nharo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akaratidzira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zvakajeka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ainzwa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achikwanisa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nehasha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aisazodzika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oshandisa</a:t>
            </a:r>
            <a:r>
              <a:rPr lang="en-US" b="1" dirty="0">
                <a:solidFill>
                  <a:prstClr val="black"/>
                </a:solidFill>
              </a:rPr>
              <a:t> “</a:t>
            </a:r>
            <a:r>
              <a:rPr lang="en-US" b="1" dirty="0" err="1">
                <a:solidFill>
                  <a:prstClr val="black"/>
                </a:solidFill>
              </a:rPr>
              <a:t>zvombo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zvenyama</a:t>
            </a:r>
            <a:r>
              <a:rPr lang="en-US" b="1" dirty="0">
                <a:solidFill>
                  <a:prstClr val="black"/>
                </a:solidFill>
              </a:rPr>
              <a:t>” (</a:t>
            </a:r>
            <a:r>
              <a:rPr lang="en-US" b="1" dirty="0" err="1">
                <a:solidFill>
                  <a:prstClr val="black"/>
                </a:solidFill>
              </a:rPr>
              <a:t>zvakadai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soudzvinyiriri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chirango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chomuviri</a:t>
            </a:r>
            <a:r>
              <a:rPr lang="en-US" b="1" dirty="0">
                <a:solidFill>
                  <a:prstClr val="black"/>
                </a:solidFill>
              </a:rPr>
              <a:t>, kana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kuzvirumbidza</a:t>
            </a:r>
            <a:r>
              <a:rPr lang="en-US" b="1" dirty="0">
                <a:solidFill>
                  <a:prstClr val="black"/>
                </a:solidFill>
              </a:rPr>
              <a:t>),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aizongoshandisa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zvombo</a:t>
            </a:r>
            <a:r>
              <a:rPr lang="en-US" b="1" dirty="0">
                <a:solidFill>
                  <a:prstClr val="black"/>
                </a:solidFill>
              </a:rPr>
              <a:t> “</a:t>
            </a:r>
            <a:r>
              <a:rPr lang="en-US" b="1" dirty="0" err="1">
                <a:solidFill>
                  <a:prstClr val="black"/>
                </a:solidFill>
              </a:rPr>
              <a:t>zvine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simba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pamberi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paMwari</a:t>
            </a:r>
            <a:r>
              <a:rPr lang="en-US" b="1" dirty="0">
                <a:solidFill>
                  <a:prstClr val="black"/>
                </a:solidFill>
              </a:rPr>
              <a:t>” 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10:2-4).</a:t>
            </a:r>
          </a:p>
        </p:txBody>
      </p:sp>
    </p:spTree>
    <p:extLst>
      <p:ext uri="{BB962C8B-B14F-4D97-AF65-F5344CB8AC3E}">
        <p14:creationId xmlns:p14="http://schemas.microsoft.com/office/powerpoint/2010/main" val="23207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A590638-CF8E-6552-2064-5746F53560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98D94D-7AB9-E415-A4EC-5104664FE90D}"/>
              </a:ext>
            </a:extLst>
          </p:cNvPr>
          <p:cNvSpPr txBox="1"/>
          <p:nvPr/>
        </p:nvSpPr>
        <p:spPr>
          <a:xfrm>
            <a:off x="0" y="-8602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spc="600" dirty="0">
                <a:ln w="12700" cmpd="sng">
                  <a:solidFill>
                    <a:srgbClr val="FBD805"/>
                  </a:solidFill>
                  <a:prstDash val="solid"/>
                </a:ln>
                <a:gradFill>
                  <a:gsLst>
                    <a:gs pos="0">
                      <a:srgbClr val="FBD805"/>
                    </a:gs>
                    <a:gs pos="4000">
                      <a:srgbClr val="FBD805">
                        <a:lumMod val="60000"/>
                        <a:lumOff val="40000"/>
                      </a:srgbClr>
                    </a:gs>
                    <a:gs pos="87000">
                      <a:srgbClr val="FBD8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prstClr val="black"/>
                  </a:outerShdw>
                </a:effectLst>
              </a:rPr>
              <a:t>KUDZIVIRIRA KWAKAKODZERA</a:t>
            </a:r>
            <a:endParaRPr kumimoji="0" lang="en-US" sz="4400" b="1" i="0" u="none" strike="noStrike" kern="1200" cap="none" spc="600" normalizeH="0" baseline="0" noProof="0" dirty="0">
              <a:ln w="12700" cmpd="sng">
                <a:solidFill>
                  <a:srgbClr val="FBD805"/>
                </a:solidFill>
                <a:prstDash val="solid"/>
              </a:ln>
              <a:gradFill>
                <a:gsLst>
                  <a:gs pos="0">
                    <a:srgbClr val="FBD805"/>
                  </a:gs>
                  <a:gs pos="4000">
                    <a:srgbClr val="FBD805">
                      <a:lumMod val="60000"/>
                      <a:lumOff val="40000"/>
                    </a:srgbClr>
                  </a:gs>
                  <a:gs pos="87000">
                    <a:srgbClr val="FBD805">
                      <a:lumMod val="20000"/>
                      <a:lumOff val="80000"/>
                    </a:srgbClr>
                  </a:gs>
                </a:gsLst>
                <a:lin ang="5400000"/>
              </a:gradFill>
              <a:effectLst>
                <a:outerShdw blurRad="50800" dist="254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FE35BA-0EDB-0FCE-18F7-11334B0C4401}"/>
              </a:ext>
            </a:extLst>
          </p:cNvPr>
          <p:cNvSpPr txBox="1"/>
          <p:nvPr/>
        </p:nvSpPr>
        <p:spPr>
          <a:xfrm>
            <a:off x="0" y="614032"/>
            <a:ext cx="12191999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Nokuti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wakatendeka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haazi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iye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unoɀirumbidza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asi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ndiye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unorumbidzwa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naShe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n-US" sz="1200" b="1" dirty="0">
                <a:solidFill>
                  <a:srgbClr val="C7440F"/>
                </a:solidFill>
                <a:latin typeface="Comic Sans MS" panose="030F0702030302020204" pitchFamily="66" charset="0"/>
              </a:rPr>
              <a:t>VaKorinte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10:18)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7440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027BFB-5546-F015-F7CD-B4EA3844679A}"/>
              </a:ext>
            </a:extLst>
          </p:cNvPr>
          <p:cNvSpPr txBox="1"/>
          <p:nvPr/>
        </p:nvSpPr>
        <p:spPr>
          <a:xfrm>
            <a:off x="0" y="1133147"/>
            <a:ext cx="8076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Vazivi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vechiGiriki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vaibhadharisa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zvitsama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zvikuru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kuvadzidzi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vaida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kudzidza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kwavari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vakwezve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vadzidzi</a:t>
            </a:r>
            <a:r>
              <a:rPr lang="en-US" b="1" dirty="0">
                <a:solidFill>
                  <a:prstClr val="black"/>
                </a:solidFill>
              </a:rPr>
              <a:t> ava, </a:t>
            </a:r>
            <a:r>
              <a:rPr lang="en-US" b="1" dirty="0" err="1">
                <a:solidFill>
                  <a:prstClr val="black"/>
                </a:solidFill>
              </a:rPr>
              <a:t>vaizvirova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dundundu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neruzivo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rwavo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chimiro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chavo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munzanga</a:t>
            </a:r>
            <a:r>
              <a:rPr lang="en-US" b="1" dirty="0">
                <a:solidFill>
                  <a:prstClr val="black"/>
                </a:solidFill>
              </a:rPr>
              <a:t>, kana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vanokosha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vaivaziva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nokuvaremekedza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Iyi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yaivewo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tsika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yevadzidzisi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venhema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vakapinda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muKorinte</a:t>
            </a:r>
            <a:r>
              <a:rPr lang="en-US" b="1" dirty="0">
                <a:solidFill>
                  <a:prstClr val="black"/>
                </a:solidFill>
              </a:rPr>
              <a:t> 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10:12; 11:19-20).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CE89EE-A381-7ED9-5FD8-45665B0A86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4" y="2864317"/>
            <a:ext cx="3704719" cy="1931225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E8DC957-78B4-BF64-E6B3-6FF718656D8B}"/>
              </a:ext>
            </a:extLst>
          </p:cNvPr>
          <p:cNvSpPr txBox="1"/>
          <p:nvPr/>
        </p:nvSpPr>
        <p:spPr>
          <a:xfrm>
            <a:off x="3516549" y="2900852"/>
            <a:ext cx="435718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haana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kubhadharisa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pakugoverana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ruzivo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rwake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haana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kuratidza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tsamba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dzekumutsigira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haana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kuzvirumbidza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akazvidzwa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kweizvi</a:t>
            </a:r>
            <a:r>
              <a:rPr lang="en-US" b="1" dirty="0">
                <a:solidFill>
                  <a:prstClr val="black"/>
                </a:solidFill>
              </a:rPr>
              <a:t>! </a:t>
            </a:r>
            <a:r>
              <a:rPr lang="en-US" b="1" dirty="0" err="1">
                <a:solidFill>
                  <a:prstClr val="black"/>
                </a:solidFill>
              </a:rPr>
              <a:t>Aigona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kuzvidzivirira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sei</a:t>
            </a:r>
            <a:r>
              <a:rPr lang="en-US" b="1" dirty="0">
                <a:solidFill>
                  <a:prstClr val="black"/>
                </a:solidFill>
              </a:rPr>
              <a:t>?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C3D933A-8661-E7E4-A8FB-A1D0EDCE9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5496127"/>
            <a:ext cx="199832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09FCF71-B2EB-63FB-598C-945EE06B6695}"/>
              </a:ext>
            </a:extLst>
          </p:cNvPr>
          <p:cNvSpPr txBox="1"/>
          <p:nvPr/>
        </p:nvSpPr>
        <p:spPr>
          <a:xfrm>
            <a:off x="60692" y="4895972"/>
            <a:ext cx="76451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Zvinoita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aifanira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kurumbidzwa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pamberi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pevaKorinte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agamuchirwe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navo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aifanira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kuzvirumbidza</a:t>
            </a:r>
            <a:r>
              <a:rPr lang="en-US" b="1" dirty="0">
                <a:solidFill>
                  <a:prstClr val="black"/>
                </a:solidFill>
              </a:rPr>
              <a:t> (</a:t>
            </a:r>
            <a:r>
              <a:rPr lang="en-US" b="1" dirty="0" err="1">
                <a:solidFill>
                  <a:prstClr val="black"/>
                </a:solidFill>
              </a:rPr>
              <a:t>Zvirevo</a:t>
            </a:r>
            <a:r>
              <a:rPr lang="en-US" b="1" dirty="0">
                <a:solidFill>
                  <a:prstClr val="black"/>
                </a:solidFill>
              </a:rPr>
              <a:t> 27:2). Pauro </a:t>
            </a:r>
            <a:r>
              <a:rPr lang="en-US" b="1" dirty="0" err="1">
                <a:solidFill>
                  <a:prstClr val="black"/>
                </a:solidFill>
              </a:rPr>
              <a:t>akarega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Mwari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ari</a:t>
            </a:r>
            <a:r>
              <a:rPr lang="en-US" b="1" dirty="0">
                <a:solidFill>
                  <a:prstClr val="black"/>
                </a:solidFill>
              </a:rPr>
              <a:t> iye </a:t>
            </a:r>
            <a:r>
              <a:rPr lang="en-US" b="1" dirty="0" err="1">
                <a:solidFill>
                  <a:prstClr val="black"/>
                </a:solidFill>
              </a:rPr>
              <a:t>anomurumbidza</a:t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en-US" b="1" dirty="0">
                <a:solidFill>
                  <a:prstClr val="black"/>
                </a:solidFill>
              </a:rPr>
              <a:t>(2 </a:t>
            </a:r>
            <a:r>
              <a:rPr lang="en-US" b="1" dirty="0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10:18).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E922FCF-0527-9F2A-9081-3F084BBE24E6}"/>
              </a:ext>
            </a:extLst>
          </p:cNvPr>
          <p:cNvGrpSpPr/>
          <p:nvPr/>
        </p:nvGrpSpPr>
        <p:grpSpPr>
          <a:xfrm>
            <a:off x="7873729" y="1133475"/>
            <a:ext cx="4108315" cy="2310927"/>
            <a:chOff x="7873729" y="1133475"/>
            <a:chExt cx="4108315" cy="231092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9FF073A-150B-A508-59F5-CC0F232B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8C3136-3ADA-1242-E24F-AF361699D003}"/>
                </a:ext>
              </a:extLst>
            </p:cNvPr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sz="1400" b="1" dirty="0" err="1">
                  <a:solidFill>
                    <a:prstClr val="black"/>
                  </a:solidFill>
                </a:rPr>
                <a:t>Usazvirumbidza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C447F6-D4B7-ED4D-EF54-4269091A091E}"/>
                </a:ext>
              </a:extLst>
            </p:cNvPr>
            <p:cNvSpPr/>
            <p:nvPr/>
          </p:nvSpPr>
          <p:spPr>
            <a:xfrm>
              <a:off x="10405352" y="1201991"/>
              <a:ext cx="1468877" cy="73381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sz="1000" b="1" dirty="0" err="1">
                  <a:solidFill>
                    <a:prstClr val="black"/>
                  </a:solidFill>
                </a:rPr>
                <a:t>Ngatirege</a:t>
              </a:r>
              <a:r>
                <a:rPr lang="en-US" sz="1000" b="1" dirty="0">
                  <a:solidFill>
                    <a:prstClr val="black"/>
                  </a:solidFill>
                </a:rPr>
                <a:t> </a:t>
              </a:r>
              <a:r>
                <a:rPr lang="en-US" sz="1000" b="1" dirty="0" err="1">
                  <a:solidFill>
                    <a:prstClr val="black"/>
                  </a:solidFill>
                </a:rPr>
                <a:t>Mwari</a:t>
              </a:r>
              <a:r>
                <a:rPr lang="en-US" sz="1000" b="1" dirty="0">
                  <a:solidFill>
                    <a:prstClr val="black"/>
                  </a:solidFill>
                </a:rPr>
                <a:t> </a:t>
              </a:r>
              <a:r>
                <a:rPr lang="en-US" sz="1000" b="1" dirty="0" err="1">
                  <a:solidFill>
                    <a:prstClr val="black"/>
                  </a:solidFill>
                </a:rPr>
                <a:t>atirumbidze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1DF9-411F-DB7D-211F-6C3DBCFF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73728" y="3644628"/>
            <a:ext cx="194208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DF28573-29D3-2ED3-EDA5-12155417D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3644628"/>
            <a:ext cx="1998326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EDBC37-7CF2-78B9-082A-21812858CFBD}"/>
              </a:ext>
            </a:extLst>
          </p:cNvPr>
          <p:cNvSpPr txBox="1"/>
          <p:nvPr/>
        </p:nvSpPr>
        <p:spPr>
          <a:xfrm>
            <a:off x="60692" y="6027014"/>
            <a:ext cx="76451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>
                <a:solidFill>
                  <a:prstClr val="black"/>
                </a:solidFill>
              </a:rPr>
              <a:t>Kana </a:t>
            </a:r>
            <a:r>
              <a:rPr lang="en-US" b="1" dirty="0" err="1">
                <a:solidFill>
                  <a:prstClr val="black"/>
                </a:solidFill>
              </a:rPr>
              <a:t>paine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chatinogona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kuzvirumbidza</a:t>
            </a:r>
            <a:r>
              <a:rPr lang="en-US" b="1" dirty="0">
                <a:solidFill>
                  <a:prstClr val="black"/>
                </a:solidFill>
              </a:rPr>
              <a:t> nacho kana </a:t>
            </a:r>
            <a:r>
              <a:rPr lang="en-US" b="1" dirty="0" err="1">
                <a:solidFill>
                  <a:prstClr val="black"/>
                </a:solidFill>
              </a:rPr>
              <a:t>kuzvikudza</a:t>
            </a:r>
            <a:r>
              <a:rPr lang="en-US" b="1" dirty="0">
                <a:solidFill>
                  <a:prstClr val="black"/>
                </a:solidFill>
              </a:rPr>
              <a:t> nacho, </a:t>
            </a:r>
            <a:r>
              <a:rPr lang="en-US" b="1" dirty="0" err="1">
                <a:solidFill>
                  <a:prstClr val="black"/>
                </a:solidFill>
              </a:rPr>
              <a:t>inyaya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yekuziva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Mwari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nekumuteerera</a:t>
            </a:r>
            <a:r>
              <a:rPr lang="en-US" b="1" dirty="0">
                <a:solidFill>
                  <a:prstClr val="black"/>
                </a:solidFill>
              </a:rPr>
              <a:t>(</a:t>
            </a:r>
            <a:r>
              <a:rPr lang="en-US" b="1" dirty="0" err="1">
                <a:solidFill>
                  <a:prstClr val="black"/>
                </a:solidFill>
              </a:rPr>
              <a:t>Jer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9:24; 2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VaKo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10:17).</a:t>
            </a:r>
          </a:p>
        </p:txBody>
      </p:sp>
    </p:spTree>
    <p:extLst>
      <p:ext uri="{BB962C8B-B14F-4D97-AF65-F5344CB8AC3E}">
        <p14:creationId xmlns:p14="http://schemas.microsoft.com/office/powerpoint/2010/main" val="1913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57A534-6C27-F88E-FA7B-C6B43DBFA306}"/>
              </a:ext>
            </a:extLst>
          </p:cNvPr>
          <p:cNvSpPr txBox="1"/>
          <p:nvPr/>
        </p:nvSpPr>
        <p:spPr>
          <a:xfrm>
            <a:off x="4041060" y="1859339"/>
            <a:ext cx="808211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ln/>
                <a:solidFill>
                  <a:srgbClr val="9722AA"/>
                </a:solidFill>
              </a:defRPr>
            </a:lvl1pPr>
          </a:lstStyle>
          <a:p>
            <a:pPr lvl="0">
              <a:defRPr/>
            </a:pPr>
            <a:r>
              <a:rPr lang="en-US" sz="6600" dirty="0">
                <a:solidFill>
                  <a:srgbClr val="F4642A">
                    <a:lumMod val="75000"/>
                  </a:srgbClr>
                </a:solidFill>
              </a:rPr>
              <a:t>MABATIRWO EVADZIDZISI VENHEMA</a:t>
            </a:r>
            <a:endParaRPr kumimoji="0" lang="en-US" sz="6600" b="1" i="0" u="none" strike="noStrike" kern="1200" cap="none" spc="0" normalizeH="0" baseline="0" noProof="0" dirty="0">
              <a:ln/>
              <a:solidFill>
                <a:srgbClr val="F4642A">
                  <a:lumMod val="7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86E5B0-024E-F501-595C-ADDFB7194C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364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D7C23F0-3FA0-DEFE-60F7-45A3A86B4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B7D143-710D-7F03-3632-65F340CAE0D9}"/>
              </a:ext>
            </a:extLst>
          </p:cNvPr>
          <p:cNvSpPr txBox="1"/>
          <p:nvPr/>
        </p:nvSpPr>
        <p:spPr>
          <a:xfrm>
            <a:off x="0" y="2918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spc="50" dirty="0">
                <a:ln w="9525" cmpd="sng">
                  <a:solidFill>
                    <a:srgbClr val="2DCAD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2DCADB">
                      <a:alpha val="40000"/>
                    </a:srgbClr>
                  </a:glow>
                </a:effectLst>
              </a:rPr>
              <a:t>VANYENGERI VAKAITA SEVAAPOSTORA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DCADB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2DCADB">
                    <a:alpha val="40000"/>
                  </a:srgbClr>
                </a:glo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F4CC91-00C1-F090-2380-0F02C38D0A64}"/>
              </a:ext>
            </a:extLst>
          </p:cNvPr>
          <p:cNvSpPr txBox="1"/>
          <p:nvPr/>
        </p:nvSpPr>
        <p:spPr>
          <a:xfrm>
            <a:off x="266700" y="712494"/>
            <a:ext cx="11658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ʋakaɗaro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ʋaapostora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ʋenhema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ʋanoɓata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nokunyeŋgera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ʋanoɀishandura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ʋaciɀiita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ʋaapostora</a:t>
            </a:r>
            <a:r>
              <a:rPr lang="en-US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ʋaKristu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                        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n-US" sz="1400" b="1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VaKorinte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11:13)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3FC727-1A23-9710-3090-B2448E11903A}"/>
              </a:ext>
            </a:extLst>
          </p:cNvPr>
          <p:cNvSpPr txBox="1"/>
          <p:nvPr/>
        </p:nvSpPr>
        <p:spPr>
          <a:xfrm>
            <a:off x="2719427" y="1376733"/>
            <a:ext cx="567534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Pauro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anoshuva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kuunza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sangano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rakachena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Kristu</a:t>
            </a:r>
            <a:r>
              <a:rPr lang="en-US" sz="1700" b="1" dirty="0">
                <a:solidFill>
                  <a:prstClr val="black"/>
                </a:solidFill>
              </a:rPr>
              <a:t> (2VaKo. 11:2). </a:t>
            </a:r>
            <a:r>
              <a:rPr lang="en-US" sz="1700" b="1" dirty="0" err="1">
                <a:solidFill>
                  <a:prstClr val="black"/>
                </a:solidFill>
              </a:rPr>
              <a:t>Asi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sangano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rakanga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riri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munjodzi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yekunyengedzwa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saEvha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uye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kurega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mwenga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waJesu</a:t>
            </a:r>
            <a:r>
              <a:rPr lang="en-US" sz="1700" b="1" dirty="0">
                <a:solidFill>
                  <a:prstClr val="black"/>
                </a:solidFill>
              </a:rPr>
              <a:t> (2 </a:t>
            </a:r>
            <a:r>
              <a:rPr lang="en-US" sz="1700" b="1" dirty="0" err="1">
                <a:solidFill>
                  <a:prstClr val="black"/>
                </a:solidFill>
              </a:rPr>
              <a:t>VaKo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11:3).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5F8C5-A1F4-D5A3-965A-BCDC7780A6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FE59E1-064C-94C0-D9E2-AB4B01985D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598" y="1491169"/>
            <a:ext cx="3548800" cy="19962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365DF3-DEAB-74F2-D5CA-821E48AE71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30" r="7330"/>
          <a:stretch>
            <a:fillRect/>
          </a:stretch>
        </p:blipFill>
        <p:spPr>
          <a:xfrm>
            <a:off x="9845172" y="3680925"/>
            <a:ext cx="2250409" cy="1977754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6EA6E7-3CB4-F129-1E03-63EBC113D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C9A3B4-D0A8-9C3B-AB18-CFC24D8A02C3}"/>
              </a:ext>
            </a:extLst>
          </p:cNvPr>
          <p:cNvSpPr txBox="1"/>
          <p:nvPr/>
        </p:nvSpPr>
        <p:spPr>
          <a:xfrm>
            <a:off x="2695899" y="2737892"/>
            <a:ext cx="5782787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Njodzi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chaiyo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yaiva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yei</a:t>
            </a:r>
            <a:r>
              <a:rPr lang="en-US" sz="1700" b="1" dirty="0">
                <a:solidFill>
                  <a:prstClr val="black"/>
                </a:solidFill>
              </a:rPr>
              <a:t>? </a:t>
            </a:r>
            <a:r>
              <a:rPr lang="en-US" sz="1700" b="1" dirty="0" err="1">
                <a:solidFill>
                  <a:prstClr val="black"/>
                </a:solidFill>
              </a:rPr>
              <a:t>VaJudha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vaizvirumbidza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se“vapostori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vakuru</a:t>
            </a:r>
            <a:r>
              <a:rPr lang="en-US" sz="1700" b="1" dirty="0">
                <a:solidFill>
                  <a:prstClr val="black"/>
                </a:solidFill>
              </a:rPr>
              <a:t>” </a:t>
            </a:r>
            <a:r>
              <a:rPr lang="en-US" sz="1700" b="1" dirty="0" err="1">
                <a:solidFill>
                  <a:prstClr val="black"/>
                </a:solidFill>
              </a:rPr>
              <a:t>vaJesu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vauya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kuKorinte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vachidzidzisa</a:t>
            </a:r>
            <a:r>
              <a:rPr lang="en-US" sz="1700" b="1" dirty="0">
                <a:solidFill>
                  <a:prstClr val="black"/>
                </a:solidFill>
              </a:rPr>
              <a:t> “</a:t>
            </a:r>
            <a:r>
              <a:rPr lang="en-US" sz="1700" b="1" dirty="0" err="1">
                <a:solidFill>
                  <a:prstClr val="black"/>
                </a:solidFill>
              </a:rPr>
              <a:t>mumŋe</a:t>
            </a:r>
            <a:r>
              <a:rPr lang="en-US" sz="1700" b="1" dirty="0">
                <a:solidFill>
                  <a:prstClr val="black"/>
                </a:solidFill>
              </a:rPr>
              <a:t> Jesu,” 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</a:t>
            </a:r>
            <a:r>
              <a:rPr lang="en-US" sz="1700" b="1" dirty="0" err="1">
                <a:solidFill>
                  <a:prstClr val="black"/>
                </a:solidFill>
              </a:rPr>
              <a:t>mumŋe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mŋeya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,”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uye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“</a:t>
            </a:r>
            <a:r>
              <a:rPr lang="en-US" sz="1700" b="1" dirty="0" err="1">
                <a:solidFill>
                  <a:prstClr val="black"/>
                </a:solidFill>
              </a:rPr>
              <a:t>imŋe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evaŋgeri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”. (2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VaKo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11:4-5;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VaGa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1:8).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848179-43F7-0D4C-6263-AB4F7B7F4E37}"/>
              </a:ext>
            </a:extLst>
          </p:cNvPr>
          <p:cNvSpPr txBox="1"/>
          <p:nvPr/>
        </p:nvSpPr>
        <p:spPr>
          <a:xfrm>
            <a:off x="2719427" y="4218005"/>
            <a:ext cx="72462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anoparidza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nezvaJesu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hazvirevi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kutiratidza</a:t>
            </a:r>
            <a:r>
              <a:rPr lang="en-US" b="1" dirty="0">
                <a:solidFill>
                  <a:prstClr val="black"/>
                </a:solidFill>
              </a:rPr>
              <a:t> Jesu </a:t>
            </a:r>
            <a:r>
              <a:rPr lang="en-US" b="1" dirty="0" err="1">
                <a:solidFill>
                  <a:prstClr val="black"/>
                </a:solidFill>
              </a:rPr>
              <a:t>wechokwadi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sezvakaratidzwa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muBhaibheri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Mashoko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anogona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kunge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akanaka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kwazvo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Satani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pachake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anozivawo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kutaura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zvinoshamisa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kuzviratidza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nenzira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inoyevedza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se“mutumŋa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weciedza</a:t>
            </a:r>
            <a:r>
              <a:rPr lang="en-US" b="1" dirty="0">
                <a:solidFill>
                  <a:prstClr val="black"/>
                </a:solidFill>
              </a:rPr>
              <a:t>.”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lang="en-US" b="1" dirty="0">
                <a:solidFill>
                  <a:prstClr val="black"/>
                </a:solidFill>
              </a:rPr>
              <a:t>VaKorinte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11:14).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6C86B3-3B29-A79B-5E98-FBC687208A44}"/>
              </a:ext>
            </a:extLst>
          </p:cNvPr>
          <p:cNvSpPr txBox="1"/>
          <p:nvPr/>
        </p:nvSpPr>
        <p:spPr>
          <a:xfrm>
            <a:off x="96418" y="5935089"/>
            <a:ext cx="120955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Vadzidzisi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vechokwadi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kuburikidza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nezviito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nemashoko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vanodzidzisa</a:t>
            </a:r>
            <a:r>
              <a:rPr lang="en-US" b="1" dirty="0">
                <a:solidFill>
                  <a:prstClr val="black"/>
                </a:solidFill>
              </a:rPr>
              <a:t> “ɀokwaɗi </a:t>
            </a:r>
            <a:r>
              <a:rPr lang="en-US" b="1" dirty="0" err="1">
                <a:solidFill>
                  <a:prstClr val="black"/>
                </a:solidFill>
              </a:rPr>
              <a:t>yaKristu</a:t>
            </a:r>
            <a:r>
              <a:rPr lang="en-US" b="1" dirty="0">
                <a:solidFill>
                  <a:prstClr val="black"/>
                </a:solidFill>
              </a:rPr>
              <a:t>”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lang="en-US" b="1" dirty="0" err="1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11:9-10).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vadzidzisi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venhema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vanongonyepedzera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vatsvene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vashumiri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vehunyengeri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vakanyepedzera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kunge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vaapostora</a:t>
            </a:r>
            <a:r>
              <a:rPr lang="en-US" b="1" dirty="0">
                <a:solidFill>
                  <a:prstClr val="black"/>
                </a:solidFill>
              </a:rPr>
              <a:t> 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11:13-15).</a:t>
            </a:r>
          </a:p>
        </p:txBody>
      </p:sp>
    </p:spTree>
    <p:extLst>
      <p:ext uri="{BB962C8B-B14F-4D97-AF65-F5344CB8AC3E}">
        <p14:creationId xmlns:p14="http://schemas.microsoft.com/office/powerpoint/2010/main" val="197232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4C89-8AEF-4E42-6050-9C28C25D9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B9F579D9-3D7C-6829-7A78-3FB0CEC721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8590A-9F58-E3CE-C8B0-E898C26CEC74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lvl="0" algn="ctr">
              <a:defRPr/>
            </a:pPr>
            <a:r>
              <a:rPr lang="en-US" sz="4400" b="1" spc="300" dirty="0">
                <a:ln w="22225">
                  <a:noFill/>
                  <a:prstDash val="solid"/>
                </a:ln>
                <a:solidFill>
                  <a:srgbClr val="2DCADB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PAURO NEVADZIDZISI VENHEMA</a:t>
            </a:r>
            <a:endParaRPr kumimoji="0" lang="en-US" sz="4400" b="1" i="0" u="none" strike="noStrike" kern="1200" cap="none" spc="300" normalizeH="0" baseline="0" noProof="0" dirty="0">
              <a:ln w="22225">
                <a:noFill/>
                <a:prstDash val="solid"/>
              </a:ln>
              <a:solidFill>
                <a:srgbClr val="2DCADB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72E24C-A5B8-D982-19AB-DB1B1B368CF4}"/>
              </a:ext>
            </a:extLst>
          </p:cNvPr>
          <p:cNvSpPr txBox="1"/>
          <p:nvPr/>
        </p:nvSpPr>
        <p:spPr>
          <a:xfrm>
            <a:off x="1" y="724197"/>
            <a:ext cx="121919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Iʋo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ʋaHeberu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here?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Neni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Iʋo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ʋaIsraeri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here?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Neni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Iʋo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ʋana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ʋaAbrahama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here?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Neni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n-US" sz="1400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VaKorinte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11:22)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CC40CA-8802-BFC0-52A1-836317A45124}"/>
              </a:ext>
            </a:extLst>
          </p:cNvPr>
          <p:cNvSpPr txBox="1"/>
          <p:nvPr/>
        </p:nvSpPr>
        <p:spPr>
          <a:xfrm>
            <a:off x="3724765" y="1454727"/>
            <a:ext cx="8455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600" b="1" dirty="0">
                <a:solidFill>
                  <a:prstClr val="black"/>
                </a:solidFill>
              </a:rPr>
              <a:t>Pane </a:t>
            </a:r>
            <a:r>
              <a:rPr lang="en-US" sz="1600" b="1" dirty="0" err="1">
                <a:solidFill>
                  <a:prstClr val="black"/>
                </a:solidFill>
              </a:rPr>
              <a:t>kufanana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kupi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kwaiva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pakati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paPauro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nevadzidzisi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venhema</a:t>
            </a:r>
            <a:r>
              <a:rPr lang="en-US" sz="1600" b="1" dirty="0">
                <a:solidFill>
                  <a:prstClr val="black"/>
                </a:solidFill>
              </a:rPr>
              <a:t>? </a:t>
            </a:r>
            <a:r>
              <a:rPr lang="en-US" sz="1600" b="1" dirty="0" err="1">
                <a:solidFill>
                  <a:prstClr val="black"/>
                </a:solidFill>
              </a:rPr>
              <a:t>Vose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vaiva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vaJudha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vakava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maKristu</a:t>
            </a:r>
            <a:r>
              <a:rPr lang="en-US" sz="1600" b="1" dirty="0">
                <a:solidFill>
                  <a:prstClr val="black"/>
                </a:solidFill>
              </a:rPr>
              <a:t>(2 </a:t>
            </a:r>
            <a:r>
              <a:rPr lang="en-US" sz="1600" b="1" dirty="0" err="1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11:22).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57D89-DB2F-9E07-69CF-133DE4686A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3455" y="4455698"/>
            <a:ext cx="2885670" cy="23060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449946-CD57-EFC4-8E66-244FC8AE20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003" y="1493638"/>
            <a:ext cx="3594345" cy="4461946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B57A12E-FCF0-73AB-F017-03053F6A95CF}"/>
              </a:ext>
            </a:extLst>
          </p:cNvPr>
          <p:cNvSpPr txBox="1"/>
          <p:nvPr/>
        </p:nvSpPr>
        <p:spPr>
          <a:xfrm>
            <a:off x="3724765" y="4329627"/>
            <a:ext cx="543869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Apa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ndipo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panopera</a:t>
            </a:r>
            <a:r>
              <a:rPr lang="en-US" sz="1700" b="1" dirty="0">
                <a:solidFill>
                  <a:prstClr val="black"/>
                </a:solidFill>
              </a:rPr>
              <a:t> "</a:t>
            </a:r>
            <a:r>
              <a:rPr lang="en-US" sz="1700" b="1" dirty="0" err="1">
                <a:solidFill>
                  <a:prstClr val="black"/>
                </a:solidFill>
              </a:rPr>
              <a:t>kupenga</a:t>
            </a:r>
            <a:r>
              <a:rPr lang="en-US" sz="1700" b="1" dirty="0">
                <a:solidFill>
                  <a:prstClr val="black"/>
                </a:solidFill>
              </a:rPr>
              <a:t>" </a:t>
            </a:r>
            <a:r>
              <a:rPr lang="en-US" sz="1700" b="1" dirty="0" err="1">
                <a:solidFill>
                  <a:prstClr val="black"/>
                </a:solidFill>
              </a:rPr>
              <a:t>kwaPauro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asingadi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kupa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pfungwa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yokuti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aida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kuzvirumbidza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nezvaakanga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aitira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Kristu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Kuzvirumbidza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kwake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kwechokwadi</a:t>
            </a:r>
            <a:r>
              <a:rPr lang="en-US" sz="1700" b="1" dirty="0">
                <a:solidFill>
                  <a:prstClr val="black"/>
                </a:solidFill>
              </a:rPr>
              <a:t> (kana </a:t>
            </a:r>
            <a:r>
              <a:rPr lang="en-US" sz="1700" b="1" dirty="0" err="1">
                <a:solidFill>
                  <a:prstClr val="black"/>
                </a:solidFill>
              </a:rPr>
              <a:t>kuti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kudada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kwake</a:t>
            </a:r>
            <a:r>
              <a:rPr lang="en-US" sz="1700" b="1" dirty="0">
                <a:solidFill>
                  <a:prstClr val="black"/>
                </a:solidFill>
              </a:rPr>
              <a:t>) </a:t>
            </a:r>
            <a:r>
              <a:rPr lang="en-US" sz="1700" b="1" dirty="0" err="1">
                <a:solidFill>
                  <a:prstClr val="black"/>
                </a:solidFill>
              </a:rPr>
              <a:t>kwaiva</a:t>
            </a:r>
            <a:r>
              <a:rPr lang="en-US" sz="1700" b="1" dirty="0">
                <a:solidFill>
                  <a:prstClr val="black"/>
                </a:solidFill>
              </a:rPr>
              <a:t> pane </a:t>
            </a:r>
            <a:r>
              <a:rPr lang="en-US" sz="1700" b="1" dirty="0" err="1">
                <a:solidFill>
                  <a:prstClr val="black"/>
                </a:solidFill>
              </a:rPr>
              <a:t>zvakanga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zvaitwa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naKristu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kwaari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95BE2E-C3D2-6565-35AC-120DF9B5D1C9}"/>
              </a:ext>
            </a:extLst>
          </p:cNvPr>
          <p:cNvSpPr txBox="1"/>
          <p:nvPr/>
        </p:nvSpPr>
        <p:spPr>
          <a:xfrm>
            <a:off x="331596" y="6098502"/>
            <a:ext cx="84274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 dirty="0">
                <a:solidFill>
                  <a:prstClr val="black"/>
                </a:solidFill>
              </a:rPr>
              <a:t>Simba rake </a:t>
            </a:r>
            <a:r>
              <a:rPr lang="en-US" sz="1600" b="1" dirty="0" err="1">
                <a:solidFill>
                  <a:prstClr val="black"/>
                </a:solidFill>
              </a:rPr>
              <a:t>chairo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raiva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muvutera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hwake</a:t>
            </a:r>
            <a:r>
              <a:rPr lang="en-US" sz="1600" b="1" dirty="0">
                <a:solidFill>
                  <a:prstClr val="black"/>
                </a:solidFill>
              </a:rPr>
              <a:t>, </a:t>
            </a:r>
            <a:r>
              <a:rPr lang="en-US" sz="1600" b="1" dirty="0" err="1">
                <a:solidFill>
                  <a:prstClr val="black"/>
                </a:solidFill>
              </a:rPr>
              <a:t>izvo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zvakamuita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kuti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avimbe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zvizere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naJesu</a:t>
            </a:r>
            <a:br>
              <a:rPr lang="en-US" sz="1600" b="1" dirty="0">
                <a:solidFill>
                  <a:prstClr val="black"/>
                </a:solidFill>
              </a:rPr>
            </a:br>
            <a:r>
              <a:rPr lang="en-US" sz="1600" b="1" dirty="0">
                <a:solidFill>
                  <a:prstClr val="black"/>
                </a:solidFill>
              </a:rPr>
              <a:t>(2 </a:t>
            </a:r>
            <a:r>
              <a:rPr lang="en-US" sz="1600" b="1" dirty="0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11:30-31; 12:6-10).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FB5F8C-F49B-17A9-955C-985149DD5BB8}"/>
              </a:ext>
            </a:extLst>
          </p:cNvPr>
          <p:cNvSpPr txBox="1"/>
          <p:nvPr/>
        </p:nvSpPr>
        <p:spPr>
          <a:xfrm>
            <a:off x="3713348" y="2253120"/>
            <a:ext cx="832435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600" b="1" dirty="0" err="1">
                <a:solidFill>
                  <a:prstClr val="black"/>
                </a:solidFill>
              </a:rPr>
              <a:t>Paiva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nemusiyano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upi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pakati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pavo</a:t>
            </a:r>
            <a:r>
              <a:rPr lang="en-US" sz="1600" b="1" dirty="0">
                <a:solidFill>
                  <a:prstClr val="black"/>
                </a:solidFill>
              </a:rPr>
              <a:t>? </a:t>
            </a:r>
            <a:r>
              <a:rPr lang="en-US" sz="1600" b="1" dirty="0" err="1">
                <a:solidFill>
                  <a:prstClr val="black"/>
                </a:solidFill>
              </a:rPr>
              <a:t>Apa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ndipo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panotangira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kupenga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kwaPauro</a:t>
            </a:r>
            <a:r>
              <a:rPr lang="en-US" sz="1600" b="1" dirty="0">
                <a:solidFill>
                  <a:prstClr val="black"/>
                </a:solidFill>
              </a:rPr>
              <a:t>: “</a:t>
            </a:r>
            <a:r>
              <a:rPr lang="en-US" sz="1600" b="1" dirty="0" err="1">
                <a:solidFill>
                  <a:prstClr val="black"/>
                </a:solidFill>
              </a:rPr>
              <a:t>Iʋo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ʋashumiri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ʋaKristu</a:t>
            </a:r>
            <a:r>
              <a:rPr lang="en-US" sz="1600" b="1" dirty="0">
                <a:solidFill>
                  <a:prstClr val="black"/>
                </a:solidFill>
              </a:rPr>
              <a:t> here? (</a:t>
            </a:r>
            <a:r>
              <a:rPr lang="en-US" sz="1600" b="1" dirty="0" err="1">
                <a:solidFill>
                  <a:prstClr val="black"/>
                </a:solidFill>
              </a:rPr>
              <a:t>Ndinotaura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somunhu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unopeŋga</a:t>
            </a:r>
            <a:r>
              <a:rPr lang="en-US" sz="1600" b="1" dirty="0">
                <a:solidFill>
                  <a:prstClr val="black"/>
                </a:solidFill>
              </a:rPr>
              <a:t>), ɀ</a:t>
            </a:r>
            <a:r>
              <a:rPr lang="en-US" sz="1600" b="1" dirty="0" err="1">
                <a:solidFill>
                  <a:prstClr val="black"/>
                </a:solidFill>
              </a:rPr>
              <a:t>ikuru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ini</a:t>
            </a:r>
            <a:r>
              <a:rPr lang="en-US" sz="1600" b="1" dirty="0">
                <a:solidFill>
                  <a:prstClr val="black"/>
                </a:solidFill>
              </a:rPr>
              <a:t>”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lang="en-US" sz="1600" b="1" dirty="0" err="1">
                <a:solidFill>
                  <a:prstClr val="black"/>
                </a:solidFill>
                <a:latin typeface="Aptos" panose="02110004020202020204"/>
              </a:rPr>
              <a:t>VaKo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11:23</a:t>
            </a:r>
            <a:r>
              <a:rPr lang="en-US" sz="1600" b="1" dirty="0">
                <a:solidFill>
                  <a:prstClr val="black"/>
                </a:solidFill>
              </a:rPr>
              <a:t>). Kana </a:t>
            </a:r>
            <a:r>
              <a:rPr lang="en-US" sz="1600" b="1" dirty="0" err="1">
                <a:solidFill>
                  <a:prstClr val="black"/>
                </a:solidFill>
              </a:rPr>
              <a:t>vamwe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vacho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vaizvirumbidza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nekutambudzikira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Kristu</a:t>
            </a:r>
            <a:r>
              <a:rPr lang="en-US" sz="1600" b="1" dirty="0">
                <a:solidFill>
                  <a:prstClr val="black"/>
                </a:solidFill>
              </a:rPr>
              <a:t>, </a:t>
            </a:r>
            <a:r>
              <a:rPr lang="en-US" sz="1600" b="1" dirty="0" err="1">
                <a:solidFill>
                  <a:prstClr val="black"/>
                </a:solidFill>
              </a:rPr>
              <a:t>Pauro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aiva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nezvakawanda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zvekuzvirumbidza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nazvo</a:t>
            </a:r>
            <a:r>
              <a:rPr lang="en-US" sz="1600" b="1" dirty="0">
                <a:solidFill>
                  <a:prstClr val="black"/>
                </a:solidFill>
              </a:rPr>
              <a:t>: </a:t>
            </a:r>
            <a:r>
              <a:rPr lang="en-US" sz="1600" b="1" dirty="0" err="1">
                <a:solidFill>
                  <a:prstClr val="black"/>
                </a:solidFill>
              </a:rPr>
              <a:t>akarohwa</a:t>
            </a:r>
            <a:r>
              <a:rPr lang="en-US" sz="1600" b="1" dirty="0">
                <a:solidFill>
                  <a:prstClr val="black"/>
                </a:solidFill>
              </a:rPr>
              <a:t>; </a:t>
            </a:r>
            <a:r>
              <a:rPr lang="en-US" sz="1600" b="1" dirty="0" err="1">
                <a:solidFill>
                  <a:prstClr val="black"/>
                </a:solidFill>
              </a:rPr>
              <a:t>akaiswa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mutorongo</a:t>
            </a:r>
            <a:r>
              <a:rPr lang="en-US" sz="1600" b="1" dirty="0">
                <a:solidFill>
                  <a:prstClr val="black"/>
                </a:solidFill>
              </a:rPr>
              <a:t>; </a:t>
            </a:r>
            <a:r>
              <a:rPr lang="en-US" sz="1600" b="1" dirty="0" err="1">
                <a:solidFill>
                  <a:prstClr val="black"/>
                </a:solidFill>
              </a:rPr>
              <a:t>akatyisidzirwa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nerufu</a:t>
            </a:r>
            <a:r>
              <a:rPr lang="en-US" sz="1600" b="1" dirty="0">
                <a:solidFill>
                  <a:prstClr val="black"/>
                </a:solidFill>
              </a:rPr>
              <a:t>; </a:t>
            </a:r>
            <a:r>
              <a:rPr lang="en-US" sz="1600" b="1" dirty="0" err="1">
                <a:solidFill>
                  <a:prstClr val="black"/>
                </a:solidFill>
              </a:rPr>
              <a:t>akatakwa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nemabwe</a:t>
            </a:r>
            <a:r>
              <a:rPr lang="en-US" sz="1600" b="1" dirty="0">
                <a:solidFill>
                  <a:prstClr val="black"/>
                </a:solidFill>
              </a:rPr>
              <a:t>; </a:t>
            </a:r>
            <a:r>
              <a:rPr lang="en-US" sz="1600" b="1" dirty="0" err="1">
                <a:solidFill>
                  <a:prstClr val="black"/>
                </a:solidFill>
              </a:rPr>
              <a:t>akaputsikirwa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nechikepe</a:t>
            </a:r>
            <a:r>
              <a:rPr lang="en-US" sz="1600" b="1" dirty="0">
                <a:solidFill>
                  <a:prstClr val="black"/>
                </a:solidFill>
              </a:rPr>
              <a:t>; </a:t>
            </a:r>
            <a:r>
              <a:rPr lang="en-US" sz="1600" b="1" dirty="0" err="1">
                <a:solidFill>
                  <a:prstClr val="black"/>
                </a:solidFill>
              </a:rPr>
              <a:t>akasangana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nenjodzi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dzerudzi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rwose</a:t>
            </a:r>
            <a:r>
              <a:rPr lang="en-US" sz="1600" b="1" dirty="0">
                <a:solidFill>
                  <a:prstClr val="black"/>
                </a:solidFill>
              </a:rPr>
              <a:t>; </a:t>
            </a:r>
            <a:r>
              <a:rPr lang="en-US" sz="1600" b="1" dirty="0" err="1">
                <a:solidFill>
                  <a:prstClr val="black"/>
                </a:solidFill>
              </a:rPr>
              <a:t>akatambudzika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nenzara</a:t>
            </a:r>
            <a:r>
              <a:rPr lang="en-US" sz="1600" b="1" dirty="0">
                <a:solidFill>
                  <a:prstClr val="black"/>
                </a:solidFill>
              </a:rPr>
              <a:t>, </a:t>
            </a:r>
            <a:r>
              <a:rPr lang="en-US" sz="1600" b="1" dirty="0" err="1">
                <a:solidFill>
                  <a:prstClr val="black"/>
                </a:solidFill>
              </a:rPr>
              <a:t>nyota</a:t>
            </a:r>
            <a:r>
              <a:rPr lang="en-US" sz="1600" b="1" dirty="0">
                <a:solidFill>
                  <a:prstClr val="black"/>
                </a:solidFill>
              </a:rPr>
              <a:t>, </a:t>
            </a:r>
            <a:r>
              <a:rPr lang="en-US" sz="1600" b="1" dirty="0" err="1">
                <a:solidFill>
                  <a:prstClr val="black"/>
                </a:solidFill>
              </a:rPr>
              <a:t>kutonhorwa</a:t>
            </a:r>
            <a:r>
              <a:rPr lang="en-US" sz="1600" b="1" dirty="0">
                <a:solidFill>
                  <a:prstClr val="black"/>
                </a:solidFill>
              </a:rPr>
              <a:t>, </a:t>
            </a:r>
            <a:r>
              <a:rPr lang="en-US" sz="1600" b="1" dirty="0" err="1">
                <a:solidFill>
                  <a:prstClr val="black"/>
                </a:solidFill>
              </a:rPr>
              <a:t>nekushaya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zvipfeko</a:t>
            </a:r>
            <a:r>
              <a:rPr lang="en-US" sz="1600" b="1" dirty="0">
                <a:solidFill>
                  <a:prstClr val="black"/>
                </a:solidFill>
              </a:rPr>
              <a:t>; </a:t>
            </a:r>
            <a:r>
              <a:rPr lang="en-US" sz="1600" b="1" dirty="0" err="1">
                <a:solidFill>
                  <a:prstClr val="black"/>
                </a:solidFill>
              </a:rPr>
              <a:t>uye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aigara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achinetseka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nekuda</a:t>
            </a:r>
            <a:r>
              <a:rPr lang="en-US" sz="1600" b="1" dirty="0">
                <a:solidFill>
                  <a:prstClr val="black"/>
                </a:solidFill>
              </a:rPr>
              <a:t> </a:t>
            </a:r>
            <a:r>
              <a:rPr lang="en-US" sz="1600" b="1" dirty="0" err="1">
                <a:solidFill>
                  <a:prstClr val="black"/>
                </a:solidFill>
              </a:rPr>
              <a:t>kwemasangano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VaKo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11:23b-29).</a:t>
            </a:r>
          </a:p>
        </p:txBody>
      </p:sp>
    </p:spTree>
    <p:extLst>
      <p:ext uri="{BB962C8B-B14F-4D97-AF65-F5344CB8AC3E}">
        <p14:creationId xmlns:p14="http://schemas.microsoft.com/office/powerpoint/2010/main" val="291765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1104</Words>
  <Application>Microsoft Office PowerPoint</Application>
  <PresentationFormat>Panorámica</PresentationFormat>
  <Paragraphs>62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Comic Sans MS</vt:lpstr>
      <vt:lpstr>Constantia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Isabel Laveda</cp:lastModifiedBy>
  <cp:revision>41</cp:revision>
  <dcterms:created xsi:type="dcterms:W3CDTF">2026-08-18T22:37:24Z</dcterms:created>
  <dcterms:modified xsi:type="dcterms:W3CDTF">2026-09-06T20:01:50Z</dcterms:modified>
</cp:coreProperties>
</file>