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94" r:id="rId3"/>
    <p:sldId id="295" r:id="rId4"/>
    <p:sldId id="257" r:id="rId5"/>
    <p:sldId id="258" r:id="rId6"/>
    <p:sldId id="292" r:id="rId7"/>
    <p:sldId id="259" r:id="rId8"/>
    <p:sldId id="260" r:id="rId9"/>
    <p:sldId id="293" r:id="rId10"/>
    <p:sldId id="261" r:id="rId11"/>
    <p:sldId id="262" r:id="rId12"/>
    <p:sldId id="289" r:id="rId13"/>
    <p:sldId id="264"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5" d="100"/>
          <a:sy n="95" d="100"/>
        </p:scale>
        <p:origin x="108"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1" qsCatId="simple" csTypeId="urn:microsoft.com/office/officeart/2005/8/colors/colorful4#1" csCatId="colorful" phldr="1"/>
      <dgm:spPr/>
      <dgm:t>
        <a:bodyPr/>
        <a:lstStyle/>
        <a:p>
          <a:endParaRPr lang="es-ES"/>
        </a:p>
      </dgm:t>
    </dgm:pt>
    <dgm:pt modelId="{F4610E80-4EA3-47E2-B382-D17B8EA4B5F0}">
      <dgm:prSet custT="1"/>
      <dgm:spPr>
        <a:solidFill>
          <a:schemeClr val="accent5">
            <a:lumMod val="50000"/>
          </a:schemeClr>
        </a:solidFill>
      </dgm:spPr>
      <dgm:t>
        <a:bodyPr/>
        <a:lstStyle/>
        <a:p>
          <a:r>
            <a:rPr lang="en-US" sz="2000" b="1" noProof="0" dirty="0" err="1">
              <a:effectLst>
                <a:outerShdw blurRad="38100" dist="38100" dir="2700000" algn="tl">
                  <a:srgbClr val="000000">
                    <a:alpha val="60000"/>
                  </a:srgbClr>
                </a:outerShdw>
              </a:effectLst>
            </a:rPr>
            <a:t>Panguva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iyoyo</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chaiyo</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Mwari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akaita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sungano</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naAbhuramu</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achipfuura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nepakati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pezvibayiro</a:t>
          </a:r>
          <a:r>
            <a:rPr lang="en-US" sz="2000" b="1" noProof="0" dirty="0">
              <a:effectLst>
                <a:outerShdw blurRad="38100" dist="38100" dir="2700000" algn="tl">
                  <a:srgbClr val="000000">
                    <a:alpha val="60000"/>
                  </a:srgbClr>
                </a:outerShdw>
              </a:effectLst>
            </a:rPr>
            <a:t> (Gen. 15:7-21)</a:t>
          </a:r>
          <a:endParaRPr lang="en-US" sz="2000" noProof="0"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1645775C-B166-4877-AE68-92D7E00D3383}">
      <dgm:prSet custT="1"/>
      <dgm:spPr>
        <a:solidFill>
          <a:schemeClr val="accent6">
            <a:lumMod val="75000"/>
          </a:schemeClr>
        </a:solidFill>
      </dgm:spPr>
      <dgm:t>
        <a:bodyPr/>
        <a:lstStyle/>
        <a:p>
          <a:r>
            <a:rPr lang="en-US" sz="2000" b="1" noProof="0" dirty="0" err="1">
              <a:effectLst>
                <a:outerShdw blurRad="38100" dist="38100" dir="2700000" algn="tl">
                  <a:srgbClr val="000000">
                    <a:alpha val="60000"/>
                  </a:srgbClr>
                </a:outerShdw>
              </a:effectLst>
            </a:rPr>
            <a:t>Mwari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akachinja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zita</a:t>
          </a:r>
          <a:r>
            <a:rPr lang="en-US" sz="2000" b="1" noProof="0" dirty="0">
              <a:effectLst>
                <a:outerShdw blurRad="38100" dist="38100" dir="2700000" algn="tl">
                  <a:srgbClr val="000000">
                    <a:alpha val="60000"/>
                  </a:srgbClr>
                </a:outerShdw>
              </a:effectLst>
            </a:rPr>
            <a:t> rake near Sara, </a:t>
          </a:r>
          <a:r>
            <a:rPr lang="en-US" sz="2000" b="1" noProof="0" dirty="0" err="1">
              <a:effectLst>
                <a:outerShdw blurRad="38100" dist="38100" dir="2700000" algn="tl">
                  <a:srgbClr val="000000">
                    <a:alpha val="60000"/>
                  </a:srgbClr>
                </a:outerShdw>
              </a:effectLst>
            </a:rPr>
            <a:t>uye</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akamuvimbisa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kuti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vedzinza</a:t>
          </a:r>
          <a:r>
            <a:rPr lang="en-US" sz="2000" b="1" noProof="0" dirty="0">
              <a:effectLst>
                <a:outerShdw blurRad="38100" dist="38100" dir="2700000" algn="tl">
                  <a:srgbClr val="000000">
                    <a:alpha val="60000"/>
                  </a:srgbClr>
                </a:outerShdw>
              </a:effectLst>
            </a:rPr>
            <a:t> rake </a:t>
          </a:r>
          <a:r>
            <a:rPr lang="en-US" sz="2000" b="1" noProof="0" dirty="0" err="1">
              <a:effectLst>
                <a:outerShdw blurRad="38100" dist="38100" dir="2700000" algn="tl">
                  <a:srgbClr val="000000">
                    <a:alpha val="60000"/>
                  </a:srgbClr>
                </a:outerShdw>
              </a:effectLst>
            </a:rPr>
            <a:t>vaizova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mwanakomana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waSara</a:t>
          </a:r>
          <a:br>
            <a:rPr lang="en-US" sz="2000" b="1" noProof="0" dirty="0">
              <a:effectLst>
                <a:outerShdw blurRad="38100" dist="38100" dir="2700000" algn="tl">
                  <a:srgbClr val="000000">
                    <a:alpha val="60000"/>
                  </a:srgbClr>
                </a:outerShdw>
              </a:effectLst>
            </a:rPr>
          </a:br>
          <a:r>
            <a:rPr lang="en-US" sz="2000" b="1" noProof="0" dirty="0">
              <a:effectLst>
                <a:outerShdw blurRad="38100" dist="38100" dir="2700000" algn="tl">
                  <a:srgbClr val="000000">
                    <a:alpha val="60000"/>
                  </a:srgbClr>
                </a:outerShdw>
              </a:effectLst>
            </a:rPr>
            <a:t>(Gen. 17:1-8, 15-16)</a:t>
          </a:r>
          <a:endParaRPr lang="en-US" sz="2000" noProof="0"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80B4D25-B8C0-4234-BE4B-8943C9D019EA}">
      <dgm:prSet custT="1"/>
      <dgm:spPr>
        <a:solidFill>
          <a:schemeClr val="tx2">
            <a:lumMod val="75000"/>
          </a:schemeClr>
        </a:solidFill>
      </dgm:spPr>
      <dgm:t>
        <a:bodyPr/>
        <a:lstStyle/>
        <a:p>
          <a:r>
            <a:rPr lang="en-US" sz="2000" b="1" noProof="0" dirty="0" err="1">
              <a:effectLst>
                <a:outerShdw blurRad="38100" dist="38100" dir="2700000" algn="tl">
                  <a:srgbClr val="000000">
                    <a:alpha val="60000"/>
                  </a:srgbClr>
                </a:outerShdw>
              </a:effectLst>
            </a:rPr>
            <a:t>Mwari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akazviratidza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kuna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Abhurahamu</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ari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mumuviri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pamwe</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chete</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nengirozi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mbiri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vakazivisa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kwaari</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nezvekuzvarwa</a:t>
          </a:r>
          <a:r>
            <a:rPr lang="en-US" sz="2000" b="1" noProof="0" dirty="0">
              <a:effectLst>
                <a:outerShdw blurRad="38100" dist="38100" dir="2700000" algn="tl">
                  <a:srgbClr val="000000">
                    <a:alpha val="60000"/>
                  </a:srgbClr>
                </a:outerShdw>
              </a:effectLst>
            </a:rPr>
            <a:t> </a:t>
          </a:r>
          <a:r>
            <a:rPr lang="en-US" sz="2000" b="1" noProof="0" dirty="0" err="1">
              <a:effectLst>
                <a:outerShdw blurRad="38100" dist="38100" dir="2700000" algn="tl">
                  <a:srgbClr val="000000">
                    <a:alpha val="60000"/>
                  </a:srgbClr>
                </a:outerShdw>
              </a:effectLst>
            </a:rPr>
            <a:t>kwaIsaka</a:t>
          </a:r>
          <a:r>
            <a:rPr lang="en-US" sz="2000" b="1" noProof="0" dirty="0">
              <a:effectLst>
                <a:outerShdw blurRad="38100" dist="38100" dir="2700000" algn="tl">
                  <a:srgbClr val="000000">
                    <a:alpha val="60000"/>
                  </a:srgbClr>
                </a:outerShdw>
              </a:effectLst>
            </a:rPr>
            <a:t> (Gen. 18:1-2, 10)</a:t>
          </a:r>
          <a:endParaRPr lang="en-US" sz="2000" noProof="0"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C980763B-B45D-47D8-A091-59CD3B2ED63E}">
      <dgm:prSet custT="1"/>
      <dgm:spPr>
        <a:solidFill>
          <a:srgbClr val="98465F"/>
        </a:solidFill>
      </dgm:spPr>
      <dgm:t>
        <a:bodyPr/>
        <a:lstStyle/>
        <a:p>
          <a:r>
            <a:rPr lang="en-US" sz="1600" b="1" noProof="0" dirty="0" err="1">
              <a:effectLst>
                <a:outerShdw blurRad="38100" dist="38100" dir="2700000" algn="tl">
                  <a:srgbClr val="000000">
                    <a:alpha val="60000"/>
                  </a:srgbClr>
                </a:outerShdw>
              </a:effectLst>
            </a:rPr>
            <a:t>Mwari</a:t>
          </a:r>
          <a:r>
            <a:rPr lang="en-US" sz="1600" b="1" noProof="0" dirty="0">
              <a:effectLst>
                <a:outerShdw blurRad="38100" dist="38100" dir="2700000" algn="tl">
                  <a:srgbClr val="000000">
                    <a:alpha val="60000"/>
                  </a:srgbClr>
                </a:outerShdw>
              </a:effectLst>
            </a:rPr>
            <a:t> </a:t>
          </a:r>
          <a:r>
            <a:rPr lang="en-US" sz="1600" b="1" noProof="0" dirty="0" err="1">
              <a:effectLst>
                <a:outerShdw blurRad="38100" dist="38100" dir="2700000" algn="tl">
                  <a:srgbClr val="000000">
                    <a:alpha val="60000"/>
                  </a:srgbClr>
                </a:outerShdw>
              </a:effectLst>
            </a:rPr>
            <a:t>akakumbira</a:t>
          </a:r>
          <a:r>
            <a:rPr lang="en-US" sz="1600" b="1" noProof="0" dirty="0">
              <a:effectLst>
                <a:outerShdw blurRad="38100" dist="38100" dir="2700000" algn="tl">
                  <a:srgbClr val="000000">
                    <a:alpha val="60000"/>
                  </a:srgbClr>
                </a:outerShdw>
              </a:effectLst>
            </a:rPr>
            <a:t> </a:t>
          </a:r>
          <a:r>
            <a:rPr lang="en-US" sz="1600" b="1" noProof="0" dirty="0" err="1">
              <a:effectLst>
                <a:outerShdw blurRad="38100" dist="38100" dir="2700000" algn="tl">
                  <a:srgbClr val="000000">
                    <a:alpha val="60000"/>
                  </a:srgbClr>
                </a:outerShdw>
              </a:effectLst>
            </a:rPr>
            <a:t>Abhurahamu</a:t>
          </a:r>
          <a:r>
            <a:rPr lang="en-US" sz="1600" b="1" noProof="0" dirty="0">
              <a:effectLst>
                <a:outerShdw blurRad="38100" dist="38100" dir="2700000" algn="tl">
                  <a:srgbClr val="000000">
                    <a:alpha val="60000"/>
                  </a:srgbClr>
                </a:outerShdw>
              </a:effectLst>
            </a:rPr>
            <a:t> </a:t>
          </a:r>
          <a:r>
            <a:rPr lang="en-US" sz="1600" b="1" noProof="0" dirty="0" err="1">
              <a:effectLst>
                <a:outerShdw blurRad="38100" dist="38100" dir="2700000" algn="tl">
                  <a:srgbClr val="000000">
                    <a:alpha val="60000"/>
                  </a:srgbClr>
                </a:outerShdw>
              </a:effectLst>
            </a:rPr>
            <a:t>kuti</a:t>
          </a:r>
          <a:r>
            <a:rPr lang="en-US" sz="1600" b="1" noProof="0" dirty="0">
              <a:effectLst>
                <a:outerShdw blurRad="38100" dist="38100" dir="2700000" algn="tl">
                  <a:srgbClr val="000000">
                    <a:alpha val="60000"/>
                  </a:srgbClr>
                </a:outerShdw>
              </a:effectLst>
            </a:rPr>
            <a:t> ape </a:t>
          </a:r>
          <a:r>
            <a:rPr lang="en-US" sz="1600" b="1" noProof="0" dirty="0" err="1">
              <a:effectLst>
                <a:outerShdw blurRad="38100" dist="38100" dir="2700000" algn="tl">
                  <a:srgbClr val="000000">
                    <a:alpha val="60000"/>
                  </a:srgbClr>
                </a:outerShdw>
              </a:effectLst>
            </a:rPr>
            <a:t>mwanakomana</a:t>
          </a:r>
          <a:r>
            <a:rPr lang="en-US" sz="1600" b="1" noProof="0" dirty="0">
              <a:effectLst>
                <a:outerShdw blurRad="38100" dist="38100" dir="2700000" algn="tl">
                  <a:srgbClr val="000000">
                    <a:alpha val="60000"/>
                  </a:srgbClr>
                </a:outerShdw>
              </a:effectLst>
            </a:rPr>
            <a:t> wake </a:t>
          </a:r>
          <a:r>
            <a:rPr lang="en-US" sz="1600" b="1" noProof="0" dirty="0" err="1">
              <a:effectLst>
                <a:outerShdw blurRad="38100" dist="38100" dir="2700000" algn="tl">
                  <a:srgbClr val="000000">
                    <a:alpha val="60000"/>
                  </a:srgbClr>
                </a:outerShdw>
              </a:effectLst>
            </a:rPr>
            <a:t>Isaka</a:t>
          </a:r>
          <a:r>
            <a:rPr lang="en-US" sz="1600" b="1" noProof="0" dirty="0">
              <a:effectLst>
                <a:outerShdw blurRad="38100" dist="38100" dir="2700000" algn="tl">
                  <a:srgbClr val="000000">
                    <a:alpha val="60000"/>
                  </a:srgbClr>
                </a:outerShdw>
              </a:effectLst>
            </a:rPr>
            <a:t> </a:t>
          </a:r>
          <a:r>
            <a:rPr lang="en-US" sz="1600" b="1" noProof="0" dirty="0" err="1">
              <a:effectLst>
                <a:outerShdw blurRad="38100" dist="38100" dir="2700000" algn="tl">
                  <a:srgbClr val="000000">
                    <a:alpha val="60000"/>
                  </a:srgbClr>
                </a:outerShdw>
              </a:effectLst>
            </a:rPr>
            <a:t>sechibayiro</a:t>
          </a:r>
          <a:r>
            <a:rPr lang="en-US" sz="1600" b="1" noProof="0" dirty="0">
              <a:effectLst>
                <a:outerShdw blurRad="38100" dist="38100" dir="2700000" algn="tl">
                  <a:srgbClr val="000000">
                    <a:alpha val="60000"/>
                  </a:srgbClr>
                </a:outerShdw>
              </a:effectLst>
            </a:rPr>
            <a:t>. </a:t>
          </a:r>
          <a:r>
            <a:rPr lang="en-US" sz="1600" b="1" noProof="0" dirty="0" err="1">
              <a:effectLst>
                <a:outerShdw blurRad="38100" dist="38100" dir="2700000" algn="tl">
                  <a:srgbClr val="000000">
                    <a:alpha val="60000"/>
                  </a:srgbClr>
                </a:outerShdw>
              </a:effectLst>
            </a:rPr>
            <a:t>Nekupa</a:t>
          </a:r>
          <a:r>
            <a:rPr lang="en-US" sz="1600" b="1" noProof="0" dirty="0">
              <a:effectLst>
                <a:outerShdw blurRad="38100" dist="38100" dir="2700000" algn="tl">
                  <a:srgbClr val="000000">
                    <a:alpha val="60000"/>
                  </a:srgbClr>
                </a:outerShdw>
              </a:effectLst>
            </a:rPr>
            <a:t> </a:t>
          </a:r>
          <a:r>
            <a:rPr lang="en-US" sz="1600" b="1" noProof="0" dirty="0" err="1">
              <a:effectLst>
                <a:outerShdw blurRad="38100" dist="38100" dir="2700000" algn="tl">
                  <a:srgbClr val="000000">
                    <a:alpha val="60000"/>
                  </a:srgbClr>
                </a:outerShdw>
              </a:effectLst>
            </a:rPr>
            <a:t>chimwe</a:t>
          </a:r>
          <a:r>
            <a:rPr lang="en-US" sz="1600" b="1" noProof="0" dirty="0">
              <a:effectLst>
                <a:outerShdw blurRad="38100" dist="38100" dir="2700000" algn="tl">
                  <a:srgbClr val="000000">
                    <a:alpha val="60000"/>
                  </a:srgbClr>
                </a:outerShdw>
              </a:effectLst>
            </a:rPr>
            <a:t> </a:t>
          </a:r>
          <a:r>
            <a:rPr lang="en-US" sz="1600" b="1" noProof="0" dirty="0" err="1">
              <a:effectLst>
                <a:outerShdw blurRad="38100" dist="38100" dir="2700000" algn="tl">
                  <a:srgbClr val="000000">
                    <a:alpha val="60000"/>
                  </a:srgbClr>
                </a:outerShdw>
              </a:effectLst>
            </a:rPr>
            <a:t>chinhu</a:t>
          </a:r>
          <a:r>
            <a:rPr lang="en-US" sz="1600" b="1" noProof="0" dirty="0">
              <a:effectLst>
                <a:outerShdw blurRad="38100" dist="38100" dir="2700000" algn="tl">
                  <a:srgbClr val="000000">
                    <a:alpha val="60000"/>
                  </a:srgbClr>
                </a:outerShdw>
              </a:effectLst>
            </a:rPr>
            <a:t> </a:t>
          </a:r>
          <a:r>
            <a:rPr lang="en-US" sz="1600" b="1" noProof="0" dirty="0" err="1">
              <a:effectLst>
                <a:outerShdw blurRad="38100" dist="38100" dir="2700000" algn="tl">
                  <a:srgbClr val="000000">
                    <a:alpha val="60000"/>
                  </a:srgbClr>
                </a:outerShdw>
              </a:effectLst>
            </a:rPr>
            <a:t>chekutsiva</a:t>
          </a:r>
          <a:r>
            <a:rPr lang="en-US" sz="1600" b="1" noProof="0" dirty="0">
              <a:effectLst>
                <a:outerShdw blurRad="38100" dist="38100" dir="2700000" algn="tl">
                  <a:srgbClr val="000000">
                    <a:alpha val="60000"/>
                  </a:srgbClr>
                </a:outerShdw>
              </a:effectLst>
            </a:rPr>
            <a:t> </a:t>
          </a:r>
          <a:r>
            <a:rPr lang="en-US" sz="1600" b="1" noProof="0" dirty="0" err="1">
              <a:effectLst>
                <a:outerShdw blurRad="38100" dist="38100" dir="2700000" algn="tl">
                  <a:srgbClr val="000000">
                    <a:alpha val="60000"/>
                  </a:srgbClr>
                </a:outerShdw>
              </a:effectLst>
            </a:rPr>
            <a:t>chibayiro</a:t>
          </a:r>
          <a:r>
            <a:rPr lang="en-US" sz="1600" b="1" noProof="0" dirty="0">
              <a:effectLst>
                <a:outerShdw blurRad="38100" dist="38100" dir="2700000" algn="tl">
                  <a:srgbClr val="000000">
                    <a:alpha val="60000"/>
                  </a:srgbClr>
                </a:outerShdw>
              </a:effectLst>
            </a:rPr>
            <a:t> </a:t>
          </a:r>
          <a:r>
            <a:rPr lang="en-US" sz="1600" b="1" noProof="0" dirty="0" err="1">
              <a:effectLst>
                <a:outerShdw blurRad="38100" dist="38100" dir="2700000" algn="tl">
                  <a:srgbClr val="000000">
                    <a:alpha val="60000"/>
                  </a:srgbClr>
                </a:outerShdw>
              </a:effectLst>
            </a:rPr>
            <a:t>ichocho</a:t>
          </a:r>
          <a:r>
            <a:rPr lang="en-US" sz="1600" b="1" noProof="0" dirty="0">
              <a:effectLst>
                <a:outerShdw blurRad="38100" dist="38100" dir="2700000" algn="tl">
                  <a:srgbClr val="000000">
                    <a:alpha val="60000"/>
                  </a:srgbClr>
                </a:outerShdw>
              </a:effectLst>
            </a:rPr>
            <a:t>, </a:t>
          </a:r>
          <a:r>
            <a:rPr lang="en-US" sz="1600" b="1" noProof="0" dirty="0" err="1">
              <a:effectLst>
                <a:outerShdw blurRad="38100" dist="38100" dir="2700000" algn="tl">
                  <a:srgbClr val="000000">
                    <a:alpha val="60000"/>
                  </a:srgbClr>
                </a:outerShdw>
              </a:effectLst>
            </a:rPr>
            <a:t>zano</a:t>
          </a:r>
          <a:r>
            <a:rPr lang="en-US" sz="1600" b="1" noProof="0" dirty="0">
              <a:effectLst>
                <a:outerShdw blurRad="38100" dist="38100" dir="2700000" algn="tl">
                  <a:srgbClr val="000000">
                    <a:alpha val="60000"/>
                  </a:srgbClr>
                </a:outerShdw>
              </a:effectLst>
            </a:rPr>
            <a:t> guru </a:t>
          </a:r>
          <a:r>
            <a:rPr lang="en-US" sz="1600" b="1" noProof="0" dirty="0" err="1">
              <a:effectLst>
                <a:outerShdw blurRad="38100" dist="38100" dir="2700000" algn="tl">
                  <a:srgbClr val="000000">
                    <a:alpha val="60000"/>
                  </a:srgbClr>
                </a:outerShdw>
              </a:effectLst>
            </a:rPr>
            <a:t>rerudzikunuro</a:t>
          </a:r>
          <a:r>
            <a:rPr lang="en-US" sz="1600" b="1" noProof="0" dirty="0">
              <a:effectLst>
                <a:outerShdw blurRad="38100" dist="38100" dir="2700000" algn="tl">
                  <a:srgbClr val="000000">
                    <a:alpha val="60000"/>
                  </a:srgbClr>
                </a:outerShdw>
              </a:effectLst>
            </a:rPr>
            <a:t> </a:t>
          </a:r>
          <a:r>
            <a:rPr lang="en-US" sz="1600" b="1" noProof="0" dirty="0" err="1">
              <a:effectLst>
                <a:outerShdw blurRad="38100" dist="38100" dir="2700000" algn="tl">
                  <a:srgbClr val="000000">
                    <a:alpha val="60000"/>
                  </a:srgbClr>
                </a:outerShdw>
              </a:effectLst>
            </a:rPr>
            <a:t>rakaziviswa</a:t>
          </a:r>
          <a:r>
            <a:rPr lang="en-US" sz="1600" b="1" noProof="0" dirty="0">
              <a:effectLst>
                <a:outerShdw blurRad="38100" dist="38100" dir="2700000" algn="tl">
                  <a:srgbClr val="000000">
                    <a:alpha val="60000"/>
                  </a:srgbClr>
                </a:outerShdw>
              </a:effectLst>
            </a:rPr>
            <a:t> </a:t>
          </a:r>
          <a:r>
            <a:rPr lang="en-US" sz="1600" b="1" noProof="0" dirty="0" err="1">
              <a:effectLst>
                <a:outerShdw blurRad="38100" dist="38100" dir="2700000" algn="tl">
                  <a:srgbClr val="000000">
                    <a:alpha val="60000"/>
                  </a:srgbClr>
                </a:outerShdw>
              </a:effectLst>
            </a:rPr>
            <a:t>kwaari</a:t>
          </a:r>
          <a:br>
            <a:rPr lang="en-US" sz="1600" b="1" noProof="0" dirty="0">
              <a:effectLst>
                <a:outerShdw blurRad="38100" dist="38100" dir="2700000" algn="tl">
                  <a:srgbClr val="000000">
                    <a:alpha val="60000"/>
                  </a:srgbClr>
                </a:outerShdw>
              </a:effectLst>
            </a:rPr>
          </a:br>
          <a:r>
            <a:rPr lang="en-US" sz="1600" b="1" noProof="0" dirty="0">
              <a:effectLst>
                <a:outerShdw blurRad="38100" dist="38100" dir="2700000" algn="tl">
                  <a:srgbClr val="000000">
                    <a:alpha val="60000"/>
                  </a:srgbClr>
                </a:outerShdw>
              </a:effectLst>
            </a:rPr>
            <a:t>(Gen. 22:1-3, 9-13).</a:t>
          </a:r>
          <a:endParaRPr lang="en-US" sz="1600" noProof="0" dirty="0">
            <a:effectLst>
              <a:outerShdw blurRad="38100" dist="38100" dir="2700000" algn="tl">
                <a:srgbClr val="000000">
                  <a:alpha val="60000"/>
                </a:srgbClr>
              </a:outerShdw>
            </a:effectLst>
          </a:endParaRPr>
        </a:p>
      </dgm:t>
    </dgm:pt>
    <dgm:pt modelId="{423A6DB8-6814-41AA-B090-4773B9A5A29D}" type="par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2" qsCatId="simple" csTypeId="urn:microsoft.com/office/officeart/2005/8/colors/colorful1#1" csCatId="colorful" phldr="1"/>
      <dgm:spPr/>
      <dgm:t>
        <a:bodyPr/>
        <a:lstStyle/>
        <a:p>
          <a:endParaRPr lang="es-ES"/>
        </a:p>
      </dgm:t>
    </dgm:pt>
    <dgm:pt modelId="{A7D4F87E-0341-4A97-BC66-2F68D2A2E44E}">
      <dgm:prSet custT="1"/>
      <dgm:spPr>
        <a:solidFill>
          <a:srgbClr val="9F7919"/>
        </a:solidFill>
      </dgm:spPr>
      <dgm:t>
        <a:bodyPr/>
        <a:lstStyle/>
        <a:p>
          <a:r>
            <a:rPr lang="en-US" sz="2000" b="1" noProof="0" dirty="0" err="1">
              <a:effectLst>
                <a:outerShdw blurRad="38100" dist="38100" dir="2700000" algn="tl">
                  <a:srgbClr val="000000">
                    <a:alpha val="59000"/>
                  </a:srgbClr>
                </a:outerShdw>
              </a:effectLst>
            </a:rPr>
            <a:t>KuShekemu</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akavimbiswa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kuti</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vana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vake</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vaizogara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nhaka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nyika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yeKenani</a:t>
          </a:r>
          <a:r>
            <a:rPr lang="en-US" sz="2000" b="1" noProof="0" dirty="0">
              <a:effectLst>
                <a:outerShdw blurRad="38100" dist="38100" dir="2700000" algn="tl">
                  <a:srgbClr val="000000">
                    <a:alpha val="59000"/>
                  </a:srgbClr>
                </a:outerShdw>
              </a:effectLst>
            </a:rPr>
            <a:t> (Gen. 12:6-7)</a:t>
          </a:r>
          <a:endParaRPr lang="en-US" sz="2000" noProof="0"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lstStyle/>
        <a:p>
          <a:pPr rtl="0"/>
          <a:r>
            <a:rPr lang="en-US" sz="1800" b="1" noProof="0" dirty="0" err="1">
              <a:effectLst>
                <a:outerShdw blurRad="38100" dist="38100" dir="2700000" algn="tl">
                  <a:srgbClr val="000000">
                    <a:alpha val="59000"/>
                  </a:srgbClr>
                </a:outerShdw>
              </a:effectLst>
            </a:rPr>
            <a:t>PaBheteri</a:t>
          </a:r>
          <a:r>
            <a:rPr lang="en-US" sz="1800" b="1" noProof="0" dirty="0">
              <a:effectLst>
                <a:outerShdw blurRad="38100" dist="38100" dir="2700000" algn="tl">
                  <a:srgbClr val="000000">
                    <a:alpha val="59000"/>
                  </a:srgbClr>
                </a:outerShdw>
              </a:effectLst>
            </a:rPr>
            <a:t>, </a:t>
          </a:r>
          <a:r>
            <a:rPr lang="en-US" sz="1800" b="1" noProof="0" dirty="0" err="1">
              <a:effectLst>
                <a:outerShdw blurRad="38100" dist="38100" dir="2700000" algn="tl">
                  <a:srgbClr val="000000">
                    <a:alpha val="59000"/>
                  </a:srgbClr>
                </a:outerShdw>
              </a:effectLst>
            </a:rPr>
            <a:t>Mwari</a:t>
          </a:r>
          <a:r>
            <a:rPr lang="en-US" sz="1800" b="1" noProof="0" dirty="0">
              <a:effectLst>
                <a:outerShdw blurRad="38100" dist="38100" dir="2700000" algn="tl">
                  <a:srgbClr val="000000">
                    <a:alpha val="59000"/>
                  </a:srgbClr>
                </a:outerShdw>
              </a:effectLst>
            </a:rPr>
            <a:t> </a:t>
          </a:r>
          <a:r>
            <a:rPr lang="en-US" sz="1800" b="1" noProof="0" dirty="0" err="1">
              <a:effectLst>
                <a:outerShdw blurRad="38100" dist="38100" dir="2700000" algn="tl">
                  <a:srgbClr val="000000">
                    <a:alpha val="59000"/>
                  </a:srgbClr>
                </a:outerShdw>
              </a:effectLst>
            </a:rPr>
            <a:t>akamutsidzira</a:t>
          </a:r>
          <a:r>
            <a:rPr lang="en-US" sz="1800" b="1" noProof="0" dirty="0">
              <a:effectLst>
                <a:outerShdw blurRad="38100" dist="38100" dir="2700000" algn="tl">
                  <a:srgbClr val="000000">
                    <a:alpha val="59000"/>
                  </a:srgbClr>
                </a:outerShdw>
              </a:effectLst>
            </a:rPr>
            <a:t> </a:t>
          </a:r>
          <a:r>
            <a:rPr lang="en-US" sz="1800" b="1" noProof="0" dirty="0" err="1">
              <a:effectLst>
                <a:outerShdw blurRad="38100" dist="38100" dir="2700000" algn="tl">
                  <a:srgbClr val="000000">
                    <a:alpha val="59000"/>
                  </a:srgbClr>
                </a:outerShdw>
              </a:effectLst>
            </a:rPr>
            <a:t>sungano</a:t>
          </a:r>
          <a:r>
            <a:rPr lang="en-US" sz="1800" b="1" noProof="0" dirty="0">
              <a:effectLst>
                <a:outerShdw blurRad="38100" dist="38100" dir="2700000" algn="tl">
                  <a:srgbClr val="000000">
                    <a:alpha val="59000"/>
                  </a:srgbClr>
                </a:outerShdw>
              </a:effectLst>
            </a:rPr>
            <a:t> </a:t>
          </a:r>
          <a:r>
            <a:rPr lang="en-US" sz="1800" b="1" noProof="0" dirty="0" err="1">
              <a:effectLst>
                <a:outerShdw blurRad="38100" dist="38100" dir="2700000" algn="tl">
                  <a:srgbClr val="000000">
                    <a:alpha val="59000"/>
                  </a:srgbClr>
                </a:outerShdw>
              </a:effectLst>
            </a:rPr>
            <a:t>yake</a:t>
          </a:r>
          <a:r>
            <a:rPr lang="en-US" sz="1800" b="1" noProof="0" dirty="0">
              <a:effectLst>
                <a:outerShdw blurRad="38100" dist="38100" dir="2700000" algn="tl">
                  <a:srgbClr val="000000">
                    <a:alpha val="59000"/>
                  </a:srgbClr>
                </a:outerShdw>
              </a:effectLst>
            </a:rPr>
            <a:t>, </a:t>
          </a:r>
          <a:r>
            <a:rPr lang="en-US" sz="1800" b="1" noProof="0" dirty="0" err="1">
              <a:effectLst>
                <a:outerShdw blurRad="38100" dist="38100" dir="2700000" algn="tl">
                  <a:srgbClr val="000000">
                    <a:alpha val="59000"/>
                  </a:srgbClr>
                </a:outerShdw>
              </a:effectLst>
            </a:rPr>
            <a:t>achimuudza</a:t>
          </a:r>
          <a:r>
            <a:rPr lang="en-US" sz="1800" b="1" noProof="0" dirty="0">
              <a:effectLst>
                <a:outerShdw blurRad="38100" dist="38100" dir="2700000" algn="tl">
                  <a:srgbClr val="000000">
                    <a:alpha val="59000"/>
                  </a:srgbClr>
                </a:outerShdw>
              </a:effectLst>
            </a:rPr>
            <a:t> </a:t>
          </a:r>
          <a:r>
            <a:rPr lang="en-US" sz="1800" b="1" noProof="0" dirty="0" err="1">
              <a:effectLst>
                <a:outerShdw blurRad="38100" dist="38100" dir="2700000" algn="tl">
                  <a:srgbClr val="000000">
                    <a:alpha val="59000"/>
                  </a:srgbClr>
                </a:outerShdw>
              </a:effectLst>
            </a:rPr>
            <a:t>kuti</a:t>
          </a:r>
          <a:r>
            <a:rPr lang="en-US" sz="1800" b="1" noProof="0" dirty="0">
              <a:effectLst>
                <a:outerShdw blurRad="38100" dist="38100" dir="2700000" algn="tl">
                  <a:srgbClr val="000000">
                    <a:alpha val="59000"/>
                  </a:srgbClr>
                </a:outerShdw>
              </a:effectLst>
            </a:rPr>
            <a:t> </a:t>
          </a:r>
          <a:r>
            <a:rPr lang="en-US" sz="1800" b="1" noProof="0" dirty="0" err="1">
              <a:effectLst>
                <a:outerShdw blurRad="38100" dist="38100" dir="2700000" algn="tl">
                  <a:srgbClr val="000000">
                    <a:alpha val="59000"/>
                  </a:srgbClr>
                </a:outerShdw>
              </a:effectLst>
            </a:rPr>
            <a:t>vazukuru</a:t>
          </a:r>
          <a:r>
            <a:rPr lang="en-US" sz="1800" b="1" noProof="0" dirty="0">
              <a:effectLst>
                <a:outerShdw blurRad="38100" dist="38100" dir="2700000" algn="tl">
                  <a:srgbClr val="000000">
                    <a:alpha val="59000"/>
                  </a:srgbClr>
                </a:outerShdw>
              </a:effectLst>
            </a:rPr>
            <a:t> </a:t>
          </a:r>
          <a:r>
            <a:rPr lang="en-US" sz="1800" b="1" noProof="0" dirty="0" err="1">
              <a:effectLst>
                <a:outerShdw blurRad="38100" dist="38100" dir="2700000" algn="tl">
                  <a:srgbClr val="000000">
                    <a:alpha val="59000"/>
                  </a:srgbClr>
                </a:outerShdw>
              </a:effectLst>
            </a:rPr>
            <a:t>vake</a:t>
          </a:r>
          <a:r>
            <a:rPr lang="en-US" sz="1800" b="1" noProof="0" dirty="0">
              <a:effectLst>
                <a:outerShdw blurRad="38100" dist="38100" dir="2700000" algn="tl">
                  <a:srgbClr val="000000">
                    <a:alpha val="59000"/>
                  </a:srgbClr>
                </a:outerShdw>
              </a:effectLst>
            </a:rPr>
            <a:t> </a:t>
          </a:r>
          <a:r>
            <a:rPr lang="en-US" sz="1800" b="1" noProof="0" dirty="0" err="1">
              <a:effectLst>
                <a:outerShdw blurRad="38100" dist="38100" dir="2700000" algn="tl">
                  <a:srgbClr val="000000">
                    <a:alpha val="59000"/>
                  </a:srgbClr>
                </a:outerShdw>
              </a:effectLst>
            </a:rPr>
            <a:t>vaizofanana</a:t>
          </a:r>
          <a:r>
            <a:rPr lang="en-US" sz="1800" b="1" noProof="0" dirty="0">
              <a:effectLst>
                <a:outerShdw blurRad="38100" dist="38100" dir="2700000" algn="tl">
                  <a:srgbClr val="000000">
                    <a:alpha val="59000"/>
                  </a:srgbClr>
                </a:outerShdw>
              </a:effectLst>
            </a:rPr>
            <a:t> ne “</a:t>
          </a:r>
          <a:r>
            <a:rPr lang="en-US" sz="1800" b="1" noProof="0" dirty="0" err="1">
              <a:effectLst>
                <a:outerShdw blurRad="38100" dist="38100" dir="2700000" algn="tl">
                  <a:srgbClr val="000000">
                    <a:alpha val="59000"/>
                  </a:srgbClr>
                </a:outerShdw>
              </a:effectLst>
            </a:rPr>
            <a:t>guruʋa</a:t>
          </a:r>
          <a:r>
            <a:rPr lang="en-US" sz="1800" b="1" noProof="0" dirty="0">
              <a:effectLst>
                <a:outerShdw blurRad="38100" dist="38100" dir="2700000" algn="tl">
                  <a:srgbClr val="000000">
                    <a:alpha val="59000"/>
                  </a:srgbClr>
                </a:outerShdw>
              </a:effectLst>
            </a:rPr>
            <a:t> </a:t>
          </a:r>
          <a:r>
            <a:rPr lang="en-US" sz="1800" b="1" noProof="0" dirty="0" err="1">
              <a:effectLst>
                <a:outerShdw blurRad="38100" dist="38100" dir="2700000" algn="tl">
                  <a:srgbClr val="000000">
                    <a:alpha val="59000"/>
                  </a:srgbClr>
                </a:outerShdw>
              </a:effectLst>
            </a:rPr>
            <a:t>renyika</a:t>
          </a:r>
          <a:r>
            <a:rPr lang="en-US" sz="1800" b="1" noProof="0" dirty="0">
              <a:effectLst>
                <a:outerShdw blurRad="38100" dist="38100" dir="2700000" algn="tl">
                  <a:srgbClr val="000000">
                    <a:alpha val="59000"/>
                  </a:srgbClr>
                </a:outerShdw>
              </a:effectLst>
            </a:rPr>
            <a:t>” (Gen. 13:14-18)</a:t>
          </a:r>
          <a:endParaRPr lang="en-US" sz="1800" noProof="0"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lstStyle/>
        <a:p>
          <a:r>
            <a:rPr lang="en-US" sz="2000" b="1" noProof="0" dirty="0" err="1">
              <a:effectLst>
                <a:outerShdw blurRad="38100" dist="38100" dir="2700000" algn="tl">
                  <a:srgbClr val="000000">
                    <a:alpha val="59000"/>
                  </a:srgbClr>
                </a:outerShdw>
              </a:effectLst>
            </a:rPr>
            <a:t>KuMamre</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akavimbiswa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kuti</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vana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vake</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vaizowanda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senyeredzi</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Iye</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akatenda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Jehova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akamuti</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ndiko</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kururama</a:t>
          </a:r>
          <a:r>
            <a:rPr lang="en-US" sz="2000" b="1" noProof="0" dirty="0">
              <a:effectLst>
                <a:outerShdw blurRad="38100" dist="38100" dir="2700000" algn="tl">
                  <a:srgbClr val="000000">
                    <a:alpha val="59000"/>
                  </a:srgbClr>
                </a:outerShdw>
              </a:effectLst>
            </a:rPr>
            <a:t> </a:t>
          </a:r>
          <a:r>
            <a:rPr lang="en-US" sz="2000" b="1" noProof="0" dirty="0" err="1">
              <a:effectLst>
                <a:outerShdw blurRad="38100" dist="38100" dir="2700000" algn="tl">
                  <a:srgbClr val="000000">
                    <a:alpha val="59000"/>
                  </a:srgbClr>
                </a:outerShdw>
              </a:effectLst>
            </a:rPr>
            <a:t>kwake</a:t>
          </a:r>
          <a:r>
            <a:rPr lang="en-US" sz="2000" b="1" noProof="0" dirty="0">
              <a:effectLst>
                <a:outerShdw blurRad="38100" dist="38100" dir="2700000" algn="tl">
                  <a:srgbClr val="000000">
                    <a:alpha val="59000"/>
                  </a:srgbClr>
                </a:outerShdw>
              </a:effectLst>
            </a:rPr>
            <a:t>” (Gen. 15:1-6)</a:t>
          </a:r>
          <a:endParaRPr lang="en-US" sz="2000" noProof="0"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1" qsCatId="3D" csTypeId="urn:microsoft.com/office/officeart/2005/8/colors/colorful1#2"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lang="en-US" sz="1800" b="1" noProof="0" dirty="0" err="1"/>
            <a:t>Kukwezva</a:t>
          </a:r>
          <a:r>
            <a:rPr lang="en-US" sz="1800" b="1" noProof="0" dirty="0"/>
            <a:t> </a:t>
          </a:r>
          <a:r>
            <a:rPr lang="en-US" sz="1800" b="1" noProof="0" dirty="0" err="1"/>
            <a:t>kwake</a:t>
          </a:r>
          <a:r>
            <a:rPr lang="en-US" sz="1800" b="1" noProof="0" dirty="0"/>
            <a:t> </a:t>
          </a:r>
          <a:r>
            <a:rPr lang="en-US" sz="1800" b="1" noProof="0" dirty="0" err="1"/>
            <a:t>kwakanga</a:t>
          </a:r>
          <a:r>
            <a:rPr lang="en-US" sz="1800" b="1" noProof="0" dirty="0"/>
            <a:t> </a:t>
          </a:r>
          <a:r>
            <a:rPr lang="en-US" sz="1800" b="1" noProof="0" dirty="0" err="1"/>
            <a:t>kusiri</a:t>
          </a:r>
          <a:r>
            <a:rPr lang="en-US" sz="1800" b="1" noProof="0" dirty="0"/>
            <a:t> </a:t>
          </a:r>
          <a:r>
            <a:rPr lang="en-US" sz="1800" b="1" noProof="0" dirty="0" err="1"/>
            <a:t>kwenyama</a:t>
          </a:r>
          <a:r>
            <a:rPr lang="en-US" sz="1800" b="1" noProof="0" dirty="0"/>
            <a:t>, </a:t>
          </a:r>
          <a:r>
            <a:rPr lang="en-US" sz="1800" b="1" noProof="0" dirty="0" err="1"/>
            <a:t>asi</a:t>
          </a:r>
          <a:r>
            <a:rPr lang="en-US" sz="1800" b="1" noProof="0" dirty="0"/>
            <a:t> </a:t>
          </a:r>
          <a:r>
            <a:rPr lang="en-US" sz="1800" b="1" noProof="0" dirty="0" err="1"/>
            <a:t>kwemweya</a:t>
          </a:r>
          <a:r>
            <a:rPr lang="en-US" sz="1800" b="1" noProof="0" dirty="0"/>
            <a:t> (v. 2)</a:t>
          </a:r>
          <a:endParaRPr lang="en-US" sz="1800" noProof="0" dirty="0"/>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en-US" sz="1800" b="1" noProof="0" dirty="0" err="1"/>
            <a:t>Wakaɀidzwa</a:t>
          </a:r>
          <a:r>
            <a:rPr lang="en-US" sz="1800" b="1" noProof="0" dirty="0"/>
            <a:t>, </a:t>
          </a:r>
          <a:r>
            <a:rPr lang="en-US" sz="1800" b="1" noProof="0" dirty="0" err="1"/>
            <a:t>nokurashwa</a:t>
          </a:r>
          <a:r>
            <a:rPr lang="en-US" sz="1800" b="1" noProof="0" dirty="0"/>
            <a:t> (v. 3)</a:t>
          </a:r>
          <a:endParaRPr lang="en-US" sz="1800" noProof="0" dirty="0"/>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en-US" sz="1800" b="1" noProof="0" dirty="0" err="1"/>
            <a:t>Kunyange</a:t>
          </a:r>
          <a:r>
            <a:rPr lang="en-US" sz="1800" b="1" noProof="0" dirty="0"/>
            <a:t> </a:t>
          </a:r>
          <a:r>
            <a:rPr lang="en-US" sz="1800" b="1" noProof="0" dirty="0" err="1"/>
            <a:t>zvazvo</a:t>
          </a:r>
          <a:r>
            <a:rPr lang="en-US" sz="1800" b="1" noProof="0" dirty="0"/>
            <a:t> </a:t>
          </a:r>
          <a:r>
            <a:rPr lang="en-US" sz="1800" b="1" noProof="0" dirty="0" err="1"/>
            <a:t>akaporesa</a:t>
          </a:r>
          <a:r>
            <a:rPr lang="en-US" sz="1800" b="1" noProof="0" dirty="0"/>
            <a:t> </a:t>
          </a:r>
          <a:r>
            <a:rPr lang="en-US" sz="1800" b="1" noProof="0" dirty="0" err="1"/>
            <a:t>vanhu</a:t>
          </a:r>
          <a:r>
            <a:rPr lang="en-US" sz="1800" b="1" noProof="0" dirty="0"/>
            <a:t> </a:t>
          </a:r>
          <a:r>
            <a:rPr lang="en-US" sz="1800" b="1" noProof="0" dirty="0" err="1"/>
            <a:t>vazhinji</a:t>
          </a:r>
          <a:r>
            <a:rPr lang="en-US" sz="1800" b="1" noProof="0" dirty="0"/>
            <a:t>, </a:t>
          </a:r>
          <a:r>
            <a:rPr lang="en-US" sz="1800" b="1" noProof="0" dirty="0" err="1"/>
            <a:t>havana</a:t>
          </a:r>
          <a:r>
            <a:rPr lang="en-US" sz="1800" b="1" noProof="0" dirty="0"/>
            <a:t> </a:t>
          </a:r>
          <a:r>
            <a:rPr lang="en-US" sz="1800" b="1" noProof="0" dirty="0" err="1"/>
            <a:t>kumugamuchira</a:t>
          </a:r>
          <a:r>
            <a:rPr lang="en-US" sz="1800" b="1" noProof="0" dirty="0"/>
            <a:t> (v. 4)</a:t>
          </a:r>
          <a:endParaRPr lang="en-US" sz="1800" noProof="0" dirty="0"/>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en-US" sz="1700" b="1" noProof="0" dirty="0" err="1"/>
            <a:t>Kuburikidza</a:t>
          </a:r>
          <a:r>
            <a:rPr lang="en-US" sz="1700" b="1" noProof="0" dirty="0"/>
            <a:t> </a:t>
          </a:r>
          <a:r>
            <a:rPr lang="en-US" sz="1700" b="1" noProof="0" dirty="0" err="1"/>
            <a:t>nerufu</a:t>
          </a:r>
          <a:r>
            <a:rPr lang="en-US" sz="1700" b="1" noProof="0" dirty="0"/>
            <a:t> </a:t>
          </a:r>
          <a:r>
            <a:rPr lang="en-US" sz="1700" b="1" noProof="0" dirty="0" err="1"/>
            <a:t>rwake</a:t>
          </a:r>
          <a:r>
            <a:rPr lang="en-US" sz="1700" b="1" noProof="0" dirty="0"/>
            <a:t> </a:t>
          </a:r>
          <a:r>
            <a:rPr lang="en-US" sz="1700" b="1" noProof="0" dirty="0" err="1"/>
            <a:t>pamuchinjikwa</a:t>
          </a:r>
          <a:r>
            <a:rPr lang="en-US" sz="1700" b="1" noProof="0" dirty="0"/>
            <a:t>, </a:t>
          </a:r>
          <a:r>
            <a:rPr lang="en-US" sz="1700" b="1" noProof="0" dirty="0" err="1"/>
            <a:t>anotipa</a:t>
          </a:r>
          <a:r>
            <a:rPr lang="en-US" sz="1700" b="1" noProof="0" dirty="0"/>
            <a:t> </a:t>
          </a:r>
          <a:r>
            <a:rPr lang="en-US" sz="1700" b="1" noProof="0" dirty="0" err="1"/>
            <a:t>ruponeso</a:t>
          </a:r>
          <a:r>
            <a:rPr lang="en-US" sz="1700" b="1" noProof="0" dirty="0"/>
            <a:t> (v. 5)</a:t>
          </a:r>
          <a:endParaRPr lang="en-US" sz="1700" noProof="0" dirty="0"/>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en-US" sz="1800" b="1" noProof="0" dirty="0" err="1"/>
            <a:t>Jehova</a:t>
          </a:r>
          <a:r>
            <a:rPr lang="en-US" sz="1800" b="1" noProof="0" dirty="0"/>
            <a:t> </a:t>
          </a:r>
          <a:r>
            <a:rPr lang="en-US" sz="1800" b="1" noProof="0" dirty="0" err="1"/>
            <a:t>wakaisa</a:t>
          </a:r>
          <a:r>
            <a:rPr lang="en-US" sz="1800" b="1" noProof="0" dirty="0"/>
            <a:t> </a:t>
          </a:r>
          <a:r>
            <a:rPr lang="en-US" sz="1800" b="1" noProof="0" dirty="0" err="1"/>
            <a:t>pamsoro</a:t>
          </a:r>
          <a:r>
            <a:rPr lang="en-US" sz="1800" b="1" noProof="0" dirty="0"/>
            <a:t> </a:t>
          </a:r>
          <a:r>
            <a:rPr lang="en-US" sz="1800" b="1" noProof="0" dirty="0" err="1"/>
            <a:t>pake</a:t>
          </a:r>
          <a:r>
            <a:rPr lang="en-US" sz="1800" b="1" noProof="0" dirty="0"/>
            <a:t> </a:t>
          </a:r>
          <a:r>
            <a:rPr lang="en-US" sz="1800" b="1" noProof="0" dirty="0" err="1"/>
            <a:t>kuipa</a:t>
          </a:r>
          <a:r>
            <a:rPr lang="en-US" sz="1800" b="1" noProof="0" dirty="0"/>
            <a:t> </a:t>
          </a:r>
          <a:r>
            <a:rPr lang="en-US" sz="1800" b="1" noProof="0" dirty="0" err="1"/>
            <a:t>kweɗu</a:t>
          </a:r>
          <a:r>
            <a:rPr lang="en-US" sz="1800" b="1" noProof="0" dirty="0"/>
            <a:t> </a:t>
          </a:r>
          <a:r>
            <a:rPr lang="en-US" sz="1800" b="1" noProof="0" dirty="0" err="1"/>
            <a:t>tose</a:t>
          </a:r>
          <a:r>
            <a:rPr lang="en-US" sz="1800" b="1" noProof="0" dirty="0"/>
            <a:t> (v. 6)</a:t>
          </a:r>
          <a:endParaRPr lang="en-US" sz="1800" noProof="0" dirty="0"/>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en-US" sz="1800" b="1" noProof="0" dirty="0" err="1"/>
            <a:t>Haana</a:t>
          </a:r>
          <a:r>
            <a:rPr lang="en-US" sz="1800" b="1" noProof="0" dirty="0"/>
            <a:t> </a:t>
          </a:r>
          <a:r>
            <a:rPr lang="en-US" sz="1800" b="1" noProof="0" dirty="0" err="1"/>
            <a:t>kuzvidzivirira</a:t>
          </a:r>
          <a:r>
            <a:rPr lang="en-US" sz="1800" b="1" noProof="0" dirty="0"/>
            <a:t> </a:t>
          </a:r>
          <a:r>
            <a:rPr lang="en-US" sz="1800" b="1" noProof="0" dirty="0" err="1"/>
            <a:t>pamberi</a:t>
          </a:r>
          <a:r>
            <a:rPr lang="en-US" sz="1800" b="1" noProof="0" dirty="0"/>
            <a:t> </a:t>
          </a:r>
          <a:r>
            <a:rPr lang="en-US" sz="1800" b="1" noProof="0" dirty="0" err="1"/>
            <a:t>pevaimupomera</a:t>
          </a:r>
          <a:r>
            <a:rPr lang="en-US" sz="1800" b="1" noProof="0" dirty="0"/>
            <a:t> </a:t>
          </a:r>
          <a:r>
            <a:rPr lang="en-US" sz="1800" b="1" noProof="0" dirty="0" err="1"/>
            <a:t>mhosva</a:t>
          </a:r>
          <a:r>
            <a:rPr lang="en-US" sz="1800" b="1" noProof="0" dirty="0"/>
            <a:t> (v. 7)</a:t>
          </a:r>
          <a:endParaRPr lang="en-US" sz="1800" noProof="0" dirty="0"/>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r>
            <a:rPr lang="en-US" sz="1800" b="1" noProof="0" dirty="0" err="1"/>
            <a:t>Akatongwa</a:t>
          </a:r>
          <a:r>
            <a:rPr lang="en-US" sz="1800" b="1" noProof="0" dirty="0"/>
            <a:t> </a:t>
          </a:r>
          <a:r>
            <a:rPr lang="en-US" sz="1800" b="1" noProof="0" dirty="0" err="1"/>
            <a:t>akatongerwa</a:t>
          </a:r>
          <a:r>
            <a:rPr lang="en-US" sz="1800" b="1" noProof="0" dirty="0"/>
            <a:t> </a:t>
          </a:r>
          <a:r>
            <a:rPr lang="en-US" sz="1800" b="1" noProof="0" dirty="0" err="1"/>
            <a:t>rufu</a:t>
          </a:r>
          <a:r>
            <a:rPr lang="en-US" sz="1800" b="1" noProof="0" dirty="0"/>
            <a:t> (v. 8)</a:t>
          </a:r>
          <a:endParaRPr lang="en-US" sz="1800" noProof="0" dirty="0"/>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r>
            <a:rPr lang="en-US" sz="1800" b="1" noProof="0" dirty="0" err="1"/>
            <a:t>Akavigwa</a:t>
          </a:r>
          <a:r>
            <a:rPr lang="en-US" sz="1800" b="1" noProof="0" dirty="0"/>
            <a:t> </a:t>
          </a:r>
          <a:r>
            <a:rPr lang="en-US" sz="1800" b="1" noProof="0" dirty="0" err="1"/>
            <a:t>pamwe</a:t>
          </a:r>
          <a:r>
            <a:rPr lang="en-US" sz="1800" b="1" noProof="0" dirty="0"/>
            <a:t> </a:t>
          </a:r>
          <a:r>
            <a:rPr lang="en-US" sz="1800" b="1" noProof="0" dirty="0" err="1"/>
            <a:t>chete</a:t>
          </a:r>
          <a:r>
            <a:rPr lang="en-US" sz="1800" b="1" noProof="0" dirty="0"/>
            <a:t> </a:t>
          </a:r>
          <a:r>
            <a:rPr lang="en-US" sz="1800" b="1" noProof="0" dirty="0" err="1"/>
            <a:t>navapfumi</a:t>
          </a:r>
          <a:r>
            <a:rPr lang="en-US" sz="1800" b="1" noProof="0" dirty="0"/>
            <a:t> (v. 9a)</a:t>
          </a:r>
          <a:endParaRPr lang="en-US" sz="1800" noProof="0" dirty="0"/>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r>
            <a:rPr lang="en-US" sz="1800" b="1" noProof="0" dirty="0" err="1"/>
            <a:t>Haana</a:t>
          </a:r>
          <a:r>
            <a:rPr lang="en-US" sz="1800" b="1" noProof="0" dirty="0"/>
            <a:t> </a:t>
          </a:r>
          <a:r>
            <a:rPr lang="en-US" sz="1800" b="1" noProof="0" dirty="0" err="1"/>
            <a:t>kumbobvira</a:t>
          </a:r>
          <a:r>
            <a:rPr lang="en-US" sz="1800" b="1" noProof="0" dirty="0"/>
            <a:t> </a:t>
          </a:r>
          <a:r>
            <a:rPr lang="en-US" sz="1800" b="1" noProof="0" dirty="0" err="1"/>
            <a:t>aita</a:t>
          </a:r>
          <a:r>
            <a:rPr lang="en-US" sz="1800" b="1" noProof="0" dirty="0"/>
            <a:t> </a:t>
          </a:r>
          <a:r>
            <a:rPr lang="en-US" sz="1800" b="1" noProof="0" dirty="0" err="1"/>
            <a:t>chivi</a:t>
          </a:r>
          <a:br>
            <a:rPr lang="en-US" sz="1800" b="1" noProof="0" dirty="0"/>
          </a:br>
          <a:r>
            <a:rPr lang="en-US" sz="1800" b="1" noProof="0" dirty="0"/>
            <a:t>(v. 9b)</a:t>
          </a:r>
          <a:endParaRPr lang="en-US" sz="1800" noProof="0" dirty="0"/>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r>
            <a:rPr lang="en-US" sz="1700" b="1" noProof="0" dirty="0" err="1"/>
            <a:t>Akamuka</a:t>
          </a:r>
          <a:r>
            <a:rPr lang="en-US" sz="1700" b="1" noProof="0" dirty="0"/>
            <a:t> </a:t>
          </a:r>
          <a:r>
            <a:rPr lang="en-US" sz="1700" b="1" noProof="0" dirty="0" err="1"/>
            <a:t>zvakare</a:t>
          </a:r>
          <a:r>
            <a:rPr lang="en-US" sz="1700" b="1" noProof="0" dirty="0"/>
            <a:t> </a:t>
          </a:r>
          <a:r>
            <a:rPr lang="en-US" sz="1700" b="1" noProof="0" dirty="0" err="1"/>
            <a:t>mushure</a:t>
          </a:r>
          <a:r>
            <a:rPr lang="en-US" sz="1700" b="1" noProof="0" dirty="0"/>
            <a:t> </a:t>
          </a:r>
          <a:r>
            <a:rPr lang="en-US" sz="1700" b="1" noProof="0" dirty="0" err="1"/>
            <a:t>mekufa</a:t>
          </a:r>
          <a:r>
            <a:rPr lang="en-US" sz="1700" b="1" noProof="0" dirty="0"/>
            <a:t> </a:t>
          </a:r>
          <a:r>
            <a:rPr lang="en-US" sz="1700" b="1" noProof="0" dirty="0" err="1"/>
            <a:t>kwake</a:t>
          </a:r>
          <a:r>
            <a:rPr lang="en-US" sz="1700" b="1" noProof="0" dirty="0"/>
            <a:t> </a:t>
          </a:r>
          <a:r>
            <a:rPr lang="en-US" sz="1700" b="1" noProof="0" dirty="0" err="1"/>
            <a:t>kwekuyananisa</a:t>
          </a:r>
          <a:r>
            <a:rPr lang="en-US" sz="1700" b="1" noProof="0" dirty="0"/>
            <a:t> (v. 10)</a:t>
          </a:r>
          <a:endParaRPr lang="en-US" sz="1700" noProof="0" dirty="0"/>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r>
            <a:rPr lang="es-ES" sz="1800" b="1" noProof="0" dirty="0" err="1"/>
            <a:t>Rimwe</a:t>
          </a:r>
          <a:r>
            <a:rPr lang="es-ES" sz="1800" b="1" noProof="0" dirty="0"/>
            <a:t> </a:t>
          </a:r>
          <a:r>
            <a:rPr lang="es-ES" sz="1800" b="1" noProof="0" dirty="0" err="1"/>
            <a:t>zuva</a:t>
          </a:r>
          <a:r>
            <a:rPr lang="es-ES" sz="1800" b="1" noProof="0" dirty="0"/>
            <a:t> </a:t>
          </a:r>
          <a:r>
            <a:rPr lang="es-ES" sz="1800" b="1" noProof="0" dirty="0" err="1"/>
            <a:t>achagara</a:t>
          </a:r>
          <a:r>
            <a:rPr lang="es-ES" sz="1800" b="1" noProof="0" dirty="0"/>
            <a:t> </a:t>
          </a:r>
          <a:r>
            <a:rPr lang="es-ES" sz="1800" b="1" noProof="0" dirty="0" err="1"/>
            <a:t>nevaya</a:t>
          </a:r>
          <a:r>
            <a:rPr lang="es-ES" sz="1800" b="1" noProof="0" dirty="0"/>
            <a:t> </a:t>
          </a:r>
          <a:r>
            <a:rPr lang="es-ES" sz="1800" b="1" noProof="0" dirty="0" err="1"/>
            <a:t>vaakadzikunura</a:t>
          </a:r>
          <a:br>
            <a:rPr lang="es-ES" sz="1800" b="1" noProof="0" dirty="0"/>
          </a:br>
          <a:r>
            <a:rPr lang="en-US" sz="1800" b="1" noProof="0" dirty="0"/>
            <a:t>(v. 11)</a:t>
          </a:r>
          <a:endParaRPr lang="en-US" sz="1800" noProof="0" dirty="0"/>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r>
            <a:rPr lang="en-US" sz="1800" b="1" noProof="0" dirty="0"/>
            <a:t>Iko </a:t>
          </a:r>
          <a:r>
            <a:rPr lang="en-US" sz="1800" b="1" noProof="0" dirty="0" err="1"/>
            <a:t>zvino</a:t>
          </a:r>
          <a:r>
            <a:rPr lang="en-US" sz="1800" b="1" noProof="0" dirty="0"/>
            <a:t>, </a:t>
          </a:r>
          <a:r>
            <a:rPr lang="en-US" sz="1800" b="1" noProof="0" dirty="0" err="1"/>
            <a:t>anotireverera</a:t>
          </a:r>
          <a:r>
            <a:rPr lang="en-US" sz="1800" b="1" noProof="0" dirty="0"/>
            <a:t> (v. 12)</a:t>
          </a:r>
          <a:endParaRPr lang="en-US" sz="1800" noProof="0" dirty="0"/>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err="1">
              <a:effectLst>
                <a:outerShdw blurRad="38100" dist="38100" dir="2700000" algn="tl">
                  <a:srgbClr val="000000">
                    <a:alpha val="60000"/>
                  </a:srgbClr>
                </a:outerShdw>
              </a:effectLst>
            </a:rPr>
            <a:t>Panguva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iyoyo</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chaiyo</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Mwari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akaita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sungano</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naAbhuramu</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achipfuura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nepakati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pezvibayiro</a:t>
          </a:r>
          <a:r>
            <a:rPr lang="en-US" sz="2000" b="1" kern="1200" noProof="0" dirty="0">
              <a:effectLst>
                <a:outerShdw blurRad="38100" dist="38100" dir="2700000" algn="tl">
                  <a:srgbClr val="000000">
                    <a:alpha val="60000"/>
                  </a:srgbClr>
                </a:outerShdw>
              </a:effectLst>
            </a:rPr>
            <a:t> (Gen. 15:7-21)</a:t>
          </a:r>
          <a:endParaRPr lang="en-US" sz="2000" kern="1200" noProof="0" dirty="0">
            <a:effectLst>
              <a:outerShdw blurRad="38100" dist="38100" dir="2700000" algn="tl">
                <a:srgbClr val="000000">
                  <a:alpha val="60000"/>
                </a:srgbClr>
              </a:outerShdw>
            </a:effectLst>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err="1">
              <a:effectLst>
                <a:outerShdw blurRad="38100" dist="38100" dir="2700000" algn="tl">
                  <a:srgbClr val="000000">
                    <a:alpha val="60000"/>
                  </a:srgbClr>
                </a:outerShdw>
              </a:effectLst>
            </a:rPr>
            <a:t>Mwari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akachinja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zita</a:t>
          </a:r>
          <a:r>
            <a:rPr lang="en-US" sz="2000" b="1" kern="1200" noProof="0" dirty="0">
              <a:effectLst>
                <a:outerShdw blurRad="38100" dist="38100" dir="2700000" algn="tl">
                  <a:srgbClr val="000000">
                    <a:alpha val="60000"/>
                  </a:srgbClr>
                </a:outerShdw>
              </a:effectLst>
            </a:rPr>
            <a:t> rake near Sara, </a:t>
          </a:r>
          <a:r>
            <a:rPr lang="en-US" sz="2000" b="1" kern="1200" noProof="0" dirty="0" err="1">
              <a:effectLst>
                <a:outerShdw blurRad="38100" dist="38100" dir="2700000" algn="tl">
                  <a:srgbClr val="000000">
                    <a:alpha val="60000"/>
                  </a:srgbClr>
                </a:outerShdw>
              </a:effectLst>
            </a:rPr>
            <a:t>uye</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akamuvimbisa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kuti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vedzinza</a:t>
          </a:r>
          <a:r>
            <a:rPr lang="en-US" sz="2000" b="1" kern="1200" noProof="0" dirty="0">
              <a:effectLst>
                <a:outerShdw blurRad="38100" dist="38100" dir="2700000" algn="tl">
                  <a:srgbClr val="000000">
                    <a:alpha val="60000"/>
                  </a:srgbClr>
                </a:outerShdw>
              </a:effectLst>
            </a:rPr>
            <a:t> rake </a:t>
          </a:r>
          <a:r>
            <a:rPr lang="en-US" sz="2000" b="1" kern="1200" noProof="0" dirty="0" err="1">
              <a:effectLst>
                <a:outerShdw blurRad="38100" dist="38100" dir="2700000" algn="tl">
                  <a:srgbClr val="000000">
                    <a:alpha val="60000"/>
                  </a:srgbClr>
                </a:outerShdw>
              </a:effectLst>
            </a:rPr>
            <a:t>vaizova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mwanakomana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waSara</a:t>
          </a:r>
          <a:br>
            <a:rPr lang="en-US" sz="2000" b="1" kern="1200" noProof="0" dirty="0">
              <a:effectLst>
                <a:outerShdw blurRad="38100" dist="38100" dir="2700000" algn="tl">
                  <a:srgbClr val="000000">
                    <a:alpha val="60000"/>
                  </a:srgbClr>
                </a:outerShdw>
              </a:effectLst>
            </a:rPr>
          </a:br>
          <a:r>
            <a:rPr lang="en-US" sz="2000" b="1" kern="1200" noProof="0" dirty="0">
              <a:effectLst>
                <a:outerShdw blurRad="38100" dist="38100" dir="2700000" algn="tl">
                  <a:srgbClr val="000000">
                    <a:alpha val="60000"/>
                  </a:srgbClr>
                </a:outerShdw>
              </a:effectLst>
            </a:rPr>
            <a:t>(Gen. 17:1-8, 15-16)</a:t>
          </a:r>
          <a:endParaRPr lang="en-US" sz="2000" kern="1200" noProof="0" dirty="0">
            <a:effectLst>
              <a:outerShdw blurRad="38100" dist="38100" dir="2700000" algn="tl">
                <a:srgbClr val="000000">
                  <a:alpha val="60000"/>
                </a:srgbClr>
              </a:outerShdw>
            </a:effectLst>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err="1">
              <a:effectLst>
                <a:outerShdw blurRad="38100" dist="38100" dir="2700000" algn="tl">
                  <a:srgbClr val="000000">
                    <a:alpha val="60000"/>
                  </a:srgbClr>
                </a:outerShdw>
              </a:effectLst>
            </a:rPr>
            <a:t>Mwari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akazviratidza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kuna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Abhurahamu</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ari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mumuviri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pamwe</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chete</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nengirozi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mbiri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vakazivisa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kwaari</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nezvekuzvarwa</a:t>
          </a:r>
          <a:r>
            <a:rPr lang="en-US" sz="2000" b="1" kern="1200" noProof="0" dirty="0">
              <a:effectLst>
                <a:outerShdw blurRad="38100" dist="38100" dir="2700000" algn="tl">
                  <a:srgbClr val="000000">
                    <a:alpha val="60000"/>
                  </a:srgbClr>
                </a:outerShdw>
              </a:effectLst>
            </a:rPr>
            <a:t> </a:t>
          </a:r>
          <a:r>
            <a:rPr lang="en-US" sz="2000" b="1" kern="1200" noProof="0" dirty="0" err="1">
              <a:effectLst>
                <a:outerShdw blurRad="38100" dist="38100" dir="2700000" algn="tl">
                  <a:srgbClr val="000000">
                    <a:alpha val="60000"/>
                  </a:srgbClr>
                </a:outerShdw>
              </a:effectLst>
            </a:rPr>
            <a:t>kwaIsaka</a:t>
          </a:r>
          <a:r>
            <a:rPr lang="en-US" sz="2000" b="1" kern="1200" noProof="0" dirty="0">
              <a:effectLst>
                <a:outerShdw blurRad="38100" dist="38100" dir="2700000" algn="tl">
                  <a:srgbClr val="000000">
                    <a:alpha val="60000"/>
                  </a:srgbClr>
                </a:outerShdw>
              </a:effectLst>
            </a:rPr>
            <a:t> (Gen. 18:1-2, 10)</a:t>
          </a:r>
          <a:endParaRPr lang="en-US" sz="2000" kern="1200" noProof="0" dirty="0">
            <a:effectLst>
              <a:outerShdw blurRad="38100" dist="38100" dir="2700000" algn="tl">
                <a:srgbClr val="000000">
                  <a:alpha val="60000"/>
                </a:srgbClr>
              </a:outerShdw>
            </a:effectLst>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noProof="0" dirty="0" err="1">
              <a:effectLst>
                <a:outerShdw blurRad="38100" dist="38100" dir="2700000" algn="tl">
                  <a:srgbClr val="000000">
                    <a:alpha val="60000"/>
                  </a:srgbClr>
                </a:outerShdw>
              </a:effectLst>
            </a:rPr>
            <a:t>Mwari</a:t>
          </a:r>
          <a:r>
            <a:rPr lang="en-US" sz="1600" b="1" kern="1200" noProof="0" dirty="0">
              <a:effectLst>
                <a:outerShdw blurRad="38100" dist="38100" dir="2700000" algn="tl">
                  <a:srgbClr val="000000">
                    <a:alpha val="60000"/>
                  </a:srgbClr>
                </a:outerShdw>
              </a:effectLst>
            </a:rPr>
            <a:t> </a:t>
          </a:r>
          <a:r>
            <a:rPr lang="en-US" sz="1600" b="1" kern="1200" noProof="0" dirty="0" err="1">
              <a:effectLst>
                <a:outerShdw blurRad="38100" dist="38100" dir="2700000" algn="tl">
                  <a:srgbClr val="000000">
                    <a:alpha val="60000"/>
                  </a:srgbClr>
                </a:outerShdw>
              </a:effectLst>
            </a:rPr>
            <a:t>akakumbira</a:t>
          </a:r>
          <a:r>
            <a:rPr lang="en-US" sz="1600" b="1" kern="1200" noProof="0" dirty="0">
              <a:effectLst>
                <a:outerShdw blurRad="38100" dist="38100" dir="2700000" algn="tl">
                  <a:srgbClr val="000000">
                    <a:alpha val="60000"/>
                  </a:srgbClr>
                </a:outerShdw>
              </a:effectLst>
            </a:rPr>
            <a:t> </a:t>
          </a:r>
          <a:r>
            <a:rPr lang="en-US" sz="1600" b="1" kern="1200" noProof="0" dirty="0" err="1">
              <a:effectLst>
                <a:outerShdw blurRad="38100" dist="38100" dir="2700000" algn="tl">
                  <a:srgbClr val="000000">
                    <a:alpha val="60000"/>
                  </a:srgbClr>
                </a:outerShdw>
              </a:effectLst>
            </a:rPr>
            <a:t>Abhurahamu</a:t>
          </a:r>
          <a:r>
            <a:rPr lang="en-US" sz="1600" b="1" kern="1200" noProof="0" dirty="0">
              <a:effectLst>
                <a:outerShdw blurRad="38100" dist="38100" dir="2700000" algn="tl">
                  <a:srgbClr val="000000">
                    <a:alpha val="60000"/>
                  </a:srgbClr>
                </a:outerShdw>
              </a:effectLst>
            </a:rPr>
            <a:t> </a:t>
          </a:r>
          <a:r>
            <a:rPr lang="en-US" sz="1600" b="1" kern="1200" noProof="0" dirty="0" err="1">
              <a:effectLst>
                <a:outerShdw blurRad="38100" dist="38100" dir="2700000" algn="tl">
                  <a:srgbClr val="000000">
                    <a:alpha val="60000"/>
                  </a:srgbClr>
                </a:outerShdw>
              </a:effectLst>
            </a:rPr>
            <a:t>kuti</a:t>
          </a:r>
          <a:r>
            <a:rPr lang="en-US" sz="1600" b="1" kern="1200" noProof="0" dirty="0">
              <a:effectLst>
                <a:outerShdw blurRad="38100" dist="38100" dir="2700000" algn="tl">
                  <a:srgbClr val="000000">
                    <a:alpha val="60000"/>
                  </a:srgbClr>
                </a:outerShdw>
              </a:effectLst>
            </a:rPr>
            <a:t> ape </a:t>
          </a:r>
          <a:r>
            <a:rPr lang="en-US" sz="1600" b="1" kern="1200" noProof="0" dirty="0" err="1">
              <a:effectLst>
                <a:outerShdw blurRad="38100" dist="38100" dir="2700000" algn="tl">
                  <a:srgbClr val="000000">
                    <a:alpha val="60000"/>
                  </a:srgbClr>
                </a:outerShdw>
              </a:effectLst>
            </a:rPr>
            <a:t>mwanakomana</a:t>
          </a:r>
          <a:r>
            <a:rPr lang="en-US" sz="1600" b="1" kern="1200" noProof="0" dirty="0">
              <a:effectLst>
                <a:outerShdw blurRad="38100" dist="38100" dir="2700000" algn="tl">
                  <a:srgbClr val="000000">
                    <a:alpha val="60000"/>
                  </a:srgbClr>
                </a:outerShdw>
              </a:effectLst>
            </a:rPr>
            <a:t> wake </a:t>
          </a:r>
          <a:r>
            <a:rPr lang="en-US" sz="1600" b="1" kern="1200" noProof="0" dirty="0" err="1">
              <a:effectLst>
                <a:outerShdw blurRad="38100" dist="38100" dir="2700000" algn="tl">
                  <a:srgbClr val="000000">
                    <a:alpha val="60000"/>
                  </a:srgbClr>
                </a:outerShdw>
              </a:effectLst>
            </a:rPr>
            <a:t>Isaka</a:t>
          </a:r>
          <a:r>
            <a:rPr lang="en-US" sz="1600" b="1" kern="1200" noProof="0" dirty="0">
              <a:effectLst>
                <a:outerShdw blurRad="38100" dist="38100" dir="2700000" algn="tl">
                  <a:srgbClr val="000000">
                    <a:alpha val="60000"/>
                  </a:srgbClr>
                </a:outerShdw>
              </a:effectLst>
            </a:rPr>
            <a:t> </a:t>
          </a:r>
          <a:r>
            <a:rPr lang="en-US" sz="1600" b="1" kern="1200" noProof="0" dirty="0" err="1">
              <a:effectLst>
                <a:outerShdw blurRad="38100" dist="38100" dir="2700000" algn="tl">
                  <a:srgbClr val="000000">
                    <a:alpha val="60000"/>
                  </a:srgbClr>
                </a:outerShdw>
              </a:effectLst>
            </a:rPr>
            <a:t>sechibayiro</a:t>
          </a:r>
          <a:r>
            <a:rPr lang="en-US" sz="1600" b="1" kern="1200" noProof="0" dirty="0">
              <a:effectLst>
                <a:outerShdw blurRad="38100" dist="38100" dir="2700000" algn="tl">
                  <a:srgbClr val="000000">
                    <a:alpha val="60000"/>
                  </a:srgbClr>
                </a:outerShdw>
              </a:effectLst>
            </a:rPr>
            <a:t>. </a:t>
          </a:r>
          <a:r>
            <a:rPr lang="en-US" sz="1600" b="1" kern="1200" noProof="0" dirty="0" err="1">
              <a:effectLst>
                <a:outerShdw blurRad="38100" dist="38100" dir="2700000" algn="tl">
                  <a:srgbClr val="000000">
                    <a:alpha val="60000"/>
                  </a:srgbClr>
                </a:outerShdw>
              </a:effectLst>
            </a:rPr>
            <a:t>Nekupa</a:t>
          </a:r>
          <a:r>
            <a:rPr lang="en-US" sz="1600" b="1" kern="1200" noProof="0" dirty="0">
              <a:effectLst>
                <a:outerShdw blurRad="38100" dist="38100" dir="2700000" algn="tl">
                  <a:srgbClr val="000000">
                    <a:alpha val="60000"/>
                  </a:srgbClr>
                </a:outerShdw>
              </a:effectLst>
            </a:rPr>
            <a:t> </a:t>
          </a:r>
          <a:r>
            <a:rPr lang="en-US" sz="1600" b="1" kern="1200" noProof="0" dirty="0" err="1">
              <a:effectLst>
                <a:outerShdw blurRad="38100" dist="38100" dir="2700000" algn="tl">
                  <a:srgbClr val="000000">
                    <a:alpha val="60000"/>
                  </a:srgbClr>
                </a:outerShdw>
              </a:effectLst>
            </a:rPr>
            <a:t>chimwe</a:t>
          </a:r>
          <a:r>
            <a:rPr lang="en-US" sz="1600" b="1" kern="1200" noProof="0" dirty="0">
              <a:effectLst>
                <a:outerShdw blurRad="38100" dist="38100" dir="2700000" algn="tl">
                  <a:srgbClr val="000000">
                    <a:alpha val="60000"/>
                  </a:srgbClr>
                </a:outerShdw>
              </a:effectLst>
            </a:rPr>
            <a:t> </a:t>
          </a:r>
          <a:r>
            <a:rPr lang="en-US" sz="1600" b="1" kern="1200" noProof="0" dirty="0" err="1">
              <a:effectLst>
                <a:outerShdw blurRad="38100" dist="38100" dir="2700000" algn="tl">
                  <a:srgbClr val="000000">
                    <a:alpha val="60000"/>
                  </a:srgbClr>
                </a:outerShdw>
              </a:effectLst>
            </a:rPr>
            <a:t>chinhu</a:t>
          </a:r>
          <a:r>
            <a:rPr lang="en-US" sz="1600" b="1" kern="1200" noProof="0" dirty="0">
              <a:effectLst>
                <a:outerShdw blurRad="38100" dist="38100" dir="2700000" algn="tl">
                  <a:srgbClr val="000000">
                    <a:alpha val="60000"/>
                  </a:srgbClr>
                </a:outerShdw>
              </a:effectLst>
            </a:rPr>
            <a:t> </a:t>
          </a:r>
          <a:r>
            <a:rPr lang="en-US" sz="1600" b="1" kern="1200" noProof="0" dirty="0" err="1">
              <a:effectLst>
                <a:outerShdw blurRad="38100" dist="38100" dir="2700000" algn="tl">
                  <a:srgbClr val="000000">
                    <a:alpha val="60000"/>
                  </a:srgbClr>
                </a:outerShdw>
              </a:effectLst>
            </a:rPr>
            <a:t>chekutsiva</a:t>
          </a:r>
          <a:r>
            <a:rPr lang="en-US" sz="1600" b="1" kern="1200" noProof="0" dirty="0">
              <a:effectLst>
                <a:outerShdw blurRad="38100" dist="38100" dir="2700000" algn="tl">
                  <a:srgbClr val="000000">
                    <a:alpha val="60000"/>
                  </a:srgbClr>
                </a:outerShdw>
              </a:effectLst>
            </a:rPr>
            <a:t> </a:t>
          </a:r>
          <a:r>
            <a:rPr lang="en-US" sz="1600" b="1" kern="1200" noProof="0" dirty="0" err="1">
              <a:effectLst>
                <a:outerShdw blurRad="38100" dist="38100" dir="2700000" algn="tl">
                  <a:srgbClr val="000000">
                    <a:alpha val="60000"/>
                  </a:srgbClr>
                </a:outerShdw>
              </a:effectLst>
            </a:rPr>
            <a:t>chibayiro</a:t>
          </a:r>
          <a:r>
            <a:rPr lang="en-US" sz="1600" b="1" kern="1200" noProof="0" dirty="0">
              <a:effectLst>
                <a:outerShdw blurRad="38100" dist="38100" dir="2700000" algn="tl">
                  <a:srgbClr val="000000">
                    <a:alpha val="60000"/>
                  </a:srgbClr>
                </a:outerShdw>
              </a:effectLst>
            </a:rPr>
            <a:t> </a:t>
          </a:r>
          <a:r>
            <a:rPr lang="en-US" sz="1600" b="1" kern="1200" noProof="0" dirty="0" err="1">
              <a:effectLst>
                <a:outerShdw blurRad="38100" dist="38100" dir="2700000" algn="tl">
                  <a:srgbClr val="000000">
                    <a:alpha val="60000"/>
                  </a:srgbClr>
                </a:outerShdw>
              </a:effectLst>
            </a:rPr>
            <a:t>ichocho</a:t>
          </a:r>
          <a:r>
            <a:rPr lang="en-US" sz="1600" b="1" kern="1200" noProof="0" dirty="0">
              <a:effectLst>
                <a:outerShdw blurRad="38100" dist="38100" dir="2700000" algn="tl">
                  <a:srgbClr val="000000">
                    <a:alpha val="60000"/>
                  </a:srgbClr>
                </a:outerShdw>
              </a:effectLst>
            </a:rPr>
            <a:t>, </a:t>
          </a:r>
          <a:r>
            <a:rPr lang="en-US" sz="1600" b="1" kern="1200" noProof="0" dirty="0" err="1">
              <a:effectLst>
                <a:outerShdw blurRad="38100" dist="38100" dir="2700000" algn="tl">
                  <a:srgbClr val="000000">
                    <a:alpha val="60000"/>
                  </a:srgbClr>
                </a:outerShdw>
              </a:effectLst>
            </a:rPr>
            <a:t>zano</a:t>
          </a:r>
          <a:r>
            <a:rPr lang="en-US" sz="1600" b="1" kern="1200" noProof="0" dirty="0">
              <a:effectLst>
                <a:outerShdw blurRad="38100" dist="38100" dir="2700000" algn="tl">
                  <a:srgbClr val="000000">
                    <a:alpha val="60000"/>
                  </a:srgbClr>
                </a:outerShdw>
              </a:effectLst>
            </a:rPr>
            <a:t> guru </a:t>
          </a:r>
          <a:r>
            <a:rPr lang="en-US" sz="1600" b="1" kern="1200" noProof="0" dirty="0" err="1">
              <a:effectLst>
                <a:outerShdw blurRad="38100" dist="38100" dir="2700000" algn="tl">
                  <a:srgbClr val="000000">
                    <a:alpha val="60000"/>
                  </a:srgbClr>
                </a:outerShdw>
              </a:effectLst>
            </a:rPr>
            <a:t>rerudzikunuro</a:t>
          </a:r>
          <a:r>
            <a:rPr lang="en-US" sz="1600" b="1" kern="1200" noProof="0" dirty="0">
              <a:effectLst>
                <a:outerShdw blurRad="38100" dist="38100" dir="2700000" algn="tl">
                  <a:srgbClr val="000000">
                    <a:alpha val="60000"/>
                  </a:srgbClr>
                </a:outerShdw>
              </a:effectLst>
            </a:rPr>
            <a:t> </a:t>
          </a:r>
          <a:r>
            <a:rPr lang="en-US" sz="1600" b="1" kern="1200" noProof="0" dirty="0" err="1">
              <a:effectLst>
                <a:outerShdw blurRad="38100" dist="38100" dir="2700000" algn="tl">
                  <a:srgbClr val="000000">
                    <a:alpha val="60000"/>
                  </a:srgbClr>
                </a:outerShdw>
              </a:effectLst>
            </a:rPr>
            <a:t>rakaziviswa</a:t>
          </a:r>
          <a:r>
            <a:rPr lang="en-US" sz="1600" b="1" kern="1200" noProof="0" dirty="0">
              <a:effectLst>
                <a:outerShdw blurRad="38100" dist="38100" dir="2700000" algn="tl">
                  <a:srgbClr val="000000">
                    <a:alpha val="60000"/>
                  </a:srgbClr>
                </a:outerShdw>
              </a:effectLst>
            </a:rPr>
            <a:t> </a:t>
          </a:r>
          <a:r>
            <a:rPr lang="en-US" sz="1600" b="1" kern="1200" noProof="0" dirty="0" err="1">
              <a:effectLst>
                <a:outerShdw blurRad="38100" dist="38100" dir="2700000" algn="tl">
                  <a:srgbClr val="000000">
                    <a:alpha val="60000"/>
                  </a:srgbClr>
                </a:outerShdw>
              </a:effectLst>
            </a:rPr>
            <a:t>kwaari</a:t>
          </a:r>
          <a:br>
            <a:rPr lang="en-US" sz="1600" b="1" kern="1200" noProof="0" dirty="0">
              <a:effectLst>
                <a:outerShdw blurRad="38100" dist="38100" dir="2700000" algn="tl">
                  <a:srgbClr val="000000">
                    <a:alpha val="60000"/>
                  </a:srgbClr>
                </a:outerShdw>
              </a:effectLst>
            </a:rPr>
          </a:br>
          <a:r>
            <a:rPr lang="en-US" sz="1600" b="1" kern="1200" noProof="0" dirty="0">
              <a:effectLst>
                <a:outerShdw blurRad="38100" dist="38100" dir="2700000" algn="tl">
                  <a:srgbClr val="000000">
                    <a:alpha val="60000"/>
                  </a:srgbClr>
                </a:outerShdw>
              </a:effectLst>
            </a:rPr>
            <a:t>(Gen. 22:1-3, 9-13).</a:t>
          </a:r>
          <a:endParaRPr lang="en-US" sz="1600" kern="1200" noProof="0" dirty="0">
            <a:effectLst>
              <a:outerShdw blurRad="38100" dist="38100" dir="2700000" algn="tl">
                <a:srgbClr val="000000">
                  <a:alpha val="60000"/>
                </a:srgbClr>
              </a:outerShdw>
            </a:effectLst>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err="1">
              <a:effectLst>
                <a:outerShdw blurRad="38100" dist="38100" dir="2700000" algn="tl">
                  <a:srgbClr val="000000">
                    <a:alpha val="59000"/>
                  </a:srgbClr>
                </a:outerShdw>
              </a:effectLst>
            </a:rPr>
            <a:t>KuShekemu</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akavimbiswa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kuti</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vana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vake</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vaizogara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nhaka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nyika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yeKenani</a:t>
          </a:r>
          <a:r>
            <a:rPr lang="en-US" sz="2000" b="1" kern="1200" noProof="0" dirty="0">
              <a:effectLst>
                <a:outerShdw blurRad="38100" dist="38100" dir="2700000" algn="tl">
                  <a:srgbClr val="000000">
                    <a:alpha val="59000"/>
                  </a:srgbClr>
                </a:outerShdw>
              </a:effectLst>
            </a:rPr>
            <a:t> (Gen. 12:6-7)</a:t>
          </a:r>
          <a:endParaRPr lang="en-US" sz="2000" kern="1200" noProof="0" dirty="0">
            <a:effectLst>
              <a:outerShdw blurRad="38100" dist="38100" dir="2700000" algn="tl">
                <a:srgbClr val="000000">
                  <a:alpha val="59000"/>
                </a:srgbClr>
              </a:outerShdw>
            </a:effectLst>
          </a:endParaRPr>
        </a:p>
      </dsp:txBody>
      <dsp:txXfrm>
        <a:off x="1228339" y="0"/>
        <a:ext cx="4334262" cy="1158186"/>
      </dsp:txXfrm>
    </dsp:sp>
    <dsp:sp modelId="{FDBE7BA9-F2C9-492E-83BA-2EED7B3E52A1}">
      <dsp:nvSpPr>
        <dsp:cNvPr id="0" name=""/>
        <dsp:cNvSpPr/>
      </dsp:nvSpPr>
      <dsp:spPr>
        <a:xfrm>
          <a:off x="115818" y="115818"/>
          <a:ext cx="1112520" cy="9265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274004"/>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noProof="0" dirty="0" err="1">
              <a:effectLst>
                <a:outerShdw blurRad="38100" dist="38100" dir="2700000" algn="tl">
                  <a:srgbClr val="000000">
                    <a:alpha val="59000"/>
                  </a:srgbClr>
                </a:outerShdw>
              </a:effectLst>
            </a:rPr>
            <a:t>PaBheteri</a:t>
          </a:r>
          <a:r>
            <a:rPr lang="en-US" sz="1800" b="1" kern="1200" noProof="0" dirty="0">
              <a:effectLst>
                <a:outerShdw blurRad="38100" dist="38100" dir="2700000" algn="tl">
                  <a:srgbClr val="000000">
                    <a:alpha val="59000"/>
                  </a:srgbClr>
                </a:outerShdw>
              </a:effectLst>
            </a:rPr>
            <a:t>, </a:t>
          </a:r>
          <a:r>
            <a:rPr lang="en-US" sz="1800" b="1" kern="1200" noProof="0" dirty="0" err="1">
              <a:effectLst>
                <a:outerShdw blurRad="38100" dist="38100" dir="2700000" algn="tl">
                  <a:srgbClr val="000000">
                    <a:alpha val="59000"/>
                  </a:srgbClr>
                </a:outerShdw>
              </a:effectLst>
            </a:rPr>
            <a:t>Mwari</a:t>
          </a:r>
          <a:r>
            <a:rPr lang="en-US" sz="1800" b="1" kern="1200" noProof="0" dirty="0">
              <a:effectLst>
                <a:outerShdw blurRad="38100" dist="38100" dir="2700000" algn="tl">
                  <a:srgbClr val="000000">
                    <a:alpha val="59000"/>
                  </a:srgbClr>
                </a:outerShdw>
              </a:effectLst>
            </a:rPr>
            <a:t> </a:t>
          </a:r>
          <a:r>
            <a:rPr lang="en-US" sz="1800" b="1" kern="1200" noProof="0" dirty="0" err="1">
              <a:effectLst>
                <a:outerShdw blurRad="38100" dist="38100" dir="2700000" algn="tl">
                  <a:srgbClr val="000000">
                    <a:alpha val="59000"/>
                  </a:srgbClr>
                </a:outerShdw>
              </a:effectLst>
            </a:rPr>
            <a:t>akamutsidzira</a:t>
          </a:r>
          <a:r>
            <a:rPr lang="en-US" sz="1800" b="1" kern="1200" noProof="0" dirty="0">
              <a:effectLst>
                <a:outerShdw blurRad="38100" dist="38100" dir="2700000" algn="tl">
                  <a:srgbClr val="000000">
                    <a:alpha val="59000"/>
                  </a:srgbClr>
                </a:outerShdw>
              </a:effectLst>
            </a:rPr>
            <a:t> </a:t>
          </a:r>
          <a:r>
            <a:rPr lang="en-US" sz="1800" b="1" kern="1200" noProof="0" dirty="0" err="1">
              <a:effectLst>
                <a:outerShdw blurRad="38100" dist="38100" dir="2700000" algn="tl">
                  <a:srgbClr val="000000">
                    <a:alpha val="59000"/>
                  </a:srgbClr>
                </a:outerShdw>
              </a:effectLst>
            </a:rPr>
            <a:t>sungano</a:t>
          </a:r>
          <a:r>
            <a:rPr lang="en-US" sz="1800" b="1" kern="1200" noProof="0" dirty="0">
              <a:effectLst>
                <a:outerShdw blurRad="38100" dist="38100" dir="2700000" algn="tl">
                  <a:srgbClr val="000000">
                    <a:alpha val="59000"/>
                  </a:srgbClr>
                </a:outerShdw>
              </a:effectLst>
            </a:rPr>
            <a:t> </a:t>
          </a:r>
          <a:r>
            <a:rPr lang="en-US" sz="1800" b="1" kern="1200" noProof="0" dirty="0" err="1">
              <a:effectLst>
                <a:outerShdw blurRad="38100" dist="38100" dir="2700000" algn="tl">
                  <a:srgbClr val="000000">
                    <a:alpha val="59000"/>
                  </a:srgbClr>
                </a:outerShdw>
              </a:effectLst>
            </a:rPr>
            <a:t>yake</a:t>
          </a:r>
          <a:r>
            <a:rPr lang="en-US" sz="1800" b="1" kern="1200" noProof="0" dirty="0">
              <a:effectLst>
                <a:outerShdw blurRad="38100" dist="38100" dir="2700000" algn="tl">
                  <a:srgbClr val="000000">
                    <a:alpha val="59000"/>
                  </a:srgbClr>
                </a:outerShdw>
              </a:effectLst>
            </a:rPr>
            <a:t>, </a:t>
          </a:r>
          <a:r>
            <a:rPr lang="en-US" sz="1800" b="1" kern="1200" noProof="0" dirty="0" err="1">
              <a:effectLst>
                <a:outerShdw blurRad="38100" dist="38100" dir="2700000" algn="tl">
                  <a:srgbClr val="000000">
                    <a:alpha val="59000"/>
                  </a:srgbClr>
                </a:outerShdw>
              </a:effectLst>
            </a:rPr>
            <a:t>achimuudza</a:t>
          </a:r>
          <a:r>
            <a:rPr lang="en-US" sz="1800" b="1" kern="1200" noProof="0" dirty="0">
              <a:effectLst>
                <a:outerShdw blurRad="38100" dist="38100" dir="2700000" algn="tl">
                  <a:srgbClr val="000000">
                    <a:alpha val="59000"/>
                  </a:srgbClr>
                </a:outerShdw>
              </a:effectLst>
            </a:rPr>
            <a:t> </a:t>
          </a:r>
          <a:r>
            <a:rPr lang="en-US" sz="1800" b="1" kern="1200" noProof="0" dirty="0" err="1">
              <a:effectLst>
                <a:outerShdw blurRad="38100" dist="38100" dir="2700000" algn="tl">
                  <a:srgbClr val="000000">
                    <a:alpha val="59000"/>
                  </a:srgbClr>
                </a:outerShdw>
              </a:effectLst>
            </a:rPr>
            <a:t>kuti</a:t>
          </a:r>
          <a:r>
            <a:rPr lang="en-US" sz="1800" b="1" kern="1200" noProof="0" dirty="0">
              <a:effectLst>
                <a:outerShdw blurRad="38100" dist="38100" dir="2700000" algn="tl">
                  <a:srgbClr val="000000">
                    <a:alpha val="59000"/>
                  </a:srgbClr>
                </a:outerShdw>
              </a:effectLst>
            </a:rPr>
            <a:t> </a:t>
          </a:r>
          <a:r>
            <a:rPr lang="en-US" sz="1800" b="1" kern="1200" noProof="0" dirty="0" err="1">
              <a:effectLst>
                <a:outerShdw blurRad="38100" dist="38100" dir="2700000" algn="tl">
                  <a:srgbClr val="000000">
                    <a:alpha val="59000"/>
                  </a:srgbClr>
                </a:outerShdw>
              </a:effectLst>
            </a:rPr>
            <a:t>vazukuru</a:t>
          </a:r>
          <a:r>
            <a:rPr lang="en-US" sz="1800" b="1" kern="1200" noProof="0" dirty="0">
              <a:effectLst>
                <a:outerShdw blurRad="38100" dist="38100" dir="2700000" algn="tl">
                  <a:srgbClr val="000000">
                    <a:alpha val="59000"/>
                  </a:srgbClr>
                </a:outerShdw>
              </a:effectLst>
            </a:rPr>
            <a:t> </a:t>
          </a:r>
          <a:r>
            <a:rPr lang="en-US" sz="1800" b="1" kern="1200" noProof="0" dirty="0" err="1">
              <a:effectLst>
                <a:outerShdw blurRad="38100" dist="38100" dir="2700000" algn="tl">
                  <a:srgbClr val="000000">
                    <a:alpha val="59000"/>
                  </a:srgbClr>
                </a:outerShdw>
              </a:effectLst>
            </a:rPr>
            <a:t>vake</a:t>
          </a:r>
          <a:r>
            <a:rPr lang="en-US" sz="1800" b="1" kern="1200" noProof="0" dirty="0">
              <a:effectLst>
                <a:outerShdw blurRad="38100" dist="38100" dir="2700000" algn="tl">
                  <a:srgbClr val="000000">
                    <a:alpha val="59000"/>
                  </a:srgbClr>
                </a:outerShdw>
              </a:effectLst>
            </a:rPr>
            <a:t> </a:t>
          </a:r>
          <a:r>
            <a:rPr lang="en-US" sz="1800" b="1" kern="1200" noProof="0" dirty="0" err="1">
              <a:effectLst>
                <a:outerShdw blurRad="38100" dist="38100" dir="2700000" algn="tl">
                  <a:srgbClr val="000000">
                    <a:alpha val="59000"/>
                  </a:srgbClr>
                </a:outerShdw>
              </a:effectLst>
            </a:rPr>
            <a:t>vaizofanana</a:t>
          </a:r>
          <a:r>
            <a:rPr lang="en-US" sz="1800" b="1" kern="1200" noProof="0" dirty="0">
              <a:effectLst>
                <a:outerShdw blurRad="38100" dist="38100" dir="2700000" algn="tl">
                  <a:srgbClr val="000000">
                    <a:alpha val="59000"/>
                  </a:srgbClr>
                </a:outerShdw>
              </a:effectLst>
            </a:rPr>
            <a:t> ne “</a:t>
          </a:r>
          <a:r>
            <a:rPr lang="en-US" sz="1800" b="1" kern="1200" noProof="0" dirty="0" err="1">
              <a:effectLst>
                <a:outerShdw blurRad="38100" dist="38100" dir="2700000" algn="tl">
                  <a:srgbClr val="000000">
                    <a:alpha val="59000"/>
                  </a:srgbClr>
                </a:outerShdw>
              </a:effectLst>
            </a:rPr>
            <a:t>guruʋa</a:t>
          </a:r>
          <a:r>
            <a:rPr lang="en-US" sz="1800" b="1" kern="1200" noProof="0" dirty="0">
              <a:effectLst>
                <a:outerShdw blurRad="38100" dist="38100" dir="2700000" algn="tl">
                  <a:srgbClr val="000000">
                    <a:alpha val="59000"/>
                  </a:srgbClr>
                </a:outerShdw>
              </a:effectLst>
            </a:rPr>
            <a:t> </a:t>
          </a:r>
          <a:r>
            <a:rPr lang="en-US" sz="1800" b="1" kern="1200" noProof="0" dirty="0" err="1">
              <a:effectLst>
                <a:outerShdw blurRad="38100" dist="38100" dir="2700000" algn="tl">
                  <a:srgbClr val="000000">
                    <a:alpha val="59000"/>
                  </a:srgbClr>
                </a:outerShdw>
              </a:effectLst>
            </a:rPr>
            <a:t>renyika</a:t>
          </a:r>
          <a:r>
            <a:rPr lang="en-US" sz="1800" b="1" kern="1200" noProof="0" dirty="0">
              <a:effectLst>
                <a:outerShdw blurRad="38100" dist="38100" dir="2700000" algn="tl">
                  <a:srgbClr val="000000">
                    <a:alpha val="59000"/>
                  </a:srgbClr>
                </a:outerShdw>
              </a:effectLst>
            </a:rPr>
            <a:t>” (Gen. 13:14-18)</a:t>
          </a:r>
          <a:endParaRPr lang="en-US" sz="1800" kern="1200" noProof="0" dirty="0">
            <a:effectLst>
              <a:outerShdw blurRad="38100" dist="38100" dir="2700000" algn="tl">
                <a:srgbClr val="000000">
                  <a:alpha val="59000"/>
                </a:srgbClr>
              </a:outerShdw>
            </a:effectLst>
          </a:endParaRPr>
        </a:p>
      </dsp:txBody>
      <dsp:txXfrm>
        <a:off x="1228339" y="1274004"/>
        <a:ext cx="4334262" cy="1158186"/>
      </dsp:txXfrm>
    </dsp:sp>
    <dsp:sp modelId="{64766CB8-A1C6-464D-9FA2-A493A09185E9}">
      <dsp:nvSpPr>
        <dsp:cNvPr id="0" name=""/>
        <dsp:cNvSpPr/>
      </dsp:nvSpPr>
      <dsp:spPr>
        <a:xfrm>
          <a:off x="115818" y="1389823"/>
          <a:ext cx="1112520" cy="92654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err="1">
              <a:effectLst>
                <a:outerShdw blurRad="38100" dist="38100" dir="2700000" algn="tl">
                  <a:srgbClr val="000000">
                    <a:alpha val="59000"/>
                  </a:srgbClr>
                </a:outerShdw>
              </a:effectLst>
            </a:rPr>
            <a:t>KuMamre</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akavimbiswa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kuti</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vana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vake</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vaizowanda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senyeredzi</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Iye</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akatenda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Jehova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akamuti</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ndiko</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kururama</a:t>
          </a:r>
          <a:r>
            <a:rPr lang="en-US" sz="2000" b="1" kern="1200" noProof="0" dirty="0">
              <a:effectLst>
                <a:outerShdw blurRad="38100" dist="38100" dir="2700000" algn="tl">
                  <a:srgbClr val="000000">
                    <a:alpha val="59000"/>
                  </a:srgbClr>
                </a:outerShdw>
              </a:effectLst>
            </a:rPr>
            <a:t> </a:t>
          </a:r>
          <a:r>
            <a:rPr lang="en-US" sz="2000" b="1" kern="1200" noProof="0" dirty="0" err="1">
              <a:effectLst>
                <a:outerShdw blurRad="38100" dist="38100" dir="2700000" algn="tl">
                  <a:srgbClr val="000000">
                    <a:alpha val="59000"/>
                  </a:srgbClr>
                </a:outerShdw>
              </a:effectLst>
            </a:rPr>
            <a:t>kwake</a:t>
          </a:r>
          <a:r>
            <a:rPr lang="en-US" sz="2000" b="1" kern="1200" noProof="0" dirty="0">
              <a:effectLst>
                <a:outerShdw blurRad="38100" dist="38100" dir="2700000" algn="tl">
                  <a:srgbClr val="000000">
                    <a:alpha val="59000"/>
                  </a:srgbClr>
                </a:outerShdw>
              </a:effectLst>
            </a:rPr>
            <a:t>” (Gen. 15:1-6)</a:t>
          </a:r>
          <a:endParaRPr lang="en-US" sz="2000" kern="1200" noProof="0" dirty="0">
            <a:effectLst>
              <a:outerShdw blurRad="38100" dist="38100" dir="2700000" algn="tl">
                <a:srgbClr val="000000">
                  <a:alpha val="59000"/>
                </a:srgbClr>
              </a:outerShdw>
            </a:effectLst>
          </a:endParaRPr>
        </a:p>
      </dsp:txBody>
      <dsp:txXfrm>
        <a:off x="1228339" y="2548009"/>
        <a:ext cx="4334262" cy="1461596"/>
      </dsp:txXfrm>
    </dsp:sp>
    <dsp:sp modelId="{EB2C40E9-8ADC-4E8F-B069-5B0EF8221EA8}">
      <dsp:nvSpPr>
        <dsp:cNvPr id="0" name=""/>
        <dsp:cNvSpPr/>
      </dsp:nvSpPr>
      <dsp:spPr>
        <a:xfrm>
          <a:off x="115818" y="2815533"/>
          <a:ext cx="1112520" cy="92654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err="1"/>
            <a:t>Kukwezva</a:t>
          </a:r>
          <a:r>
            <a:rPr lang="en-US" sz="1800" b="1" kern="1200" noProof="0" dirty="0"/>
            <a:t> </a:t>
          </a:r>
          <a:r>
            <a:rPr lang="en-US" sz="1800" b="1" kern="1200" noProof="0" dirty="0" err="1"/>
            <a:t>kwake</a:t>
          </a:r>
          <a:r>
            <a:rPr lang="en-US" sz="1800" b="1" kern="1200" noProof="0" dirty="0"/>
            <a:t> </a:t>
          </a:r>
          <a:r>
            <a:rPr lang="en-US" sz="1800" b="1" kern="1200" noProof="0" dirty="0" err="1"/>
            <a:t>kwakanga</a:t>
          </a:r>
          <a:r>
            <a:rPr lang="en-US" sz="1800" b="1" kern="1200" noProof="0" dirty="0"/>
            <a:t> </a:t>
          </a:r>
          <a:r>
            <a:rPr lang="en-US" sz="1800" b="1" kern="1200" noProof="0" dirty="0" err="1"/>
            <a:t>kusiri</a:t>
          </a:r>
          <a:r>
            <a:rPr lang="en-US" sz="1800" b="1" kern="1200" noProof="0" dirty="0"/>
            <a:t> </a:t>
          </a:r>
          <a:r>
            <a:rPr lang="en-US" sz="1800" b="1" kern="1200" noProof="0" dirty="0" err="1"/>
            <a:t>kwenyama</a:t>
          </a:r>
          <a:r>
            <a:rPr lang="en-US" sz="1800" b="1" kern="1200" noProof="0" dirty="0"/>
            <a:t>, </a:t>
          </a:r>
          <a:r>
            <a:rPr lang="en-US" sz="1800" b="1" kern="1200" noProof="0" dirty="0" err="1"/>
            <a:t>asi</a:t>
          </a:r>
          <a:r>
            <a:rPr lang="en-US" sz="1800" b="1" kern="1200" noProof="0" dirty="0"/>
            <a:t> </a:t>
          </a:r>
          <a:r>
            <a:rPr lang="en-US" sz="1800" b="1" kern="1200" noProof="0" dirty="0" err="1"/>
            <a:t>kwemweya</a:t>
          </a:r>
          <a:r>
            <a:rPr lang="en-US" sz="1800" b="1" kern="1200" noProof="0" dirty="0"/>
            <a:t> (v. 2)</a:t>
          </a:r>
          <a:endParaRPr lang="en-US" sz="1800" kern="1200" noProof="0" dirty="0"/>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err="1"/>
            <a:t>Wakaɀidzwa</a:t>
          </a:r>
          <a:r>
            <a:rPr lang="en-US" sz="1800" b="1" kern="1200" noProof="0" dirty="0"/>
            <a:t>, </a:t>
          </a:r>
          <a:r>
            <a:rPr lang="en-US" sz="1800" b="1" kern="1200" noProof="0" dirty="0" err="1"/>
            <a:t>nokurashwa</a:t>
          </a:r>
          <a:r>
            <a:rPr lang="en-US" sz="1800" b="1" kern="1200" noProof="0" dirty="0"/>
            <a:t> (v. 3)</a:t>
          </a:r>
          <a:endParaRPr lang="en-US" sz="1800" kern="1200" noProof="0" dirty="0"/>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err="1"/>
            <a:t>Kunyange</a:t>
          </a:r>
          <a:r>
            <a:rPr lang="en-US" sz="1800" b="1" kern="1200" noProof="0" dirty="0"/>
            <a:t> </a:t>
          </a:r>
          <a:r>
            <a:rPr lang="en-US" sz="1800" b="1" kern="1200" noProof="0" dirty="0" err="1"/>
            <a:t>zvazvo</a:t>
          </a:r>
          <a:r>
            <a:rPr lang="en-US" sz="1800" b="1" kern="1200" noProof="0" dirty="0"/>
            <a:t> </a:t>
          </a:r>
          <a:r>
            <a:rPr lang="en-US" sz="1800" b="1" kern="1200" noProof="0" dirty="0" err="1"/>
            <a:t>akaporesa</a:t>
          </a:r>
          <a:r>
            <a:rPr lang="en-US" sz="1800" b="1" kern="1200" noProof="0" dirty="0"/>
            <a:t> </a:t>
          </a:r>
          <a:r>
            <a:rPr lang="en-US" sz="1800" b="1" kern="1200" noProof="0" dirty="0" err="1"/>
            <a:t>vanhu</a:t>
          </a:r>
          <a:r>
            <a:rPr lang="en-US" sz="1800" b="1" kern="1200" noProof="0" dirty="0"/>
            <a:t> </a:t>
          </a:r>
          <a:r>
            <a:rPr lang="en-US" sz="1800" b="1" kern="1200" noProof="0" dirty="0" err="1"/>
            <a:t>vazhinji</a:t>
          </a:r>
          <a:r>
            <a:rPr lang="en-US" sz="1800" b="1" kern="1200" noProof="0" dirty="0"/>
            <a:t>, </a:t>
          </a:r>
          <a:r>
            <a:rPr lang="en-US" sz="1800" b="1" kern="1200" noProof="0" dirty="0" err="1"/>
            <a:t>havana</a:t>
          </a:r>
          <a:r>
            <a:rPr lang="en-US" sz="1800" b="1" kern="1200" noProof="0" dirty="0"/>
            <a:t> </a:t>
          </a:r>
          <a:r>
            <a:rPr lang="en-US" sz="1800" b="1" kern="1200" noProof="0" dirty="0" err="1"/>
            <a:t>kumugamuchira</a:t>
          </a:r>
          <a:r>
            <a:rPr lang="en-US" sz="1800" b="1" kern="1200" noProof="0" dirty="0"/>
            <a:t> (v. 4)</a:t>
          </a:r>
          <a:endParaRPr lang="en-US" sz="1800" kern="1200" noProof="0" dirty="0"/>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noProof="0" dirty="0" err="1"/>
            <a:t>Kuburikidza</a:t>
          </a:r>
          <a:r>
            <a:rPr lang="en-US" sz="1700" b="1" kern="1200" noProof="0" dirty="0"/>
            <a:t> </a:t>
          </a:r>
          <a:r>
            <a:rPr lang="en-US" sz="1700" b="1" kern="1200" noProof="0" dirty="0" err="1"/>
            <a:t>nerufu</a:t>
          </a:r>
          <a:r>
            <a:rPr lang="en-US" sz="1700" b="1" kern="1200" noProof="0" dirty="0"/>
            <a:t> </a:t>
          </a:r>
          <a:r>
            <a:rPr lang="en-US" sz="1700" b="1" kern="1200" noProof="0" dirty="0" err="1"/>
            <a:t>rwake</a:t>
          </a:r>
          <a:r>
            <a:rPr lang="en-US" sz="1700" b="1" kern="1200" noProof="0" dirty="0"/>
            <a:t> </a:t>
          </a:r>
          <a:r>
            <a:rPr lang="en-US" sz="1700" b="1" kern="1200" noProof="0" dirty="0" err="1"/>
            <a:t>pamuchinjikwa</a:t>
          </a:r>
          <a:r>
            <a:rPr lang="en-US" sz="1700" b="1" kern="1200" noProof="0" dirty="0"/>
            <a:t>, </a:t>
          </a:r>
          <a:r>
            <a:rPr lang="en-US" sz="1700" b="1" kern="1200" noProof="0" dirty="0" err="1"/>
            <a:t>anotipa</a:t>
          </a:r>
          <a:r>
            <a:rPr lang="en-US" sz="1700" b="1" kern="1200" noProof="0" dirty="0"/>
            <a:t> </a:t>
          </a:r>
          <a:r>
            <a:rPr lang="en-US" sz="1700" b="1" kern="1200" noProof="0" dirty="0" err="1"/>
            <a:t>ruponeso</a:t>
          </a:r>
          <a:r>
            <a:rPr lang="en-US" sz="1700" b="1" kern="1200" noProof="0" dirty="0"/>
            <a:t> (v. 5)</a:t>
          </a:r>
          <a:endParaRPr lang="en-US" sz="1700" kern="1200" noProof="0" dirty="0"/>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err="1"/>
            <a:t>Jehova</a:t>
          </a:r>
          <a:r>
            <a:rPr lang="en-US" sz="1800" b="1" kern="1200" noProof="0" dirty="0"/>
            <a:t> </a:t>
          </a:r>
          <a:r>
            <a:rPr lang="en-US" sz="1800" b="1" kern="1200" noProof="0" dirty="0" err="1"/>
            <a:t>wakaisa</a:t>
          </a:r>
          <a:r>
            <a:rPr lang="en-US" sz="1800" b="1" kern="1200" noProof="0" dirty="0"/>
            <a:t> </a:t>
          </a:r>
          <a:r>
            <a:rPr lang="en-US" sz="1800" b="1" kern="1200" noProof="0" dirty="0" err="1"/>
            <a:t>pamsoro</a:t>
          </a:r>
          <a:r>
            <a:rPr lang="en-US" sz="1800" b="1" kern="1200" noProof="0" dirty="0"/>
            <a:t> </a:t>
          </a:r>
          <a:r>
            <a:rPr lang="en-US" sz="1800" b="1" kern="1200" noProof="0" dirty="0" err="1"/>
            <a:t>pake</a:t>
          </a:r>
          <a:r>
            <a:rPr lang="en-US" sz="1800" b="1" kern="1200" noProof="0" dirty="0"/>
            <a:t> </a:t>
          </a:r>
          <a:r>
            <a:rPr lang="en-US" sz="1800" b="1" kern="1200" noProof="0" dirty="0" err="1"/>
            <a:t>kuipa</a:t>
          </a:r>
          <a:r>
            <a:rPr lang="en-US" sz="1800" b="1" kern="1200" noProof="0" dirty="0"/>
            <a:t> </a:t>
          </a:r>
          <a:r>
            <a:rPr lang="en-US" sz="1800" b="1" kern="1200" noProof="0" dirty="0" err="1"/>
            <a:t>kweɗu</a:t>
          </a:r>
          <a:r>
            <a:rPr lang="en-US" sz="1800" b="1" kern="1200" noProof="0" dirty="0"/>
            <a:t> </a:t>
          </a:r>
          <a:r>
            <a:rPr lang="en-US" sz="1800" b="1" kern="1200" noProof="0" dirty="0" err="1"/>
            <a:t>tose</a:t>
          </a:r>
          <a:r>
            <a:rPr lang="en-US" sz="1800" b="1" kern="1200" noProof="0" dirty="0"/>
            <a:t> (v. 6)</a:t>
          </a:r>
          <a:endParaRPr lang="en-US" sz="1800" kern="1200" noProof="0" dirty="0"/>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err="1"/>
            <a:t>Haana</a:t>
          </a:r>
          <a:r>
            <a:rPr lang="en-US" sz="1800" b="1" kern="1200" noProof="0" dirty="0"/>
            <a:t> </a:t>
          </a:r>
          <a:r>
            <a:rPr lang="en-US" sz="1800" b="1" kern="1200" noProof="0" dirty="0" err="1"/>
            <a:t>kuzvidzivirira</a:t>
          </a:r>
          <a:r>
            <a:rPr lang="en-US" sz="1800" b="1" kern="1200" noProof="0" dirty="0"/>
            <a:t> </a:t>
          </a:r>
          <a:r>
            <a:rPr lang="en-US" sz="1800" b="1" kern="1200" noProof="0" dirty="0" err="1"/>
            <a:t>pamberi</a:t>
          </a:r>
          <a:r>
            <a:rPr lang="en-US" sz="1800" b="1" kern="1200" noProof="0" dirty="0"/>
            <a:t> </a:t>
          </a:r>
          <a:r>
            <a:rPr lang="en-US" sz="1800" b="1" kern="1200" noProof="0" dirty="0" err="1"/>
            <a:t>pevaimupomera</a:t>
          </a:r>
          <a:r>
            <a:rPr lang="en-US" sz="1800" b="1" kern="1200" noProof="0" dirty="0"/>
            <a:t> </a:t>
          </a:r>
          <a:r>
            <a:rPr lang="en-US" sz="1800" b="1" kern="1200" noProof="0" dirty="0" err="1"/>
            <a:t>mhosva</a:t>
          </a:r>
          <a:r>
            <a:rPr lang="en-US" sz="1800" b="1" kern="1200" noProof="0" dirty="0"/>
            <a:t> (v. 7)</a:t>
          </a:r>
          <a:endParaRPr lang="en-US" sz="1800" kern="1200" noProof="0" dirty="0"/>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err="1"/>
            <a:t>Akatongwa</a:t>
          </a:r>
          <a:r>
            <a:rPr lang="en-US" sz="1800" b="1" kern="1200" noProof="0" dirty="0"/>
            <a:t> </a:t>
          </a:r>
          <a:r>
            <a:rPr lang="en-US" sz="1800" b="1" kern="1200" noProof="0" dirty="0" err="1"/>
            <a:t>akatongerwa</a:t>
          </a:r>
          <a:r>
            <a:rPr lang="en-US" sz="1800" b="1" kern="1200" noProof="0" dirty="0"/>
            <a:t> </a:t>
          </a:r>
          <a:r>
            <a:rPr lang="en-US" sz="1800" b="1" kern="1200" noProof="0" dirty="0" err="1"/>
            <a:t>rufu</a:t>
          </a:r>
          <a:r>
            <a:rPr lang="en-US" sz="1800" b="1" kern="1200" noProof="0" dirty="0"/>
            <a:t> (v. 8)</a:t>
          </a:r>
          <a:endParaRPr lang="en-US" sz="1800" kern="1200" noProof="0" dirty="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err="1"/>
            <a:t>Akavigwa</a:t>
          </a:r>
          <a:r>
            <a:rPr lang="en-US" sz="1800" b="1" kern="1200" noProof="0" dirty="0"/>
            <a:t> </a:t>
          </a:r>
          <a:r>
            <a:rPr lang="en-US" sz="1800" b="1" kern="1200" noProof="0" dirty="0" err="1"/>
            <a:t>pamwe</a:t>
          </a:r>
          <a:r>
            <a:rPr lang="en-US" sz="1800" b="1" kern="1200" noProof="0" dirty="0"/>
            <a:t> </a:t>
          </a:r>
          <a:r>
            <a:rPr lang="en-US" sz="1800" b="1" kern="1200" noProof="0" dirty="0" err="1"/>
            <a:t>chete</a:t>
          </a:r>
          <a:r>
            <a:rPr lang="en-US" sz="1800" b="1" kern="1200" noProof="0" dirty="0"/>
            <a:t> </a:t>
          </a:r>
          <a:r>
            <a:rPr lang="en-US" sz="1800" b="1" kern="1200" noProof="0" dirty="0" err="1"/>
            <a:t>navapfumi</a:t>
          </a:r>
          <a:r>
            <a:rPr lang="en-US" sz="1800" b="1" kern="1200" noProof="0" dirty="0"/>
            <a:t> (v. 9a)</a:t>
          </a:r>
          <a:endParaRPr lang="en-US" sz="1800" kern="1200" noProof="0" dirty="0"/>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err="1"/>
            <a:t>Haana</a:t>
          </a:r>
          <a:r>
            <a:rPr lang="en-US" sz="1800" b="1" kern="1200" noProof="0" dirty="0"/>
            <a:t> </a:t>
          </a:r>
          <a:r>
            <a:rPr lang="en-US" sz="1800" b="1" kern="1200" noProof="0" dirty="0" err="1"/>
            <a:t>kumbobvira</a:t>
          </a:r>
          <a:r>
            <a:rPr lang="en-US" sz="1800" b="1" kern="1200" noProof="0" dirty="0"/>
            <a:t> </a:t>
          </a:r>
          <a:r>
            <a:rPr lang="en-US" sz="1800" b="1" kern="1200" noProof="0" dirty="0" err="1"/>
            <a:t>aita</a:t>
          </a:r>
          <a:r>
            <a:rPr lang="en-US" sz="1800" b="1" kern="1200" noProof="0" dirty="0"/>
            <a:t> </a:t>
          </a:r>
          <a:r>
            <a:rPr lang="en-US" sz="1800" b="1" kern="1200" noProof="0" dirty="0" err="1"/>
            <a:t>chivi</a:t>
          </a:r>
          <a:br>
            <a:rPr lang="en-US" sz="1800" b="1" kern="1200" noProof="0" dirty="0"/>
          </a:br>
          <a:r>
            <a:rPr lang="en-US" sz="1800" b="1" kern="1200" noProof="0" dirty="0"/>
            <a:t>(v. 9b)</a:t>
          </a:r>
          <a:endParaRPr lang="en-US" sz="1800" kern="1200" noProof="0" dirty="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noProof="0" dirty="0" err="1"/>
            <a:t>Akamuka</a:t>
          </a:r>
          <a:r>
            <a:rPr lang="en-US" sz="1700" b="1" kern="1200" noProof="0" dirty="0"/>
            <a:t> </a:t>
          </a:r>
          <a:r>
            <a:rPr lang="en-US" sz="1700" b="1" kern="1200" noProof="0" dirty="0" err="1"/>
            <a:t>zvakare</a:t>
          </a:r>
          <a:r>
            <a:rPr lang="en-US" sz="1700" b="1" kern="1200" noProof="0" dirty="0"/>
            <a:t> </a:t>
          </a:r>
          <a:r>
            <a:rPr lang="en-US" sz="1700" b="1" kern="1200" noProof="0" dirty="0" err="1"/>
            <a:t>mushure</a:t>
          </a:r>
          <a:r>
            <a:rPr lang="en-US" sz="1700" b="1" kern="1200" noProof="0" dirty="0"/>
            <a:t> </a:t>
          </a:r>
          <a:r>
            <a:rPr lang="en-US" sz="1700" b="1" kern="1200" noProof="0" dirty="0" err="1"/>
            <a:t>mekufa</a:t>
          </a:r>
          <a:r>
            <a:rPr lang="en-US" sz="1700" b="1" kern="1200" noProof="0" dirty="0"/>
            <a:t> </a:t>
          </a:r>
          <a:r>
            <a:rPr lang="en-US" sz="1700" b="1" kern="1200" noProof="0" dirty="0" err="1"/>
            <a:t>kwake</a:t>
          </a:r>
          <a:r>
            <a:rPr lang="en-US" sz="1700" b="1" kern="1200" noProof="0" dirty="0"/>
            <a:t> </a:t>
          </a:r>
          <a:r>
            <a:rPr lang="en-US" sz="1700" b="1" kern="1200" noProof="0" dirty="0" err="1"/>
            <a:t>kwekuyananisa</a:t>
          </a:r>
          <a:r>
            <a:rPr lang="en-US" sz="1700" b="1" kern="1200" noProof="0" dirty="0"/>
            <a:t> (v. 10)</a:t>
          </a:r>
          <a:endParaRPr lang="en-US" sz="1700" kern="1200" noProof="0" dirty="0"/>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noProof="0" dirty="0" err="1"/>
            <a:t>Rimwe</a:t>
          </a:r>
          <a:r>
            <a:rPr lang="es-ES" sz="1800" b="1" kern="1200" noProof="0" dirty="0"/>
            <a:t> </a:t>
          </a:r>
          <a:r>
            <a:rPr lang="es-ES" sz="1800" b="1" kern="1200" noProof="0" dirty="0" err="1"/>
            <a:t>zuva</a:t>
          </a:r>
          <a:r>
            <a:rPr lang="es-ES" sz="1800" b="1" kern="1200" noProof="0" dirty="0"/>
            <a:t> </a:t>
          </a:r>
          <a:r>
            <a:rPr lang="es-ES" sz="1800" b="1" kern="1200" noProof="0" dirty="0" err="1"/>
            <a:t>achagara</a:t>
          </a:r>
          <a:r>
            <a:rPr lang="es-ES" sz="1800" b="1" kern="1200" noProof="0" dirty="0"/>
            <a:t> </a:t>
          </a:r>
          <a:r>
            <a:rPr lang="es-ES" sz="1800" b="1" kern="1200" noProof="0" dirty="0" err="1"/>
            <a:t>nevaya</a:t>
          </a:r>
          <a:r>
            <a:rPr lang="es-ES" sz="1800" b="1" kern="1200" noProof="0" dirty="0"/>
            <a:t> </a:t>
          </a:r>
          <a:r>
            <a:rPr lang="es-ES" sz="1800" b="1" kern="1200" noProof="0" dirty="0" err="1"/>
            <a:t>vaakadzikunura</a:t>
          </a:r>
          <a:br>
            <a:rPr lang="es-ES" sz="1800" b="1" kern="1200" noProof="0" dirty="0"/>
          </a:br>
          <a:r>
            <a:rPr lang="en-US" sz="1800" b="1" kern="1200" noProof="0" dirty="0"/>
            <a:t>(v. 11)</a:t>
          </a:r>
          <a:endParaRPr lang="en-US" sz="1800" kern="1200" noProof="0" dirty="0"/>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Iko </a:t>
          </a:r>
          <a:r>
            <a:rPr lang="en-US" sz="1800" b="1" kern="1200" noProof="0" dirty="0" err="1"/>
            <a:t>zvino</a:t>
          </a:r>
          <a:r>
            <a:rPr lang="en-US" sz="1800" b="1" kern="1200" noProof="0" dirty="0"/>
            <a:t>, </a:t>
          </a:r>
          <a:r>
            <a:rPr lang="en-US" sz="1800" b="1" kern="1200" noProof="0" dirty="0" err="1"/>
            <a:t>anotireverera</a:t>
          </a:r>
          <a:r>
            <a:rPr lang="en-US" sz="1800" b="1" kern="1200" noProof="0" dirty="0"/>
            <a:t> (v. 12)</a:t>
          </a:r>
          <a:endParaRPr lang="en-US" sz="1800" kern="1200" noProof="0" dirty="0"/>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07/10/2026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07/10/2026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g"/><Relationship Id="rId7" Type="http://schemas.openxmlformats.org/officeDocument/2006/relationships/image" Target="../media/image58.jpeg"/><Relationship Id="rId12" Type="http://schemas.openxmlformats.org/officeDocument/2006/relationships/image" Target="../media/image63.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g"/><Relationship Id="rId9" Type="http://schemas.openxmlformats.org/officeDocument/2006/relationships/image" Target="../media/image60.jp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2" y="3751908"/>
            <a:ext cx="4572625" cy="1354217"/>
          </a:xfrm>
          <a:prstGeom prst="rect">
            <a:avLst/>
          </a:prstGeom>
          <a:noFill/>
        </p:spPr>
        <p:txBody>
          <a:bodyPr wrap="square" rtlCol="0">
            <a:spAutoFit/>
          </a:bodyPr>
          <a:lstStyle/>
          <a:p>
            <a:pPr algn="ctr">
              <a:spcBef>
                <a:spcPts val="600"/>
              </a:spcBef>
            </a:pPr>
            <a:r>
              <a:rPr lang="en-US" sz="4100" b="1" noProof="0" dirty="0">
                <a:ln w="10160">
                  <a:solidFill>
                    <a:schemeClr val="accent5"/>
                  </a:solidFill>
                  <a:prstDash val="solid"/>
                </a:ln>
                <a:solidFill>
                  <a:srgbClr val="FFFFFF"/>
                </a:solidFill>
                <a:effectLst>
                  <a:outerShdw blurRad="38100" dist="22860" dir="5400000" algn="tl" rotWithShape="0">
                    <a:srgbClr val="000000"/>
                  </a:outerShdw>
                </a:effectLst>
              </a:rPr>
              <a:t>KUDANWA KWEMUPOROFITA</a:t>
            </a: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a:r>
              <a:rPr lang="en-US" sz="1600" b="1" noProof="0" dirty="0" err="1">
                <a:solidFill>
                  <a:srgbClr val="145423"/>
                </a:solidFill>
              </a:rPr>
              <a:t>Chidzidzo</a:t>
            </a:r>
            <a:r>
              <a:rPr lang="en-US" sz="1600" b="1" noProof="0" dirty="0">
                <a:solidFill>
                  <a:srgbClr val="145423"/>
                </a:solidFill>
              </a:rPr>
              <a:t> 2 cha </a:t>
            </a:r>
            <a:r>
              <a:rPr lang="en-US" sz="1600" b="1" noProof="0" dirty="0" err="1">
                <a:solidFill>
                  <a:srgbClr val="145423"/>
                </a:solidFill>
              </a:rPr>
              <a:t>Gumiguru</a:t>
            </a:r>
            <a:r>
              <a:rPr lang="en-US" sz="1600" b="1" noProof="0" dirty="0">
                <a:solidFill>
                  <a:srgbClr val="145423"/>
                </a:solidFill>
              </a:rPr>
              <a:t> 10, 2026</a:t>
            </a: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2585323"/>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lvl="0" algn="ctr">
              <a:defRPr/>
            </a:pPr>
            <a:r>
              <a:rPr lang="en-US" sz="2400" b="1" dirty="0">
                <a:solidFill>
                  <a:srgbClr val="156082">
                    <a:lumMod val="75000"/>
                  </a:srgbClr>
                </a:solidFill>
                <a:latin typeface="Comic Sans MS" panose="030F0702030302020204" pitchFamily="66" charset="0"/>
              </a:rPr>
              <a:t>«</a:t>
            </a:r>
            <a:r>
              <a:rPr lang="en-US" sz="2400" b="1" dirty="0" err="1">
                <a:solidFill>
                  <a:srgbClr val="156082">
                    <a:lumMod val="75000"/>
                  </a:srgbClr>
                </a:solidFill>
                <a:latin typeface="Comic Sans MS" panose="030F0702030302020204" pitchFamily="66" charset="0"/>
              </a:rPr>
              <a:t>Ipapo</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ndakanzwa</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inzwi</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raShe</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riciti</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Ndiŋgatuma</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aniko</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Ndiani</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uŋgatiendira</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Ipapo</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ndakati</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Ndiri</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pano</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ini</a:t>
            </a:r>
            <a:r>
              <a:rPr lang="en-US" sz="2400" b="1" dirty="0">
                <a:solidFill>
                  <a:srgbClr val="156082">
                    <a:lumMod val="75000"/>
                  </a:srgbClr>
                </a:solidFill>
                <a:latin typeface="Comic Sans MS" panose="030F0702030302020204" pitchFamily="66" charset="0"/>
              </a:rPr>
              <a:t>, </a:t>
            </a:r>
            <a:r>
              <a:rPr lang="en-US" sz="2400" b="1" dirty="0" err="1">
                <a:solidFill>
                  <a:srgbClr val="156082">
                    <a:lumMod val="75000"/>
                  </a:srgbClr>
                </a:solidFill>
                <a:latin typeface="Comic Sans MS" panose="030F0702030302020204" pitchFamily="66" charset="0"/>
              </a:rPr>
              <a:t>nditumei</a:t>
            </a:r>
            <a:r>
              <a:rPr lang="en-US" sz="2400" b="1" dirty="0">
                <a:solidFill>
                  <a:srgbClr val="156082">
                    <a:lumMod val="75000"/>
                  </a:srgbClr>
                </a:solidFill>
                <a:latin typeface="Comic Sans MS" panose="030F0702030302020204" pitchFamily="66" charset="0"/>
              </a:rPr>
              <a:t>.”»</a:t>
            </a:r>
            <a:b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br>
            <a:r>
              <a:rPr kumimoji="0" lang="en-US"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a:t>
            </a:r>
            <a:r>
              <a:rPr kumimoji="0" lang="en-US" sz="1800" b="1" i="0" u="none" strike="noStrike" kern="1200" cap="none" spc="0" normalizeH="0" baseline="0" noProof="0" dirty="0" err="1">
                <a:ln>
                  <a:noFill/>
                </a:ln>
                <a:solidFill>
                  <a:srgbClr val="156082">
                    <a:lumMod val="75000"/>
                  </a:srgbClr>
                </a:solidFill>
                <a:effectLst/>
                <a:uLnTx/>
                <a:uFillTx/>
                <a:latin typeface="Comic Sans MS" panose="030F0702030302020204" pitchFamily="66" charset="0"/>
                <a:ea typeface="+mn-ea"/>
                <a:cs typeface="+mn-cs"/>
              </a:rPr>
              <a:t>Isaya</a:t>
            </a:r>
            <a:r>
              <a:rPr kumimoji="0" lang="en-US"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6:8)</a:t>
            </a:r>
            <a:endPar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3425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6753225" y="3875290"/>
            <a:ext cx="5543550" cy="2554545"/>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en-US" sz="2000" b="1" noProof="0" dirty="0" err="1">
                <a:solidFill>
                  <a:srgbClr val="373574"/>
                </a:solidFill>
              </a:rPr>
              <a:t>Abhurahamu</a:t>
            </a:r>
            <a:r>
              <a:rPr lang="en-US" sz="2000" b="1" dirty="0"/>
              <a:t>: Muporofita </a:t>
            </a:r>
            <a:r>
              <a:rPr lang="en-US" sz="2000" b="1" dirty="0" err="1"/>
              <a:t>wesungano</a:t>
            </a:r>
            <a:endParaRPr lang="en-US" sz="2000" b="1" dirty="0"/>
          </a:p>
          <a:p>
            <a:pPr>
              <a:spcBef>
                <a:spcPts val="1800"/>
              </a:spcBef>
            </a:pPr>
            <a:r>
              <a:rPr lang="en-US" sz="2000" b="1" noProof="0" dirty="0" err="1">
                <a:solidFill>
                  <a:srgbClr val="723574"/>
                </a:solidFill>
              </a:rPr>
              <a:t>Eria</a:t>
            </a:r>
            <a:r>
              <a:rPr lang="en-US" sz="2000" b="1" dirty="0"/>
              <a:t>: Muporofita </a:t>
            </a:r>
            <a:r>
              <a:rPr lang="en-US" sz="2000" b="1" dirty="0" err="1"/>
              <a:t>wekudzoreredza</a:t>
            </a:r>
            <a:endParaRPr lang="en-US" sz="2000" b="1" noProof="0" dirty="0"/>
          </a:p>
          <a:p>
            <a:pPr>
              <a:spcBef>
                <a:spcPts val="1800"/>
              </a:spcBef>
            </a:pPr>
            <a:r>
              <a:rPr lang="en-US" sz="2000" b="1" noProof="0" dirty="0" err="1">
                <a:solidFill>
                  <a:srgbClr val="98465F"/>
                </a:solidFill>
              </a:rPr>
              <a:t>Isaya</a:t>
            </a:r>
            <a:r>
              <a:rPr lang="en-US" sz="2000" b="1" noProof="0" dirty="0"/>
              <a:t>: Muporofita </a:t>
            </a:r>
            <a:r>
              <a:rPr lang="en-US" sz="2000" b="1" noProof="0" dirty="0" err="1"/>
              <a:t>wezvaMesiya</a:t>
            </a:r>
            <a:endParaRPr lang="en-US" sz="2000" b="1" noProof="0" dirty="0"/>
          </a:p>
          <a:p>
            <a:pPr>
              <a:spcBef>
                <a:spcPts val="1800"/>
              </a:spcBef>
            </a:pPr>
            <a:r>
              <a:rPr lang="en-US" sz="2000" b="1" noProof="0" dirty="0" err="1">
                <a:solidFill>
                  <a:srgbClr val="744235"/>
                </a:solidFill>
              </a:rPr>
              <a:t>Dhanieri</a:t>
            </a:r>
            <a:r>
              <a:rPr lang="en-US" sz="2000" b="1" noProof="0" dirty="0"/>
              <a:t>: </a:t>
            </a:r>
            <a:r>
              <a:rPr lang="en-US" sz="2000" b="1" dirty="0" err="1"/>
              <a:t>Muporofita</a:t>
            </a:r>
            <a:r>
              <a:rPr lang="en-US" sz="2000" b="1" dirty="0"/>
              <a:t> </a:t>
            </a:r>
            <a:r>
              <a:rPr lang="en-US" sz="2000" b="1" dirty="0" err="1"/>
              <a:t>wenguva</a:t>
            </a:r>
            <a:r>
              <a:rPr lang="en-US" sz="2000" b="1" dirty="0"/>
              <a:t> </a:t>
            </a:r>
            <a:r>
              <a:rPr lang="en-US" sz="2000" b="1" dirty="0" err="1"/>
              <a:t>iri</a:t>
            </a:r>
            <a:r>
              <a:rPr lang="en-US" sz="2000" b="1" dirty="0"/>
              <a:t> </a:t>
            </a:r>
            <a:r>
              <a:rPr lang="en-US" sz="2000" b="1" dirty="0" err="1"/>
              <a:t>mberi</a:t>
            </a:r>
            <a:endParaRPr lang="en-US" sz="2000" b="1" dirty="0"/>
          </a:p>
          <a:p>
            <a:pPr>
              <a:spcBef>
                <a:spcPts val="1800"/>
              </a:spcBef>
            </a:pPr>
            <a:r>
              <a:rPr lang="en-US" sz="2000" b="1" dirty="0" err="1">
                <a:solidFill>
                  <a:srgbClr val="746435"/>
                </a:solidFill>
              </a:rPr>
              <a:t>Johani</a:t>
            </a:r>
            <a:r>
              <a:rPr lang="en-US" sz="2000" b="1" dirty="0">
                <a:solidFill>
                  <a:srgbClr val="746435"/>
                </a:solidFill>
              </a:rPr>
              <a:t> </a:t>
            </a:r>
            <a:r>
              <a:rPr lang="en-US" sz="2000" b="1" dirty="0" err="1">
                <a:solidFill>
                  <a:srgbClr val="746435"/>
                </a:solidFill>
              </a:rPr>
              <a:t>Mubhabhatidzi</a:t>
            </a:r>
            <a:r>
              <a:rPr lang="en-US" sz="2000" b="1" dirty="0"/>
              <a:t>: </a:t>
            </a:r>
            <a:r>
              <a:rPr lang="en-US" sz="2000" b="1" dirty="0" err="1"/>
              <a:t>Muporofita</a:t>
            </a:r>
            <a:r>
              <a:rPr lang="en-US" sz="2000" b="1" dirty="0"/>
              <a:t> </a:t>
            </a:r>
            <a:r>
              <a:rPr lang="en-US" sz="2000" b="1" dirty="0" err="1"/>
              <a:t>anotangira</a:t>
            </a:r>
            <a:endParaRPr lang="en-US" sz="2000" b="1" noProof="0" dirty="0"/>
          </a:p>
        </p:txBody>
      </p:sp>
      <p:sp>
        <p:nvSpPr>
          <p:cNvPr id="3" name="CuadroTexto 2">
            <a:extLst>
              <a:ext uri="{FF2B5EF4-FFF2-40B4-BE49-F238E27FC236}">
                <a16:creationId xmlns:a16="http://schemas.microsoft.com/office/drawing/2014/main" id="{AC1BEE50-25AB-AD26-F485-F4D9CFA7F60C}"/>
              </a:ext>
            </a:extLst>
          </p:cNvPr>
          <p:cNvSpPr txBox="1"/>
          <p:nvPr/>
        </p:nvSpPr>
        <p:spPr>
          <a:xfrm>
            <a:off x="147636" y="-10270"/>
            <a:ext cx="8801101" cy="923330"/>
          </a:xfrm>
          <a:prstGeom prst="rect">
            <a:avLst/>
          </a:prstGeom>
          <a:noFill/>
        </p:spPr>
        <p:txBody>
          <a:bodyPr wrap="square" rtlCol="0">
            <a:spAutoFit/>
          </a:bodyPr>
          <a:lstStyle/>
          <a:p>
            <a:pPr>
              <a:spcBef>
                <a:spcPts val="600"/>
              </a:spcBef>
            </a:pPr>
            <a:r>
              <a:rPr lang="en-US" b="1" dirty="0"/>
              <a:t>Pane </a:t>
            </a:r>
            <a:r>
              <a:rPr lang="en-US" b="1" dirty="0" err="1"/>
              <a:t>musiyano</a:t>
            </a:r>
            <a:r>
              <a:rPr lang="en-US" b="1" dirty="0"/>
              <a:t> </a:t>
            </a:r>
            <a:r>
              <a:rPr lang="en-US" b="1" dirty="0" err="1"/>
              <a:t>wemakore</a:t>
            </a:r>
            <a:r>
              <a:rPr lang="en-US" b="1" dirty="0"/>
              <a:t> </a:t>
            </a:r>
            <a:r>
              <a:rPr lang="en-US" b="1" dirty="0" err="1"/>
              <a:t>anenge</a:t>
            </a:r>
            <a:r>
              <a:rPr lang="en-US" b="1" dirty="0"/>
              <a:t> 1 900 </a:t>
            </a:r>
            <a:r>
              <a:rPr lang="en-US" b="1" dirty="0" err="1"/>
              <a:t>pakati</a:t>
            </a:r>
            <a:r>
              <a:rPr lang="en-US" b="1" dirty="0"/>
              <a:t> </a:t>
            </a:r>
            <a:r>
              <a:rPr lang="en-US" b="1" dirty="0" err="1"/>
              <a:t>paAbhurahamu</a:t>
            </a:r>
            <a:r>
              <a:rPr lang="en-US" b="1" dirty="0"/>
              <a:t> (</a:t>
            </a:r>
            <a:r>
              <a:rPr lang="en-US" b="1" dirty="0" err="1"/>
              <a:t>muprofita</a:t>
            </a:r>
            <a:r>
              <a:rPr lang="en-US" b="1" dirty="0"/>
              <a:t> </a:t>
            </a:r>
            <a:r>
              <a:rPr lang="en-US" b="1" dirty="0" err="1"/>
              <a:t>wekutanga</a:t>
            </a:r>
            <a:r>
              <a:rPr lang="en-US" b="1" dirty="0"/>
              <a:t> </a:t>
            </a:r>
            <a:r>
              <a:rPr lang="en-US" b="1" dirty="0" err="1"/>
              <a:t>weTestamente</a:t>
            </a:r>
            <a:r>
              <a:rPr lang="en-US" b="1" dirty="0"/>
              <a:t> </a:t>
            </a:r>
            <a:r>
              <a:rPr lang="en-US" b="1" dirty="0" err="1"/>
              <a:t>Yekare</a:t>
            </a:r>
            <a:r>
              <a:rPr lang="en-US" b="1" dirty="0"/>
              <a:t>) </a:t>
            </a:r>
            <a:r>
              <a:rPr lang="en-US" b="1" dirty="0" err="1"/>
              <a:t>naJohani</a:t>
            </a:r>
            <a:r>
              <a:rPr lang="en-US" b="1" dirty="0"/>
              <a:t> </a:t>
            </a:r>
            <a:r>
              <a:rPr lang="en-US" b="1" dirty="0" err="1"/>
              <a:t>Mubhabhatidzi</a:t>
            </a:r>
            <a:r>
              <a:rPr lang="en-US" b="1" dirty="0"/>
              <a:t> (</a:t>
            </a:r>
            <a:r>
              <a:rPr lang="en-US" b="1" dirty="0" err="1"/>
              <a:t>muporofita</a:t>
            </a:r>
            <a:r>
              <a:rPr lang="en-US" b="1" dirty="0"/>
              <a:t> </a:t>
            </a:r>
            <a:r>
              <a:rPr lang="en-US" b="1" dirty="0" err="1"/>
              <a:t>wekutanga</a:t>
            </a:r>
            <a:r>
              <a:rPr lang="en-US" b="1" dirty="0"/>
              <a:t> </a:t>
            </a:r>
            <a:r>
              <a:rPr lang="en-US" b="1" dirty="0" err="1"/>
              <a:t>weTestamente</a:t>
            </a:r>
            <a:r>
              <a:rPr lang="en-US" b="1" dirty="0"/>
              <a:t> </a:t>
            </a:r>
            <a:r>
              <a:rPr lang="en-US" b="1" dirty="0" err="1"/>
              <a:t>Itsva</a:t>
            </a:r>
            <a:r>
              <a:rPr lang="en-US" b="1" dirty="0"/>
              <a:t>).</a:t>
            </a:r>
            <a:endParaRPr lang="en-US" b="1" noProof="0" dirty="0"/>
          </a:p>
        </p:txBody>
      </p:sp>
      <p:grpSp>
        <p:nvGrpSpPr>
          <p:cNvPr id="10" name="Grupo 9">
            <a:extLst>
              <a:ext uri="{FF2B5EF4-FFF2-40B4-BE49-F238E27FC236}">
                <a16:creationId xmlns:a16="http://schemas.microsoft.com/office/drawing/2014/main" id="{026F269B-F1F6-C063-73F7-4169E3025668}"/>
              </a:ext>
            </a:extLst>
          </p:cNvPr>
          <p:cNvGrpSpPr/>
          <p:nvPr/>
        </p:nvGrpSpPr>
        <p:grpSpPr>
          <a:xfrm>
            <a:off x="85725"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en-US" sz="1300" b="1" noProof="0" dirty="0"/>
                <a:t>±1,900</a:t>
              </a:r>
            </a:p>
            <a:p>
              <a:pPr algn="ctr">
                <a:lnSpc>
                  <a:spcPts val="1400"/>
                </a:lnSpc>
              </a:pPr>
              <a:r>
                <a:rPr lang="en-US" sz="1300" b="1" noProof="0" dirty="0"/>
                <a:t>years</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542924" y="5838825"/>
              <a:ext cx="1247775" cy="738664"/>
            </a:xfrm>
            <a:prstGeom prst="rect">
              <a:avLst/>
            </a:prstGeom>
            <a:noFill/>
          </p:spPr>
          <p:txBody>
            <a:bodyPr wrap="square" rtlCol="0">
              <a:spAutoFit/>
            </a:bodyPr>
            <a:lstStyle/>
            <a:p>
              <a:pPr algn="ctr"/>
              <a:r>
                <a:rPr lang="en-US" sz="1400" b="1" noProof="0" dirty="0">
                  <a:solidFill>
                    <a:schemeClr val="bg1"/>
                  </a:solidFill>
                  <a:effectLst>
                    <a:outerShdw blurRad="38100" dist="38100" dir="2700000" algn="tl">
                      <a:srgbClr val="000000">
                        <a:alpha val="43137"/>
                      </a:srgbClr>
                    </a:outerShdw>
                  </a:effectLst>
                </a:rPr>
                <a:t>ABRAHAM</a:t>
              </a:r>
            </a:p>
            <a:p>
              <a:pPr algn="ctr"/>
              <a:r>
                <a:rPr lang="en-US" sz="1400" b="1" noProof="0" dirty="0">
                  <a:solidFill>
                    <a:schemeClr val="bg1"/>
                  </a:solidFill>
                  <a:effectLst>
                    <a:outerShdw blurRad="38100" dist="38100" dir="2700000" algn="tl">
                      <a:srgbClr val="000000">
                        <a:alpha val="43137"/>
                      </a:srgbClr>
                    </a:outerShdw>
                  </a:effectLst>
                </a:rPr>
                <a:t>19th century  BC</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24325" y="5857875"/>
              <a:ext cx="1381125" cy="738664"/>
            </a:xfrm>
            <a:prstGeom prst="rect">
              <a:avLst/>
            </a:prstGeom>
            <a:noFill/>
          </p:spPr>
          <p:txBody>
            <a:bodyPr wrap="square" rtlCol="0">
              <a:spAutoFit/>
            </a:bodyPr>
            <a:lstStyle/>
            <a:p>
              <a:pPr algn="ctr"/>
              <a:r>
                <a:rPr lang="en-US" sz="1400" b="1" noProof="0" dirty="0">
                  <a:solidFill>
                    <a:schemeClr val="bg1"/>
                  </a:solidFill>
                  <a:effectLst>
                    <a:outerShdw blurRad="38100" dist="38100" dir="2700000" algn="tl">
                      <a:srgbClr val="000000">
                        <a:alpha val="43137"/>
                      </a:srgbClr>
                    </a:outerShdw>
                  </a:effectLst>
                </a:rPr>
                <a:t>JOHN THE BAPTIST</a:t>
              </a:r>
            </a:p>
            <a:p>
              <a:pPr algn="ctr"/>
              <a:r>
                <a:rPr lang="en-US" sz="1400" b="1" noProof="0" dirty="0">
                  <a:solidFill>
                    <a:schemeClr val="bg1"/>
                  </a:solidFill>
                  <a:effectLst>
                    <a:outerShdw blurRad="38100" dist="38100" dir="2700000" algn="tl">
                      <a:srgbClr val="000000">
                        <a:alpha val="43137"/>
                      </a:srgbClr>
                    </a:outerShdw>
                  </a:effectLst>
                </a:rPr>
                <a:t>1st century AD</a:t>
              </a: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73297" y="3942430"/>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073297" y="447010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073297" y="4997776"/>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73297" y="5525449"/>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073297" y="605312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57162" y="2739768"/>
            <a:ext cx="8786814" cy="646331"/>
          </a:xfrm>
          <a:prstGeom prst="rect">
            <a:avLst/>
          </a:prstGeom>
          <a:noFill/>
        </p:spPr>
        <p:txBody>
          <a:bodyPr wrap="square">
            <a:spAutoFit/>
          </a:bodyPr>
          <a:lstStyle/>
          <a:p>
            <a:pPr lvl="0">
              <a:spcBef>
                <a:spcPts val="600"/>
              </a:spcBef>
              <a:defRPr/>
            </a:pPr>
            <a:r>
              <a:rPr lang="en-US" b="1" dirty="0" err="1">
                <a:solidFill>
                  <a:prstClr val="black"/>
                </a:solidFill>
              </a:rPr>
              <a:t>Vaporofita</a:t>
            </a:r>
            <a:r>
              <a:rPr lang="en-US" b="1" dirty="0">
                <a:solidFill>
                  <a:prstClr val="black"/>
                </a:solidFill>
              </a:rPr>
              <a:t> ava </a:t>
            </a:r>
            <a:r>
              <a:rPr lang="en-US" b="1" dirty="0" err="1">
                <a:solidFill>
                  <a:prstClr val="black"/>
                </a:solidFill>
              </a:rPr>
              <a:t>vakasarudzwa</a:t>
            </a:r>
            <a:r>
              <a:rPr lang="en-US" b="1" dirty="0">
                <a:solidFill>
                  <a:prstClr val="black"/>
                </a:solidFill>
              </a:rPr>
              <a:t> </a:t>
            </a:r>
            <a:r>
              <a:rPr lang="en-US" b="1" dirty="0" err="1">
                <a:solidFill>
                  <a:prstClr val="black"/>
                </a:solidFill>
              </a:rPr>
              <a:t>sei</a:t>
            </a:r>
            <a:r>
              <a:rPr lang="en-US" b="1" dirty="0">
                <a:solidFill>
                  <a:prstClr val="black"/>
                </a:solidFill>
              </a:rPr>
              <a:t>? </a:t>
            </a:r>
            <a:r>
              <a:rPr lang="en-US" b="1" dirty="0" err="1">
                <a:solidFill>
                  <a:prstClr val="black"/>
                </a:solidFill>
              </a:rPr>
              <a:t>Vakapindura</a:t>
            </a:r>
            <a:r>
              <a:rPr lang="en-US" b="1" dirty="0">
                <a:solidFill>
                  <a:prstClr val="black"/>
                </a:solidFill>
              </a:rPr>
              <a:t> </a:t>
            </a:r>
            <a:r>
              <a:rPr lang="en-US" b="1" dirty="0" err="1">
                <a:solidFill>
                  <a:prstClr val="black"/>
                </a:solidFill>
              </a:rPr>
              <a:t>sei</a:t>
            </a:r>
            <a:r>
              <a:rPr lang="en-US" b="1" dirty="0">
                <a:solidFill>
                  <a:prstClr val="black"/>
                </a:solidFill>
              </a:rPr>
              <a:t> </a:t>
            </a:r>
            <a:r>
              <a:rPr lang="en-US" b="1" dirty="0" err="1">
                <a:solidFill>
                  <a:prstClr val="black"/>
                </a:solidFill>
              </a:rPr>
              <a:t>kudaidzwa</a:t>
            </a:r>
            <a:r>
              <a:rPr lang="en-US" b="1" dirty="0">
                <a:solidFill>
                  <a:prstClr val="black"/>
                </a:solidFill>
              </a:rPr>
              <a:t> </a:t>
            </a:r>
            <a:r>
              <a:rPr lang="en-US" b="1" dirty="0" err="1">
                <a:solidFill>
                  <a:prstClr val="black"/>
                </a:solidFill>
              </a:rPr>
              <a:t>kwavo</a:t>
            </a:r>
            <a:r>
              <a:rPr lang="en-US" b="1" dirty="0">
                <a:solidFill>
                  <a:prstClr val="black"/>
                </a:solidFill>
              </a:rPr>
              <a:t> </a:t>
            </a:r>
            <a:r>
              <a:rPr lang="en-US" b="1" dirty="0" err="1">
                <a:solidFill>
                  <a:prstClr val="black"/>
                </a:solidFill>
              </a:rPr>
              <a:t>kuva</a:t>
            </a:r>
            <a:r>
              <a:rPr lang="en-US" b="1" dirty="0">
                <a:solidFill>
                  <a:prstClr val="black"/>
                </a:solidFill>
              </a:rPr>
              <a:t> </a:t>
            </a:r>
            <a:r>
              <a:rPr lang="en-US" b="1" dirty="0" err="1">
                <a:solidFill>
                  <a:prstClr val="black"/>
                </a:solidFill>
              </a:rPr>
              <a:t>vaporofita</a:t>
            </a:r>
            <a:r>
              <a:rPr lang="en-US" b="1" dirty="0">
                <a:solidFill>
                  <a:prstClr val="black"/>
                </a:solidFill>
              </a:rPr>
              <a:t>?</a:t>
            </a:r>
            <a:endParaRPr lang="en-US" b="1" noProof="0" dirty="0">
              <a:solidFill>
                <a:prstClr val="black"/>
              </a:solidFill>
            </a:endParaRP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730755"/>
            <a:ext cx="8786814" cy="923330"/>
          </a:xfrm>
          <a:prstGeom prst="rect">
            <a:avLst/>
          </a:prstGeom>
          <a:noFill/>
        </p:spPr>
        <p:txBody>
          <a:bodyPr wrap="square">
            <a:spAutoFit/>
          </a:bodyPr>
          <a:lstStyle/>
          <a:p>
            <a:pPr lvl="0">
              <a:spcBef>
                <a:spcPts val="600"/>
              </a:spcBef>
              <a:defRPr/>
            </a:pPr>
            <a:r>
              <a:rPr lang="en-US" b="1" dirty="0" err="1">
                <a:solidFill>
                  <a:prstClr val="black"/>
                </a:solidFill>
              </a:rPr>
              <a:t>Panguva</a:t>
            </a:r>
            <a:r>
              <a:rPr lang="en-US" b="1" dirty="0">
                <a:solidFill>
                  <a:prstClr val="black"/>
                </a:solidFill>
              </a:rPr>
              <a:t> </a:t>
            </a:r>
            <a:r>
              <a:rPr lang="en-US" b="1" dirty="0" err="1">
                <a:solidFill>
                  <a:prstClr val="black"/>
                </a:solidFill>
              </a:rPr>
              <a:t>iyoyo</a:t>
            </a:r>
            <a:r>
              <a:rPr lang="en-US" b="1" dirty="0">
                <a:solidFill>
                  <a:prstClr val="black"/>
                </a:solidFill>
              </a:rPr>
              <a:t>, </a:t>
            </a:r>
            <a:r>
              <a:rPr lang="en-US" b="1" dirty="0" err="1">
                <a:solidFill>
                  <a:prstClr val="black"/>
                </a:solidFill>
              </a:rPr>
              <a:t>vamwe</a:t>
            </a:r>
            <a:r>
              <a:rPr lang="en-US" b="1" dirty="0">
                <a:solidFill>
                  <a:prstClr val="black"/>
                </a:solidFill>
              </a:rPr>
              <a:t> </a:t>
            </a:r>
            <a:r>
              <a:rPr lang="en-US" b="1" dirty="0" err="1">
                <a:solidFill>
                  <a:prstClr val="black"/>
                </a:solidFill>
              </a:rPr>
              <a:t>vaporofita</a:t>
            </a:r>
            <a:r>
              <a:rPr lang="en-US" b="1" dirty="0">
                <a:solidFill>
                  <a:prstClr val="black"/>
                </a:solidFill>
              </a:rPr>
              <a:t> </a:t>
            </a:r>
            <a:r>
              <a:rPr lang="en-US" b="1" dirty="0" err="1">
                <a:solidFill>
                  <a:prstClr val="black"/>
                </a:solidFill>
              </a:rPr>
              <a:t>vakadanwa</a:t>
            </a:r>
            <a:r>
              <a:rPr lang="en-US" b="1" dirty="0">
                <a:solidFill>
                  <a:prstClr val="black"/>
                </a:solidFill>
              </a:rPr>
              <a:t> </a:t>
            </a:r>
            <a:r>
              <a:rPr lang="en-US" b="1" dirty="0" err="1">
                <a:solidFill>
                  <a:prstClr val="black"/>
                </a:solidFill>
              </a:rPr>
              <a:t>kuti</a:t>
            </a:r>
            <a:r>
              <a:rPr lang="en-US" b="1" dirty="0">
                <a:solidFill>
                  <a:prstClr val="black"/>
                </a:solidFill>
              </a:rPr>
              <a:t> </a:t>
            </a:r>
            <a:r>
              <a:rPr lang="en-US" b="1" dirty="0" err="1">
                <a:solidFill>
                  <a:prstClr val="black"/>
                </a:solidFill>
              </a:rPr>
              <a:t>vadzose</a:t>
            </a:r>
            <a:r>
              <a:rPr lang="en-US" b="1" dirty="0">
                <a:solidFill>
                  <a:prstClr val="black"/>
                </a:solidFill>
              </a:rPr>
              <a:t> </a:t>
            </a:r>
            <a:r>
              <a:rPr lang="en-US" b="1" dirty="0" err="1">
                <a:solidFill>
                  <a:prstClr val="black"/>
                </a:solidFill>
              </a:rPr>
              <a:t>hukama</a:t>
            </a:r>
            <a:r>
              <a:rPr lang="en-US" b="1" dirty="0">
                <a:solidFill>
                  <a:prstClr val="black"/>
                </a:solidFill>
              </a:rPr>
              <a:t> </a:t>
            </a:r>
            <a:r>
              <a:rPr lang="en-US" b="1" dirty="0" err="1">
                <a:solidFill>
                  <a:prstClr val="black"/>
                </a:solidFill>
              </a:rPr>
              <a:t>hwevanhu</a:t>
            </a:r>
            <a:r>
              <a:rPr lang="en-US" b="1" dirty="0">
                <a:solidFill>
                  <a:prstClr val="black"/>
                </a:solidFill>
              </a:rPr>
              <a:t> </a:t>
            </a:r>
            <a:r>
              <a:rPr lang="en-US" b="1" dirty="0" err="1">
                <a:solidFill>
                  <a:prstClr val="black"/>
                </a:solidFill>
              </a:rPr>
              <a:t>naMwari</a:t>
            </a:r>
            <a:r>
              <a:rPr lang="en-US" b="1" dirty="0">
                <a:solidFill>
                  <a:prstClr val="black"/>
                </a:solidFill>
              </a:rPr>
              <a:t> </a:t>
            </a:r>
            <a:r>
              <a:rPr lang="en-US" b="1" dirty="0" err="1">
                <a:solidFill>
                  <a:prstClr val="black"/>
                </a:solidFill>
              </a:rPr>
              <a:t>uye</a:t>
            </a:r>
            <a:r>
              <a:rPr lang="en-US" b="1" dirty="0">
                <a:solidFill>
                  <a:prstClr val="black"/>
                </a:solidFill>
              </a:rPr>
              <a:t> </a:t>
            </a:r>
            <a:r>
              <a:rPr lang="en-US" b="1" dirty="0" err="1">
                <a:solidFill>
                  <a:prstClr val="black"/>
                </a:solidFill>
              </a:rPr>
              <a:t>kuchengetedza</a:t>
            </a:r>
            <a:r>
              <a:rPr lang="en-US" b="1" dirty="0">
                <a:solidFill>
                  <a:prstClr val="black"/>
                </a:solidFill>
              </a:rPr>
              <a:t> </a:t>
            </a:r>
            <a:r>
              <a:rPr lang="en-US" b="1" dirty="0" err="1">
                <a:solidFill>
                  <a:prstClr val="black"/>
                </a:solidFill>
              </a:rPr>
              <a:t>tariro</a:t>
            </a:r>
            <a:r>
              <a:rPr lang="en-US" b="1" dirty="0">
                <a:solidFill>
                  <a:prstClr val="black"/>
                </a:solidFill>
              </a:rPr>
              <a:t> </a:t>
            </a:r>
            <a:r>
              <a:rPr lang="en-US" b="1" dirty="0" err="1">
                <a:solidFill>
                  <a:prstClr val="black"/>
                </a:solidFill>
              </a:rPr>
              <a:t>yekuuya</a:t>
            </a:r>
            <a:r>
              <a:rPr lang="en-US" b="1" dirty="0">
                <a:solidFill>
                  <a:prstClr val="black"/>
                </a:solidFill>
              </a:rPr>
              <a:t> </a:t>
            </a:r>
            <a:r>
              <a:rPr lang="en-US" b="1" dirty="0" err="1">
                <a:solidFill>
                  <a:prstClr val="black"/>
                </a:solidFill>
              </a:rPr>
              <a:t>kwaMesiya</a:t>
            </a:r>
            <a:r>
              <a:rPr lang="en-US" b="1" dirty="0">
                <a:solidFill>
                  <a:prstClr val="black"/>
                </a:solidFill>
              </a:rPr>
              <a:t>. </a:t>
            </a:r>
            <a:r>
              <a:rPr lang="en-US" b="1" dirty="0" err="1">
                <a:solidFill>
                  <a:prstClr val="black"/>
                </a:solidFill>
              </a:rPr>
              <a:t>Vamwe</a:t>
            </a:r>
            <a:r>
              <a:rPr lang="en-US" b="1" dirty="0">
                <a:solidFill>
                  <a:prstClr val="black"/>
                </a:solidFill>
              </a:rPr>
              <a:t> </a:t>
            </a:r>
            <a:r>
              <a:rPr lang="en-US" b="1" dirty="0" err="1">
                <a:solidFill>
                  <a:prstClr val="black"/>
                </a:solidFill>
              </a:rPr>
              <a:t>vakatotaurira</a:t>
            </a:r>
            <a:r>
              <a:rPr lang="en-US" b="1" dirty="0">
                <a:solidFill>
                  <a:prstClr val="black"/>
                </a:solidFill>
              </a:rPr>
              <a:t> </a:t>
            </a:r>
            <a:r>
              <a:rPr lang="en-US" b="1" dirty="0" err="1">
                <a:solidFill>
                  <a:prstClr val="black"/>
                </a:solidFill>
              </a:rPr>
              <a:t>nguva</a:t>
            </a:r>
            <a:r>
              <a:rPr lang="en-US" b="1" dirty="0">
                <a:solidFill>
                  <a:prstClr val="black"/>
                </a:solidFill>
              </a:rPr>
              <a:t> </a:t>
            </a:r>
            <a:r>
              <a:rPr lang="en-US" b="1" dirty="0" err="1">
                <a:solidFill>
                  <a:prstClr val="black"/>
                </a:solidFill>
              </a:rPr>
              <a:t>chaiyo</a:t>
            </a:r>
            <a:r>
              <a:rPr lang="en-US" b="1" dirty="0">
                <a:solidFill>
                  <a:prstClr val="black"/>
                </a:solidFill>
              </a:rPr>
              <a:t> </a:t>
            </a:r>
            <a:r>
              <a:rPr lang="en-US" b="1" dirty="0" err="1">
                <a:solidFill>
                  <a:prstClr val="black"/>
                </a:solidFill>
              </a:rPr>
              <a:t>yaizosvika</a:t>
            </a:r>
            <a:r>
              <a:rPr lang="en-US" b="1" dirty="0">
                <a:solidFill>
                  <a:prstClr val="black"/>
                </a:solidFill>
              </a:rPr>
              <a:t> </a:t>
            </a:r>
            <a:r>
              <a:rPr lang="en-US" b="1" dirty="0" err="1">
                <a:solidFill>
                  <a:prstClr val="black"/>
                </a:solidFill>
              </a:rPr>
              <a:t>Mesiya</a:t>
            </a:r>
            <a:r>
              <a:rPr lang="en-US" b="1" dirty="0">
                <a:solidFill>
                  <a:prstClr val="black"/>
                </a:solidFill>
              </a:rPr>
              <a:t>.</a:t>
            </a:r>
            <a:endParaRPr lang="en-US" b="1" noProof="0" dirty="0">
              <a:solidFill>
                <a:prstClr val="black"/>
              </a:solidFill>
            </a:endParaRP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14297" y="998742"/>
            <a:ext cx="8786814" cy="646331"/>
          </a:xfrm>
          <a:prstGeom prst="rect">
            <a:avLst/>
          </a:prstGeom>
          <a:noFill/>
        </p:spPr>
        <p:txBody>
          <a:bodyPr wrap="square">
            <a:spAutoFit/>
          </a:bodyPr>
          <a:lstStyle/>
          <a:p>
            <a:pPr lvl="0">
              <a:spcBef>
                <a:spcPts val="600"/>
              </a:spcBef>
              <a:defRPr/>
            </a:pPr>
            <a:r>
              <a:rPr lang="en-US" b="1" dirty="0" err="1">
                <a:solidFill>
                  <a:prstClr val="black"/>
                </a:solidFill>
              </a:rPr>
              <a:t>Wekutanga</a:t>
            </a:r>
            <a:r>
              <a:rPr lang="en-US" b="1" dirty="0">
                <a:solidFill>
                  <a:prstClr val="black"/>
                </a:solidFill>
              </a:rPr>
              <a:t> </a:t>
            </a:r>
            <a:r>
              <a:rPr lang="en-US" b="1" dirty="0" err="1">
                <a:solidFill>
                  <a:prstClr val="black"/>
                </a:solidFill>
              </a:rPr>
              <a:t>akazivisa</a:t>
            </a:r>
            <a:r>
              <a:rPr lang="en-US" b="1" dirty="0">
                <a:solidFill>
                  <a:prstClr val="black"/>
                </a:solidFill>
              </a:rPr>
              <a:t> </a:t>
            </a:r>
            <a:r>
              <a:rPr lang="en-US" b="1" dirty="0" err="1">
                <a:solidFill>
                  <a:prstClr val="black"/>
                </a:solidFill>
              </a:rPr>
              <a:t>sungano</a:t>
            </a:r>
            <a:r>
              <a:rPr lang="en-US" b="1" dirty="0">
                <a:solidFill>
                  <a:prstClr val="black"/>
                </a:solidFill>
              </a:rPr>
              <a:t> </a:t>
            </a:r>
            <a:r>
              <a:rPr lang="en-US" b="1" dirty="0" err="1">
                <a:solidFill>
                  <a:prstClr val="black"/>
                </a:solidFill>
              </a:rPr>
              <a:t>achishandisa</a:t>
            </a:r>
            <a:r>
              <a:rPr lang="en-US" b="1" dirty="0">
                <a:solidFill>
                  <a:prstClr val="black"/>
                </a:solidFill>
              </a:rPr>
              <a:t> “</a:t>
            </a:r>
            <a:r>
              <a:rPr lang="en-US" b="1" dirty="0" err="1">
                <a:solidFill>
                  <a:prstClr val="black"/>
                </a:solidFill>
              </a:rPr>
              <a:t>mbeu</a:t>
            </a:r>
            <a:r>
              <a:rPr lang="en-US" b="1" dirty="0">
                <a:solidFill>
                  <a:prstClr val="black"/>
                </a:solidFill>
              </a:rPr>
              <a:t>.” </a:t>
            </a:r>
            <a:r>
              <a:rPr lang="en-US" b="1" dirty="0" err="1">
                <a:solidFill>
                  <a:prstClr val="black"/>
                </a:solidFill>
              </a:rPr>
              <a:t>Wechipiri</a:t>
            </a:r>
            <a:r>
              <a:rPr lang="en-US" b="1" dirty="0">
                <a:solidFill>
                  <a:prstClr val="black"/>
                </a:solidFill>
              </a:rPr>
              <a:t> </a:t>
            </a:r>
            <a:r>
              <a:rPr lang="en-US" b="1" dirty="0" err="1">
                <a:solidFill>
                  <a:prstClr val="black"/>
                </a:solidFill>
              </a:rPr>
              <a:t>akazivisa</a:t>
            </a:r>
            <a:r>
              <a:rPr lang="en-US" b="1" dirty="0">
                <a:solidFill>
                  <a:prstClr val="black"/>
                </a:solidFill>
              </a:rPr>
              <a:t> </a:t>
            </a:r>
            <a:r>
              <a:rPr lang="en-US" b="1" dirty="0" err="1">
                <a:solidFill>
                  <a:prstClr val="black"/>
                </a:solidFill>
              </a:rPr>
              <a:t>kuuya</a:t>
            </a:r>
            <a:r>
              <a:rPr lang="en-US" b="1" dirty="0">
                <a:solidFill>
                  <a:prstClr val="black"/>
                </a:solidFill>
              </a:rPr>
              <a:t> </a:t>
            </a:r>
            <a:r>
              <a:rPr lang="en-US" b="1" dirty="0" err="1">
                <a:solidFill>
                  <a:prstClr val="black"/>
                </a:solidFill>
              </a:rPr>
              <a:t>kwe“mbeu</a:t>
            </a:r>
            <a:r>
              <a:rPr lang="en-US" b="1" dirty="0">
                <a:solidFill>
                  <a:prstClr val="black"/>
                </a:solidFill>
              </a:rPr>
              <a:t>” </a:t>
            </a:r>
            <a:r>
              <a:rPr lang="en-US" b="1" dirty="0" err="1">
                <a:solidFill>
                  <a:prstClr val="black"/>
                </a:solidFill>
              </a:rPr>
              <a:t>yacho</a:t>
            </a:r>
            <a:r>
              <a:rPr lang="en-US" b="1" dirty="0">
                <a:solidFill>
                  <a:prstClr val="black"/>
                </a:solidFill>
              </a:rPr>
              <a:t> (Jesu), </a:t>
            </a:r>
            <a:r>
              <a:rPr lang="en-US" b="1" dirty="0" err="1">
                <a:solidFill>
                  <a:prstClr val="black"/>
                </a:solidFill>
              </a:rPr>
              <a:t>uyo</a:t>
            </a:r>
            <a:r>
              <a:rPr lang="en-US" b="1" dirty="0">
                <a:solidFill>
                  <a:prstClr val="black"/>
                </a:solidFill>
              </a:rPr>
              <a:t> </a:t>
            </a:r>
            <a:r>
              <a:rPr lang="en-US" b="1" dirty="0" err="1">
                <a:solidFill>
                  <a:prstClr val="black"/>
                </a:solidFill>
              </a:rPr>
              <a:t>aizozadzisa</a:t>
            </a:r>
            <a:r>
              <a:rPr lang="en-US" b="1" dirty="0">
                <a:solidFill>
                  <a:prstClr val="black"/>
                </a:solidFill>
              </a:rPr>
              <a:t> </a:t>
            </a:r>
            <a:r>
              <a:rPr lang="en-US" b="1" dirty="0" err="1">
                <a:solidFill>
                  <a:prstClr val="black"/>
                </a:solidFill>
              </a:rPr>
              <a:t>sungano</a:t>
            </a:r>
            <a:r>
              <a:rPr lang="en-US" b="1" dirty="0">
                <a:solidFill>
                  <a:prstClr val="black"/>
                </a:solidFill>
              </a:rPr>
              <a:t> </a:t>
            </a:r>
            <a:r>
              <a:rPr lang="en-US" b="1" dirty="0" err="1">
                <a:solidFill>
                  <a:prstClr val="black"/>
                </a:solidFill>
              </a:rPr>
              <a:t>yakanga</a:t>
            </a:r>
            <a:r>
              <a:rPr lang="en-US" b="1" dirty="0">
                <a:solidFill>
                  <a:prstClr val="black"/>
                </a:solidFill>
              </a:rPr>
              <a:t> </a:t>
            </a:r>
            <a:r>
              <a:rPr lang="en-US" b="1" dirty="0" err="1">
                <a:solidFill>
                  <a:prstClr val="black"/>
                </a:solidFill>
              </a:rPr>
              <a:t>yavimbiswa</a:t>
            </a:r>
            <a:r>
              <a:rPr lang="en-US" b="1" dirty="0">
                <a:solidFill>
                  <a:prstClr val="black"/>
                </a:solidFill>
              </a:rPr>
              <a:t>.</a:t>
            </a:r>
            <a:endParaRPr lang="en-US" b="1" noProof="0" dirty="0">
              <a:solidFill>
                <a:prstClr val="black"/>
              </a:solidFill>
            </a:endParaRP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1323439"/>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n-US" sz="4000" b="1" spc="300" noProof="0" dirty="0">
                <a:ln/>
                <a:solidFill>
                  <a:schemeClr val="accent3"/>
                </a:solidFill>
                <a:effectLst>
                  <a:outerShdw blurRad="50800" dist="63500" dir="13320000" algn="ctr" rotWithShape="0">
                    <a:schemeClr val="bg1"/>
                  </a:outerShdw>
                </a:effectLst>
              </a:rPr>
              <a:t>ABHURAHAMU: </a:t>
            </a:r>
            <a:r>
              <a:rPr lang="en-US" sz="4000" b="1" spc="300" dirty="0">
                <a:ln/>
                <a:solidFill>
                  <a:schemeClr val="accent3"/>
                </a:solidFill>
                <a:effectLst>
                  <a:outerShdw blurRad="50800" dist="63500" dir="13320000" algn="ctr" rotWithShape="0">
                    <a:schemeClr val="bg1"/>
                  </a:outerShdw>
                </a:effectLst>
              </a:rPr>
              <a:t>MUPOROFITA WESUNGANO</a:t>
            </a:r>
          </a:p>
          <a:p>
            <a:pPr algn="ctr"/>
            <a:endParaRPr lang="en-US" sz="4000" b="1" spc="300" noProof="0" dirty="0">
              <a:ln/>
              <a:solidFill>
                <a:schemeClr val="accent3"/>
              </a:solidFill>
              <a:effectLst>
                <a:outerShdw blurRad="50800" dist="63500" dir="13320000" algn="ctr" rotWithShape="0">
                  <a:schemeClr val="bg1"/>
                </a:outerShdw>
              </a:effectLst>
            </a:endParaRPr>
          </a:p>
        </p:txBody>
      </p:sp>
      <p:sp>
        <p:nvSpPr>
          <p:cNvPr id="4" name="CuadroTexto 3">
            <a:extLst>
              <a:ext uri="{FF2B5EF4-FFF2-40B4-BE49-F238E27FC236}">
                <a16:creationId xmlns:a16="http://schemas.microsoft.com/office/drawing/2014/main" id="{93C06E67-4FC6-0C7E-6F02-A29FAD02842F}"/>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1">
                    <a:lumMod val="75000"/>
                  </a:schemeClr>
                </a:solidFill>
                <a:latin typeface="Comic Sans MS" panose="030F0702030302020204" pitchFamily="66" charset="0"/>
              </a:rPr>
              <a:t>“Ɀ</a:t>
            </a:r>
            <a:r>
              <a:rPr lang="en-US" b="1" dirty="0" err="1">
                <a:solidFill>
                  <a:schemeClr val="accent1">
                    <a:lumMod val="75000"/>
                  </a:schemeClr>
                </a:solidFill>
                <a:latin typeface="Comic Sans MS" panose="030F0702030302020204" pitchFamily="66" charset="0"/>
              </a:rPr>
              <a:t>ino</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Jehova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wakati</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kunaAbrama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Ibva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panyika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yako</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nokuhama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dzako</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nokuimba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yaɓaɓa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ʋako</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uende</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kunyika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yandicakuratidza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iyo</a:t>
            </a:r>
            <a:r>
              <a:rPr lang="en-US" b="1" dirty="0">
                <a:solidFill>
                  <a:schemeClr val="accent1">
                    <a:lumMod val="75000"/>
                  </a:schemeClr>
                </a:solidFill>
                <a:latin typeface="Comic Sans MS" panose="030F0702030302020204" pitchFamily="66" charset="0"/>
              </a:rPr>
              <a:t>’ </a:t>
            </a:r>
            <a:r>
              <a:rPr lang="en-US" b="1" noProof="0" dirty="0">
                <a:solidFill>
                  <a:schemeClr val="accent1">
                    <a:lumMod val="75000"/>
                  </a:schemeClr>
                </a:solidFill>
                <a:latin typeface="Comic Sans MS" panose="030F0702030302020204" pitchFamily="66" charset="0"/>
              </a:rPr>
              <a:t>” </a:t>
            </a:r>
            <a:r>
              <a:rPr lang="en-US" sz="1400" b="1" noProof="0" dirty="0">
                <a:solidFill>
                  <a:schemeClr val="accent1">
                    <a:lumMod val="75000"/>
                  </a:schemeClr>
                </a:solidFill>
                <a:latin typeface="Comic Sans MS" panose="030F0702030302020204" pitchFamily="66" charset="0"/>
              </a:rPr>
              <a:t>(</a:t>
            </a:r>
            <a:r>
              <a:rPr lang="en-US" sz="1400" b="1" noProof="0" dirty="0" err="1">
                <a:solidFill>
                  <a:schemeClr val="accent1">
                    <a:lumMod val="75000"/>
                  </a:schemeClr>
                </a:solidFill>
                <a:latin typeface="Comic Sans MS" panose="030F0702030302020204" pitchFamily="66" charset="0"/>
              </a:rPr>
              <a:t>Genesisi</a:t>
            </a:r>
            <a:r>
              <a:rPr lang="en-US" sz="1400" b="1" noProof="0" dirty="0">
                <a:solidFill>
                  <a:schemeClr val="accent1">
                    <a:lumMod val="75000"/>
                  </a:schemeClr>
                </a:solidFill>
                <a:latin typeface="Comic Sans MS" panose="030F0702030302020204" pitchFamily="66" charset="0"/>
              </a:rPr>
              <a:t> 12:1)</a:t>
            </a:r>
            <a:endParaRPr lang="en-US" b="1" noProof="0" dirty="0">
              <a:solidFill>
                <a:schemeClr val="accent1">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186090" y="1462682"/>
            <a:ext cx="7100974" cy="1477328"/>
          </a:xfrm>
          <a:prstGeom prst="rect">
            <a:avLst/>
          </a:prstGeom>
          <a:noFill/>
        </p:spPr>
        <p:txBody>
          <a:bodyPr wrap="square" rtlCol="0">
            <a:spAutoFit/>
          </a:bodyPr>
          <a:lstStyle/>
          <a:p>
            <a:pPr>
              <a:spcBef>
                <a:spcPts val="600"/>
              </a:spcBef>
            </a:pPr>
            <a:r>
              <a:rPr lang="en-US" b="1" dirty="0" err="1"/>
              <a:t>Abhurahamu</a:t>
            </a:r>
            <a:r>
              <a:rPr lang="en-US" b="1" dirty="0"/>
              <a:t> </a:t>
            </a:r>
            <a:r>
              <a:rPr lang="en-US" b="1" dirty="0" err="1"/>
              <a:t>ndiye</a:t>
            </a:r>
            <a:r>
              <a:rPr lang="en-US" b="1" dirty="0"/>
              <a:t> </a:t>
            </a:r>
            <a:r>
              <a:rPr lang="en-US" b="1" dirty="0" err="1"/>
              <a:t>munhu</a:t>
            </a:r>
            <a:r>
              <a:rPr lang="en-US" b="1" dirty="0"/>
              <a:t> </a:t>
            </a:r>
            <a:r>
              <a:rPr lang="en-US" b="1" dirty="0" err="1"/>
              <a:t>wekutanga</a:t>
            </a:r>
            <a:r>
              <a:rPr lang="en-US" b="1" dirty="0"/>
              <a:t> </a:t>
            </a:r>
            <a:r>
              <a:rPr lang="en-US" b="1" dirty="0" err="1"/>
              <a:t>kunzi</a:t>
            </a:r>
            <a:r>
              <a:rPr lang="en-US" b="1" dirty="0"/>
              <a:t> "</a:t>
            </a:r>
            <a:r>
              <a:rPr lang="en-US" b="1" dirty="0" err="1"/>
              <a:t>muporofita</a:t>
            </a:r>
            <a:r>
              <a:rPr lang="en-US" b="1" dirty="0"/>
              <a:t>" (Gen. 20:7). </a:t>
            </a:r>
            <a:r>
              <a:rPr lang="en-US" b="1" dirty="0" err="1"/>
              <a:t>Akadanwa</a:t>
            </a:r>
            <a:r>
              <a:rPr lang="en-US" b="1" dirty="0"/>
              <a:t> </a:t>
            </a:r>
            <a:r>
              <a:rPr lang="en-US" b="1" dirty="0" err="1"/>
              <a:t>naMwari</a:t>
            </a:r>
            <a:r>
              <a:rPr lang="en-US" b="1" dirty="0"/>
              <a:t> </a:t>
            </a:r>
            <a:r>
              <a:rPr lang="en-US" b="1" dirty="0" err="1"/>
              <a:t>pachake</a:t>
            </a:r>
            <a:r>
              <a:rPr lang="en-US" b="1" dirty="0"/>
              <a:t> </a:t>
            </a:r>
            <a:r>
              <a:rPr lang="en-US" b="1" dirty="0" err="1"/>
              <a:t>kuti</a:t>
            </a:r>
            <a:r>
              <a:rPr lang="en-US" b="1" dirty="0"/>
              <a:t> </a:t>
            </a:r>
            <a:r>
              <a:rPr lang="en-US" b="1" dirty="0" err="1"/>
              <a:t>asiye</a:t>
            </a:r>
            <a:r>
              <a:rPr lang="en-US" b="1" dirty="0"/>
              <a:t> </a:t>
            </a:r>
            <a:r>
              <a:rPr lang="en-US" b="1" dirty="0" err="1"/>
              <a:t>kunamata</a:t>
            </a:r>
            <a:r>
              <a:rPr lang="en-US" b="1" dirty="0"/>
              <a:t> </a:t>
            </a:r>
            <a:r>
              <a:rPr lang="en-US" b="1" dirty="0" err="1"/>
              <a:t>zvifananidzo</a:t>
            </a:r>
            <a:r>
              <a:rPr lang="en-US" b="1" dirty="0"/>
              <a:t> </a:t>
            </a:r>
            <a:r>
              <a:rPr lang="en-US" b="1" dirty="0" err="1"/>
              <a:t>netsika</a:t>
            </a:r>
            <a:r>
              <a:rPr lang="en-US" b="1" dirty="0"/>
              <a:t> </a:t>
            </a:r>
            <a:r>
              <a:rPr lang="en-US" b="1" dirty="0" err="1"/>
              <a:t>dzakaipa</a:t>
            </a:r>
            <a:r>
              <a:rPr lang="en-US" b="1" dirty="0"/>
              <a:t> </a:t>
            </a:r>
            <a:r>
              <a:rPr lang="en-US" b="1" dirty="0" err="1"/>
              <a:t>dzaiva</a:t>
            </a:r>
            <a:r>
              <a:rPr lang="en-US" b="1" dirty="0"/>
              <a:t> </a:t>
            </a:r>
            <a:r>
              <a:rPr lang="en-US" b="1" dirty="0" err="1"/>
              <a:t>dzakamupoteredza</a:t>
            </a:r>
            <a:r>
              <a:rPr lang="en-US" b="1" dirty="0"/>
              <a:t>, </a:t>
            </a:r>
            <a:r>
              <a:rPr lang="en-US" b="1" dirty="0" err="1"/>
              <a:t>oenda</a:t>
            </a:r>
            <a:r>
              <a:rPr lang="en-US" b="1" dirty="0"/>
              <a:t> </a:t>
            </a:r>
            <a:r>
              <a:rPr lang="en-US" b="1" dirty="0" err="1"/>
              <a:t>kunzvimbo</a:t>
            </a:r>
            <a:r>
              <a:rPr lang="en-US" b="1" dirty="0"/>
              <a:t> </a:t>
            </a:r>
            <a:r>
              <a:rPr lang="en-US" b="1" dirty="0" err="1"/>
              <a:t>yaaisaziva</a:t>
            </a:r>
            <a:r>
              <a:rPr lang="en-US" b="1" dirty="0"/>
              <a:t> </a:t>
            </a:r>
            <a:r>
              <a:rPr lang="en-US" b="1" noProof="0" dirty="0"/>
              <a:t>(Gen. 12:1).</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7287064" y="1482560"/>
            <a:ext cx="4754139" cy="2827523"/>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3971926" y="4742936"/>
            <a:ext cx="8220076" cy="923330"/>
          </a:xfrm>
          <a:prstGeom prst="rect">
            <a:avLst/>
          </a:prstGeom>
          <a:noFill/>
        </p:spPr>
        <p:txBody>
          <a:bodyPr wrap="square">
            <a:spAutoFit/>
          </a:bodyPr>
          <a:lstStyle/>
          <a:p>
            <a:pPr>
              <a:spcBef>
                <a:spcPts val="600"/>
              </a:spcBef>
            </a:pPr>
            <a:r>
              <a:rPr lang="pl-PL" b="1" dirty="0"/>
              <a:t>Akaita sei pakupindura kuda</a:t>
            </a:r>
            <a:r>
              <a:rPr lang="en-US" b="1" dirty="0"/>
              <a:t>n</a:t>
            </a:r>
            <a:r>
              <a:rPr lang="pl-PL" b="1" dirty="0"/>
              <a:t>wa kwacho</a:t>
            </a:r>
            <a:r>
              <a:rPr lang="en-US" b="1" noProof="0" dirty="0"/>
              <a:t>? </a:t>
            </a:r>
            <a:r>
              <a:rPr lang="en-US" b="1" dirty="0"/>
              <a:t>“</a:t>
            </a:r>
            <a:r>
              <a:rPr lang="en-US" b="1" dirty="0" err="1"/>
              <a:t>Nokutenda</a:t>
            </a:r>
            <a:r>
              <a:rPr lang="en-US" b="1" dirty="0"/>
              <a:t> </a:t>
            </a:r>
            <a:r>
              <a:rPr lang="en-US" b="1" dirty="0" err="1"/>
              <a:t>Abrahama</a:t>
            </a:r>
            <a:r>
              <a:rPr lang="en-US" b="1" dirty="0"/>
              <a:t>, </a:t>
            </a:r>
            <a:r>
              <a:rPr lang="en-US" b="1" dirty="0" err="1"/>
              <a:t>wakati</a:t>
            </a:r>
            <a:r>
              <a:rPr lang="en-US" b="1" dirty="0"/>
              <a:t> </a:t>
            </a:r>
            <a:r>
              <a:rPr lang="en-US" b="1" dirty="0" err="1"/>
              <a:t>aɗanwa</a:t>
            </a:r>
            <a:r>
              <a:rPr lang="en-US" b="1" dirty="0"/>
              <a:t>, </a:t>
            </a:r>
            <a:r>
              <a:rPr lang="en-US" b="1" dirty="0" err="1"/>
              <a:t>akaterera</a:t>
            </a:r>
            <a:r>
              <a:rPr lang="en-US" b="1" dirty="0"/>
              <a:t>, </a:t>
            </a:r>
            <a:r>
              <a:rPr lang="en-US" b="1" dirty="0" err="1"/>
              <a:t>akaɓuɗa</a:t>
            </a:r>
            <a:r>
              <a:rPr lang="en-US" b="1" dirty="0"/>
              <a:t>, </a:t>
            </a:r>
            <a:r>
              <a:rPr lang="en-US" b="1" dirty="0" err="1"/>
              <a:t>akaenda</a:t>
            </a:r>
            <a:r>
              <a:rPr lang="en-US" b="1" dirty="0"/>
              <a:t> </a:t>
            </a:r>
            <a:r>
              <a:rPr lang="en-US" b="1" dirty="0" err="1"/>
              <a:t>kunɀimbo</a:t>
            </a:r>
            <a:r>
              <a:rPr lang="en-US" b="1" dirty="0"/>
              <a:t> </a:t>
            </a:r>
            <a:r>
              <a:rPr lang="en-US" b="1" dirty="0" err="1"/>
              <a:t>yaakanzi</a:t>
            </a:r>
            <a:r>
              <a:rPr lang="en-US" b="1" dirty="0"/>
              <a:t> </a:t>
            </a:r>
            <a:r>
              <a:rPr lang="en-US" b="1" dirty="0" err="1"/>
              <a:t>ucaipiwa</a:t>
            </a:r>
            <a:r>
              <a:rPr lang="en-US" b="1" dirty="0"/>
              <a:t> </a:t>
            </a:r>
            <a:r>
              <a:rPr lang="en-US" b="1" dirty="0" err="1"/>
              <a:t>iʋe</a:t>
            </a:r>
            <a:r>
              <a:rPr lang="en-US" b="1" dirty="0"/>
              <a:t> </a:t>
            </a:r>
            <a:r>
              <a:rPr lang="en-US" b="1" dirty="0" err="1"/>
              <a:t>nhaka</a:t>
            </a:r>
            <a:r>
              <a:rPr lang="en-US" b="1" dirty="0"/>
              <a:t> </a:t>
            </a:r>
            <a:r>
              <a:rPr lang="en-US" b="1" dirty="0" err="1"/>
              <a:t>yake</a:t>
            </a:r>
            <a:r>
              <a:rPr lang="en-US" b="1" dirty="0"/>
              <a:t>; </a:t>
            </a:r>
            <a:r>
              <a:rPr lang="en-US" b="1" dirty="0" err="1"/>
              <a:t>akaɓuɗa</a:t>
            </a:r>
            <a:r>
              <a:rPr lang="en-US" b="1" dirty="0"/>
              <a:t> </a:t>
            </a:r>
            <a:r>
              <a:rPr lang="en-US" b="1" dirty="0" err="1"/>
              <a:t>akaenda</a:t>
            </a:r>
            <a:r>
              <a:rPr lang="en-US" b="1" dirty="0"/>
              <a:t>, </a:t>
            </a:r>
            <a:r>
              <a:rPr lang="en-US" b="1" dirty="0" err="1"/>
              <a:t>asiŋgaziʋi</a:t>
            </a:r>
            <a:r>
              <a:rPr lang="en-US" b="1" dirty="0"/>
              <a:t> </a:t>
            </a:r>
            <a:r>
              <a:rPr lang="en-US" b="1" dirty="0" err="1"/>
              <a:t>kwaanoenda</a:t>
            </a:r>
            <a:r>
              <a:rPr lang="en-US" b="1" dirty="0"/>
              <a:t>” </a:t>
            </a:r>
            <a:r>
              <a:rPr lang="en-US" b="1" noProof="0" dirty="0"/>
              <a:t>(</a:t>
            </a:r>
            <a:r>
              <a:rPr lang="en-US" b="1" noProof="0" dirty="0" err="1"/>
              <a:t>VaHebhuru</a:t>
            </a:r>
            <a:r>
              <a:rPr lang="en-US" b="1" noProof="0" dirty="0"/>
              <a:t> 11:8).</a:t>
            </a: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92849" y="4654302"/>
            <a:ext cx="3448863" cy="1939986"/>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5470868" y="3603448"/>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186088" y="2786121"/>
            <a:ext cx="7100976" cy="1200329"/>
          </a:xfrm>
          <a:prstGeom prst="rect">
            <a:avLst/>
          </a:prstGeom>
          <a:noFill/>
        </p:spPr>
        <p:txBody>
          <a:bodyPr wrap="square">
            <a:spAutoFit/>
          </a:bodyPr>
          <a:lstStyle/>
          <a:p>
            <a:pPr lvl="0">
              <a:spcBef>
                <a:spcPts val="600"/>
              </a:spcBef>
              <a:defRPr/>
            </a:pPr>
            <a:r>
              <a:rPr lang="en-US" b="1" dirty="0" err="1">
                <a:solidFill>
                  <a:prstClr val="black"/>
                </a:solidFill>
              </a:rPr>
              <a:t>Pamwe</a:t>
            </a:r>
            <a:r>
              <a:rPr lang="en-US" b="1" dirty="0">
                <a:solidFill>
                  <a:prstClr val="black"/>
                </a:solidFill>
              </a:rPr>
              <a:t> </a:t>
            </a:r>
            <a:r>
              <a:rPr lang="en-US" b="1" dirty="0" err="1">
                <a:solidFill>
                  <a:prstClr val="black"/>
                </a:solidFill>
              </a:rPr>
              <a:t>chete</a:t>
            </a:r>
            <a:r>
              <a:rPr lang="en-US" b="1" dirty="0">
                <a:solidFill>
                  <a:prstClr val="black"/>
                </a:solidFill>
              </a:rPr>
              <a:t> </a:t>
            </a:r>
            <a:r>
              <a:rPr lang="en-US" b="1" dirty="0" err="1">
                <a:solidFill>
                  <a:prstClr val="black"/>
                </a:solidFill>
              </a:rPr>
              <a:t>nekudanwa</a:t>
            </a:r>
            <a:r>
              <a:rPr lang="en-US" b="1" dirty="0">
                <a:solidFill>
                  <a:prstClr val="black"/>
                </a:solidFill>
              </a:rPr>
              <a:t> </a:t>
            </a:r>
            <a:r>
              <a:rPr lang="en-US" b="1" dirty="0" err="1">
                <a:solidFill>
                  <a:prstClr val="black"/>
                </a:solidFill>
              </a:rPr>
              <a:t>uku</a:t>
            </a:r>
            <a:r>
              <a:rPr lang="en-US" b="1" dirty="0">
                <a:solidFill>
                  <a:prstClr val="black"/>
                </a:solidFill>
              </a:rPr>
              <a:t> </a:t>
            </a:r>
            <a:r>
              <a:rPr lang="en-US" b="1" dirty="0" err="1">
                <a:solidFill>
                  <a:prstClr val="black"/>
                </a:solidFill>
              </a:rPr>
              <a:t>pakauya</a:t>
            </a:r>
            <a:r>
              <a:rPr lang="en-US" b="1" dirty="0">
                <a:solidFill>
                  <a:prstClr val="black"/>
                </a:solidFill>
              </a:rPr>
              <a:t> </a:t>
            </a:r>
            <a:r>
              <a:rPr lang="en-US" b="1" dirty="0" err="1">
                <a:solidFill>
                  <a:prstClr val="black"/>
                </a:solidFill>
              </a:rPr>
              <a:t>zvipikirwa</a:t>
            </a:r>
            <a:r>
              <a:rPr lang="en-US" b="1" dirty="0">
                <a:solidFill>
                  <a:prstClr val="black"/>
                </a:solidFill>
              </a:rPr>
              <a:t> </a:t>
            </a:r>
            <a:r>
              <a:rPr lang="en-US" b="1" dirty="0" err="1">
                <a:solidFill>
                  <a:prstClr val="black"/>
                </a:solidFill>
              </a:rPr>
              <a:t>zvakati</a:t>
            </a:r>
            <a:r>
              <a:rPr lang="en-US" b="1" dirty="0">
                <a:solidFill>
                  <a:prstClr val="black"/>
                </a:solidFill>
              </a:rPr>
              <a:t> </a:t>
            </a:r>
            <a:r>
              <a:rPr lang="en-US" b="1" dirty="0" err="1">
                <a:solidFill>
                  <a:prstClr val="black"/>
                </a:solidFill>
              </a:rPr>
              <a:t>wandei</a:t>
            </a:r>
            <a:r>
              <a:rPr lang="en-US" b="1" dirty="0">
                <a:solidFill>
                  <a:prstClr val="black"/>
                </a:solidFill>
              </a:rPr>
              <a:t>. </a:t>
            </a:r>
            <a:r>
              <a:rPr lang="en-US" b="1" dirty="0" err="1">
                <a:solidFill>
                  <a:prstClr val="black"/>
                </a:solidFill>
              </a:rPr>
              <a:t>Aizowana</a:t>
            </a:r>
            <a:r>
              <a:rPr lang="en-US" b="1" dirty="0">
                <a:solidFill>
                  <a:prstClr val="black"/>
                </a:solidFill>
              </a:rPr>
              <a:t> </a:t>
            </a:r>
            <a:r>
              <a:rPr lang="en-US" b="1" dirty="0" err="1">
                <a:solidFill>
                  <a:prstClr val="black"/>
                </a:solidFill>
              </a:rPr>
              <a:t>makomborero</a:t>
            </a:r>
            <a:r>
              <a:rPr lang="en-US" b="1" dirty="0">
                <a:solidFill>
                  <a:prstClr val="black"/>
                </a:solidFill>
              </a:rPr>
              <a:t> </a:t>
            </a:r>
            <a:r>
              <a:rPr lang="en-US" b="1" dirty="0" err="1">
                <a:solidFill>
                  <a:prstClr val="black"/>
                </a:solidFill>
              </a:rPr>
              <a:t>aMwari</a:t>
            </a:r>
            <a:r>
              <a:rPr lang="en-US" b="1" dirty="0">
                <a:solidFill>
                  <a:prstClr val="black"/>
                </a:solidFill>
              </a:rPr>
              <a:t>, </a:t>
            </a:r>
            <a:r>
              <a:rPr lang="en-US" b="1" dirty="0" err="1">
                <a:solidFill>
                  <a:prstClr val="black"/>
                </a:solidFill>
              </a:rPr>
              <a:t>aizokwidziridzwa</a:t>
            </a:r>
            <a:r>
              <a:rPr lang="en-US" b="1" dirty="0">
                <a:solidFill>
                  <a:prstClr val="black"/>
                </a:solidFill>
              </a:rPr>
              <a:t>, </a:t>
            </a:r>
            <a:r>
              <a:rPr lang="en-US" b="1" dirty="0" err="1">
                <a:solidFill>
                  <a:prstClr val="black"/>
                </a:solidFill>
              </a:rPr>
              <a:t>uye</a:t>
            </a:r>
            <a:r>
              <a:rPr lang="en-US" b="1" dirty="0">
                <a:solidFill>
                  <a:prstClr val="black"/>
                </a:solidFill>
              </a:rPr>
              <a:t> </a:t>
            </a:r>
            <a:r>
              <a:rPr lang="en-US" b="1" dirty="0" err="1">
                <a:solidFill>
                  <a:prstClr val="black"/>
                </a:solidFill>
              </a:rPr>
              <a:t>kuburikidza</a:t>
            </a:r>
            <a:r>
              <a:rPr lang="en-US" b="1" dirty="0">
                <a:solidFill>
                  <a:prstClr val="black"/>
                </a:solidFill>
              </a:rPr>
              <a:t> </a:t>
            </a:r>
            <a:r>
              <a:rPr lang="en-US" b="1" dirty="0" err="1">
                <a:solidFill>
                  <a:prstClr val="black"/>
                </a:solidFill>
              </a:rPr>
              <a:t>naye</a:t>
            </a:r>
            <a:r>
              <a:rPr lang="en-US" b="1" dirty="0">
                <a:solidFill>
                  <a:prstClr val="black"/>
                </a:solidFill>
              </a:rPr>
              <a:t>, </a:t>
            </a:r>
            <a:r>
              <a:rPr lang="en-US" b="1" dirty="0" err="1">
                <a:solidFill>
                  <a:prstClr val="black"/>
                </a:solidFill>
              </a:rPr>
              <a:t>makomborero</a:t>
            </a:r>
            <a:r>
              <a:rPr lang="en-US" b="1" dirty="0">
                <a:solidFill>
                  <a:prstClr val="black"/>
                </a:solidFill>
              </a:rPr>
              <a:t> </a:t>
            </a:r>
            <a:r>
              <a:rPr lang="en-US" b="1" dirty="0" err="1">
                <a:solidFill>
                  <a:prstClr val="black"/>
                </a:solidFill>
              </a:rPr>
              <a:t>acho</a:t>
            </a:r>
            <a:r>
              <a:rPr lang="en-US" b="1" dirty="0">
                <a:solidFill>
                  <a:prstClr val="black"/>
                </a:solidFill>
              </a:rPr>
              <a:t> </a:t>
            </a:r>
            <a:r>
              <a:rPr lang="en-US" b="1" dirty="0" err="1">
                <a:solidFill>
                  <a:prstClr val="black"/>
                </a:solidFill>
              </a:rPr>
              <a:t>aizosvikira</a:t>
            </a:r>
            <a:br>
              <a:rPr lang="en-US" b="1" dirty="0">
                <a:solidFill>
                  <a:prstClr val="black"/>
                </a:solidFill>
              </a:rPr>
            </a:br>
            <a:r>
              <a:rPr lang="en-US" b="1" dirty="0">
                <a:solidFill>
                  <a:prstClr val="black"/>
                </a:solidFill>
              </a:rPr>
              <a:t>“</a:t>
            </a:r>
            <a:r>
              <a:rPr lang="en-US" b="1" dirty="0" err="1">
                <a:solidFill>
                  <a:prstClr val="black"/>
                </a:solidFill>
              </a:rPr>
              <a:t>marudzi</a:t>
            </a:r>
            <a:r>
              <a:rPr lang="en-US" b="1" dirty="0">
                <a:solidFill>
                  <a:prstClr val="black"/>
                </a:solidFill>
              </a:rPr>
              <a:t> </a:t>
            </a:r>
            <a:r>
              <a:rPr lang="en-US" b="1" dirty="0" err="1">
                <a:solidFill>
                  <a:prstClr val="black"/>
                </a:solidFill>
              </a:rPr>
              <a:t>ose</a:t>
            </a:r>
            <a:r>
              <a:rPr lang="en-US" b="1" dirty="0">
                <a:solidFill>
                  <a:prstClr val="black"/>
                </a:solidFill>
              </a:rPr>
              <a:t> </a:t>
            </a:r>
            <a:r>
              <a:rPr lang="en-US" b="1" dirty="0" err="1">
                <a:solidFill>
                  <a:prstClr val="black"/>
                </a:solidFill>
              </a:rPr>
              <a:t>enyika</a:t>
            </a:r>
            <a:r>
              <a:rPr lang="en-US" b="1" dirty="0">
                <a:solidFill>
                  <a:prstClr val="black"/>
                </a:solidFill>
              </a:rPr>
              <a:t>” </a:t>
            </a:r>
            <a:r>
              <a:rPr lang="en-US" b="1" noProof="0" dirty="0">
                <a:solidFill>
                  <a:prstClr val="black"/>
                </a:solidFill>
              </a:rPr>
              <a:t>(Gen. 12:2-3).</a:t>
            </a: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882424"/>
            <a:ext cx="7579929" cy="1200329"/>
          </a:xfrm>
          <a:prstGeom prst="rect">
            <a:avLst/>
          </a:prstGeom>
          <a:noFill/>
        </p:spPr>
        <p:txBody>
          <a:bodyPr wrap="square">
            <a:spAutoFit/>
          </a:bodyPr>
          <a:lstStyle/>
          <a:p>
            <a:pPr lvl="0">
              <a:spcBef>
                <a:spcPts val="600"/>
              </a:spcBef>
              <a:defRPr/>
            </a:pPr>
            <a:r>
              <a:rPr lang="en-US" b="1" dirty="0" err="1">
                <a:solidFill>
                  <a:prstClr val="black"/>
                </a:solidFill>
              </a:rPr>
              <a:t>SaMuporofita</a:t>
            </a:r>
            <a:r>
              <a:rPr lang="en-US" b="1" dirty="0">
                <a:solidFill>
                  <a:prstClr val="black"/>
                </a:solidFill>
              </a:rPr>
              <a:t>, </a:t>
            </a:r>
            <a:r>
              <a:rPr lang="en-US" b="1" dirty="0" err="1">
                <a:solidFill>
                  <a:prstClr val="black"/>
                </a:solidFill>
              </a:rPr>
              <a:t>Abhurahamu</a:t>
            </a:r>
            <a:r>
              <a:rPr lang="en-US" b="1" dirty="0">
                <a:solidFill>
                  <a:prstClr val="black"/>
                </a:solidFill>
              </a:rPr>
              <a:t> </a:t>
            </a:r>
            <a:r>
              <a:rPr lang="en-US" b="1" dirty="0" err="1">
                <a:solidFill>
                  <a:prstClr val="black"/>
                </a:solidFill>
              </a:rPr>
              <a:t>haana</a:t>
            </a:r>
            <a:r>
              <a:rPr lang="en-US" b="1" dirty="0">
                <a:solidFill>
                  <a:prstClr val="black"/>
                </a:solidFill>
              </a:rPr>
              <a:t> </a:t>
            </a:r>
            <a:r>
              <a:rPr lang="en-US" b="1" dirty="0" err="1">
                <a:solidFill>
                  <a:prstClr val="black"/>
                </a:solidFill>
              </a:rPr>
              <a:t>kudaidzwa</a:t>
            </a:r>
            <a:r>
              <a:rPr lang="en-US" b="1" dirty="0">
                <a:solidFill>
                  <a:prstClr val="black"/>
                </a:solidFill>
              </a:rPr>
              <a:t> </a:t>
            </a:r>
            <a:r>
              <a:rPr lang="en-US" b="1" dirty="0" err="1">
                <a:solidFill>
                  <a:prstClr val="black"/>
                </a:solidFill>
              </a:rPr>
              <a:t>kuti</a:t>
            </a:r>
            <a:r>
              <a:rPr lang="en-US" b="1" dirty="0">
                <a:solidFill>
                  <a:prstClr val="black"/>
                </a:solidFill>
              </a:rPr>
              <a:t> </a:t>
            </a:r>
            <a:r>
              <a:rPr lang="en-US" b="1" dirty="0" err="1">
                <a:solidFill>
                  <a:prstClr val="black"/>
                </a:solidFill>
              </a:rPr>
              <a:t>azivise</a:t>
            </a:r>
            <a:r>
              <a:rPr lang="en-US" b="1" dirty="0">
                <a:solidFill>
                  <a:prstClr val="black"/>
                </a:solidFill>
              </a:rPr>
              <a:t> </a:t>
            </a:r>
            <a:r>
              <a:rPr lang="en-US" b="1" dirty="0" err="1">
                <a:solidFill>
                  <a:prstClr val="black"/>
                </a:solidFill>
              </a:rPr>
              <a:t>nezvenjodzi</a:t>
            </a:r>
            <a:r>
              <a:rPr lang="en-US" b="1" dirty="0">
                <a:solidFill>
                  <a:prstClr val="black"/>
                </a:solidFill>
              </a:rPr>
              <a:t> </a:t>
            </a:r>
            <a:r>
              <a:rPr lang="en-US" b="1" dirty="0" err="1">
                <a:solidFill>
                  <a:prstClr val="black"/>
                </a:solidFill>
              </a:rPr>
              <a:t>iri</a:t>
            </a:r>
            <a:r>
              <a:rPr lang="en-US" b="1" dirty="0">
                <a:solidFill>
                  <a:prstClr val="black"/>
                </a:solidFill>
              </a:rPr>
              <a:t> </a:t>
            </a:r>
            <a:r>
              <a:rPr lang="en-US" b="1" dirty="0" err="1">
                <a:solidFill>
                  <a:prstClr val="black"/>
                </a:solidFill>
              </a:rPr>
              <a:t>kuuya</a:t>
            </a:r>
            <a:r>
              <a:rPr lang="en-US" b="1" dirty="0">
                <a:solidFill>
                  <a:prstClr val="black"/>
                </a:solidFill>
              </a:rPr>
              <a:t>, </a:t>
            </a:r>
            <a:r>
              <a:rPr lang="en-US" b="1" dirty="0" err="1">
                <a:solidFill>
                  <a:prstClr val="black"/>
                </a:solidFill>
              </a:rPr>
              <a:t>asi</a:t>
            </a:r>
            <a:r>
              <a:rPr lang="en-US" b="1" dirty="0">
                <a:solidFill>
                  <a:prstClr val="black"/>
                </a:solidFill>
              </a:rPr>
              <a:t> </a:t>
            </a:r>
            <a:r>
              <a:rPr lang="en-US" b="1" dirty="0" err="1">
                <a:solidFill>
                  <a:prstClr val="black"/>
                </a:solidFill>
              </a:rPr>
              <a:t>kuti</a:t>
            </a:r>
            <a:r>
              <a:rPr lang="en-US" b="1" dirty="0">
                <a:solidFill>
                  <a:prstClr val="black"/>
                </a:solidFill>
              </a:rPr>
              <a:t> </a:t>
            </a:r>
            <a:r>
              <a:rPr lang="en-US" b="1" dirty="0" err="1">
                <a:solidFill>
                  <a:prstClr val="black"/>
                </a:solidFill>
              </a:rPr>
              <a:t>azivise</a:t>
            </a:r>
            <a:r>
              <a:rPr lang="en-US" b="1" dirty="0">
                <a:solidFill>
                  <a:prstClr val="black"/>
                </a:solidFill>
              </a:rPr>
              <a:t> </a:t>
            </a:r>
            <a:r>
              <a:rPr lang="en-US" b="1" dirty="0" err="1">
                <a:solidFill>
                  <a:prstClr val="black"/>
                </a:solidFill>
              </a:rPr>
              <a:t>nezvaMwari</a:t>
            </a:r>
            <a:r>
              <a:rPr lang="en-US" b="1" dirty="0">
                <a:solidFill>
                  <a:prstClr val="black"/>
                </a:solidFill>
              </a:rPr>
              <a:t> </a:t>
            </a:r>
            <a:r>
              <a:rPr lang="en-US" b="1" dirty="0" err="1">
                <a:solidFill>
                  <a:prstClr val="black"/>
                </a:solidFill>
              </a:rPr>
              <a:t>wechokwadi</a:t>
            </a:r>
            <a:r>
              <a:rPr lang="en-US" b="1" dirty="0">
                <a:solidFill>
                  <a:prstClr val="black"/>
                </a:solidFill>
              </a:rPr>
              <a:t> </a:t>
            </a:r>
            <a:r>
              <a:rPr lang="en-US" b="1" dirty="0" err="1">
                <a:solidFill>
                  <a:prstClr val="black"/>
                </a:solidFill>
              </a:rPr>
              <a:t>uye</a:t>
            </a:r>
            <a:r>
              <a:rPr lang="en-US" b="1" dirty="0">
                <a:solidFill>
                  <a:prstClr val="black"/>
                </a:solidFill>
              </a:rPr>
              <a:t> </a:t>
            </a:r>
            <a:r>
              <a:rPr lang="en-US" b="1" dirty="0" err="1">
                <a:solidFill>
                  <a:prstClr val="black"/>
                </a:solidFill>
              </a:rPr>
              <a:t>kuti</a:t>
            </a:r>
            <a:r>
              <a:rPr lang="en-US" b="1" dirty="0">
                <a:solidFill>
                  <a:prstClr val="black"/>
                </a:solidFill>
              </a:rPr>
              <a:t> </a:t>
            </a:r>
            <a:r>
              <a:rPr lang="en-US" b="1" dirty="0" err="1">
                <a:solidFill>
                  <a:prstClr val="black"/>
                </a:solidFill>
              </a:rPr>
              <a:t>abudise</a:t>
            </a:r>
            <a:r>
              <a:rPr lang="en-US" b="1" dirty="0">
                <a:solidFill>
                  <a:prstClr val="black"/>
                </a:solidFill>
              </a:rPr>
              <a:t> </a:t>
            </a:r>
            <a:r>
              <a:rPr lang="en-US" b="1" dirty="0" err="1">
                <a:solidFill>
                  <a:prstClr val="black"/>
                </a:solidFill>
              </a:rPr>
              <a:t>pachena</a:t>
            </a:r>
            <a:r>
              <a:rPr lang="en-US" b="1" dirty="0">
                <a:solidFill>
                  <a:prstClr val="black"/>
                </a:solidFill>
              </a:rPr>
              <a:t> </a:t>
            </a:r>
            <a:r>
              <a:rPr lang="en-US" b="1" dirty="0" err="1">
                <a:solidFill>
                  <a:prstClr val="black"/>
                </a:solidFill>
              </a:rPr>
              <a:t>vimbiso</a:t>
            </a:r>
            <a:r>
              <a:rPr lang="en-US" b="1" dirty="0">
                <a:solidFill>
                  <a:prstClr val="black"/>
                </a:solidFill>
              </a:rPr>
              <a:t> </a:t>
            </a:r>
            <a:r>
              <a:rPr lang="en-US" b="1" dirty="0" err="1">
                <a:solidFill>
                  <a:prstClr val="black"/>
                </a:solidFill>
              </a:rPr>
              <a:t>yeruponeso</a:t>
            </a:r>
            <a:r>
              <a:rPr lang="en-US" b="1" dirty="0">
                <a:solidFill>
                  <a:prstClr val="black"/>
                </a:solidFill>
              </a:rPr>
              <a:t> </a:t>
            </a:r>
            <a:r>
              <a:rPr lang="en-US" b="1" dirty="0" err="1">
                <a:solidFill>
                  <a:prstClr val="black"/>
                </a:solidFill>
              </a:rPr>
              <a:t>kuburikidza</a:t>
            </a:r>
            <a:r>
              <a:rPr lang="en-US" b="1" dirty="0">
                <a:solidFill>
                  <a:prstClr val="black"/>
                </a:solidFill>
              </a:rPr>
              <a:t> </a:t>
            </a:r>
            <a:r>
              <a:rPr lang="en-US" b="1" dirty="0" err="1">
                <a:solidFill>
                  <a:prstClr val="black"/>
                </a:solidFill>
              </a:rPr>
              <a:t>naMesiya</a:t>
            </a:r>
            <a:r>
              <a:rPr lang="en-US" b="1" dirty="0">
                <a:solidFill>
                  <a:prstClr val="black"/>
                </a:solidFill>
              </a:rPr>
              <a:t>.</a:t>
            </a:r>
            <a:endParaRPr lang="en-US" b="1" noProof="0" dirty="0">
              <a:solidFill>
                <a:prstClr val="black"/>
              </a:solidFill>
            </a:endParaRP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n-US" sz="4000" b="1" spc="300" noProof="0" dirty="0">
                <a:ln/>
                <a:solidFill>
                  <a:schemeClr val="accent3"/>
                </a:solidFill>
                <a:effectLst>
                  <a:outerShdw blurRad="50800" dist="63500" dir="13320000" algn="ctr" rotWithShape="0">
                    <a:schemeClr val="bg1"/>
                  </a:outerShdw>
                </a:effectLst>
              </a:rPr>
              <a:t>ABHURAHAMU</a:t>
            </a:r>
            <a:r>
              <a:rPr lang="en-US" sz="4000" b="1" spc="300" dirty="0">
                <a:ln/>
                <a:solidFill>
                  <a:schemeClr val="accent3"/>
                </a:solidFill>
                <a:effectLst>
                  <a:outerShdw blurRad="50800" dist="63500" dir="13320000" algn="ctr" rotWithShape="0">
                    <a:schemeClr val="bg1"/>
                  </a:outerShdw>
                </a:effectLst>
              </a:rPr>
              <a:t>: MUPOROFITA WESUNGANO</a:t>
            </a:r>
            <a:endParaRPr lang="en-US" sz="4000" b="1" spc="300" noProof="0" dirty="0">
              <a:ln/>
              <a:solidFill>
                <a:schemeClr val="accent3"/>
              </a:solidFill>
              <a:effectLst>
                <a:outerShdw blurRad="50800" dist="63500" dir="13320000" algn="ctr" rotWithShape="0">
                  <a:schemeClr val="bg1"/>
                </a:outerShdw>
              </a:effectLst>
            </a:endParaRPr>
          </a:p>
        </p:txBody>
      </p:sp>
      <p:sp>
        <p:nvSpPr>
          <p:cNvPr id="10" name="CuadroTexto 9">
            <a:extLst>
              <a:ext uri="{FF2B5EF4-FFF2-40B4-BE49-F238E27FC236}">
                <a16:creationId xmlns:a16="http://schemas.microsoft.com/office/drawing/2014/main" id="{C596B2F7-9CA4-A993-9138-FD29245F8923}"/>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1">
                    <a:lumMod val="75000"/>
                  </a:schemeClr>
                </a:solidFill>
                <a:latin typeface="Comic Sans MS" panose="030F0702030302020204" pitchFamily="66" charset="0"/>
              </a:rPr>
              <a:t>“Ɀ</a:t>
            </a:r>
            <a:r>
              <a:rPr lang="en-US" b="1" dirty="0" err="1">
                <a:solidFill>
                  <a:schemeClr val="accent1">
                    <a:lumMod val="75000"/>
                  </a:schemeClr>
                </a:solidFill>
                <a:latin typeface="Comic Sans MS" panose="030F0702030302020204" pitchFamily="66" charset="0"/>
              </a:rPr>
              <a:t>ino</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Jehova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wakati</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kunaAbrama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Ibva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panyika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yako</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nokuhama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dzako</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nokuimba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yaɓaɓa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ʋako</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uende</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kunyika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yandicakuratidza</a:t>
            </a:r>
            <a:r>
              <a:rPr lang="en-US" b="1" dirty="0">
                <a:solidFill>
                  <a:schemeClr val="accent1">
                    <a:lumMod val="75000"/>
                  </a:schemeClr>
                </a:solidFill>
                <a:latin typeface="Comic Sans MS" panose="030F0702030302020204" pitchFamily="66" charset="0"/>
              </a:rPr>
              <a:t> </a:t>
            </a:r>
            <a:r>
              <a:rPr lang="en-US" b="1" dirty="0" err="1">
                <a:solidFill>
                  <a:schemeClr val="accent1">
                    <a:lumMod val="75000"/>
                  </a:schemeClr>
                </a:solidFill>
                <a:latin typeface="Comic Sans MS" panose="030F0702030302020204" pitchFamily="66" charset="0"/>
              </a:rPr>
              <a:t>iyo</a:t>
            </a:r>
            <a:r>
              <a:rPr lang="en-US" b="1" dirty="0">
                <a:solidFill>
                  <a:schemeClr val="accent1">
                    <a:lumMod val="75000"/>
                  </a:schemeClr>
                </a:solidFill>
                <a:latin typeface="Comic Sans MS" panose="030F0702030302020204" pitchFamily="66" charset="0"/>
              </a:rPr>
              <a:t>’ ” </a:t>
            </a:r>
            <a:r>
              <a:rPr lang="en-US" sz="1400" b="1" noProof="0" dirty="0">
                <a:solidFill>
                  <a:schemeClr val="accent1">
                    <a:lumMod val="75000"/>
                  </a:schemeClr>
                </a:solidFill>
                <a:latin typeface="Comic Sans MS" panose="030F0702030302020204" pitchFamily="66" charset="0"/>
              </a:rPr>
              <a:t>(</a:t>
            </a:r>
            <a:r>
              <a:rPr lang="en-US" sz="1400" b="1" noProof="0" dirty="0" err="1">
                <a:solidFill>
                  <a:schemeClr val="accent1">
                    <a:lumMod val="75000"/>
                  </a:schemeClr>
                </a:solidFill>
                <a:latin typeface="Comic Sans MS" panose="030F0702030302020204" pitchFamily="66" charset="0"/>
              </a:rPr>
              <a:t>Genesisi</a:t>
            </a:r>
            <a:r>
              <a:rPr lang="en-US" sz="1400" b="1" noProof="0" dirty="0">
                <a:solidFill>
                  <a:schemeClr val="accent1">
                    <a:lumMod val="75000"/>
                  </a:schemeClr>
                </a:solidFill>
                <a:latin typeface="Comic Sans MS" panose="030F0702030302020204" pitchFamily="66" charset="0"/>
              </a:rPr>
              <a:t> 12:1)</a:t>
            </a:r>
            <a:endParaRPr lang="en-US" b="1" noProof="0" dirty="0">
              <a:solidFill>
                <a:schemeClr val="accent1">
                  <a:lumMod val="75000"/>
                </a:schemeClr>
              </a:solidFill>
              <a:latin typeface="Comic Sans MS" panose="030F0702030302020204" pitchFamily="66" charset="0"/>
            </a:endParaRP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3144393101"/>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2233200835"/>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477328"/>
          </a:xfrm>
          <a:prstGeom prst="rect">
            <a:avLst/>
          </a:prstGeom>
          <a:noFill/>
        </p:spPr>
        <p:txBody>
          <a:bodyPr wrap="square">
            <a:spAutoFit/>
          </a:bodyPr>
          <a:lstStyle/>
          <a:p>
            <a:pPr>
              <a:spcBef>
                <a:spcPts val="600"/>
              </a:spcBef>
            </a:pPr>
            <a:r>
              <a:rPr lang="en-US" b="1" dirty="0" err="1"/>
              <a:t>Panguva</a:t>
            </a:r>
            <a:r>
              <a:rPr lang="en-US" b="1" dirty="0"/>
              <a:t> </a:t>
            </a:r>
            <a:r>
              <a:rPr lang="en-US" b="1" dirty="0" err="1"/>
              <a:t>yaakagara</a:t>
            </a:r>
            <a:r>
              <a:rPr lang="en-US" b="1" dirty="0"/>
              <a:t> </a:t>
            </a:r>
            <a:r>
              <a:rPr lang="en-US" b="1" dirty="0" err="1"/>
              <a:t>muKenani</a:t>
            </a:r>
            <a:r>
              <a:rPr lang="en-US" b="1" dirty="0"/>
              <a:t>, </a:t>
            </a:r>
            <a:r>
              <a:rPr lang="en-US" b="1" dirty="0" err="1"/>
              <a:t>Abhurahamu</a:t>
            </a:r>
            <a:r>
              <a:rPr lang="en-US" b="1" dirty="0"/>
              <a:t> (</a:t>
            </a:r>
            <a:r>
              <a:rPr lang="en-US" b="1" dirty="0" err="1"/>
              <a:t>uyo</a:t>
            </a:r>
            <a:r>
              <a:rPr lang="en-US" b="1" dirty="0"/>
              <a:t> </a:t>
            </a:r>
            <a:r>
              <a:rPr lang="en-US" b="1" dirty="0" err="1"/>
              <a:t>zita</a:t>
            </a:r>
            <a:r>
              <a:rPr lang="en-US" b="1" dirty="0"/>
              <a:t> rake </a:t>
            </a:r>
            <a:r>
              <a:rPr lang="en-US" b="1" dirty="0" err="1"/>
              <a:t>rekutanga</a:t>
            </a:r>
            <a:r>
              <a:rPr lang="en-US" b="1" dirty="0"/>
              <a:t> </a:t>
            </a:r>
            <a:r>
              <a:rPr lang="en-US" b="1" dirty="0" err="1"/>
              <a:t>raiva</a:t>
            </a:r>
            <a:r>
              <a:rPr lang="en-US" b="1" dirty="0"/>
              <a:t> </a:t>
            </a:r>
            <a:r>
              <a:rPr lang="en-US" b="1" dirty="0" err="1"/>
              <a:t>Abramu</a:t>
            </a:r>
            <a:r>
              <a:rPr lang="en-US" b="1" dirty="0"/>
              <a:t>) </a:t>
            </a:r>
            <a:r>
              <a:rPr lang="en-US" b="1" dirty="0" err="1"/>
              <a:t>akasangana</a:t>
            </a:r>
            <a:r>
              <a:rPr lang="en-US" b="1" dirty="0"/>
              <a:t> </a:t>
            </a:r>
            <a:r>
              <a:rPr lang="en-US" b="1" dirty="0" err="1"/>
              <a:t>naMwari</a:t>
            </a:r>
            <a:r>
              <a:rPr lang="en-US" b="1" dirty="0"/>
              <a:t> </a:t>
            </a:r>
            <a:r>
              <a:rPr lang="en-US" b="1" dirty="0" err="1"/>
              <a:t>kakawanda</a:t>
            </a:r>
            <a:r>
              <a:rPr lang="en-US" b="1" dirty="0"/>
              <a:t>, </a:t>
            </a:r>
            <a:r>
              <a:rPr lang="en-US" b="1" dirty="0" err="1"/>
              <a:t>uye</a:t>
            </a:r>
            <a:r>
              <a:rPr lang="en-US" b="1" dirty="0"/>
              <a:t> </a:t>
            </a:r>
            <a:r>
              <a:rPr lang="en-US" b="1" dirty="0" err="1"/>
              <a:t>panguva</a:t>
            </a:r>
            <a:r>
              <a:rPr lang="en-US" b="1" dirty="0"/>
              <a:t> </a:t>
            </a:r>
            <a:r>
              <a:rPr lang="en-US" b="1" dirty="0" err="1"/>
              <a:t>idzi</a:t>
            </a:r>
            <a:r>
              <a:rPr lang="en-US" b="1" dirty="0"/>
              <a:t> </a:t>
            </a:r>
            <a:r>
              <a:rPr lang="en-US" b="1" dirty="0" err="1"/>
              <a:t>akagamuchira</a:t>
            </a:r>
            <a:r>
              <a:rPr lang="en-US" b="1" dirty="0"/>
              <a:t> </a:t>
            </a:r>
            <a:r>
              <a:rPr lang="en-US" b="1" dirty="0" err="1"/>
              <a:t>mashoko</a:t>
            </a:r>
            <a:r>
              <a:rPr lang="en-US" b="1" dirty="0"/>
              <a:t> </a:t>
            </a:r>
            <a:r>
              <a:rPr lang="en-US" b="1" dirty="0" err="1"/>
              <a:t>akasiyana-siyana</a:t>
            </a:r>
            <a:r>
              <a:rPr lang="en-US" b="1" dirty="0"/>
              <a:t>:</a:t>
            </a:r>
            <a:endParaRPr lang="en-US" b="1" noProof="0" dirty="0"/>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0" y="-114300"/>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en-US" sz="4400" b="1" spc="300" dirty="0">
                <a:ln w="12700">
                  <a:noFill/>
                  <a:prstDash val="solid"/>
                </a:ln>
                <a:solidFill>
                  <a:srgbClr val="FFFFFF"/>
                </a:solidFill>
                <a:effectLst>
                  <a:outerShdw blurRad="38100" dist="22860" dir="7800000" algn="tl" rotWithShape="0">
                    <a:schemeClr val="accent5">
                      <a:lumMod val="50000"/>
                      <a:alpha val="86000"/>
                    </a:schemeClr>
                  </a:outerShdw>
                </a:effectLst>
              </a:rPr>
              <a:t>ERIA: MUPOROFITA WEKUDZOREREDZA</a:t>
            </a:r>
            <a:endParaRPr lang="en-US" sz="4400" b="1" spc="300" noProof="0" dirty="0">
              <a:ln w="12700">
                <a:noFill/>
                <a:prstDash val="solid"/>
              </a:ln>
              <a:solidFill>
                <a:srgbClr val="FFFFFF"/>
              </a:solidFill>
              <a:effectLst>
                <a:outerShdw blurRad="38100" dist="22860" dir="7800000" algn="tl" rotWithShape="0">
                  <a:schemeClr val="accent5">
                    <a:lumMod val="50000"/>
                    <a:alpha val="86000"/>
                  </a:schemeClr>
                </a:outerShdw>
              </a:effectLst>
            </a:endParaRP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509912"/>
            <a:ext cx="12191999" cy="861774"/>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en-US" b="1" dirty="0">
                <a:solidFill>
                  <a:schemeClr val="accent3">
                    <a:lumMod val="75000"/>
                  </a:schemeClr>
                </a:solidFill>
                <a:latin typeface="Comic Sans MS" panose="030F0702030302020204" pitchFamily="66" charset="0"/>
              </a:rPr>
              <a:t>“Ɀ</a:t>
            </a:r>
            <a:r>
              <a:rPr lang="en-US" b="1" dirty="0" err="1">
                <a:solidFill>
                  <a:schemeClr val="accent3">
                    <a:lumMod val="75000"/>
                  </a:schemeClr>
                </a:solidFill>
                <a:latin typeface="Comic Sans MS" panose="030F0702030302020204" pitchFamily="66" charset="0"/>
              </a:rPr>
              <a:t>ino</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Eria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akasweɗera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kuʋanhu</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ʋose</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akati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Mucaramba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mucifuŋga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mifuŋgo</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miʋiri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kuȿikira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riniko</a:t>
            </a:r>
            <a:r>
              <a:rPr lang="en-US" b="1" dirty="0">
                <a:solidFill>
                  <a:schemeClr val="accent3">
                    <a:lumMod val="75000"/>
                  </a:schemeClr>
                </a:solidFill>
                <a:latin typeface="Comic Sans MS" panose="030F0702030302020204" pitchFamily="66" charset="0"/>
              </a:rPr>
              <a:t>? Kana </a:t>
            </a:r>
            <a:r>
              <a:rPr lang="en-US" b="1" dirty="0" err="1">
                <a:solidFill>
                  <a:schemeClr val="accent3">
                    <a:lumMod val="75000"/>
                  </a:schemeClr>
                </a:solidFill>
                <a:latin typeface="Comic Sans MS" panose="030F0702030302020204" pitchFamily="66" charset="0"/>
              </a:rPr>
              <a:t>Jehova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ari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Mŋari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mumuteʋere</a:t>
            </a:r>
            <a:r>
              <a:rPr lang="en-US" b="1" dirty="0">
                <a:solidFill>
                  <a:schemeClr val="accent3">
                    <a:lumMod val="75000"/>
                  </a:schemeClr>
                </a:solidFill>
                <a:latin typeface="Comic Sans MS" panose="030F0702030302020204" pitchFamily="66" charset="0"/>
              </a:rPr>
              <a:t>, kana </a:t>
            </a:r>
            <a:r>
              <a:rPr lang="en-US" b="1" dirty="0" err="1">
                <a:solidFill>
                  <a:schemeClr val="accent3">
                    <a:lumMod val="75000"/>
                  </a:schemeClr>
                </a:solidFill>
                <a:latin typeface="Comic Sans MS" panose="030F0702030302020204" pitchFamily="66" charset="0"/>
              </a:rPr>
              <a:t>ari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Baari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mumuteʋere</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iye</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Asi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ʋanhu</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haʋana‐kupindura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shoko</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rimŋe</a:t>
            </a:r>
            <a:r>
              <a:rPr lang="en-US" b="1" dirty="0">
                <a:solidFill>
                  <a:schemeClr val="accent3">
                    <a:lumMod val="75000"/>
                  </a:schemeClr>
                </a:solidFill>
                <a:latin typeface="Comic Sans MS" panose="030F0702030302020204" pitchFamily="66" charset="0"/>
              </a:rPr>
              <a:t>.” </a:t>
            </a:r>
            <a:r>
              <a:rPr lang="en-US" sz="1400" b="1" noProof="0" dirty="0">
                <a:solidFill>
                  <a:schemeClr val="accent3">
                    <a:lumMod val="75000"/>
                  </a:schemeClr>
                </a:solidFill>
                <a:latin typeface="Comic Sans MS" panose="030F0702030302020204" pitchFamily="66" charset="0"/>
              </a:rPr>
              <a:t>(1 </a:t>
            </a:r>
            <a:r>
              <a:rPr lang="en-US" sz="1400" b="1" noProof="0" dirty="0" err="1">
                <a:solidFill>
                  <a:schemeClr val="accent3">
                    <a:lumMod val="75000"/>
                  </a:schemeClr>
                </a:solidFill>
                <a:latin typeface="Comic Sans MS" panose="030F0702030302020204" pitchFamily="66" charset="0"/>
              </a:rPr>
              <a:t>Madzimambo</a:t>
            </a:r>
            <a:r>
              <a:rPr lang="en-US" sz="1400" b="1" noProof="0" dirty="0">
                <a:solidFill>
                  <a:schemeClr val="accent3">
                    <a:lumMod val="75000"/>
                  </a:schemeClr>
                </a:solidFill>
                <a:latin typeface="Comic Sans MS" panose="030F0702030302020204" pitchFamily="66" charset="0"/>
              </a:rPr>
              <a:t> 18:21)</a:t>
            </a:r>
            <a:endParaRPr lang="en-US" b="1" noProof="0"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0" y="1349420"/>
            <a:ext cx="6532945" cy="1754326"/>
          </a:xfrm>
          <a:prstGeom prst="rect">
            <a:avLst/>
          </a:prstGeom>
          <a:noFill/>
        </p:spPr>
        <p:txBody>
          <a:bodyPr wrap="square" rtlCol="0">
            <a:spAutoFit/>
          </a:bodyPr>
          <a:lstStyle/>
          <a:p>
            <a:pPr>
              <a:spcBef>
                <a:spcPts val="600"/>
              </a:spcBef>
            </a:pPr>
            <a:r>
              <a:rPr lang="en-US" b="1" dirty="0" err="1"/>
              <a:t>Ahabhi</a:t>
            </a:r>
            <a:r>
              <a:rPr lang="en-US" b="1" dirty="0"/>
              <a:t> </a:t>
            </a:r>
            <a:r>
              <a:rPr lang="en-US" b="1" dirty="0" err="1"/>
              <a:t>naJezebheri</a:t>
            </a:r>
            <a:r>
              <a:rPr lang="en-US" b="1" dirty="0"/>
              <a:t> </a:t>
            </a:r>
            <a:r>
              <a:rPr lang="en-US" b="1" dirty="0" err="1"/>
              <a:t>vakanga</a:t>
            </a:r>
            <a:r>
              <a:rPr lang="en-US" b="1" dirty="0"/>
              <a:t> </a:t>
            </a:r>
            <a:r>
              <a:rPr lang="en-US" b="1" dirty="0" err="1"/>
              <a:t>vatungamirira</a:t>
            </a:r>
            <a:r>
              <a:rPr lang="en-US" b="1" dirty="0"/>
              <a:t> </a:t>
            </a:r>
            <a:r>
              <a:rPr lang="en-US" b="1" dirty="0" err="1"/>
              <a:t>rudzi</a:t>
            </a:r>
            <a:r>
              <a:rPr lang="en-US" b="1" dirty="0"/>
              <a:t> </a:t>
            </a:r>
            <a:r>
              <a:rPr lang="en-US" b="1" dirty="0" err="1"/>
              <a:t>rwaIsraeri</a:t>
            </a:r>
            <a:r>
              <a:rPr lang="en-US" b="1" dirty="0"/>
              <a:t> </a:t>
            </a:r>
            <a:r>
              <a:rPr lang="en-US" b="1" dirty="0" err="1"/>
              <a:t>mukuramba</a:t>
            </a:r>
            <a:r>
              <a:rPr lang="en-US" b="1" dirty="0"/>
              <a:t> </a:t>
            </a:r>
            <a:r>
              <a:rPr lang="en-US" b="1" dirty="0" err="1"/>
              <a:t>kutenda</a:t>
            </a:r>
            <a:r>
              <a:rPr lang="en-US" b="1" dirty="0"/>
              <a:t> </a:t>
            </a:r>
            <a:r>
              <a:rPr lang="en-US" b="1" dirty="0" err="1"/>
              <a:t>kwakakomba</a:t>
            </a:r>
            <a:r>
              <a:rPr lang="en-US" b="1" dirty="0"/>
              <a:t>. </a:t>
            </a:r>
            <a:r>
              <a:rPr lang="en-US" b="1" dirty="0" err="1"/>
              <a:t>Vashoma</a:t>
            </a:r>
            <a:r>
              <a:rPr lang="en-US" b="1" dirty="0"/>
              <a:t> </a:t>
            </a:r>
            <a:r>
              <a:rPr lang="en-US" b="1" dirty="0" err="1"/>
              <a:t>chete</a:t>
            </a:r>
            <a:r>
              <a:rPr lang="en-US" b="1" dirty="0"/>
              <a:t> </a:t>
            </a:r>
            <a:r>
              <a:rPr lang="en-US" b="1" dirty="0" err="1"/>
              <a:t>ndivo</a:t>
            </a:r>
            <a:r>
              <a:rPr lang="en-US" b="1" dirty="0"/>
              <a:t> </a:t>
            </a:r>
            <a:r>
              <a:rPr lang="en-US" b="1" dirty="0" err="1"/>
              <a:t>vaishumira</a:t>
            </a:r>
            <a:r>
              <a:rPr lang="en-US" b="1" dirty="0"/>
              <a:t> </a:t>
            </a:r>
            <a:r>
              <a:rPr lang="en-US" b="1" dirty="0" err="1"/>
              <a:t>Mwari</a:t>
            </a:r>
            <a:r>
              <a:rPr lang="en-US" b="1" dirty="0"/>
              <a:t>; </a:t>
            </a:r>
            <a:r>
              <a:rPr lang="en-US" b="1" dirty="0" err="1"/>
              <a:t>vamwe</a:t>
            </a:r>
            <a:r>
              <a:rPr lang="en-US" b="1" dirty="0"/>
              <a:t> </a:t>
            </a:r>
            <a:r>
              <a:rPr lang="en-US" b="1" dirty="0" err="1"/>
              <a:t>vose</a:t>
            </a:r>
            <a:r>
              <a:rPr lang="en-US" b="1" dirty="0"/>
              <a:t> </a:t>
            </a:r>
            <a:r>
              <a:rPr lang="en-US" b="1" dirty="0" err="1"/>
              <a:t>vainamata</a:t>
            </a:r>
            <a:r>
              <a:rPr lang="en-US" b="1" dirty="0"/>
              <a:t> </a:t>
            </a:r>
            <a:r>
              <a:rPr lang="en-US" b="1" dirty="0" err="1"/>
              <a:t>Bhaari</a:t>
            </a:r>
            <a:r>
              <a:rPr lang="en-US" b="1" dirty="0"/>
              <a:t>, </a:t>
            </a:r>
            <a:r>
              <a:rPr lang="en-US" b="1" dirty="0" err="1"/>
              <a:t>Ashera</a:t>
            </a:r>
            <a:r>
              <a:rPr lang="en-US" b="1" dirty="0"/>
              <a:t> </a:t>
            </a:r>
            <a:r>
              <a:rPr lang="en-US" b="1" dirty="0" err="1"/>
              <a:t>navamwe</a:t>
            </a:r>
            <a:r>
              <a:rPr lang="en-US" b="1" dirty="0"/>
              <a:t> </a:t>
            </a:r>
            <a:r>
              <a:rPr lang="en-US" b="1" dirty="0" err="1"/>
              <a:t>vamwari</a:t>
            </a:r>
            <a:r>
              <a:rPr lang="en-US" b="1" dirty="0"/>
              <a:t>. </a:t>
            </a:r>
            <a:r>
              <a:rPr lang="en-US" b="1" dirty="0" err="1"/>
              <a:t>Muchirevo</a:t>
            </a:r>
            <a:r>
              <a:rPr lang="en-US" b="1" dirty="0"/>
              <a:t> </a:t>
            </a:r>
            <a:r>
              <a:rPr lang="en-US" b="1" dirty="0" err="1"/>
              <a:t>chechinyorwa</a:t>
            </a:r>
            <a:r>
              <a:rPr lang="en-US" b="1" dirty="0"/>
              <a:t> </a:t>
            </a:r>
            <a:r>
              <a:rPr lang="en-US" b="1" dirty="0" err="1"/>
              <a:t>ichocho</a:t>
            </a:r>
            <a:r>
              <a:rPr lang="en-US" b="1" dirty="0"/>
              <a:t>, </a:t>
            </a:r>
            <a:r>
              <a:rPr lang="en-US" b="1" dirty="0" err="1"/>
              <a:t>Mwari</a:t>
            </a:r>
            <a:r>
              <a:rPr lang="en-US" b="1" dirty="0"/>
              <a:t> </a:t>
            </a:r>
            <a:r>
              <a:rPr lang="en-US" b="1" dirty="0" err="1"/>
              <a:t>akadana</a:t>
            </a:r>
            <a:r>
              <a:rPr lang="en-US" b="1" dirty="0"/>
              <a:t> </a:t>
            </a:r>
            <a:r>
              <a:rPr lang="en-US" b="1" dirty="0" err="1"/>
              <a:t>muprofita</a:t>
            </a:r>
            <a:r>
              <a:rPr lang="en-US" b="1" dirty="0"/>
              <a:t> </a:t>
            </a:r>
            <a:r>
              <a:rPr lang="en-US" b="1" dirty="0" err="1"/>
              <a:t>Eria</a:t>
            </a:r>
            <a:r>
              <a:rPr lang="en-US" b="1" dirty="0"/>
              <a:t> </a:t>
            </a:r>
            <a:r>
              <a:rPr lang="en-US" b="1" dirty="0" err="1"/>
              <a:t>kuti</a:t>
            </a:r>
            <a:r>
              <a:rPr lang="en-US" b="1" dirty="0"/>
              <a:t> </a:t>
            </a:r>
            <a:r>
              <a:rPr lang="en-US" b="1" dirty="0" err="1"/>
              <a:t>adzorere</a:t>
            </a:r>
            <a:r>
              <a:rPr lang="en-US" b="1" dirty="0"/>
              <a:t> </a:t>
            </a:r>
            <a:r>
              <a:rPr lang="en-US" b="1" dirty="0" err="1"/>
              <a:t>ukama</a:t>
            </a:r>
            <a:r>
              <a:rPr lang="en-US" b="1" dirty="0"/>
              <a:t> </a:t>
            </a:r>
            <a:r>
              <a:rPr lang="en-US" b="1" dirty="0" err="1"/>
              <a:t>hwake</a:t>
            </a:r>
            <a:r>
              <a:rPr lang="en-US" b="1" dirty="0"/>
              <a:t> </a:t>
            </a:r>
            <a:r>
              <a:rPr lang="en-US" b="1" dirty="0" err="1"/>
              <a:t>nevanhu</a:t>
            </a:r>
            <a:r>
              <a:rPr lang="en-US" b="1" dirty="0"/>
              <a:t> </a:t>
            </a:r>
            <a:r>
              <a:rPr lang="en-US" b="1" dirty="0" err="1"/>
              <a:t>vakasarudzwa</a:t>
            </a:r>
            <a:r>
              <a:rPr lang="en-US" b="1" dirty="0"/>
              <a:t> (1 </a:t>
            </a:r>
            <a:r>
              <a:rPr lang="en-US" b="1" dirty="0" err="1"/>
              <a:t>Madzimambo</a:t>
            </a:r>
            <a:r>
              <a:rPr lang="en-US" b="1" dirty="0"/>
              <a:t> </a:t>
            </a:r>
            <a:r>
              <a:rPr lang="en-US" b="1" noProof="0" dirty="0"/>
              <a:t>17:1).</a:t>
            </a: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16140" y="4639734"/>
            <a:ext cx="6523009" cy="1200329"/>
          </a:xfrm>
          <a:prstGeom prst="rect">
            <a:avLst/>
          </a:prstGeom>
          <a:noFill/>
        </p:spPr>
        <p:txBody>
          <a:bodyPr wrap="square">
            <a:spAutoFit/>
          </a:bodyPr>
          <a:lstStyle/>
          <a:p>
            <a:pPr>
              <a:spcBef>
                <a:spcPts val="600"/>
              </a:spcBef>
            </a:pPr>
            <a:r>
              <a:rPr lang="en-US" b="1" dirty="0"/>
              <a:t>Shoko </a:t>
            </a:r>
            <a:r>
              <a:rPr lang="en-US" b="1" dirty="0" err="1"/>
              <a:t>remuporofita</a:t>
            </a:r>
            <a:r>
              <a:rPr lang="en-US" b="1" dirty="0"/>
              <a:t> </a:t>
            </a:r>
            <a:r>
              <a:rPr lang="en-US" b="1" dirty="0" err="1"/>
              <a:t>Eria</a:t>
            </a:r>
            <a:r>
              <a:rPr lang="en-US" b="1" dirty="0"/>
              <a:t>—</a:t>
            </a:r>
            <a:r>
              <a:rPr lang="en-US" b="1" dirty="0" err="1"/>
              <a:t>rokusiya</a:t>
            </a:r>
            <a:r>
              <a:rPr lang="en-US" b="1" dirty="0"/>
              <a:t> </a:t>
            </a:r>
            <a:r>
              <a:rPr lang="en-US" b="1" dirty="0" err="1"/>
              <a:t>kunamata</a:t>
            </a:r>
            <a:r>
              <a:rPr lang="en-US" b="1" dirty="0"/>
              <a:t> </a:t>
            </a:r>
            <a:r>
              <a:rPr lang="en-US" b="1" dirty="0" err="1"/>
              <a:t>zvidhori</a:t>
            </a:r>
            <a:r>
              <a:rPr lang="en-US" b="1" dirty="0"/>
              <a:t> </a:t>
            </a:r>
            <a:r>
              <a:rPr lang="en-US" b="1" dirty="0" err="1"/>
              <a:t>uye</a:t>
            </a:r>
            <a:r>
              <a:rPr lang="en-US" b="1" dirty="0"/>
              <a:t> </a:t>
            </a:r>
            <a:r>
              <a:rPr lang="en-US" b="1" dirty="0" err="1"/>
              <a:t>kutendeukira</a:t>
            </a:r>
            <a:r>
              <a:rPr lang="en-US" b="1" dirty="0"/>
              <a:t> </a:t>
            </a:r>
            <a:r>
              <a:rPr lang="en-US" b="1" dirty="0" err="1"/>
              <a:t>kuna</a:t>
            </a:r>
            <a:r>
              <a:rPr lang="en-US" b="1" dirty="0"/>
              <a:t> </a:t>
            </a:r>
            <a:r>
              <a:rPr lang="en-US" b="1" dirty="0" err="1"/>
              <a:t>Mwari</a:t>
            </a:r>
            <a:r>
              <a:rPr lang="en-US" b="1" dirty="0"/>
              <a:t>—</a:t>
            </a:r>
            <a:r>
              <a:rPr lang="en-US" b="1" dirty="0" err="1"/>
              <a:t>richaziviswa</a:t>
            </a:r>
            <a:r>
              <a:rPr lang="en-US" b="1" dirty="0"/>
              <a:t> </a:t>
            </a:r>
            <a:r>
              <a:rPr lang="en-US" b="1" dirty="0" err="1"/>
              <a:t>zvakare</a:t>
            </a:r>
            <a:r>
              <a:rPr lang="en-US" b="1" dirty="0"/>
              <a:t> </a:t>
            </a:r>
            <a:r>
              <a:rPr lang="en-US" b="1" dirty="0" err="1"/>
              <a:t>nesimba</a:t>
            </a:r>
            <a:r>
              <a:rPr lang="en-US" b="1" dirty="0"/>
              <a:t> </a:t>
            </a:r>
            <a:r>
              <a:rPr lang="en-US" b="1" dirty="0" err="1"/>
              <a:t>Kuuya</a:t>
            </a:r>
            <a:r>
              <a:rPr lang="en-US" b="1" dirty="0"/>
              <a:t> </a:t>
            </a:r>
            <a:r>
              <a:rPr lang="en-US" b="1" dirty="0" err="1"/>
              <a:t>Kwechipiri</a:t>
            </a:r>
            <a:r>
              <a:rPr lang="en-US" b="1" dirty="0"/>
              <a:t> </a:t>
            </a:r>
            <a:r>
              <a:rPr lang="en-US" b="1" dirty="0" err="1"/>
              <a:t>kusati</a:t>
            </a:r>
            <a:r>
              <a:rPr lang="en-US" b="1" dirty="0"/>
              <a:t> </a:t>
            </a:r>
            <a:r>
              <a:rPr lang="en-US" b="1" dirty="0" err="1"/>
              <a:t>kwasvika</a:t>
            </a:r>
            <a:r>
              <a:rPr lang="en-US" b="1" dirty="0"/>
              <a:t>. </a:t>
            </a:r>
            <a:r>
              <a:rPr lang="en-US" b="1" dirty="0" err="1"/>
              <a:t>Chinangwa</a:t>
            </a:r>
            <a:r>
              <a:rPr lang="en-US" b="1" dirty="0"/>
              <a:t> </a:t>
            </a:r>
            <a:r>
              <a:rPr lang="en-US" b="1" dirty="0" err="1"/>
              <a:t>charo</a:t>
            </a:r>
            <a:r>
              <a:rPr lang="en-US" b="1" dirty="0"/>
              <a:t> </a:t>
            </a:r>
            <a:r>
              <a:rPr lang="en-US" b="1" dirty="0" err="1"/>
              <a:t>chikuru</a:t>
            </a:r>
            <a:r>
              <a:rPr lang="en-US" b="1" dirty="0"/>
              <a:t>: </a:t>
            </a:r>
            <a:r>
              <a:rPr lang="en-US" b="1" dirty="0" err="1"/>
              <a:t>kudzoreredza</a:t>
            </a:r>
            <a:r>
              <a:rPr lang="en-US" b="1" dirty="0"/>
              <a:t> </a:t>
            </a:r>
            <a:r>
              <a:rPr lang="en-US" b="1" dirty="0" err="1"/>
              <a:t>atari</a:t>
            </a:r>
            <a:r>
              <a:rPr lang="en-US" b="1" dirty="0"/>
              <a:t> </a:t>
            </a:r>
            <a:r>
              <a:rPr lang="en-US" b="1" dirty="0" err="1"/>
              <a:t>yemhuri</a:t>
            </a:r>
            <a:r>
              <a:rPr lang="en-US" b="1" dirty="0"/>
              <a:t> (</a:t>
            </a:r>
            <a:r>
              <a:rPr lang="en-US" b="1" dirty="0" err="1"/>
              <a:t>Maraki</a:t>
            </a:r>
            <a:r>
              <a:rPr lang="en-US" b="1" dirty="0"/>
              <a:t> </a:t>
            </a:r>
            <a:r>
              <a:rPr lang="en-US" b="1" noProof="0" dirty="0"/>
              <a:t>4:5-6).</a:t>
            </a:r>
          </a:p>
        </p:txBody>
      </p:sp>
      <p:sp>
        <p:nvSpPr>
          <p:cNvPr id="7" name="CuadroTexto 6">
            <a:extLst>
              <a:ext uri="{FF2B5EF4-FFF2-40B4-BE49-F238E27FC236}">
                <a16:creationId xmlns:a16="http://schemas.microsoft.com/office/drawing/2014/main" id="{868A092B-3EAB-D30B-D107-80943A7D0A37}"/>
              </a:ext>
            </a:extLst>
          </p:cNvPr>
          <p:cNvSpPr txBox="1"/>
          <p:nvPr/>
        </p:nvSpPr>
        <p:spPr>
          <a:xfrm>
            <a:off x="1916139" y="3133076"/>
            <a:ext cx="6523010" cy="1477328"/>
          </a:xfrm>
          <a:prstGeom prst="rect">
            <a:avLst/>
          </a:prstGeom>
          <a:noFill/>
        </p:spPr>
        <p:txBody>
          <a:bodyPr wrap="square">
            <a:spAutoFit/>
          </a:bodyPr>
          <a:lstStyle/>
          <a:p>
            <a:pPr lvl="0">
              <a:spcBef>
                <a:spcPts val="600"/>
              </a:spcBef>
              <a:defRPr/>
            </a:pPr>
            <a:r>
              <a:rPr lang="en-US" b="1" dirty="0" err="1">
                <a:solidFill>
                  <a:prstClr val="black"/>
                </a:solidFill>
              </a:rPr>
              <a:t>Mushure</a:t>
            </a:r>
            <a:r>
              <a:rPr lang="en-US" b="1" dirty="0">
                <a:solidFill>
                  <a:prstClr val="black"/>
                </a:solidFill>
              </a:rPr>
              <a:t> </a:t>
            </a:r>
            <a:r>
              <a:rPr lang="en-US" b="1" dirty="0" err="1">
                <a:solidFill>
                  <a:prstClr val="black"/>
                </a:solidFill>
              </a:rPr>
              <a:t>memakore</a:t>
            </a:r>
            <a:r>
              <a:rPr lang="en-US" b="1" dirty="0">
                <a:solidFill>
                  <a:prstClr val="black"/>
                </a:solidFill>
              </a:rPr>
              <a:t> </a:t>
            </a:r>
            <a:r>
              <a:rPr lang="en-US" b="1" dirty="0" err="1">
                <a:solidFill>
                  <a:prstClr val="black"/>
                </a:solidFill>
              </a:rPr>
              <a:t>akawanda</a:t>
            </a:r>
            <a:r>
              <a:rPr lang="en-US" b="1" dirty="0">
                <a:solidFill>
                  <a:prstClr val="black"/>
                </a:solidFill>
              </a:rPr>
              <a:t> </a:t>
            </a:r>
            <a:r>
              <a:rPr lang="en-US" b="1" dirty="0" err="1">
                <a:solidFill>
                  <a:prstClr val="black"/>
                </a:solidFill>
              </a:rPr>
              <a:t>ekusanaya</a:t>
            </a:r>
            <a:r>
              <a:rPr lang="en-US" b="1" dirty="0">
                <a:solidFill>
                  <a:prstClr val="black"/>
                </a:solidFill>
              </a:rPr>
              <a:t> </a:t>
            </a:r>
            <a:r>
              <a:rPr lang="en-US" b="1" dirty="0" err="1">
                <a:solidFill>
                  <a:prstClr val="black"/>
                </a:solidFill>
              </a:rPr>
              <a:t>kwemvura</a:t>
            </a:r>
            <a:r>
              <a:rPr lang="en-US" b="1" dirty="0">
                <a:solidFill>
                  <a:prstClr val="black"/>
                </a:solidFill>
              </a:rPr>
              <a:t>, </a:t>
            </a:r>
            <a:r>
              <a:rPr lang="en-US" b="1" dirty="0" err="1">
                <a:solidFill>
                  <a:prstClr val="black"/>
                </a:solidFill>
              </a:rPr>
              <a:t>Eria</a:t>
            </a:r>
            <a:r>
              <a:rPr lang="en-US" b="1" dirty="0">
                <a:solidFill>
                  <a:prstClr val="black"/>
                </a:solidFill>
              </a:rPr>
              <a:t> </a:t>
            </a:r>
            <a:r>
              <a:rPr lang="en-US" b="1" dirty="0" err="1">
                <a:solidFill>
                  <a:prstClr val="black"/>
                </a:solidFill>
              </a:rPr>
              <a:t>akadana</a:t>
            </a:r>
            <a:r>
              <a:rPr lang="en-US" b="1" dirty="0">
                <a:solidFill>
                  <a:prstClr val="black"/>
                </a:solidFill>
              </a:rPr>
              <a:t> </a:t>
            </a:r>
            <a:r>
              <a:rPr lang="en-US" b="1" dirty="0" err="1">
                <a:solidFill>
                  <a:prstClr val="black"/>
                </a:solidFill>
              </a:rPr>
              <a:t>vaIsraeri</a:t>
            </a:r>
            <a:r>
              <a:rPr lang="en-US" b="1" dirty="0">
                <a:solidFill>
                  <a:prstClr val="black"/>
                </a:solidFill>
              </a:rPr>
              <a:t> </a:t>
            </a:r>
            <a:r>
              <a:rPr lang="en-US" b="1" dirty="0" err="1">
                <a:solidFill>
                  <a:prstClr val="black"/>
                </a:solidFill>
              </a:rPr>
              <a:t>kuGomo</a:t>
            </a:r>
            <a:r>
              <a:rPr lang="en-US" b="1" dirty="0">
                <a:solidFill>
                  <a:prstClr val="black"/>
                </a:solidFill>
              </a:rPr>
              <a:t> </a:t>
            </a:r>
            <a:r>
              <a:rPr lang="en-US" b="1" dirty="0" err="1">
                <a:solidFill>
                  <a:prstClr val="black"/>
                </a:solidFill>
              </a:rPr>
              <a:t>reKarmeri</a:t>
            </a:r>
            <a:r>
              <a:rPr lang="en-US" b="1" dirty="0">
                <a:solidFill>
                  <a:prstClr val="black"/>
                </a:solidFill>
              </a:rPr>
              <a:t> </a:t>
            </a:r>
            <a:r>
              <a:rPr lang="en-US" b="1" dirty="0" err="1">
                <a:solidFill>
                  <a:prstClr val="black"/>
                </a:solidFill>
              </a:rPr>
              <a:t>kuti</a:t>
            </a:r>
            <a:r>
              <a:rPr lang="en-US" b="1" dirty="0">
                <a:solidFill>
                  <a:prstClr val="black"/>
                </a:solidFill>
              </a:rPr>
              <a:t> </a:t>
            </a:r>
            <a:r>
              <a:rPr lang="en-US" b="1" dirty="0" err="1">
                <a:solidFill>
                  <a:prstClr val="black"/>
                </a:solidFill>
              </a:rPr>
              <a:t>avakurudzire</a:t>
            </a:r>
            <a:r>
              <a:rPr lang="en-US" b="1" dirty="0">
                <a:solidFill>
                  <a:prstClr val="black"/>
                </a:solidFill>
              </a:rPr>
              <a:t> </a:t>
            </a:r>
            <a:r>
              <a:rPr lang="en-US" b="1" dirty="0" err="1">
                <a:solidFill>
                  <a:prstClr val="black"/>
                </a:solidFill>
              </a:rPr>
              <a:t>kudzokera</a:t>
            </a:r>
            <a:r>
              <a:rPr lang="en-US" b="1" dirty="0">
                <a:solidFill>
                  <a:prstClr val="black"/>
                </a:solidFill>
              </a:rPr>
              <a:t> </a:t>
            </a:r>
            <a:r>
              <a:rPr lang="en-US" b="1" dirty="0" err="1">
                <a:solidFill>
                  <a:prstClr val="black"/>
                </a:solidFill>
              </a:rPr>
              <a:t>kuna</a:t>
            </a:r>
            <a:r>
              <a:rPr lang="en-US" b="1" dirty="0">
                <a:solidFill>
                  <a:prstClr val="black"/>
                </a:solidFill>
              </a:rPr>
              <a:t> </a:t>
            </a:r>
            <a:r>
              <a:rPr lang="en-US" b="1" dirty="0" err="1">
                <a:solidFill>
                  <a:prstClr val="black"/>
                </a:solidFill>
              </a:rPr>
              <a:t>Mwari</a:t>
            </a:r>
            <a:r>
              <a:rPr lang="en-US" b="1" dirty="0">
                <a:solidFill>
                  <a:prstClr val="black"/>
                </a:solidFill>
              </a:rPr>
              <a:t>, </a:t>
            </a:r>
            <a:r>
              <a:rPr lang="en-US" b="1" dirty="0" err="1">
                <a:solidFill>
                  <a:prstClr val="black"/>
                </a:solidFill>
              </a:rPr>
              <a:t>asi</a:t>
            </a:r>
            <a:r>
              <a:rPr lang="en-US" b="1" dirty="0">
                <a:solidFill>
                  <a:prstClr val="black"/>
                </a:solidFill>
              </a:rPr>
              <a:t> </a:t>
            </a:r>
            <a:r>
              <a:rPr lang="en-US" b="1" dirty="0" err="1">
                <a:solidFill>
                  <a:prstClr val="black"/>
                </a:solidFill>
              </a:rPr>
              <a:t>havana</a:t>
            </a:r>
            <a:r>
              <a:rPr lang="en-US" b="1" dirty="0">
                <a:solidFill>
                  <a:prstClr val="black"/>
                </a:solidFill>
              </a:rPr>
              <a:t> </a:t>
            </a:r>
            <a:r>
              <a:rPr lang="en-US" b="1" dirty="0" err="1">
                <a:solidFill>
                  <a:prstClr val="black"/>
                </a:solidFill>
              </a:rPr>
              <a:t>kubvuma</a:t>
            </a:r>
            <a:r>
              <a:rPr lang="en-US" b="1" dirty="0">
                <a:solidFill>
                  <a:prstClr val="black"/>
                </a:solidFill>
              </a:rPr>
              <a:t> (1 </a:t>
            </a:r>
            <a:r>
              <a:rPr lang="en-US" b="1" dirty="0" err="1">
                <a:solidFill>
                  <a:prstClr val="black"/>
                </a:solidFill>
              </a:rPr>
              <a:t>Madzimambo</a:t>
            </a:r>
            <a:r>
              <a:rPr lang="en-US" b="1" dirty="0">
                <a:solidFill>
                  <a:prstClr val="black"/>
                </a:solidFill>
              </a:rPr>
              <a:t> 18:21). </a:t>
            </a:r>
            <a:r>
              <a:rPr lang="en-US" b="1" dirty="0" err="1">
                <a:solidFill>
                  <a:prstClr val="black"/>
                </a:solidFill>
              </a:rPr>
              <a:t>Mushure</a:t>
            </a:r>
            <a:r>
              <a:rPr lang="en-US" b="1" dirty="0">
                <a:solidFill>
                  <a:prstClr val="black"/>
                </a:solidFill>
              </a:rPr>
              <a:t> </a:t>
            </a:r>
            <a:r>
              <a:rPr lang="en-US" b="1" dirty="0" err="1">
                <a:solidFill>
                  <a:prstClr val="black"/>
                </a:solidFill>
              </a:rPr>
              <a:t>mechishamiso</a:t>
            </a:r>
            <a:r>
              <a:rPr lang="en-US" b="1" dirty="0">
                <a:solidFill>
                  <a:prstClr val="black"/>
                </a:solidFill>
              </a:rPr>
              <a:t> </a:t>
            </a:r>
            <a:r>
              <a:rPr lang="en-US" b="1" dirty="0" err="1">
                <a:solidFill>
                  <a:prstClr val="black"/>
                </a:solidFill>
              </a:rPr>
              <a:t>ndipo</a:t>
            </a:r>
            <a:r>
              <a:rPr lang="en-US" b="1" dirty="0">
                <a:solidFill>
                  <a:prstClr val="black"/>
                </a:solidFill>
              </a:rPr>
              <a:t> </a:t>
            </a:r>
            <a:r>
              <a:rPr lang="en-US" b="1" dirty="0" err="1">
                <a:solidFill>
                  <a:prstClr val="black"/>
                </a:solidFill>
              </a:rPr>
              <a:t>vakaziva</a:t>
            </a:r>
            <a:r>
              <a:rPr lang="en-US" b="1" dirty="0">
                <a:solidFill>
                  <a:prstClr val="black"/>
                </a:solidFill>
              </a:rPr>
              <a:t> </a:t>
            </a:r>
            <a:r>
              <a:rPr lang="en-US" b="1" dirty="0" err="1">
                <a:solidFill>
                  <a:prstClr val="black"/>
                </a:solidFill>
              </a:rPr>
              <a:t>Mwari</a:t>
            </a:r>
            <a:r>
              <a:rPr lang="en-US" b="1" dirty="0">
                <a:solidFill>
                  <a:prstClr val="black"/>
                </a:solidFill>
              </a:rPr>
              <a:t> </a:t>
            </a:r>
            <a:r>
              <a:rPr lang="en-US" b="1" dirty="0" err="1">
                <a:solidFill>
                  <a:prstClr val="black"/>
                </a:solidFill>
              </a:rPr>
              <a:t>wechokwadi</a:t>
            </a:r>
            <a:r>
              <a:rPr lang="en-US" b="1" dirty="0">
                <a:solidFill>
                  <a:prstClr val="black"/>
                </a:solidFill>
              </a:rPr>
              <a:t> (1 </a:t>
            </a:r>
            <a:r>
              <a:rPr lang="en-US" b="1" dirty="0" err="1">
                <a:solidFill>
                  <a:prstClr val="black"/>
                </a:solidFill>
              </a:rPr>
              <a:t>Madzimambo</a:t>
            </a:r>
            <a:r>
              <a:rPr lang="en-US" b="1" dirty="0">
                <a:solidFill>
                  <a:prstClr val="black"/>
                </a:solidFill>
              </a:rPr>
              <a:t> 18:30-39</a:t>
            </a:r>
            <a:r>
              <a:rPr lang="en-US" b="1" noProof="0" dirty="0">
                <a:solidFill>
                  <a:prstClr val="black"/>
                </a:solidFill>
              </a:rPr>
              <a:t>).</a:t>
            </a: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16140" y="5869393"/>
            <a:ext cx="6487481" cy="923330"/>
          </a:xfrm>
          <a:prstGeom prst="rect">
            <a:avLst/>
          </a:prstGeom>
          <a:noFill/>
        </p:spPr>
        <p:txBody>
          <a:bodyPr wrap="square">
            <a:spAutoFit/>
          </a:bodyPr>
          <a:lstStyle/>
          <a:p>
            <a:pPr lvl="0">
              <a:spcBef>
                <a:spcPts val="600"/>
              </a:spcBef>
              <a:defRPr/>
            </a:pPr>
            <a:r>
              <a:rPr lang="en-US" b="1" dirty="0" err="1">
                <a:solidFill>
                  <a:prstClr val="black"/>
                </a:solidFill>
              </a:rPr>
              <a:t>Kuburikidza</a:t>
            </a:r>
            <a:r>
              <a:rPr lang="en-US" b="1" dirty="0">
                <a:solidFill>
                  <a:prstClr val="black"/>
                </a:solidFill>
              </a:rPr>
              <a:t> </a:t>
            </a:r>
            <a:r>
              <a:rPr lang="en-US" b="1" dirty="0" err="1">
                <a:solidFill>
                  <a:prstClr val="black"/>
                </a:solidFill>
              </a:rPr>
              <a:t>nemhuri</a:t>
            </a:r>
            <a:r>
              <a:rPr lang="en-US" b="1" dirty="0">
                <a:solidFill>
                  <a:prstClr val="black"/>
                </a:solidFill>
              </a:rPr>
              <a:t>, </a:t>
            </a:r>
            <a:r>
              <a:rPr lang="en-US" b="1" dirty="0" err="1">
                <a:solidFill>
                  <a:prstClr val="black"/>
                </a:solidFill>
              </a:rPr>
              <a:t>kunamata</a:t>
            </a:r>
            <a:r>
              <a:rPr lang="en-US" b="1" dirty="0">
                <a:solidFill>
                  <a:prstClr val="black"/>
                </a:solidFill>
              </a:rPr>
              <a:t> </a:t>
            </a:r>
            <a:r>
              <a:rPr lang="en-US" b="1" dirty="0" err="1">
                <a:solidFill>
                  <a:prstClr val="black"/>
                </a:solidFill>
              </a:rPr>
              <a:t>kuchadzoserwa</a:t>
            </a:r>
            <a:r>
              <a:rPr lang="en-US" b="1" dirty="0">
                <a:solidFill>
                  <a:prstClr val="black"/>
                </a:solidFill>
              </a:rPr>
              <a:t> </a:t>
            </a:r>
            <a:r>
              <a:rPr lang="en-US" b="1" dirty="0" err="1">
                <a:solidFill>
                  <a:prstClr val="black"/>
                </a:solidFill>
              </a:rPr>
              <a:t>kusangano</a:t>
            </a:r>
            <a:r>
              <a:rPr lang="en-US" b="1" dirty="0">
                <a:solidFill>
                  <a:prstClr val="black"/>
                </a:solidFill>
              </a:rPr>
              <a:t>, </a:t>
            </a:r>
            <a:r>
              <a:rPr lang="en-US" b="1" dirty="0" err="1">
                <a:solidFill>
                  <a:prstClr val="black"/>
                </a:solidFill>
              </a:rPr>
              <a:t>kunharaunda</a:t>
            </a:r>
            <a:r>
              <a:rPr lang="en-US" b="1" dirty="0">
                <a:solidFill>
                  <a:prstClr val="black"/>
                </a:solidFill>
              </a:rPr>
              <a:t>, </a:t>
            </a:r>
            <a:r>
              <a:rPr lang="en-US" b="1" dirty="0" err="1">
                <a:solidFill>
                  <a:prstClr val="black"/>
                </a:solidFill>
              </a:rPr>
              <a:t>uye</a:t>
            </a:r>
            <a:r>
              <a:rPr lang="en-US" b="1" dirty="0">
                <a:solidFill>
                  <a:prstClr val="black"/>
                </a:solidFill>
              </a:rPr>
              <a:t> </a:t>
            </a:r>
            <a:r>
              <a:rPr lang="en-US" b="1" dirty="0" err="1">
                <a:solidFill>
                  <a:prstClr val="black"/>
                </a:solidFill>
              </a:rPr>
              <a:t>kumarudzi</a:t>
            </a:r>
            <a:r>
              <a:rPr lang="en-US" b="1" dirty="0">
                <a:solidFill>
                  <a:prstClr val="black"/>
                </a:solidFill>
              </a:rPr>
              <a:t>. </a:t>
            </a:r>
            <a:r>
              <a:rPr lang="en-US" b="1" dirty="0" err="1">
                <a:solidFill>
                  <a:prstClr val="black"/>
                </a:solidFill>
              </a:rPr>
              <a:t>Ndiani</a:t>
            </a:r>
            <a:r>
              <a:rPr lang="en-US" b="1" dirty="0">
                <a:solidFill>
                  <a:prstClr val="black"/>
                </a:solidFill>
              </a:rPr>
              <a:t> </a:t>
            </a:r>
            <a:r>
              <a:rPr lang="en-US" b="1" dirty="0" err="1">
                <a:solidFill>
                  <a:prstClr val="black"/>
                </a:solidFill>
              </a:rPr>
              <a:t>achaita</a:t>
            </a:r>
            <a:r>
              <a:rPr lang="en-US" b="1" dirty="0">
                <a:solidFill>
                  <a:prstClr val="black"/>
                </a:solidFill>
              </a:rPr>
              <a:t> </a:t>
            </a:r>
            <a:r>
              <a:rPr lang="en-US" b="1" dirty="0" err="1">
                <a:solidFill>
                  <a:prstClr val="black"/>
                </a:solidFill>
              </a:rPr>
              <a:t>basa</a:t>
            </a:r>
            <a:r>
              <a:rPr lang="en-US" b="1" dirty="0">
                <a:solidFill>
                  <a:prstClr val="black"/>
                </a:solidFill>
              </a:rPr>
              <a:t> </a:t>
            </a:r>
            <a:r>
              <a:rPr lang="en-US" b="1" dirty="0" err="1">
                <a:solidFill>
                  <a:prstClr val="black"/>
                </a:solidFill>
              </a:rPr>
              <a:t>iri</a:t>
            </a:r>
            <a:r>
              <a:rPr lang="en-US" b="1" dirty="0">
                <a:solidFill>
                  <a:prstClr val="black"/>
                </a:solidFill>
              </a:rPr>
              <a:t>? </a:t>
            </a:r>
            <a:r>
              <a:rPr lang="en-US" b="1" dirty="0" err="1">
                <a:solidFill>
                  <a:prstClr val="black"/>
                </a:solidFill>
              </a:rPr>
              <a:t>Iwe</a:t>
            </a:r>
            <a:r>
              <a:rPr lang="en-US" b="1" dirty="0">
                <a:solidFill>
                  <a:prstClr val="black"/>
                </a:solidFill>
              </a:rPr>
              <a:t> </a:t>
            </a:r>
            <a:r>
              <a:rPr lang="en-US" b="1" dirty="0" err="1">
                <a:solidFill>
                  <a:prstClr val="black"/>
                </a:solidFill>
              </a:rPr>
              <a:t>neni</a:t>
            </a:r>
            <a:r>
              <a:rPr lang="en-US" b="1" dirty="0">
                <a:solidFill>
                  <a:prstClr val="black"/>
                </a:solidFill>
              </a:rPr>
              <a:t> </a:t>
            </a:r>
            <a:r>
              <a:rPr lang="en-US" b="1" dirty="0" err="1">
                <a:solidFill>
                  <a:prstClr val="black"/>
                </a:solidFill>
              </a:rPr>
              <a:t>ndisu</a:t>
            </a:r>
            <a:r>
              <a:rPr lang="en-US" b="1" dirty="0">
                <a:solidFill>
                  <a:prstClr val="black"/>
                </a:solidFill>
              </a:rPr>
              <a:t> </a:t>
            </a:r>
            <a:r>
              <a:rPr lang="en-US" b="1" dirty="0" err="1">
                <a:solidFill>
                  <a:prstClr val="black"/>
                </a:solidFill>
              </a:rPr>
              <a:t>Erija</a:t>
            </a:r>
            <a:r>
              <a:rPr lang="en-US" b="1" dirty="0">
                <a:solidFill>
                  <a:prstClr val="black"/>
                </a:solidFill>
              </a:rPr>
              <a:t> </a:t>
            </a:r>
            <a:r>
              <a:rPr lang="en-US" b="1" dirty="0" err="1">
                <a:solidFill>
                  <a:prstClr val="black"/>
                </a:solidFill>
              </a:rPr>
              <a:t>anodiwa</a:t>
            </a:r>
            <a:r>
              <a:rPr lang="en-US" b="1" dirty="0">
                <a:solidFill>
                  <a:prstClr val="black"/>
                </a:solidFill>
              </a:rPr>
              <a:t> </a:t>
            </a:r>
            <a:r>
              <a:rPr lang="en-US" b="1" dirty="0" err="1">
                <a:solidFill>
                  <a:prstClr val="black"/>
                </a:solidFill>
              </a:rPr>
              <a:t>nenyika</a:t>
            </a:r>
            <a:r>
              <a:rPr lang="en-US" b="1" dirty="0">
                <a:solidFill>
                  <a:prstClr val="black"/>
                </a:solidFill>
              </a:rPr>
              <a:t> </a:t>
            </a:r>
            <a:r>
              <a:rPr lang="en-US" b="1" dirty="0" err="1">
                <a:solidFill>
                  <a:prstClr val="black"/>
                </a:solidFill>
              </a:rPr>
              <a:t>nhasi</a:t>
            </a:r>
            <a:r>
              <a:rPr lang="en-US" b="1" dirty="0">
                <a:solidFill>
                  <a:prstClr val="black"/>
                </a:solidFill>
              </a:rPr>
              <a:t>.</a:t>
            </a:r>
            <a:endParaRPr lang="en-US" b="1" noProof="0" dirty="0">
              <a:solidFill>
                <a:prstClr val="black"/>
              </a:solidFill>
            </a:endParaRP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ISAYA: </a:t>
            </a:r>
            <a:r>
              <a:rPr lang="en-U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MUPOROFITA WEZVAMESIYA</a:t>
            </a:r>
            <a:endParaRPr 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667047"/>
            <a:ext cx="9620250" cy="646331"/>
          </a:xfrm>
          <a:prstGeom prst="rect">
            <a:avLst/>
          </a:prstGeom>
          <a:noFill/>
        </p:spPr>
        <p:txBody>
          <a:bodyPr wrap="square">
            <a:spAutoFit/>
          </a:bodyPr>
          <a:lstStyle/>
          <a:p>
            <a:pPr algn="ct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Isu</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tose</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takaŋga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takarashika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samakwai</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takatsauka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mumŋe</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nomumŋe</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nenzira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yake</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asi</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Jehova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wakaisa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pamsoro</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pake</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kuipa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kweɗu</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tose</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t>
            </a:r>
            <a:r>
              <a:rPr lang="en-US" sz="1400"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Isaya</a:t>
            </a:r>
            <a:r>
              <a:rPr lang="en-US"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53:6)</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D0BAB78-C0A7-A054-775C-2C6206D64881}"/>
              </a:ext>
            </a:extLst>
          </p:cNvPr>
          <p:cNvSpPr txBox="1"/>
          <p:nvPr/>
        </p:nvSpPr>
        <p:spPr>
          <a:xfrm>
            <a:off x="3144725" y="1403928"/>
            <a:ext cx="7138757" cy="584775"/>
          </a:xfrm>
          <a:prstGeom prst="rect">
            <a:avLst/>
          </a:prstGeom>
          <a:noFill/>
        </p:spPr>
        <p:txBody>
          <a:bodyPr wrap="square" rtlCol="0">
            <a:spAutoFit/>
          </a:bodyPr>
          <a:lstStyle/>
          <a:p>
            <a:pPr>
              <a:spcBef>
                <a:spcPts val="600"/>
              </a:spcBef>
            </a:pPr>
            <a:r>
              <a:rPr lang="en-US" sz="1600" b="1" dirty="0" err="1"/>
              <a:t>Isaya</a:t>
            </a:r>
            <a:r>
              <a:rPr lang="en-US" sz="1600" b="1" dirty="0"/>
              <a:t> </a:t>
            </a:r>
            <a:r>
              <a:rPr lang="en-US" sz="1600" b="1" dirty="0" err="1"/>
              <a:t>akadanwa</a:t>
            </a:r>
            <a:r>
              <a:rPr lang="en-US" sz="1600" b="1" dirty="0"/>
              <a:t> </a:t>
            </a:r>
            <a:r>
              <a:rPr lang="en-US" sz="1600" b="1" dirty="0" err="1"/>
              <a:t>kuti</a:t>
            </a:r>
            <a:r>
              <a:rPr lang="en-US" sz="1600" b="1" dirty="0"/>
              <a:t> </a:t>
            </a:r>
            <a:r>
              <a:rPr lang="en-US" sz="1600" b="1" dirty="0" err="1"/>
              <a:t>akumbire</a:t>
            </a:r>
            <a:r>
              <a:rPr lang="en-US" sz="1600" b="1" dirty="0"/>
              <a:t> </a:t>
            </a:r>
            <a:r>
              <a:rPr lang="en-US" sz="1600" b="1" dirty="0" err="1"/>
              <a:t>vanhu</a:t>
            </a:r>
            <a:r>
              <a:rPr lang="en-US" sz="1600" b="1" dirty="0"/>
              <a:t> </a:t>
            </a:r>
            <a:r>
              <a:rPr lang="en-US" sz="1600" b="1" dirty="0" err="1"/>
              <a:t>kuti</a:t>
            </a:r>
            <a:r>
              <a:rPr lang="en-US" sz="1600" b="1" dirty="0"/>
              <a:t> </a:t>
            </a:r>
            <a:r>
              <a:rPr lang="en-US" sz="1600" b="1" dirty="0" err="1"/>
              <a:t>vabvume</a:t>
            </a:r>
            <a:r>
              <a:rPr lang="en-US" sz="1600" b="1" dirty="0"/>
              <a:t> </a:t>
            </a:r>
            <a:r>
              <a:rPr lang="en-US" sz="1600" b="1" dirty="0" err="1"/>
              <a:t>kutadza</a:t>
            </a:r>
            <a:r>
              <a:rPr lang="en-US" sz="1600" b="1" dirty="0"/>
              <a:t> </a:t>
            </a:r>
            <a:r>
              <a:rPr lang="en-US" sz="1600" b="1" dirty="0" err="1"/>
              <a:t>kwavo</a:t>
            </a:r>
            <a:r>
              <a:rPr lang="en-US" sz="1600" b="1" dirty="0"/>
              <a:t> </a:t>
            </a:r>
            <a:r>
              <a:rPr lang="en-US" sz="1600" b="1" dirty="0" err="1"/>
              <a:t>uye</a:t>
            </a:r>
            <a:r>
              <a:rPr lang="en-US" sz="1600" b="1" dirty="0"/>
              <a:t> </a:t>
            </a:r>
            <a:r>
              <a:rPr lang="en-US" sz="1600" b="1" dirty="0" err="1"/>
              <a:t>vagamuchire</a:t>
            </a:r>
            <a:r>
              <a:rPr lang="en-US" sz="1600" b="1" dirty="0"/>
              <a:t> </a:t>
            </a:r>
            <a:r>
              <a:rPr lang="en-US" sz="1600" b="1" dirty="0" err="1"/>
              <a:t>kuregererwa</a:t>
            </a:r>
            <a:r>
              <a:rPr lang="en-US" sz="1600" b="1" dirty="0"/>
              <a:t> </a:t>
            </a:r>
            <a:r>
              <a:rPr lang="en-US" sz="1600" b="1" dirty="0" err="1"/>
              <a:t>naMwari</a:t>
            </a:r>
            <a:r>
              <a:rPr lang="en-US" sz="1600" b="1" dirty="0"/>
              <a:t> (</a:t>
            </a:r>
            <a:r>
              <a:rPr lang="en-US" sz="1600" b="1" dirty="0" err="1"/>
              <a:t>Isaya</a:t>
            </a:r>
            <a:r>
              <a:rPr lang="en-US" sz="1600" b="1" dirty="0"/>
              <a:t> 1:18</a:t>
            </a:r>
            <a:r>
              <a:rPr lang="en-US" sz="1600" b="1" noProof="0" dirty="0"/>
              <a:t>).</a:t>
            </a: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2794035" y="4814125"/>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8247" y="1988703"/>
            <a:ext cx="8899527" cy="1477328"/>
          </a:xfrm>
          <a:prstGeom prst="rect">
            <a:avLst/>
          </a:prstGeom>
          <a:noFill/>
        </p:spPr>
        <p:txBody>
          <a:bodyPr wrap="square">
            <a:spAutoFit/>
          </a:bodyPr>
          <a:lstStyle/>
          <a:p>
            <a:pPr>
              <a:spcBef>
                <a:spcPts val="600"/>
              </a:spcBef>
            </a:pPr>
            <a:r>
              <a:rPr lang="en-US" b="1" dirty="0"/>
              <a:t>Mambo </a:t>
            </a:r>
            <a:r>
              <a:rPr lang="en-US" b="1" dirty="0" err="1"/>
              <a:t>Uziya</a:t>
            </a:r>
            <a:r>
              <a:rPr lang="en-US" b="1" dirty="0"/>
              <a:t> </a:t>
            </a:r>
            <a:r>
              <a:rPr lang="en-US" b="1" dirty="0" err="1"/>
              <a:t>paakafa</a:t>
            </a:r>
            <a:r>
              <a:rPr lang="en-US" b="1" dirty="0"/>
              <a:t>, </a:t>
            </a:r>
            <a:r>
              <a:rPr lang="en-US" b="1" dirty="0" err="1"/>
              <a:t>Isaya</a:t>
            </a:r>
            <a:r>
              <a:rPr lang="en-US" b="1" dirty="0"/>
              <a:t> </a:t>
            </a:r>
            <a:r>
              <a:rPr lang="en-US" b="1" dirty="0" err="1"/>
              <a:t>akagamuchira</a:t>
            </a:r>
            <a:r>
              <a:rPr lang="en-US" b="1" dirty="0"/>
              <a:t> </a:t>
            </a:r>
            <a:r>
              <a:rPr lang="en-US" b="1" dirty="0" err="1"/>
              <a:t>chiratidzo</a:t>
            </a:r>
            <a:r>
              <a:rPr lang="en-US" b="1" dirty="0"/>
              <a:t> </a:t>
            </a:r>
            <a:r>
              <a:rPr lang="en-US" b="1" dirty="0" err="1"/>
              <a:t>chinokatyamadza</a:t>
            </a:r>
            <a:r>
              <a:rPr lang="en-US" b="1" dirty="0"/>
              <a:t> </a:t>
            </a:r>
            <a:r>
              <a:rPr lang="en-US" b="1" dirty="0" err="1"/>
              <a:t>chaaizorangarira</a:t>
            </a:r>
            <a:r>
              <a:rPr lang="en-US" b="1" dirty="0"/>
              <a:t> </a:t>
            </a:r>
            <a:r>
              <a:rPr lang="en-US" b="1" dirty="0" err="1"/>
              <a:t>muhushumiri</a:t>
            </a:r>
            <a:r>
              <a:rPr lang="en-US" b="1" dirty="0"/>
              <a:t> </a:t>
            </a:r>
            <a:r>
              <a:rPr lang="en-US" b="1" dirty="0" err="1"/>
              <a:t>hwake</a:t>
            </a:r>
            <a:r>
              <a:rPr lang="en-US" b="1" dirty="0"/>
              <a:t> </a:t>
            </a:r>
            <a:r>
              <a:rPr lang="en-US" b="1" dirty="0" err="1"/>
              <a:t>hwose</a:t>
            </a:r>
            <a:r>
              <a:rPr lang="en-US" b="1" dirty="0"/>
              <a:t>: </a:t>
            </a:r>
            <a:r>
              <a:rPr lang="en-US" b="1" dirty="0" err="1"/>
              <a:t>Mwari</a:t>
            </a:r>
            <a:r>
              <a:rPr lang="en-US" b="1" dirty="0"/>
              <a:t> </a:t>
            </a:r>
            <a:r>
              <a:rPr lang="en-US" b="1" dirty="0" err="1"/>
              <a:t>akanga</a:t>
            </a:r>
            <a:r>
              <a:rPr lang="en-US" b="1" dirty="0"/>
              <a:t> </a:t>
            </a:r>
            <a:r>
              <a:rPr lang="en-US" b="1" dirty="0" err="1"/>
              <a:t>ari</a:t>
            </a:r>
            <a:r>
              <a:rPr lang="en-US" b="1" dirty="0"/>
              <a:t> </a:t>
            </a:r>
            <a:r>
              <a:rPr lang="en-US" b="1" dirty="0" err="1"/>
              <a:t>muTemberi</a:t>
            </a:r>
            <a:r>
              <a:rPr lang="en-US" b="1" dirty="0"/>
              <a:t> </a:t>
            </a:r>
            <a:r>
              <a:rPr lang="en-US" b="1" dirty="0" err="1"/>
              <a:t>yake</a:t>
            </a:r>
            <a:r>
              <a:rPr lang="en-US" b="1" dirty="0"/>
              <a:t> </a:t>
            </a:r>
            <a:r>
              <a:rPr lang="en-US" b="1" dirty="0" err="1"/>
              <a:t>tsvene</a:t>
            </a:r>
            <a:r>
              <a:rPr lang="en-US" b="1" dirty="0"/>
              <a:t> </a:t>
            </a:r>
            <a:r>
              <a:rPr lang="en-US" b="1" dirty="0" err="1"/>
              <a:t>uye</a:t>
            </a:r>
            <a:r>
              <a:rPr lang="en-US" b="1" dirty="0"/>
              <a:t>, </a:t>
            </a:r>
            <a:r>
              <a:rPr lang="en-US" b="1" dirty="0" err="1"/>
              <a:t>magwatidziro</a:t>
            </a:r>
            <a:r>
              <a:rPr lang="en-US" b="1" dirty="0"/>
              <a:t> </a:t>
            </a:r>
            <a:r>
              <a:rPr lang="en-US" b="1" dirty="0" err="1"/>
              <a:t>achizununguka</a:t>
            </a:r>
            <a:r>
              <a:rPr lang="en-US" b="1" dirty="0"/>
              <a:t>, </a:t>
            </a:r>
            <a:r>
              <a:rPr lang="en-US" b="1" dirty="0" err="1"/>
              <a:t>mwoyo</a:t>
            </a:r>
            <a:r>
              <a:rPr lang="en-US" b="1" dirty="0"/>
              <a:t> </a:t>
            </a:r>
            <a:r>
              <a:rPr lang="en-US" b="1" dirty="0" err="1"/>
              <a:t>womuporofita</a:t>
            </a:r>
            <a:r>
              <a:rPr lang="en-US" b="1" dirty="0"/>
              <a:t> </a:t>
            </a:r>
            <a:r>
              <a:rPr lang="en-US" b="1" dirty="0" err="1"/>
              <a:t>wakadedera</a:t>
            </a:r>
            <a:r>
              <a:rPr lang="en-US" b="1" dirty="0"/>
              <a:t> </a:t>
            </a:r>
            <a:r>
              <a:rPr lang="en-US" b="1" dirty="0" err="1"/>
              <a:t>nokuda</a:t>
            </a:r>
            <a:r>
              <a:rPr lang="en-US" b="1" dirty="0"/>
              <a:t> </a:t>
            </a:r>
            <a:r>
              <a:rPr lang="en-US" b="1" dirty="0" err="1"/>
              <a:t>kwokusafanira</a:t>
            </a:r>
            <a:r>
              <a:rPr lang="en-US" b="1" dirty="0"/>
              <a:t> </a:t>
            </a:r>
            <a:r>
              <a:rPr lang="en-US" b="1" dirty="0" err="1"/>
              <a:t>kwake</a:t>
            </a:r>
            <a:r>
              <a:rPr lang="en-US" b="1" dirty="0"/>
              <a:t> (</a:t>
            </a:r>
            <a:r>
              <a:rPr lang="en-US" b="1" dirty="0" err="1"/>
              <a:t>Isaya</a:t>
            </a:r>
            <a:r>
              <a:rPr lang="en-US" b="1" dirty="0"/>
              <a:t> 6:1-5</a:t>
            </a:r>
            <a:r>
              <a:rPr lang="en-US" b="1" noProof="0" dirty="0"/>
              <a:t>).</a:t>
            </a: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482000" y="4777708"/>
            <a:ext cx="2674434" cy="2031325"/>
          </a:xfrm>
          <a:prstGeom prst="rect">
            <a:avLst/>
          </a:prstGeom>
          <a:noFill/>
        </p:spPr>
        <p:txBody>
          <a:bodyPr wrap="square">
            <a:spAutoFit/>
          </a:bodyPr>
          <a:lstStyle/>
          <a:p>
            <a:pPr>
              <a:spcBef>
                <a:spcPts val="600"/>
              </a:spcBef>
            </a:pPr>
            <a:r>
              <a:rPr lang="fi-FI" b="1" dirty="0"/>
              <a:t>Hazvishamisi kuti bhuku raIsaya rinonzi</a:t>
            </a:r>
            <a:r>
              <a:rPr lang="en-US" b="1" noProof="0" dirty="0"/>
              <a:t>"the proto-gospel" (</a:t>
            </a:r>
            <a:r>
              <a:rPr lang="it-IT" b="1" dirty="0"/>
              <a:t>kureva kuti, Evhangeri iri pamberi peEvhangeri</a:t>
            </a:r>
            <a:r>
              <a:rPr lang="en-US" b="1" noProof="0" dirty="0"/>
              <a:t>).</a:t>
            </a: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4726" y="3995456"/>
            <a:ext cx="9043754" cy="923330"/>
          </a:xfrm>
          <a:prstGeom prst="rect">
            <a:avLst/>
          </a:prstGeom>
          <a:noFill/>
        </p:spPr>
        <p:txBody>
          <a:bodyPr wrap="square">
            <a:spAutoFit/>
          </a:bodyPr>
          <a:lstStyle/>
          <a:p>
            <a:pPr>
              <a:spcBef>
                <a:spcPts val="600"/>
              </a:spcBef>
            </a:pPr>
            <a:r>
              <a:rPr lang="en-US" b="1" dirty="0" err="1"/>
              <a:t>Hushumiri</a:t>
            </a:r>
            <a:r>
              <a:rPr lang="en-US" b="1" dirty="0"/>
              <a:t> </a:t>
            </a:r>
            <a:r>
              <a:rPr lang="en-US" b="1" dirty="0" err="1"/>
              <a:t>hwake</a:t>
            </a:r>
            <a:r>
              <a:rPr lang="en-US" b="1" dirty="0"/>
              <a:t> </a:t>
            </a:r>
            <a:r>
              <a:rPr lang="en-US" b="1" dirty="0" err="1"/>
              <a:t>hwenguva</a:t>
            </a:r>
            <a:r>
              <a:rPr lang="en-US" b="1" dirty="0"/>
              <a:t> </a:t>
            </a:r>
            <a:r>
              <a:rPr lang="en-US" b="1" dirty="0" err="1"/>
              <a:t>refu</a:t>
            </a:r>
            <a:r>
              <a:rPr lang="en-US" b="1" dirty="0"/>
              <a:t> </a:t>
            </a:r>
            <a:r>
              <a:rPr lang="en-US" b="1" dirty="0" err="1"/>
              <a:t>hauna</a:t>
            </a:r>
            <a:r>
              <a:rPr lang="en-US" b="1" dirty="0"/>
              <a:t> </a:t>
            </a:r>
            <a:r>
              <a:rPr lang="en-US" b="1" dirty="0" err="1"/>
              <a:t>kungosanganisira</a:t>
            </a:r>
            <a:r>
              <a:rPr lang="en-US" b="1" dirty="0"/>
              <a:t> </a:t>
            </a:r>
            <a:r>
              <a:rPr lang="en-US" b="1" dirty="0" err="1"/>
              <a:t>kudaidzira</a:t>
            </a:r>
            <a:r>
              <a:rPr lang="en-US" b="1" dirty="0"/>
              <a:t> </a:t>
            </a:r>
            <a:r>
              <a:rPr lang="en-US" b="1" dirty="0" err="1"/>
              <a:t>vanhu</a:t>
            </a:r>
            <a:r>
              <a:rPr lang="en-US" b="1" dirty="0"/>
              <a:t> </a:t>
            </a:r>
            <a:r>
              <a:rPr lang="en-US" b="1" dirty="0" err="1"/>
              <a:t>kuti</a:t>
            </a:r>
            <a:r>
              <a:rPr lang="en-US" b="1" dirty="0"/>
              <a:t> </a:t>
            </a:r>
            <a:r>
              <a:rPr lang="en-US" b="1" dirty="0" err="1"/>
              <a:t>vatendeuke</a:t>
            </a:r>
            <a:r>
              <a:rPr lang="en-US" b="1" dirty="0"/>
              <a:t> </a:t>
            </a:r>
            <a:r>
              <a:rPr lang="en-US" b="1" dirty="0" err="1"/>
              <a:t>chete</a:t>
            </a:r>
            <a:r>
              <a:rPr lang="en-US" b="1" dirty="0"/>
              <a:t>, </a:t>
            </a:r>
            <a:r>
              <a:rPr lang="en-US" b="1" dirty="0" err="1"/>
              <a:t>asi</a:t>
            </a:r>
            <a:r>
              <a:rPr lang="en-US" b="1" dirty="0"/>
              <a:t> </a:t>
            </a:r>
            <a:r>
              <a:rPr lang="en-US" b="1" dirty="0" err="1"/>
              <a:t>zvikuru</a:t>
            </a:r>
            <a:r>
              <a:rPr lang="en-US" b="1" dirty="0"/>
              <a:t>-guru </a:t>
            </a:r>
            <a:r>
              <a:rPr lang="en-US" b="1" dirty="0" err="1"/>
              <a:t>akaparidza</a:t>
            </a:r>
            <a:r>
              <a:rPr lang="en-US" b="1" dirty="0"/>
              <a:t> </a:t>
            </a:r>
            <a:r>
              <a:rPr lang="en-US" b="1" dirty="0" err="1"/>
              <a:t>nezvebasa</a:t>
            </a:r>
            <a:r>
              <a:rPr lang="en-US" b="1" dirty="0"/>
              <a:t> </a:t>
            </a:r>
            <a:r>
              <a:rPr lang="en-US" b="1" dirty="0" err="1"/>
              <a:t>raJesu</a:t>
            </a:r>
            <a:r>
              <a:rPr lang="en-US" b="1" dirty="0"/>
              <a:t>, </a:t>
            </a:r>
            <a:r>
              <a:rPr lang="en-US" b="1" dirty="0" err="1"/>
              <a:t>Mesiya</a:t>
            </a:r>
            <a:r>
              <a:rPr lang="en-US" b="1" dirty="0"/>
              <a:t>.</a:t>
            </a:r>
            <a:endParaRPr lang="en-US" b="1" noProof="0" dirty="0"/>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646331"/>
          </a:xfrm>
          <a:prstGeom prst="rect">
            <a:avLst/>
          </a:prstGeom>
          <a:noFill/>
        </p:spPr>
        <p:txBody>
          <a:bodyPr wrap="square">
            <a:spAutoFit/>
          </a:bodyPr>
          <a:lstStyle/>
          <a:p>
            <a:pPr lvl="0">
              <a:spcBef>
                <a:spcPts val="600"/>
              </a:spcBef>
              <a:defRPr/>
            </a:pPr>
            <a:r>
              <a:rPr lang="en-US" b="1" dirty="0" err="1">
                <a:solidFill>
                  <a:prstClr val="black"/>
                </a:solidFill>
              </a:rPr>
              <a:t>Mushure</a:t>
            </a:r>
            <a:r>
              <a:rPr lang="en-US" b="1" dirty="0">
                <a:solidFill>
                  <a:prstClr val="black"/>
                </a:solidFill>
              </a:rPr>
              <a:t> </a:t>
            </a:r>
            <a:r>
              <a:rPr lang="en-US" b="1" dirty="0" err="1">
                <a:solidFill>
                  <a:prstClr val="black"/>
                </a:solidFill>
              </a:rPr>
              <a:t>mekuregererwa</a:t>
            </a:r>
            <a:r>
              <a:rPr lang="en-US" b="1" dirty="0">
                <a:solidFill>
                  <a:prstClr val="black"/>
                </a:solidFill>
              </a:rPr>
              <a:t>, </a:t>
            </a:r>
            <a:r>
              <a:rPr lang="en-US" b="1" dirty="0" err="1">
                <a:solidFill>
                  <a:prstClr val="black"/>
                </a:solidFill>
              </a:rPr>
              <a:t>akakwanisa</a:t>
            </a:r>
            <a:r>
              <a:rPr lang="en-US" b="1" dirty="0">
                <a:solidFill>
                  <a:prstClr val="black"/>
                </a:solidFill>
              </a:rPr>
              <a:t> </a:t>
            </a:r>
            <a:r>
              <a:rPr lang="en-US" b="1" dirty="0" err="1">
                <a:solidFill>
                  <a:prstClr val="black"/>
                </a:solidFill>
              </a:rPr>
              <a:t>kuzivisa</a:t>
            </a:r>
            <a:r>
              <a:rPr lang="en-US" b="1" dirty="0">
                <a:solidFill>
                  <a:prstClr val="black"/>
                </a:solidFill>
              </a:rPr>
              <a:t> </a:t>
            </a:r>
            <a:r>
              <a:rPr lang="en-US" b="1" dirty="0" err="1">
                <a:solidFill>
                  <a:prstClr val="black"/>
                </a:solidFill>
              </a:rPr>
              <a:t>shoko</a:t>
            </a:r>
            <a:r>
              <a:rPr lang="en-US" b="1" dirty="0">
                <a:solidFill>
                  <a:prstClr val="black"/>
                </a:solidFill>
              </a:rPr>
              <a:t> </a:t>
            </a:r>
            <a:r>
              <a:rPr lang="en-US" b="1" dirty="0" err="1">
                <a:solidFill>
                  <a:prstClr val="black"/>
                </a:solidFill>
              </a:rPr>
              <a:t>raMwari</a:t>
            </a:r>
            <a:r>
              <a:rPr lang="en-US" b="1" dirty="0">
                <a:solidFill>
                  <a:prstClr val="black"/>
                </a:solidFill>
              </a:rPr>
              <a:t> </a:t>
            </a:r>
            <a:r>
              <a:rPr lang="en-US" b="1" dirty="0" err="1">
                <a:solidFill>
                  <a:prstClr val="black"/>
                </a:solidFill>
              </a:rPr>
              <a:t>asingatyi</a:t>
            </a:r>
            <a:r>
              <a:rPr lang="en-US" b="1" dirty="0">
                <a:solidFill>
                  <a:prstClr val="black"/>
                </a:solidFill>
              </a:rPr>
              <a:t>: “</a:t>
            </a:r>
            <a:r>
              <a:rPr lang="en-US" b="1" dirty="0" err="1">
                <a:solidFill>
                  <a:prstClr val="black"/>
                </a:solidFill>
              </a:rPr>
              <a:t>Ndiri</a:t>
            </a:r>
            <a:r>
              <a:rPr lang="en-US" b="1" dirty="0">
                <a:solidFill>
                  <a:prstClr val="black"/>
                </a:solidFill>
              </a:rPr>
              <a:t> </a:t>
            </a:r>
            <a:r>
              <a:rPr lang="en-US" b="1" dirty="0" err="1">
                <a:solidFill>
                  <a:prstClr val="black"/>
                </a:solidFill>
              </a:rPr>
              <a:t>pano</a:t>
            </a:r>
            <a:r>
              <a:rPr lang="en-US" b="1" dirty="0">
                <a:solidFill>
                  <a:prstClr val="black"/>
                </a:solidFill>
              </a:rPr>
              <a:t> </a:t>
            </a:r>
            <a:r>
              <a:rPr lang="en-US" b="1" dirty="0" err="1">
                <a:solidFill>
                  <a:prstClr val="black"/>
                </a:solidFill>
              </a:rPr>
              <a:t>ini</a:t>
            </a:r>
            <a:r>
              <a:rPr lang="en-US" b="1" dirty="0">
                <a:solidFill>
                  <a:prstClr val="black"/>
                </a:solidFill>
              </a:rPr>
              <a:t>, </a:t>
            </a:r>
            <a:r>
              <a:rPr lang="en-US" b="1" dirty="0" err="1">
                <a:solidFill>
                  <a:prstClr val="black"/>
                </a:solidFill>
              </a:rPr>
              <a:t>nditumei</a:t>
            </a:r>
            <a:r>
              <a:rPr lang="en-US" b="1" dirty="0">
                <a:solidFill>
                  <a:prstClr val="black"/>
                </a:solidFill>
              </a:rPr>
              <a:t>” </a:t>
            </a:r>
            <a:r>
              <a:rPr lang="en-US" b="1" noProof="0" dirty="0">
                <a:solidFill>
                  <a:prstClr val="black"/>
                </a:solidFill>
              </a:rPr>
              <a:t>(</a:t>
            </a:r>
            <a:r>
              <a:rPr lang="en-US" b="1" noProof="0" dirty="0" err="1">
                <a:solidFill>
                  <a:prstClr val="black"/>
                </a:solidFill>
              </a:rPr>
              <a:t>Isaya</a:t>
            </a:r>
            <a:r>
              <a:rPr lang="en-US" b="1" noProof="0" dirty="0">
                <a:solidFill>
                  <a:prstClr val="black"/>
                </a:solidFill>
              </a:rPr>
              <a:t> 6:6-8).</a:t>
            </a: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07886"/>
          </a:xfrm>
          <a:prstGeom prst="rect">
            <a:avLst/>
          </a:prstGeom>
          <a:noFill/>
        </p:spPr>
        <p:txBody>
          <a:bodyPr wrap="square">
            <a:spAutoFit/>
            <a:scene3d>
              <a:camera prst="orthographicFront"/>
              <a:lightRig rig="brightRoom" dir="t"/>
            </a:scene3d>
            <a:sp3d extrusionH="57150">
              <a:bevelT w="69850" h="38100" prst="cross"/>
            </a:sp3d>
          </a:bodyPr>
          <a:lstStyle/>
          <a:p>
            <a:pPr algn="ctr"/>
            <a:r>
              <a:rPr lang="en-US" sz="40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ISAYA: </a:t>
            </a:r>
            <a:r>
              <a:rPr lang="en-US" sz="40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MUPOROFITA WEZVAMESIYA</a:t>
            </a:r>
            <a:endParaRPr lang="en-US" sz="40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620250" cy="646331"/>
          </a:xfrm>
          <a:prstGeom prst="rect">
            <a:avLst/>
          </a:prstGeom>
          <a:noFill/>
        </p:spPr>
        <p:txBody>
          <a:bodyPr wrap="square">
            <a:spAutoFit/>
          </a:bodyPr>
          <a:lstStyle/>
          <a:p>
            <a:pPr algn="ct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Isu</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tose</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takaŋga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takarashika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samakwai</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takatsauka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mumŋe</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nomumŋe</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nenzira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yake</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asi</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Jehova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wakaisa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pamsoro</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pake</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kuipa</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kweɗu</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tose</a:t>
            </a:r>
            <a:r>
              <a:rPr lang="en-U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n-US"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t>
            </a:r>
            <a:r>
              <a:rPr lang="en-US" sz="1400" b="1" noProof="0" dirty="0" err="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Isaya</a:t>
            </a:r>
            <a:r>
              <a:rPr lang="en-US"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53:6)</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3290452145"/>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rtlCol="0">
            <a:spAutoFit/>
          </a:bodyPr>
          <a:lstStyle/>
          <a:p>
            <a:pPr algn="ctr">
              <a:spcBef>
                <a:spcPts val="600"/>
              </a:spcBef>
            </a:pPr>
            <a:r>
              <a:rPr lang="en-US" sz="2000" b="1" dirty="0" err="1"/>
              <a:t>Chitsauko</a:t>
            </a:r>
            <a:r>
              <a:rPr lang="en-US" sz="2000" b="1" dirty="0"/>
              <a:t> 53 </a:t>
            </a:r>
            <a:r>
              <a:rPr lang="en-US" sz="2000" b="1" dirty="0" err="1"/>
              <a:t>chaIsaya</a:t>
            </a:r>
            <a:r>
              <a:rPr lang="en-US" sz="2000" b="1" dirty="0"/>
              <a:t> chine </a:t>
            </a:r>
            <a:r>
              <a:rPr lang="en-US" sz="2000" b="1" dirty="0" err="1"/>
              <a:t>tsananguro</a:t>
            </a:r>
            <a:r>
              <a:rPr lang="en-US" sz="2000" b="1" dirty="0"/>
              <a:t> </a:t>
            </a:r>
            <a:r>
              <a:rPr lang="en-US" sz="2000" b="1" dirty="0" err="1"/>
              <a:t>yakadzama</a:t>
            </a:r>
            <a:r>
              <a:rPr lang="en-US" sz="2000" b="1" dirty="0"/>
              <a:t> </a:t>
            </a:r>
            <a:r>
              <a:rPr lang="en-US" sz="2000" b="1" dirty="0" err="1"/>
              <a:t>yezano</a:t>
            </a:r>
            <a:r>
              <a:rPr lang="en-US" sz="2000" b="1" dirty="0"/>
              <a:t> </a:t>
            </a:r>
            <a:r>
              <a:rPr lang="en-US" sz="2000" b="1" dirty="0" err="1"/>
              <a:t>reruponeso</a:t>
            </a:r>
            <a:r>
              <a:rPr lang="en-US" sz="2000" b="1" dirty="0"/>
              <a:t> </a:t>
            </a:r>
            <a:r>
              <a:rPr lang="en-US" sz="2000" b="1" dirty="0" err="1"/>
              <a:t>rakaitwa</a:t>
            </a:r>
            <a:r>
              <a:rPr lang="en-US" sz="2000" b="1" dirty="0"/>
              <a:t> </a:t>
            </a:r>
            <a:r>
              <a:rPr lang="en-US" sz="2000" b="1" dirty="0" err="1"/>
              <a:t>naJesu</a:t>
            </a:r>
            <a:r>
              <a:rPr lang="en-US" sz="2000" b="1" dirty="0"/>
              <a:t>:</a:t>
            </a:r>
            <a:endParaRPr lang="en-US" sz="2000" b="1" noProof="0" dirty="0"/>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07886"/>
          </a:xfrm>
          <a:prstGeom prst="rect">
            <a:avLst/>
          </a:prstGeom>
          <a:noFill/>
        </p:spPr>
        <p:txBody>
          <a:bodyPr wrap="square">
            <a:spAutoFit/>
          </a:bodyPr>
          <a:lstStyle/>
          <a:p>
            <a:pPr algn="ctr"/>
            <a:r>
              <a:rPr lang="en-US" sz="4000" b="1" noProof="0"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DHANIERI</a:t>
            </a:r>
            <a:r>
              <a:rPr lang="en-US" sz="40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 MUPOROFITA WENGUVA IRI MBERI</a:t>
            </a:r>
            <a:endParaRPr lang="en-US" sz="4000" b="1" noProof="0"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endParaRP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550366"/>
            <a:ext cx="11715750"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6">
                    <a:lumMod val="75000"/>
                  </a:schemeClr>
                </a:solidFill>
                <a:latin typeface="Comic Sans MS" panose="030F0702030302020204" pitchFamily="66" charset="0"/>
              </a:rPr>
              <a:t>“</a:t>
            </a:r>
            <a:r>
              <a:rPr lang="en-US" b="1" dirty="0" err="1">
                <a:solidFill>
                  <a:schemeClr val="accent6">
                    <a:lumMod val="75000"/>
                  </a:schemeClr>
                </a:solidFill>
                <a:latin typeface="Comic Sans MS" panose="030F0702030302020204" pitchFamily="66" charset="0"/>
              </a:rPr>
              <a:t>asi</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kuɗeŋga</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kunaMŋari</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unoziʋisa</a:t>
            </a:r>
            <a:r>
              <a:rPr lang="en-US" b="1" dirty="0">
                <a:solidFill>
                  <a:schemeClr val="accent6">
                    <a:lumMod val="75000"/>
                  </a:schemeClr>
                </a:solidFill>
                <a:latin typeface="Comic Sans MS" panose="030F0702030302020204" pitchFamily="66" charset="0"/>
              </a:rPr>
              <a:t> ɀ</a:t>
            </a:r>
            <a:r>
              <a:rPr lang="en-US" b="1" dirty="0" err="1">
                <a:solidFill>
                  <a:schemeClr val="accent6">
                    <a:lumMod val="75000"/>
                  </a:schemeClr>
                </a:solidFill>
                <a:latin typeface="Comic Sans MS" panose="030F0702030302020204" pitchFamily="66" charset="0"/>
              </a:rPr>
              <a:t>akaʋanzika</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ndiye</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wakaziʋisa</a:t>
            </a:r>
            <a:r>
              <a:rPr lang="en-US" b="1" dirty="0">
                <a:solidFill>
                  <a:schemeClr val="accent6">
                    <a:lumMod val="75000"/>
                  </a:schemeClr>
                </a:solidFill>
                <a:latin typeface="Comic Sans MS" panose="030F0702030302020204" pitchFamily="66" charset="0"/>
              </a:rPr>
              <a:t> mambo </a:t>
            </a:r>
            <a:r>
              <a:rPr lang="en-US" b="1" dirty="0" err="1">
                <a:solidFill>
                  <a:schemeClr val="accent6">
                    <a:lumMod val="75000"/>
                  </a:schemeClr>
                </a:solidFill>
                <a:latin typeface="Comic Sans MS" panose="030F0702030302020204" pitchFamily="66" charset="0"/>
              </a:rPr>
              <a:t>Nebukadnezari</a:t>
            </a:r>
            <a:r>
              <a:rPr lang="en-US" b="1" dirty="0">
                <a:solidFill>
                  <a:schemeClr val="accent6">
                    <a:lumMod val="75000"/>
                  </a:schemeClr>
                </a:solidFill>
                <a:latin typeface="Comic Sans MS" panose="030F0702030302020204" pitchFamily="66" charset="0"/>
              </a:rPr>
              <a:t> ɀ</a:t>
            </a:r>
            <a:r>
              <a:rPr lang="en-US" b="1" dirty="0" err="1">
                <a:solidFill>
                  <a:schemeClr val="accent6">
                    <a:lumMod val="75000"/>
                  </a:schemeClr>
                </a:solidFill>
                <a:latin typeface="Comic Sans MS" panose="030F0702030302020204" pitchFamily="66" charset="0"/>
              </a:rPr>
              <a:t>icazoʋa’po</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pamazuʋa</a:t>
            </a:r>
            <a:r>
              <a:rPr lang="en-US" b="1" dirty="0">
                <a:solidFill>
                  <a:schemeClr val="accent6">
                    <a:lumMod val="75000"/>
                  </a:schemeClr>
                </a:solidFill>
                <a:latin typeface="Comic Sans MS" panose="030F0702030302020204" pitchFamily="66" charset="0"/>
              </a:rPr>
              <a:t> </a:t>
            </a:r>
            <a:r>
              <a:rPr lang="en-US" b="1" dirty="0" err="1">
                <a:solidFill>
                  <a:schemeClr val="accent6">
                    <a:lumMod val="75000"/>
                  </a:schemeClr>
                </a:solidFill>
                <a:latin typeface="Comic Sans MS" panose="030F0702030302020204" pitchFamily="66" charset="0"/>
              </a:rPr>
              <a:t>okupedzisira</a:t>
            </a:r>
            <a:r>
              <a:rPr lang="en-US" b="1" dirty="0">
                <a:solidFill>
                  <a:schemeClr val="accent6">
                    <a:lumMod val="75000"/>
                  </a:schemeClr>
                </a:solidFill>
                <a:latin typeface="Comic Sans MS" panose="030F0702030302020204" pitchFamily="66" charset="0"/>
              </a:rPr>
              <a:t>.” </a:t>
            </a:r>
            <a:r>
              <a:rPr lang="en-US" sz="1400" b="1" noProof="0" dirty="0">
                <a:solidFill>
                  <a:schemeClr val="accent6">
                    <a:lumMod val="75000"/>
                  </a:schemeClr>
                </a:solidFill>
                <a:latin typeface="Comic Sans MS" panose="030F0702030302020204" pitchFamily="66" charset="0"/>
              </a:rPr>
              <a:t>(</a:t>
            </a:r>
            <a:r>
              <a:rPr lang="en-US" sz="1400" b="1" noProof="0" dirty="0" err="1">
                <a:solidFill>
                  <a:schemeClr val="accent6">
                    <a:lumMod val="75000"/>
                  </a:schemeClr>
                </a:solidFill>
                <a:latin typeface="Comic Sans MS" panose="030F0702030302020204" pitchFamily="66" charset="0"/>
              </a:rPr>
              <a:t>Danieri</a:t>
            </a:r>
            <a:r>
              <a:rPr lang="en-US" sz="1400" b="1" noProof="0" dirty="0">
                <a:solidFill>
                  <a:schemeClr val="accent6">
                    <a:lumMod val="75000"/>
                  </a:schemeClr>
                </a:solidFill>
                <a:latin typeface="Comic Sans MS" panose="030F0702030302020204" pitchFamily="66" charset="0"/>
              </a:rPr>
              <a:t> 2:28a)</a:t>
            </a:r>
            <a:endParaRPr lang="en-US" b="1" noProof="0"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262026"/>
            <a:ext cx="5286375" cy="2031325"/>
          </a:xfrm>
          <a:prstGeom prst="rect">
            <a:avLst/>
          </a:prstGeom>
          <a:noFill/>
        </p:spPr>
        <p:txBody>
          <a:bodyPr wrap="square" rtlCol="0">
            <a:spAutoFit/>
          </a:bodyPr>
          <a:lstStyle/>
          <a:p>
            <a:pPr>
              <a:spcBef>
                <a:spcPts val="600"/>
              </a:spcBef>
            </a:pPr>
            <a:r>
              <a:rPr lang="en-US" sz="1400" b="1" dirty="0" err="1"/>
              <a:t>Kubva</a:t>
            </a:r>
            <a:r>
              <a:rPr lang="en-US" sz="1400" b="1" dirty="0"/>
              <a:t> </a:t>
            </a:r>
            <a:r>
              <a:rPr lang="en-US" sz="1400" b="1" dirty="0" err="1"/>
              <a:t>pakutanga</a:t>
            </a:r>
            <a:r>
              <a:rPr lang="en-US" sz="1400" b="1" dirty="0"/>
              <a:t>, </a:t>
            </a:r>
            <a:r>
              <a:rPr lang="en-US" sz="1400" b="1" dirty="0" err="1"/>
              <a:t>Dhanieri</a:t>
            </a:r>
            <a:r>
              <a:rPr lang="en-US" sz="1400" b="1" dirty="0"/>
              <a:t> </a:t>
            </a:r>
            <a:r>
              <a:rPr lang="en-US" sz="1400" b="1" dirty="0" err="1"/>
              <a:t>aizivikanwa</a:t>
            </a:r>
            <a:r>
              <a:rPr lang="en-US" sz="1400" b="1" dirty="0"/>
              <a:t> </a:t>
            </a:r>
            <a:r>
              <a:rPr lang="en-US" sz="1400" b="1" dirty="0" err="1"/>
              <a:t>nekuvimbika</a:t>
            </a:r>
            <a:r>
              <a:rPr lang="en-US" sz="1400" b="1" dirty="0"/>
              <a:t> </a:t>
            </a:r>
            <a:r>
              <a:rPr lang="en-US" sz="1400" b="1" dirty="0" err="1"/>
              <a:t>kwake</a:t>
            </a:r>
            <a:r>
              <a:rPr lang="en-US" sz="1400" b="1" dirty="0"/>
              <a:t>. </a:t>
            </a:r>
            <a:r>
              <a:rPr lang="en-US" sz="1400" b="1" dirty="0" err="1"/>
              <a:t>Akanga</a:t>
            </a:r>
            <a:r>
              <a:rPr lang="en-US" sz="1400" b="1" dirty="0"/>
              <a:t> </a:t>
            </a:r>
            <a:r>
              <a:rPr lang="en-US" sz="1400" b="1" dirty="0" err="1"/>
              <a:t>akavimbika</a:t>
            </a:r>
            <a:r>
              <a:rPr lang="en-US" sz="1400" b="1" dirty="0"/>
              <a:t> </a:t>
            </a:r>
            <a:r>
              <a:rPr lang="en-US" sz="1400" b="1" dirty="0" err="1"/>
              <a:t>panyaya</a:t>
            </a:r>
            <a:r>
              <a:rPr lang="en-US" sz="1400" b="1" dirty="0"/>
              <a:t> </a:t>
            </a:r>
            <a:r>
              <a:rPr lang="en-US" sz="1400" b="1" dirty="0" err="1"/>
              <a:t>dzekudya</a:t>
            </a:r>
            <a:r>
              <a:rPr lang="en-US" sz="1400" b="1" dirty="0"/>
              <a:t> (Dan. 1:8); </a:t>
            </a:r>
            <a:r>
              <a:rPr lang="en-US" sz="1400" b="1" dirty="0" err="1"/>
              <a:t>akanga</a:t>
            </a:r>
            <a:r>
              <a:rPr lang="en-US" sz="1400" b="1" dirty="0"/>
              <a:t> </a:t>
            </a:r>
            <a:r>
              <a:rPr lang="en-US" sz="1400" b="1" dirty="0" err="1"/>
              <a:t>akavimbika</a:t>
            </a:r>
            <a:r>
              <a:rPr lang="en-US" sz="1400" b="1" dirty="0"/>
              <a:t> </a:t>
            </a:r>
            <a:r>
              <a:rPr lang="en-US" sz="1400" b="1" dirty="0" err="1"/>
              <a:t>pakupa</a:t>
            </a:r>
            <a:r>
              <a:rPr lang="en-US" sz="1400" b="1" dirty="0"/>
              <a:t> </a:t>
            </a:r>
            <a:r>
              <a:rPr lang="en-US" sz="1400" b="1" dirty="0" err="1"/>
              <a:t>Mwari</a:t>
            </a:r>
            <a:r>
              <a:rPr lang="en-US" sz="1400" b="1" dirty="0"/>
              <a:t> </a:t>
            </a:r>
            <a:r>
              <a:rPr lang="en-US" sz="1400" b="1" dirty="0" err="1"/>
              <a:t>mbiri</a:t>
            </a:r>
            <a:r>
              <a:rPr lang="en-US" sz="1400" b="1" dirty="0"/>
              <a:t> (Dan. 2:27-30); </a:t>
            </a:r>
            <a:r>
              <a:rPr lang="en-US" sz="1400" b="1" dirty="0" err="1"/>
              <a:t>akanga</a:t>
            </a:r>
            <a:r>
              <a:rPr lang="en-US" sz="1400" b="1" dirty="0"/>
              <a:t> </a:t>
            </a:r>
            <a:r>
              <a:rPr lang="en-US" sz="1400" b="1" dirty="0" err="1"/>
              <a:t>akavimbika</a:t>
            </a:r>
            <a:r>
              <a:rPr lang="en-US" sz="1400" b="1" dirty="0"/>
              <a:t> </a:t>
            </a:r>
            <a:r>
              <a:rPr lang="en-US" sz="1400" b="1" dirty="0" err="1"/>
              <a:t>pakuzivisa</a:t>
            </a:r>
            <a:r>
              <a:rPr lang="en-US" sz="1400" b="1" dirty="0"/>
              <a:t> </a:t>
            </a:r>
            <a:r>
              <a:rPr lang="en-US" sz="1400" b="1" dirty="0" err="1"/>
              <a:t>nezvenjodzi</a:t>
            </a:r>
            <a:r>
              <a:rPr lang="en-US" sz="1400" b="1" dirty="0"/>
              <a:t> </a:t>
            </a:r>
            <a:r>
              <a:rPr lang="en-US" sz="1400" b="1" dirty="0" err="1"/>
              <a:t>yaizowira</a:t>
            </a:r>
            <a:r>
              <a:rPr lang="en-US" sz="1400" b="1" dirty="0"/>
              <a:t> </a:t>
            </a:r>
            <a:r>
              <a:rPr lang="en-US" sz="1400" b="1" dirty="0" err="1"/>
              <a:t>Nebhukadnezari</a:t>
            </a:r>
            <a:r>
              <a:rPr lang="en-US" sz="1400" b="1" dirty="0"/>
              <a:t> (Dan. 4:19); </a:t>
            </a:r>
            <a:r>
              <a:rPr lang="en-US" sz="1400" b="1" dirty="0" err="1"/>
              <a:t>akanga</a:t>
            </a:r>
            <a:r>
              <a:rPr lang="en-US" sz="1400" b="1" dirty="0"/>
              <a:t> </a:t>
            </a:r>
            <a:r>
              <a:rPr lang="en-US" sz="1400" b="1" dirty="0" err="1"/>
              <a:t>akavimbika</a:t>
            </a:r>
            <a:r>
              <a:rPr lang="en-US" sz="1400" b="1" dirty="0"/>
              <a:t> </a:t>
            </a:r>
            <a:r>
              <a:rPr lang="en-US" sz="1400" b="1" dirty="0" err="1"/>
              <a:t>pakushora</a:t>
            </a:r>
            <a:r>
              <a:rPr lang="en-US" sz="1400" b="1" dirty="0"/>
              <a:t> </a:t>
            </a:r>
            <a:r>
              <a:rPr lang="en-US" sz="1400" b="1" dirty="0" err="1"/>
              <a:t>chivi</a:t>
            </a:r>
            <a:r>
              <a:rPr lang="en-US" sz="1400" b="1" dirty="0"/>
              <a:t> </a:t>
            </a:r>
            <a:r>
              <a:rPr lang="en-US" sz="1400" b="1" dirty="0" err="1"/>
              <a:t>chaBherishazari</a:t>
            </a:r>
            <a:r>
              <a:rPr lang="en-US" sz="1400" b="1" dirty="0"/>
              <a:t> (Dan. 5:22-23); </a:t>
            </a:r>
            <a:r>
              <a:rPr lang="en-US" sz="1400" b="1" dirty="0" err="1"/>
              <a:t>uye</a:t>
            </a:r>
            <a:r>
              <a:rPr lang="en-US" sz="1400" b="1" dirty="0"/>
              <a:t> </a:t>
            </a:r>
            <a:r>
              <a:rPr lang="en-US" sz="1400" b="1" dirty="0" err="1"/>
              <a:t>akanga</a:t>
            </a:r>
            <a:r>
              <a:rPr lang="en-US" sz="1400" b="1" dirty="0"/>
              <a:t> </a:t>
            </a:r>
            <a:r>
              <a:rPr lang="en-US" sz="1400" b="1" dirty="0" err="1"/>
              <a:t>akavimbika</a:t>
            </a:r>
            <a:r>
              <a:rPr lang="en-US" sz="1400" b="1" dirty="0"/>
              <a:t> </a:t>
            </a:r>
            <a:r>
              <a:rPr lang="en-US" sz="1400" b="1" dirty="0" err="1"/>
              <a:t>muupenyu</a:t>
            </a:r>
            <a:r>
              <a:rPr lang="en-US" sz="1400" b="1" dirty="0"/>
              <a:t> </a:t>
            </a:r>
            <a:r>
              <a:rPr lang="en-US" sz="1400" b="1" dirty="0" err="1"/>
              <a:t>hwake</a:t>
            </a:r>
            <a:r>
              <a:rPr lang="en-US" sz="1400" b="1" dirty="0"/>
              <a:t> </a:t>
            </a:r>
            <a:r>
              <a:rPr lang="en-US" sz="1400" b="1" dirty="0" err="1"/>
              <a:t>hwemunamato</a:t>
            </a:r>
            <a:r>
              <a:rPr lang="en-US" sz="1400" b="1" dirty="0"/>
              <a:t> </a:t>
            </a:r>
            <a:r>
              <a:rPr lang="en-US" sz="1400" b="1" noProof="0" dirty="0"/>
              <a:t>(Dan. 6:10).</a:t>
            </a: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322791"/>
            <a:ext cx="7421687" cy="1077218"/>
          </a:xfrm>
          <a:prstGeom prst="rect">
            <a:avLst/>
          </a:prstGeom>
          <a:noFill/>
        </p:spPr>
        <p:txBody>
          <a:bodyPr wrap="square">
            <a:spAutoFit/>
          </a:bodyPr>
          <a:lstStyle/>
          <a:p>
            <a:pPr>
              <a:spcBef>
                <a:spcPts val="600"/>
              </a:spcBef>
            </a:pPr>
            <a:r>
              <a:rPr lang="en-US" sz="1600" b="1" dirty="0" err="1"/>
              <a:t>Pamusoro</a:t>
            </a:r>
            <a:r>
              <a:rPr lang="en-US" sz="1600" b="1" dirty="0"/>
              <a:t> </a:t>
            </a:r>
            <a:r>
              <a:rPr lang="en-US" sz="1600" b="1" dirty="0" err="1"/>
              <a:t>pemashoko</a:t>
            </a:r>
            <a:r>
              <a:rPr lang="en-US" sz="1600" b="1" dirty="0"/>
              <a:t> </a:t>
            </a:r>
            <a:r>
              <a:rPr lang="en-US" sz="1600" b="1" dirty="0" err="1"/>
              <a:t>aaitaura</a:t>
            </a:r>
            <a:r>
              <a:rPr lang="en-US" sz="1600" b="1" dirty="0"/>
              <a:t> </a:t>
            </a:r>
            <a:r>
              <a:rPr lang="en-US" sz="1600" b="1" dirty="0" err="1"/>
              <a:t>kuburikidza</a:t>
            </a:r>
            <a:r>
              <a:rPr lang="en-US" sz="1600" b="1" dirty="0"/>
              <a:t> </a:t>
            </a:r>
            <a:r>
              <a:rPr lang="en-US" sz="1600" b="1" dirty="0" err="1"/>
              <a:t>nehupenyu</a:t>
            </a:r>
            <a:r>
              <a:rPr lang="en-US" sz="1600" b="1" dirty="0"/>
              <a:t> </a:t>
            </a:r>
            <a:r>
              <a:rPr lang="en-US" sz="1600" b="1" dirty="0" err="1"/>
              <a:t>hwake</a:t>
            </a:r>
            <a:r>
              <a:rPr lang="en-US" sz="1600" b="1" dirty="0"/>
              <a:t>, </a:t>
            </a:r>
            <a:r>
              <a:rPr lang="en-US" sz="1600" b="1" dirty="0" err="1"/>
              <a:t>akadanwa</a:t>
            </a:r>
            <a:r>
              <a:rPr lang="en-US" sz="1600" b="1" dirty="0"/>
              <a:t> </a:t>
            </a:r>
            <a:r>
              <a:rPr lang="en-US" sz="1600" b="1" dirty="0" err="1"/>
              <a:t>kuzozivisa</a:t>
            </a:r>
            <a:r>
              <a:rPr lang="en-US" sz="1600" b="1" dirty="0"/>
              <a:t> </a:t>
            </a:r>
            <a:r>
              <a:rPr lang="en-US" sz="1600" b="1" dirty="0" err="1"/>
              <a:t>nezvekumuka</a:t>
            </a:r>
            <a:r>
              <a:rPr lang="en-US" sz="1600" b="1" dirty="0"/>
              <a:t> </a:t>
            </a:r>
            <a:r>
              <a:rPr lang="en-US" sz="1600" b="1" dirty="0" err="1"/>
              <a:t>nekudonha</a:t>
            </a:r>
            <a:r>
              <a:rPr lang="en-US" sz="1600" b="1" dirty="0"/>
              <a:t> </a:t>
            </a:r>
            <a:r>
              <a:rPr lang="en-US" sz="1600" b="1" dirty="0" err="1"/>
              <a:t>kwehumambo</a:t>
            </a:r>
            <a:r>
              <a:rPr lang="en-US" sz="1600" b="1" dirty="0"/>
              <a:t> </a:t>
            </a:r>
            <a:r>
              <a:rPr lang="en-US" sz="1600" b="1" dirty="0" err="1"/>
              <a:t>hukuru</a:t>
            </a:r>
            <a:r>
              <a:rPr lang="en-US" sz="1600" b="1" dirty="0"/>
              <a:t> </a:t>
            </a:r>
            <a:r>
              <a:rPr lang="en-US" sz="1600" b="1" dirty="0" err="1"/>
              <a:t>hwepasi</a:t>
            </a:r>
            <a:r>
              <a:rPr lang="en-US" sz="1600" b="1" dirty="0"/>
              <a:t> rose: </a:t>
            </a:r>
            <a:r>
              <a:rPr lang="en-US" sz="1600" b="1" dirty="0" err="1"/>
              <a:t>Bhabhironi</a:t>
            </a:r>
            <a:r>
              <a:rPr lang="en-US" sz="1600" b="1" dirty="0"/>
              <a:t>, Persia, Greece, Roma </a:t>
            </a:r>
            <a:r>
              <a:rPr lang="en-US" sz="1600" b="1" dirty="0" err="1"/>
              <a:t>neEurope</a:t>
            </a:r>
            <a:r>
              <a:rPr lang="en-US" sz="1600" b="1" dirty="0"/>
              <a:t> (Dan. 2, 7-12)</a:t>
            </a:r>
            <a:endParaRPr lang="en-US" sz="1600" b="1" noProof="0" dirty="0"/>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312" y="4275561"/>
            <a:ext cx="3710842" cy="1384995"/>
          </a:xfrm>
          <a:prstGeom prst="rect">
            <a:avLst/>
          </a:prstGeom>
          <a:noFill/>
        </p:spPr>
        <p:txBody>
          <a:bodyPr wrap="square">
            <a:spAutoFit/>
          </a:bodyPr>
          <a:lstStyle/>
          <a:p>
            <a:pPr>
              <a:spcBef>
                <a:spcPts val="600"/>
              </a:spcBef>
            </a:pPr>
            <a:r>
              <a:rPr lang="en-US" sz="1400" b="1" dirty="0" err="1"/>
              <a:t>Pamwe</a:t>
            </a:r>
            <a:r>
              <a:rPr lang="en-US" sz="1400" b="1" dirty="0"/>
              <a:t> </a:t>
            </a:r>
            <a:r>
              <a:rPr lang="en-US" sz="1400" b="1" dirty="0" err="1"/>
              <a:t>chete</a:t>
            </a:r>
            <a:r>
              <a:rPr lang="en-US" sz="1400" b="1" dirty="0"/>
              <a:t> </a:t>
            </a:r>
            <a:r>
              <a:rPr lang="en-US" sz="1400" b="1" dirty="0" err="1"/>
              <a:t>neuporofita</a:t>
            </a:r>
            <a:r>
              <a:rPr lang="en-US" sz="1400" b="1" dirty="0"/>
              <a:t> </a:t>
            </a:r>
            <a:r>
              <a:rPr lang="en-US" sz="1400" b="1" dirty="0" err="1"/>
              <a:t>hune</a:t>
            </a:r>
            <a:r>
              <a:rPr lang="en-US" sz="1400" b="1" dirty="0"/>
              <a:t> </a:t>
            </a:r>
            <a:r>
              <a:rPr lang="en-US" sz="1400" b="1" dirty="0" err="1"/>
              <a:t>chekuita</a:t>
            </a:r>
            <a:r>
              <a:rPr lang="en-US" sz="1400" b="1" dirty="0"/>
              <a:t> </a:t>
            </a:r>
            <a:r>
              <a:rPr lang="en-US" sz="1400" b="1" dirty="0" err="1"/>
              <a:t>nehumambo</a:t>
            </a:r>
            <a:r>
              <a:rPr lang="en-US" sz="1400" b="1" dirty="0"/>
              <a:t> </a:t>
            </a:r>
            <a:r>
              <a:rPr lang="en-US" sz="1400" b="1" dirty="0" err="1"/>
              <a:t>hwenyika</a:t>
            </a:r>
            <a:r>
              <a:rPr lang="en-US" sz="1400" b="1" dirty="0"/>
              <a:t>, </a:t>
            </a:r>
            <a:r>
              <a:rPr lang="en-US" sz="1400" b="1" dirty="0" err="1"/>
              <a:t>Dhanieri</a:t>
            </a:r>
            <a:r>
              <a:rPr lang="en-US" sz="1400" b="1" dirty="0"/>
              <a:t> </a:t>
            </a:r>
            <a:r>
              <a:rPr lang="en-US" sz="1400" b="1" dirty="0" err="1"/>
              <a:t>akazivisa</a:t>
            </a:r>
            <a:r>
              <a:rPr lang="en-US" sz="1400" b="1" dirty="0"/>
              <a:t> </a:t>
            </a:r>
            <a:r>
              <a:rPr lang="en-US" sz="1400" b="1" dirty="0" err="1"/>
              <a:t>nezveKutongwa</a:t>
            </a:r>
            <a:r>
              <a:rPr lang="en-US" sz="1400" b="1" dirty="0"/>
              <a:t> (Dan. 7:9-10) </a:t>
            </a:r>
            <a:r>
              <a:rPr lang="en-US" sz="1400" b="1" dirty="0" err="1"/>
              <a:t>uye</a:t>
            </a:r>
            <a:r>
              <a:rPr lang="en-US" sz="1400" b="1" dirty="0"/>
              <a:t> </a:t>
            </a:r>
            <a:r>
              <a:rPr lang="en-US" sz="1400" b="1" dirty="0" err="1"/>
              <a:t>nguva</a:t>
            </a:r>
            <a:r>
              <a:rPr lang="en-US" sz="1400" b="1" dirty="0"/>
              <a:t> </a:t>
            </a:r>
            <a:r>
              <a:rPr lang="en-US" sz="1400" b="1" dirty="0" err="1"/>
              <a:t>chaiyo</a:t>
            </a:r>
            <a:r>
              <a:rPr lang="en-US" sz="1400" b="1" dirty="0"/>
              <a:t> </a:t>
            </a:r>
            <a:r>
              <a:rPr lang="en-US" sz="1400" b="1" dirty="0" err="1"/>
              <a:t>yekuuya</a:t>
            </a:r>
            <a:r>
              <a:rPr lang="en-US" sz="1400" b="1" dirty="0"/>
              <a:t> </a:t>
            </a:r>
            <a:r>
              <a:rPr lang="en-US" sz="1400" b="1" dirty="0" err="1"/>
              <a:t>kwaJesu</a:t>
            </a:r>
            <a:r>
              <a:rPr lang="en-US" sz="1400" b="1" dirty="0"/>
              <a:t> </a:t>
            </a:r>
            <a:r>
              <a:rPr lang="en-US" sz="1400" b="1" dirty="0" err="1"/>
              <a:t>kekutanga</a:t>
            </a:r>
            <a:r>
              <a:rPr lang="en-US" sz="1400" b="1" dirty="0"/>
              <a:t> (</a:t>
            </a:r>
            <a:r>
              <a:rPr lang="en-US" sz="1400" b="1" dirty="0" err="1"/>
              <a:t>Dhan</a:t>
            </a:r>
            <a:r>
              <a:rPr lang="en-US" sz="1400" b="1" dirty="0"/>
              <a:t>. 9:24-27)</a:t>
            </a:r>
            <a:endParaRPr lang="en-US" sz="1400" b="1" noProof="0" dirty="0"/>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5782330"/>
            <a:ext cx="5600700" cy="1077218"/>
          </a:xfrm>
          <a:prstGeom prst="rect">
            <a:avLst/>
          </a:prstGeom>
          <a:noFill/>
        </p:spPr>
        <p:txBody>
          <a:bodyPr wrap="square">
            <a:spAutoFit/>
          </a:bodyPr>
          <a:lstStyle/>
          <a:p>
            <a:pPr>
              <a:spcBef>
                <a:spcPts val="600"/>
              </a:spcBef>
            </a:pPr>
            <a:r>
              <a:rPr lang="en-US" sz="1600" b="1" dirty="0" err="1"/>
              <a:t>Huporofita</a:t>
            </a:r>
            <a:r>
              <a:rPr lang="en-US" sz="1600" b="1" dirty="0"/>
              <a:t> </a:t>
            </a:r>
            <a:r>
              <a:rPr lang="en-US" sz="1600" b="1" dirty="0" err="1"/>
              <a:t>hwake</a:t>
            </a:r>
            <a:r>
              <a:rPr lang="en-US" sz="1600" b="1" dirty="0"/>
              <a:t> </a:t>
            </a:r>
            <a:r>
              <a:rPr lang="en-US" sz="1600" b="1" dirty="0" err="1"/>
              <a:t>hunotibatsira</a:t>
            </a:r>
            <a:r>
              <a:rPr lang="en-US" sz="1600" b="1" dirty="0"/>
              <a:t> </a:t>
            </a:r>
            <a:r>
              <a:rPr lang="en-US" sz="1600" b="1" dirty="0" err="1"/>
              <a:t>nhasi</a:t>
            </a:r>
            <a:r>
              <a:rPr lang="en-US" sz="1600" b="1" dirty="0"/>
              <a:t> </a:t>
            </a:r>
            <a:r>
              <a:rPr lang="en-US" sz="1600" b="1" dirty="0" err="1"/>
              <a:t>kuzivisa</a:t>
            </a:r>
            <a:r>
              <a:rPr lang="en-US" sz="1600" b="1" dirty="0"/>
              <a:t> </a:t>
            </a:r>
            <a:r>
              <a:rPr lang="en-US" sz="1600" b="1" dirty="0" err="1"/>
              <a:t>kuzadzika</a:t>
            </a:r>
            <a:r>
              <a:rPr lang="en-US" sz="1600" b="1" dirty="0"/>
              <a:t> </a:t>
            </a:r>
            <a:r>
              <a:rPr lang="en-US" sz="1600" b="1" dirty="0" err="1"/>
              <a:t>kwechikamu</a:t>
            </a:r>
            <a:r>
              <a:rPr lang="en-US" sz="1600" b="1" dirty="0"/>
              <a:t> </a:t>
            </a:r>
            <a:r>
              <a:rPr lang="en-US" sz="1600" b="1" dirty="0" err="1"/>
              <a:t>chichiri</a:t>
            </a:r>
            <a:r>
              <a:rPr lang="en-US" sz="1600" b="1" dirty="0"/>
              <a:t> </a:t>
            </a:r>
            <a:r>
              <a:rPr lang="en-US" sz="1600" b="1" dirty="0" err="1"/>
              <a:t>kuzadzika</a:t>
            </a:r>
            <a:r>
              <a:rPr lang="en-US" sz="1600" b="1" dirty="0"/>
              <a:t>: </a:t>
            </a:r>
            <a:r>
              <a:rPr lang="en-US" sz="1600" b="1" dirty="0" err="1"/>
              <a:t>kusvika</a:t>
            </a:r>
            <a:r>
              <a:rPr lang="en-US" sz="1600" b="1" dirty="0"/>
              <a:t> </a:t>
            </a:r>
            <a:r>
              <a:rPr lang="en-US" sz="1600" b="1" dirty="0" err="1"/>
              <a:t>kwoHumambo</a:t>
            </a:r>
            <a:r>
              <a:rPr lang="en-US" sz="1600" b="1" dirty="0"/>
              <a:t> </a:t>
            </a:r>
            <a:r>
              <a:rPr lang="en-US" sz="1600" b="1" dirty="0" err="1"/>
              <a:t>hwaMwari</a:t>
            </a:r>
            <a:r>
              <a:rPr lang="en-US" sz="1600" b="1" dirty="0"/>
              <a:t> ( Dan. 2:44; 7:27 ).</a:t>
            </a:r>
            <a:endParaRPr lang="en-US" sz="1600" b="1" noProof="0" dirty="0"/>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5247053" y="2232947"/>
            <a:ext cx="4096974" cy="2862322"/>
          </a:xfrm>
          <a:prstGeom prst="rect">
            <a:avLst/>
          </a:prstGeom>
          <a:noFill/>
        </p:spPr>
        <p:txBody>
          <a:bodyPr wrap="square">
            <a:spAutoFit/>
          </a:bodyPr>
          <a:lstStyle/>
          <a:p>
            <a:pPr>
              <a:spcBef>
                <a:spcPts val="600"/>
              </a:spcBef>
            </a:pPr>
            <a:r>
              <a:rPr lang="en-US" b="1" dirty="0" err="1"/>
              <a:t>Hupenyu</a:t>
            </a:r>
            <a:r>
              <a:rPr lang="en-US" b="1" dirty="0"/>
              <a:t> </a:t>
            </a:r>
            <a:r>
              <a:rPr lang="en-US" b="1" dirty="0" err="1"/>
              <a:t>hwake</a:t>
            </a:r>
            <a:r>
              <a:rPr lang="en-US" b="1" dirty="0"/>
              <a:t> </a:t>
            </a:r>
            <a:r>
              <a:rPr lang="en-US" b="1" dirty="0" err="1"/>
              <a:t>hwakaoma</a:t>
            </a:r>
            <a:r>
              <a:rPr lang="en-US" b="1" dirty="0"/>
              <a:t>, </a:t>
            </a:r>
            <a:r>
              <a:rPr lang="en-US" b="1" dirty="0" err="1"/>
              <a:t>uye</a:t>
            </a:r>
            <a:r>
              <a:rPr lang="en-US" b="1" dirty="0"/>
              <a:t> </a:t>
            </a:r>
            <a:r>
              <a:rPr lang="en-US" b="1" dirty="0" err="1"/>
              <a:t>kusundwa</a:t>
            </a:r>
            <a:r>
              <a:rPr lang="en-US" b="1" dirty="0"/>
              <a:t> </a:t>
            </a:r>
            <a:r>
              <a:rPr lang="en-US" b="1" dirty="0" err="1"/>
              <a:t>kwake</a:t>
            </a:r>
            <a:r>
              <a:rPr lang="en-US" b="1" dirty="0"/>
              <a:t> </a:t>
            </a:r>
            <a:r>
              <a:rPr lang="en-US" b="1" dirty="0" err="1"/>
              <a:t>mukuzivisa</a:t>
            </a:r>
            <a:r>
              <a:rPr lang="en-US" b="1" dirty="0"/>
              <a:t> </a:t>
            </a:r>
            <a:r>
              <a:rPr lang="en-US" b="1" dirty="0" err="1"/>
              <a:t>chivi</a:t>
            </a:r>
            <a:r>
              <a:rPr lang="en-US" b="1" dirty="0"/>
              <a:t> </a:t>
            </a:r>
            <a:r>
              <a:rPr lang="en-US" b="1" dirty="0" err="1"/>
              <a:t>uye</a:t>
            </a:r>
            <a:r>
              <a:rPr lang="en-US" b="1" dirty="0"/>
              <a:t> </a:t>
            </a:r>
            <a:r>
              <a:rPr lang="en-US" b="1" dirty="0" err="1"/>
              <a:t>kudana</a:t>
            </a:r>
            <a:r>
              <a:rPr lang="en-US" b="1" dirty="0"/>
              <a:t> </a:t>
            </a:r>
            <a:r>
              <a:rPr lang="en-US" b="1" dirty="0" err="1"/>
              <a:t>nokukurumidza</a:t>
            </a:r>
            <a:r>
              <a:rPr lang="en-US" b="1" dirty="0"/>
              <a:t> </a:t>
            </a:r>
            <a:r>
              <a:rPr lang="en-US" b="1" dirty="0" err="1"/>
              <a:t>kuti</a:t>
            </a:r>
            <a:r>
              <a:rPr lang="en-US" b="1" dirty="0"/>
              <a:t> </a:t>
            </a:r>
            <a:r>
              <a:rPr lang="en-US" b="1" dirty="0" err="1"/>
              <a:t>vanhu</a:t>
            </a:r>
            <a:r>
              <a:rPr lang="en-US" b="1" dirty="0"/>
              <a:t> </a:t>
            </a:r>
            <a:r>
              <a:rPr lang="en-US" b="1" dirty="0" err="1"/>
              <a:t>vatendeuke</a:t>
            </a:r>
            <a:r>
              <a:rPr lang="en-US" b="1" dirty="0"/>
              <a:t>, </a:t>
            </a:r>
            <a:r>
              <a:rPr lang="en-US" b="1" dirty="0" err="1"/>
              <a:t>kwakatungamirira</a:t>
            </a:r>
            <a:r>
              <a:rPr lang="en-US" b="1" dirty="0"/>
              <a:t> </a:t>
            </a:r>
            <a:r>
              <a:rPr lang="en-US" b="1" dirty="0" err="1"/>
              <a:t>vazhinji</a:t>
            </a:r>
            <a:r>
              <a:rPr lang="en-US" b="1" dirty="0"/>
              <a:t> </a:t>
            </a:r>
            <a:r>
              <a:rPr lang="en-US" b="1" dirty="0" err="1"/>
              <a:t>kuti</a:t>
            </a:r>
            <a:r>
              <a:rPr lang="en-US" b="1" dirty="0"/>
              <a:t> </a:t>
            </a:r>
            <a:r>
              <a:rPr lang="en-US" b="1" dirty="0" err="1"/>
              <a:t>vabhapatidzwe</a:t>
            </a:r>
            <a:r>
              <a:rPr lang="en-US" b="1" dirty="0"/>
              <a:t> ( Marko 1:4-6 ). </a:t>
            </a:r>
            <a:r>
              <a:rPr lang="en-US" b="1" dirty="0" err="1"/>
              <a:t>Hushumiri</a:t>
            </a:r>
            <a:r>
              <a:rPr lang="en-US" b="1" dirty="0"/>
              <a:t> </a:t>
            </a:r>
            <a:r>
              <a:rPr lang="en-US" b="1" dirty="0" err="1"/>
              <a:t>hwake</a:t>
            </a:r>
            <a:r>
              <a:rPr lang="en-US" b="1" dirty="0"/>
              <a:t> </a:t>
            </a:r>
            <a:r>
              <a:rPr lang="en-US" b="1" dirty="0" err="1"/>
              <a:t>hwakaratidza</a:t>
            </a:r>
            <a:r>
              <a:rPr lang="en-US" b="1" dirty="0"/>
              <a:t> </a:t>
            </a:r>
            <a:r>
              <a:rPr lang="en-US" b="1" dirty="0" err="1"/>
              <a:t>shanduko</a:t>
            </a:r>
            <a:r>
              <a:rPr lang="en-US" b="1" dirty="0"/>
              <a:t> </a:t>
            </a:r>
            <a:r>
              <a:rPr lang="en-US" b="1" dirty="0" err="1"/>
              <a:t>muIsiraeri</a:t>
            </a:r>
            <a:r>
              <a:rPr lang="en-US" b="1" dirty="0"/>
              <a:t> </a:t>
            </a:r>
            <a:r>
              <a:rPr lang="en-US" b="1" dirty="0" err="1"/>
              <a:t>iyo</a:t>
            </a:r>
            <a:r>
              <a:rPr lang="en-US" b="1" dirty="0"/>
              <a:t> </a:t>
            </a:r>
            <a:r>
              <a:rPr lang="en-US" b="1" dirty="0" err="1"/>
              <a:t>dhiyabhorosi</a:t>
            </a:r>
            <a:r>
              <a:rPr lang="en-US" b="1" dirty="0"/>
              <a:t> </a:t>
            </a:r>
            <a:r>
              <a:rPr lang="en-US" b="1" dirty="0" err="1"/>
              <a:t>aikwanisa</a:t>
            </a:r>
            <a:r>
              <a:rPr lang="en-US" b="1" dirty="0"/>
              <a:t> </a:t>
            </a:r>
            <a:r>
              <a:rPr lang="en-US" b="1" dirty="0" err="1"/>
              <a:t>kupikisa</a:t>
            </a:r>
            <a:r>
              <a:rPr lang="en-US" b="1" dirty="0"/>
              <a:t> </a:t>
            </a:r>
            <a:r>
              <a:rPr lang="en-US" b="1" dirty="0" err="1"/>
              <a:t>zvisina</a:t>
            </a:r>
            <a:r>
              <a:rPr lang="en-US" b="1" dirty="0"/>
              <a:t> </a:t>
            </a:r>
            <a:r>
              <a:rPr lang="en-US" b="1" dirty="0" err="1"/>
              <a:t>simba</a:t>
            </a:r>
            <a:r>
              <a:rPr lang="en-US" b="1" dirty="0"/>
              <a:t>, </a:t>
            </a:r>
            <a:r>
              <a:rPr lang="en-US" b="1" dirty="0" err="1"/>
              <a:t>zvichikonzera</a:t>
            </a:r>
            <a:r>
              <a:rPr lang="en-US" b="1" dirty="0"/>
              <a:t> </a:t>
            </a:r>
            <a:r>
              <a:rPr lang="en-US" b="1" dirty="0" err="1"/>
              <a:t>kufa</a:t>
            </a:r>
            <a:r>
              <a:rPr lang="en-US" b="1" dirty="0"/>
              <a:t> </a:t>
            </a:r>
            <a:r>
              <a:rPr lang="en-US" b="1" dirty="0" err="1"/>
              <a:t>kwemuporofita</a:t>
            </a:r>
            <a:r>
              <a:rPr lang="en-US" b="1" dirty="0"/>
              <a:t> (</a:t>
            </a:r>
            <a:r>
              <a:rPr lang="en-US" b="1" dirty="0" err="1"/>
              <a:t>Ruka</a:t>
            </a:r>
            <a:r>
              <a:rPr lang="en-US" b="1" dirty="0"/>
              <a:t> 9:9</a:t>
            </a:r>
            <a:r>
              <a:rPr lang="en-US" b="1" noProof="0" dirty="0"/>
              <a:t>).</a:t>
            </a: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523220"/>
          </a:xfrm>
          <a:prstGeom prst="rect">
            <a:avLst/>
          </a:prstGeom>
          <a:noFill/>
        </p:spPr>
        <p:txBody>
          <a:bodyPr wrap="square">
            <a:spAutoFit/>
            <a:scene3d>
              <a:camera prst="orthographicFront"/>
              <a:lightRig rig="threePt" dir="t"/>
            </a:scene3d>
            <a:sp3d extrusionH="57150">
              <a:bevelT h="25400" prst="softRound"/>
            </a:sp3d>
          </a:bodyPr>
          <a:lstStyle/>
          <a:p>
            <a:pPr algn="ctr"/>
            <a:r>
              <a:rPr lang="en-US" sz="2800" b="1" dirty="0">
                <a:ln w="22225">
                  <a:noFill/>
                  <a:prstDash val="solid"/>
                </a:ln>
                <a:solidFill>
                  <a:schemeClr val="bg2">
                    <a:lumMod val="40000"/>
                    <a:lumOff val="60000"/>
                  </a:schemeClr>
                </a:solidFill>
                <a:effectLst>
                  <a:outerShdw blurRad="50800" dist="38100" dir="4200000" algn="ctr" rotWithShape="0">
                    <a:srgbClr val="FF0000"/>
                  </a:outerShdw>
                </a:effectLst>
              </a:rPr>
              <a:t>JOHANI MUBHABHATIDZI: MUPOROFITA ANOTANGIRA</a:t>
            </a:r>
            <a:endParaRPr lang="en-US" sz="2800" b="1" noProof="0" dirty="0">
              <a:ln w="22225">
                <a:noFill/>
                <a:prstDash val="solid"/>
              </a:ln>
              <a:solidFill>
                <a:schemeClr val="bg2">
                  <a:lumMod val="40000"/>
                  <a:lumOff val="60000"/>
                </a:schemeClr>
              </a:solidFill>
              <a:effectLst>
                <a:outerShdw blurRad="50800" dist="38100" dir="4200000" algn="ctr" rotWithShape="0">
                  <a:srgbClr val="FF0000"/>
                </a:outerShdw>
              </a:effectLst>
            </a:endParaRPr>
          </a:p>
        </p:txBody>
      </p:sp>
      <p:sp>
        <p:nvSpPr>
          <p:cNvPr id="4" name="CuadroTexto 3">
            <a:extLst>
              <a:ext uri="{FF2B5EF4-FFF2-40B4-BE49-F238E27FC236}">
                <a16:creationId xmlns:a16="http://schemas.microsoft.com/office/drawing/2014/main" id="{47EF7D01-92EB-2208-25CA-BCF6A728F75A}"/>
              </a:ext>
            </a:extLst>
          </p:cNvPr>
          <p:cNvSpPr txBox="1"/>
          <p:nvPr/>
        </p:nvSpPr>
        <p:spPr>
          <a:xfrm>
            <a:off x="0" y="689087"/>
            <a:ext cx="10591800" cy="646331"/>
          </a:xfrm>
          <a:prstGeom prst="rect">
            <a:avLst/>
          </a:prstGeom>
          <a:noFill/>
        </p:spPr>
        <p:txBody>
          <a:bodyPr wrap="square">
            <a:spAutoFit/>
          </a:bodyPr>
          <a:lstStyle/>
          <a:p>
            <a:pPr algn="ctr"/>
            <a:r>
              <a:rPr lang="en-US" b="1" dirty="0">
                <a:solidFill>
                  <a:srgbClr val="B9F5FD"/>
                </a:solidFill>
                <a:effectLst>
                  <a:outerShdw blurRad="38100" dist="38100" dir="2700000" algn="tl">
                    <a:srgbClr val="000000">
                      <a:alpha val="43137"/>
                    </a:srgbClr>
                  </a:outerShdw>
                </a:effectLst>
                <a:latin typeface="Comic Sans MS" panose="030F0702030302020204" pitchFamily="66" charset="0"/>
              </a:rPr>
              <a:t>“</a:t>
            </a:r>
            <a:r>
              <a:rPr lang="en-US" b="1" dirty="0" err="1">
                <a:solidFill>
                  <a:srgbClr val="B9F5FD"/>
                </a:solidFill>
                <a:effectLst>
                  <a:outerShdw blurRad="38100" dist="38100" dir="2700000" algn="tl">
                    <a:srgbClr val="000000">
                      <a:alpha val="43137"/>
                    </a:srgbClr>
                  </a:outerShdw>
                </a:effectLst>
                <a:latin typeface="Comic Sans MS" panose="030F0702030302020204" pitchFamily="66" charset="0"/>
              </a:rPr>
              <a:t>Akati</a:t>
            </a:r>
            <a:r>
              <a:rPr lang="en-US" b="1"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B9F5FD"/>
                </a:solidFill>
                <a:effectLst>
                  <a:outerShdw blurRad="38100" dist="38100" dir="2700000" algn="tl">
                    <a:srgbClr val="000000">
                      <a:alpha val="43137"/>
                    </a:srgbClr>
                  </a:outerShdw>
                </a:effectLst>
                <a:latin typeface="Comic Sans MS" panose="030F0702030302020204" pitchFamily="66" charset="0"/>
              </a:rPr>
              <a:t>Ndini</a:t>
            </a:r>
            <a:r>
              <a:rPr lang="en-US" b="1"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B9F5FD"/>
                </a:solidFill>
                <a:effectLst>
                  <a:outerShdw blurRad="38100" dist="38100" dir="2700000" algn="tl">
                    <a:srgbClr val="000000">
                      <a:alpha val="43137"/>
                    </a:srgbClr>
                  </a:outerShdw>
                </a:effectLst>
                <a:latin typeface="Comic Sans MS" panose="030F0702030302020204" pitchFamily="66" charset="0"/>
              </a:rPr>
              <a:t>inzwi</a:t>
            </a:r>
            <a:r>
              <a:rPr lang="en-US" b="1"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B9F5FD"/>
                </a:solidFill>
                <a:effectLst>
                  <a:outerShdw blurRad="38100" dist="38100" dir="2700000" algn="tl">
                    <a:srgbClr val="000000">
                      <a:alpha val="43137"/>
                    </a:srgbClr>
                  </a:outerShdw>
                </a:effectLst>
                <a:latin typeface="Comic Sans MS" panose="030F0702030302020204" pitchFamily="66" charset="0"/>
              </a:rPr>
              <a:t>rounoɗana</a:t>
            </a:r>
            <a:r>
              <a:rPr lang="en-US" b="1"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B9F5FD"/>
                </a:solidFill>
                <a:effectLst>
                  <a:outerShdw blurRad="38100" dist="38100" dir="2700000" algn="tl">
                    <a:srgbClr val="000000">
                      <a:alpha val="43137"/>
                    </a:srgbClr>
                  </a:outerShdw>
                </a:effectLst>
                <a:latin typeface="Comic Sans MS" panose="030F0702030302020204" pitchFamily="66" charset="0"/>
              </a:rPr>
              <a:t>murenje</a:t>
            </a:r>
            <a:r>
              <a:rPr lang="en-US" b="1"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B9F5FD"/>
                </a:solidFill>
                <a:effectLst>
                  <a:outerShdw blurRad="38100" dist="38100" dir="2700000" algn="tl">
                    <a:srgbClr val="000000">
                      <a:alpha val="43137"/>
                    </a:srgbClr>
                  </a:outerShdw>
                </a:effectLst>
                <a:latin typeface="Comic Sans MS" panose="030F0702030302020204" pitchFamily="66" charset="0"/>
              </a:rPr>
              <a:t>ricitis</a:t>
            </a:r>
            <a:r>
              <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b="1" dirty="0">
                <a:solidFill>
                  <a:srgbClr val="B9F5FD"/>
                </a:solidFill>
                <a:effectLst>
                  <a:outerShdw blurRad="38100" dist="38100" dir="2700000" algn="tl">
                    <a:srgbClr val="000000">
                      <a:alpha val="43137"/>
                    </a:srgbClr>
                  </a:outerShdw>
                </a:effectLst>
                <a:latin typeface="Comic Sans MS" panose="030F0702030302020204" pitchFamily="66" charset="0"/>
              </a:rPr>
              <a:t>‘</a:t>
            </a:r>
            <a:r>
              <a:rPr lang="en-US" b="1" dirty="0" err="1">
                <a:solidFill>
                  <a:srgbClr val="B9F5FD"/>
                </a:solidFill>
                <a:effectLst>
                  <a:outerShdw blurRad="38100" dist="38100" dir="2700000" algn="tl">
                    <a:srgbClr val="000000">
                      <a:alpha val="43137"/>
                    </a:srgbClr>
                  </a:outerShdw>
                </a:effectLst>
                <a:latin typeface="Comic Sans MS" panose="030F0702030302020204" pitchFamily="66" charset="0"/>
              </a:rPr>
              <a:t>Ruramisai</a:t>
            </a:r>
            <a:r>
              <a:rPr lang="en-US" b="1"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B9F5FD"/>
                </a:solidFill>
                <a:effectLst>
                  <a:outerShdw blurRad="38100" dist="38100" dir="2700000" algn="tl">
                    <a:srgbClr val="000000">
                      <a:alpha val="43137"/>
                    </a:srgbClr>
                  </a:outerShdw>
                </a:effectLst>
                <a:latin typeface="Comic Sans MS" panose="030F0702030302020204" pitchFamily="66" charset="0"/>
              </a:rPr>
              <a:t>nzira</a:t>
            </a:r>
            <a:r>
              <a:rPr lang="en-US" b="1"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B9F5FD"/>
                </a:solidFill>
                <a:effectLst>
                  <a:outerShdw blurRad="38100" dist="38100" dir="2700000" algn="tl">
                    <a:srgbClr val="000000">
                      <a:alpha val="43137"/>
                    </a:srgbClr>
                  </a:outerShdw>
                </a:effectLst>
                <a:latin typeface="Comic Sans MS" panose="030F0702030302020204" pitchFamily="66" charset="0"/>
              </a:rPr>
              <a:t>yaShe</a:t>
            </a:r>
            <a:r>
              <a:rPr lang="en-US" b="1"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B9F5FD"/>
                </a:solidFill>
                <a:effectLst>
                  <a:outerShdw blurRad="38100" dist="38100" dir="2700000" algn="tl">
                    <a:srgbClr val="000000">
                      <a:alpha val="43137"/>
                    </a:srgbClr>
                  </a:outerShdw>
                </a:effectLst>
                <a:latin typeface="Comic Sans MS" panose="030F0702030302020204" pitchFamily="66" charset="0"/>
              </a:rPr>
              <a:t>seɀakarebga</a:t>
            </a:r>
            <a:r>
              <a:rPr lang="en-US" b="1"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B9F5FD"/>
                </a:solidFill>
                <a:effectLst>
                  <a:outerShdw blurRad="38100" dist="38100" dir="2700000" algn="tl">
                    <a:srgbClr val="000000">
                      <a:alpha val="43137"/>
                    </a:srgbClr>
                  </a:outerShdw>
                </a:effectLst>
                <a:latin typeface="Comic Sans MS" panose="030F0702030302020204" pitchFamily="66" charset="0"/>
              </a:rPr>
              <a:t>nomuprofita</a:t>
            </a:r>
            <a:r>
              <a:rPr lang="en-US" b="1"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B9F5FD"/>
                </a:solidFill>
                <a:effectLst>
                  <a:outerShdw blurRad="38100" dist="38100" dir="2700000" algn="tl">
                    <a:srgbClr val="000000">
                      <a:alpha val="43137"/>
                    </a:srgbClr>
                  </a:outerShdw>
                </a:effectLst>
                <a:latin typeface="Comic Sans MS" panose="030F0702030302020204" pitchFamily="66" charset="0"/>
              </a:rPr>
              <a:t>Isaya</a:t>
            </a:r>
            <a:r>
              <a:rPr lang="en-US" b="1"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rPr>
              <a:t>” </a:t>
            </a:r>
            <a:r>
              <a:rPr lang="en-US" sz="1400" b="1" noProof="0" dirty="0">
                <a:solidFill>
                  <a:srgbClr val="B9F5FD"/>
                </a:solidFill>
                <a:effectLst>
                  <a:outerShdw blurRad="38100" dist="38100" dir="2700000" algn="tl">
                    <a:srgbClr val="000000">
                      <a:alpha val="43137"/>
                    </a:srgbClr>
                  </a:outerShdw>
                </a:effectLst>
                <a:latin typeface="Comic Sans MS" panose="030F0702030302020204" pitchFamily="66" charset="0"/>
              </a:rPr>
              <a:t>(</a:t>
            </a:r>
            <a:r>
              <a:rPr lang="en-US" sz="1400" b="1" noProof="0" dirty="0" err="1">
                <a:solidFill>
                  <a:srgbClr val="B9F5FD"/>
                </a:solidFill>
                <a:effectLst>
                  <a:outerShdw blurRad="38100" dist="38100" dir="2700000" algn="tl">
                    <a:srgbClr val="000000">
                      <a:alpha val="43137"/>
                    </a:srgbClr>
                  </a:outerShdw>
                </a:effectLst>
                <a:latin typeface="Comic Sans MS" panose="030F0702030302020204" pitchFamily="66" charset="0"/>
              </a:rPr>
              <a:t>Johani</a:t>
            </a:r>
            <a:r>
              <a:rPr lang="en-US" sz="1400" b="1" noProof="0" dirty="0">
                <a:solidFill>
                  <a:srgbClr val="B9F5FD"/>
                </a:solidFill>
                <a:effectLst>
                  <a:outerShdw blurRad="38100" dist="38100" dir="2700000" algn="tl">
                    <a:srgbClr val="000000">
                      <a:alpha val="43137"/>
                    </a:srgbClr>
                  </a:outerShdw>
                </a:effectLst>
                <a:latin typeface="Comic Sans MS" panose="030F0702030302020204" pitchFamily="66" charset="0"/>
              </a:rPr>
              <a:t> 1:23)</a:t>
            </a:r>
            <a:endPar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10737653" cy="923330"/>
          </a:xfrm>
          <a:prstGeom prst="rect">
            <a:avLst/>
          </a:prstGeom>
          <a:noFill/>
        </p:spPr>
        <p:txBody>
          <a:bodyPr wrap="square" rtlCol="0">
            <a:spAutoFit/>
          </a:bodyPr>
          <a:lstStyle/>
          <a:p>
            <a:pPr>
              <a:spcBef>
                <a:spcPts val="600"/>
              </a:spcBef>
            </a:pPr>
            <a:r>
              <a:rPr lang="en-US" b="1" dirty="0" err="1"/>
              <a:t>Kufanana</a:t>
            </a:r>
            <a:r>
              <a:rPr lang="en-US" b="1" dirty="0"/>
              <a:t> </a:t>
            </a:r>
            <a:r>
              <a:rPr lang="en-US" b="1" dirty="0" err="1"/>
              <a:t>nevamwe</a:t>
            </a:r>
            <a:r>
              <a:rPr lang="en-US" b="1" dirty="0"/>
              <a:t> </a:t>
            </a:r>
            <a:r>
              <a:rPr lang="en-US" b="1" dirty="0" err="1"/>
              <a:t>vaprofita</a:t>
            </a:r>
            <a:r>
              <a:rPr lang="en-US" b="1" dirty="0"/>
              <a:t>—</a:t>
            </a:r>
            <a:r>
              <a:rPr lang="en-US" b="1" dirty="0" err="1"/>
              <a:t>vakadai</a:t>
            </a:r>
            <a:r>
              <a:rPr lang="en-US" b="1" dirty="0"/>
              <a:t> </a:t>
            </a:r>
            <a:r>
              <a:rPr lang="en-US" b="1" dirty="0" err="1"/>
              <a:t>saSamueri</a:t>
            </a:r>
            <a:r>
              <a:rPr lang="en-US" b="1" dirty="0"/>
              <a:t> kana </a:t>
            </a:r>
            <a:r>
              <a:rPr lang="en-US" b="1" dirty="0" err="1"/>
              <a:t>Jeremiya</a:t>
            </a:r>
            <a:r>
              <a:rPr lang="en-US" b="1" dirty="0"/>
              <a:t>—</a:t>
            </a:r>
            <a:r>
              <a:rPr lang="en-US" b="1" dirty="0" err="1"/>
              <a:t>Johani</a:t>
            </a:r>
            <a:r>
              <a:rPr lang="en-US" b="1" dirty="0"/>
              <a:t> </a:t>
            </a:r>
            <a:r>
              <a:rPr lang="en-US" b="1" dirty="0" err="1"/>
              <a:t>akatsaurwa</a:t>
            </a:r>
            <a:r>
              <a:rPr lang="en-US" b="1" dirty="0"/>
              <a:t> </a:t>
            </a:r>
            <a:r>
              <a:rPr lang="en-US" b="1" dirty="0" err="1"/>
              <a:t>asati</a:t>
            </a:r>
            <a:r>
              <a:rPr lang="en-US" b="1" dirty="0"/>
              <a:t> </a:t>
            </a:r>
            <a:r>
              <a:rPr lang="en-US" b="1" dirty="0" err="1"/>
              <a:t>aberekwa</a:t>
            </a:r>
            <a:r>
              <a:rPr lang="en-US" b="1" dirty="0"/>
              <a:t>. </a:t>
            </a:r>
            <a:r>
              <a:rPr lang="en-US" b="1" dirty="0" err="1"/>
              <a:t>Akadanwa</a:t>
            </a:r>
            <a:r>
              <a:rPr lang="en-US" b="1" dirty="0"/>
              <a:t> </a:t>
            </a:r>
            <a:r>
              <a:rPr lang="en-US" b="1" dirty="0" err="1"/>
              <a:t>kuti</a:t>
            </a:r>
            <a:r>
              <a:rPr lang="en-US" b="1" dirty="0"/>
              <a:t> </a:t>
            </a:r>
            <a:r>
              <a:rPr lang="en-US" b="1" dirty="0" err="1"/>
              <a:t>aite</a:t>
            </a:r>
            <a:r>
              <a:rPr lang="en-US" b="1" dirty="0"/>
              <a:t> </a:t>
            </a:r>
            <a:r>
              <a:rPr lang="en-US" b="1" dirty="0" err="1"/>
              <a:t>basa</a:t>
            </a:r>
            <a:r>
              <a:rPr lang="en-US" b="1" dirty="0"/>
              <a:t> </a:t>
            </a:r>
            <a:r>
              <a:rPr lang="en-US" b="1" dirty="0" err="1"/>
              <a:t>raEria</a:t>
            </a:r>
            <a:r>
              <a:rPr lang="en-US" b="1" dirty="0"/>
              <a:t>, </a:t>
            </a:r>
            <a:r>
              <a:rPr lang="en-US" b="1" dirty="0" err="1"/>
              <a:t>semutangiri</a:t>
            </a:r>
            <a:r>
              <a:rPr lang="en-US" b="1" dirty="0"/>
              <a:t> </a:t>
            </a:r>
            <a:r>
              <a:rPr lang="en-US" b="1" dirty="0" err="1"/>
              <a:t>waMesia</a:t>
            </a:r>
            <a:r>
              <a:rPr lang="en-US" b="1" dirty="0"/>
              <a:t> (</a:t>
            </a:r>
            <a:r>
              <a:rPr lang="en-US" b="1" dirty="0" err="1"/>
              <a:t>Ruka</a:t>
            </a:r>
            <a:r>
              <a:rPr lang="en-US" b="1" dirty="0"/>
              <a:t> 1:13-17</a:t>
            </a:r>
            <a:r>
              <a:rPr lang="en-US" b="1" noProof="0" dirty="0"/>
              <a:t>).</a:t>
            </a: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6"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058145"/>
            <a:ext cx="12055327" cy="646331"/>
          </a:xfrm>
          <a:prstGeom prst="rect">
            <a:avLst/>
          </a:prstGeom>
          <a:noFill/>
        </p:spPr>
        <p:txBody>
          <a:bodyPr wrap="square">
            <a:spAutoFit/>
          </a:bodyPr>
          <a:lstStyle/>
          <a:p>
            <a:pPr>
              <a:spcBef>
                <a:spcPts val="600"/>
              </a:spcBef>
            </a:pPr>
            <a:r>
              <a:rPr lang="en-US" b="1" dirty="0" err="1"/>
              <a:t>Hausi</a:t>
            </a:r>
            <a:r>
              <a:rPr lang="en-US" b="1" dirty="0"/>
              <a:t> </a:t>
            </a:r>
            <a:r>
              <a:rPr lang="en-US" b="1" dirty="0" err="1"/>
              <a:t>mutepfetepfe</a:t>
            </a:r>
            <a:r>
              <a:rPr lang="en-US" b="1" dirty="0"/>
              <a:t>. </a:t>
            </a:r>
            <a:r>
              <a:rPr lang="en-US" b="1" dirty="0" err="1"/>
              <a:t>Zvinoda</a:t>
            </a:r>
            <a:r>
              <a:rPr lang="en-US" b="1" dirty="0"/>
              <a:t> </a:t>
            </a:r>
            <a:r>
              <a:rPr lang="en-US" b="1" dirty="0" err="1"/>
              <a:t>kutendeka</a:t>
            </a:r>
            <a:r>
              <a:rPr lang="en-US" b="1" dirty="0"/>
              <a:t>, </a:t>
            </a:r>
            <a:r>
              <a:rPr lang="en-US" b="1" dirty="0" err="1"/>
              <a:t>uye</a:t>
            </a:r>
            <a:r>
              <a:rPr lang="en-US" b="1" dirty="0"/>
              <a:t> </a:t>
            </a:r>
            <a:r>
              <a:rPr lang="en-US" b="1" dirty="0" err="1"/>
              <a:t>kuzvipira</a:t>
            </a:r>
            <a:r>
              <a:rPr lang="en-US" b="1" dirty="0"/>
              <a:t>. </a:t>
            </a:r>
            <a:r>
              <a:rPr lang="en-US" b="1" dirty="0" err="1"/>
              <a:t>Chengetedzo</a:t>
            </a:r>
            <a:r>
              <a:rPr lang="en-US" b="1" dirty="0"/>
              <a:t> </a:t>
            </a:r>
            <a:r>
              <a:rPr lang="en-US" b="1" dirty="0" err="1"/>
              <a:t>haina</a:t>
            </a:r>
            <a:r>
              <a:rPr lang="en-US" b="1" dirty="0"/>
              <a:t> </a:t>
            </a:r>
            <a:r>
              <a:rPr lang="en-US" b="1" dirty="0" err="1"/>
              <a:t>vimbiso</a:t>
            </a:r>
            <a:r>
              <a:rPr lang="en-US" b="1" dirty="0"/>
              <a:t>, </a:t>
            </a:r>
            <a:r>
              <a:rPr lang="en-US" b="1" dirty="0" err="1"/>
              <a:t>asi</a:t>
            </a:r>
            <a:r>
              <a:rPr lang="en-US" b="1" dirty="0"/>
              <a:t> </a:t>
            </a:r>
            <a:r>
              <a:rPr lang="en-US" b="1" dirty="0" err="1"/>
              <a:t>hupenyu</a:t>
            </a:r>
            <a:r>
              <a:rPr lang="en-US" b="1" dirty="0"/>
              <a:t> </a:t>
            </a:r>
            <a:r>
              <a:rPr lang="en-US" b="1" dirty="0" err="1"/>
              <a:t>husingaperi</a:t>
            </a:r>
            <a:r>
              <a:rPr lang="en-US" b="1" dirty="0"/>
              <a:t> </a:t>
            </a:r>
            <a:r>
              <a:rPr lang="en-US" b="1" dirty="0" err="1"/>
              <a:t>ndehwedu</a:t>
            </a:r>
            <a:r>
              <a:rPr lang="en-US" b="1" dirty="0"/>
              <a:t>, </a:t>
            </a:r>
            <a:r>
              <a:rPr lang="en-US" b="1" dirty="0" err="1"/>
              <a:t>uye</a:t>
            </a:r>
            <a:r>
              <a:rPr lang="en-US" b="1" dirty="0"/>
              <a:t> </a:t>
            </a:r>
            <a:r>
              <a:rPr lang="en-US" b="1" dirty="0" err="1"/>
              <a:t>hweavo</a:t>
            </a:r>
            <a:r>
              <a:rPr lang="en-US" b="1" dirty="0"/>
              <a:t> </a:t>
            </a:r>
            <a:r>
              <a:rPr lang="en-US" b="1" dirty="0" err="1"/>
              <a:t>vanogamuchira</a:t>
            </a:r>
            <a:r>
              <a:rPr lang="en-US" b="1" dirty="0"/>
              <a:t> </a:t>
            </a:r>
            <a:r>
              <a:rPr lang="en-US" b="1" dirty="0" err="1"/>
              <a:t>shoko</a:t>
            </a:r>
            <a:r>
              <a:rPr lang="en-US" b="1" dirty="0"/>
              <a:t> </a:t>
            </a:r>
            <a:r>
              <a:rPr lang="en-US" b="1" dirty="0" err="1"/>
              <a:t>nhasi</a:t>
            </a:r>
            <a:r>
              <a:rPr lang="en-US" b="1" dirty="0"/>
              <a:t>).</a:t>
            </a:r>
            <a:endParaRPr lang="en-US" b="1" noProof="0" dirty="0"/>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2" y="5092511"/>
            <a:ext cx="9207355" cy="923330"/>
          </a:xfrm>
          <a:prstGeom prst="rect">
            <a:avLst/>
          </a:prstGeom>
          <a:noFill/>
        </p:spPr>
        <p:txBody>
          <a:bodyPr wrap="square">
            <a:spAutoFit/>
          </a:bodyPr>
          <a:lstStyle/>
          <a:p>
            <a:pPr>
              <a:spcBef>
                <a:spcPts val="600"/>
              </a:spcBef>
            </a:pPr>
            <a:r>
              <a:rPr lang="en-US" b="1" dirty="0" err="1"/>
              <a:t>Basa</a:t>
            </a:r>
            <a:r>
              <a:rPr lang="en-US" b="1" dirty="0"/>
              <a:t> </a:t>
            </a:r>
            <a:r>
              <a:rPr lang="en-US" b="1" dirty="0" err="1"/>
              <a:t>raJohani</a:t>
            </a:r>
            <a:r>
              <a:rPr lang="en-US" b="1" dirty="0"/>
              <a:t> (</a:t>
            </a:r>
            <a:r>
              <a:rPr lang="en-US" b="1" dirty="0" err="1"/>
              <a:t>iro</a:t>
            </a:r>
            <a:r>
              <a:rPr lang="en-US" b="1" dirty="0"/>
              <a:t> </a:t>
            </a:r>
            <a:r>
              <a:rPr lang="en-US" b="1" dirty="0" err="1"/>
              <a:t>riri</a:t>
            </a:r>
            <a:r>
              <a:rPr lang="en-US" b="1" dirty="0"/>
              <a:t> </a:t>
            </a:r>
            <a:r>
              <a:rPr lang="en-US" b="1" dirty="0" err="1"/>
              <a:t>zvakare</a:t>
            </a:r>
            <a:r>
              <a:rPr lang="en-US" b="1" dirty="0"/>
              <a:t> </a:t>
            </a:r>
            <a:r>
              <a:rPr lang="en-US" b="1" dirty="0" err="1"/>
              <a:t>basa</a:t>
            </a:r>
            <a:r>
              <a:rPr lang="en-US" b="1" dirty="0"/>
              <a:t> </a:t>
            </a:r>
            <a:r>
              <a:rPr lang="en-US" b="1" dirty="0" err="1"/>
              <a:t>raEria</a:t>
            </a:r>
            <a:r>
              <a:rPr lang="en-US" b="1" dirty="0"/>
              <a:t>) </a:t>
            </a:r>
            <a:r>
              <a:rPr lang="en-US" b="1" dirty="0" err="1"/>
              <a:t>ibasa</a:t>
            </a:r>
            <a:r>
              <a:rPr lang="en-US" b="1" dirty="0"/>
              <a:t> </a:t>
            </a:r>
            <a:r>
              <a:rPr lang="en-US" b="1" dirty="0" err="1"/>
              <a:t>redu</a:t>
            </a:r>
            <a:r>
              <a:rPr lang="en-US" b="1" dirty="0"/>
              <a:t> </a:t>
            </a:r>
            <a:r>
              <a:rPr lang="en-US" b="1" dirty="0" err="1"/>
              <a:t>iko</a:t>
            </a:r>
            <a:r>
              <a:rPr lang="en-US" b="1" dirty="0"/>
              <a:t> </a:t>
            </a:r>
            <a:r>
              <a:rPr lang="en-US" b="1" dirty="0" err="1"/>
              <a:t>zvino</a:t>
            </a:r>
            <a:r>
              <a:rPr lang="en-US" b="1" dirty="0"/>
              <a:t>. </a:t>
            </a:r>
            <a:r>
              <a:rPr lang="en-US" b="1" dirty="0" err="1"/>
              <a:t>Tinodanwa</a:t>
            </a:r>
            <a:r>
              <a:rPr lang="en-US" b="1" dirty="0"/>
              <a:t> </a:t>
            </a:r>
            <a:r>
              <a:rPr lang="en-US" b="1" dirty="0" err="1"/>
              <a:t>kuti</a:t>
            </a:r>
            <a:r>
              <a:rPr lang="en-US" b="1" dirty="0"/>
              <a:t> </a:t>
            </a:r>
            <a:r>
              <a:rPr lang="en-US" b="1" dirty="0" err="1"/>
              <a:t>tigadzirire</a:t>
            </a:r>
            <a:r>
              <a:rPr lang="en-US" b="1" dirty="0"/>
              <a:t> </a:t>
            </a:r>
            <a:r>
              <a:rPr lang="en-US" b="1" dirty="0" err="1"/>
              <a:t>kuuya</a:t>
            </a:r>
            <a:r>
              <a:rPr lang="en-US" b="1" dirty="0"/>
              <a:t> </a:t>
            </a:r>
            <a:r>
              <a:rPr lang="en-US" b="1" dirty="0" err="1"/>
              <a:t>kwaJesu</a:t>
            </a:r>
            <a:r>
              <a:rPr lang="en-US" b="1" dirty="0"/>
              <a:t> </a:t>
            </a:r>
            <a:r>
              <a:rPr lang="en-US" b="1" dirty="0" err="1"/>
              <a:t>nekuparidzira</a:t>
            </a:r>
            <a:r>
              <a:rPr lang="en-US" b="1" dirty="0"/>
              <a:t> </a:t>
            </a:r>
            <a:r>
              <a:rPr lang="en-US" b="1" dirty="0" err="1"/>
              <a:t>vanhu</a:t>
            </a:r>
            <a:r>
              <a:rPr lang="en-US" b="1" dirty="0"/>
              <a:t> </a:t>
            </a:r>
            <a:r>
              <a:rPr lang="en-US" b="1" dirty="0" err="1"/>
              <a:t>vose</a:t>
            </a:r>
            <a:r>
              <a:rPr lang="en-US" b="1" dirty="0"/>
              <a:t> </a:t>
            </a:r>
            <a:r>
              <a:rPr lang="en-US" b="1" dirty="0" err="1"/>
              <a:t>evhangeri</a:t>
            </a:r>
            <a:r>
              <a:rPr lang="en-US" b="1" dirty="0"/>
              <a:t> </a:t>
            </a:r>
            <a:r>
              <a:rPr lang="en-US" b="1" dirty="0" err="1"/>
              <a:t>yekutendeuka</a:t>
            </a:r>
            <a:r>
              <a:rPr lang="en-US" b="1" dirty="0"/>
              <a:t> </a:t>
            </a:r>
            <a:r>
              <a:rPr lang="en-US" b="1" dirty="0" err="1"/>
              <a:t>nezveruponeso</a:t>
            </a:r>
            <a:r>
              <a:rPr lang="en-US" b="1" dirty="0"/>
              <a:t> </a:t>
            </a:r>
            <a:r>
              <a:rPr lang="en-US" b="1" dirty="0" err="1"/>
              <a:t>kuburikidza</a:t>
            </a:r>
            <a:r>
              <a:rPr lang="en-US" b="1" dirty="0"/>
              <a:t> </a:t>
            </a:r>
            <a:r>
              <a:rPr lang="en-US" b="1" dirty="0" err="1"/>
              <a:t>nerufu</a:t>
            </a:r>
            <a:r>
              <a:rPr lang="en-US" b="1" dirty="0"/>
              <a:t> </a:t>
            </a:r>
            <a:r>
              <a:rPr lang="en-US" b="1" dirty="0" err="1"/>
              <a:t>rwaJesu</a:t>
            </a:r>
            <a:r>
              <a:rPr lang="en-US" b="1" dirty="0"/>
              <a:t> </a:t>
            </a:r>
            <a:r>
              <a:rPr lang="en-US" b="1" dirty="0" err="1"/>
              <a:t>rwekudzikinura</a:t>
            </a:r>
            <a:r>
              <a:rPr lang="en-US" b="1" dirty="0"/>
              <a:t> </a:t>
            </a:r>
            <a:r>
              <a:rPr lang="en-US" b="1" dirty="0" err="1"/>
              <a:t>vanhu</a:t>
            </a:r>
            <a:r>
              <a:rPr lang="en-US" b="1" dirty="0"/>
              <a:t>.</a:t>
            </a:r>
            <a:endParaRPr lang="en-US" b="1" noProof="0" dirty="0"/>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4000" b="-1000"/>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600075" y="679295"/>
            <a:ext cx="11298555" cy="5293757"/>
          </a:xfrm>
          <a:prstGeom prst="rect">
            <a:avLst/>
          </a:prstGeom>
          <a:noFill/>
        </p:spPr>
        <p:txBody>
          <a:bodyPr wrap="square">
            <a:spAutoFit/>
          </a:bodyPr>
          <a:lstStyle/>
          <a:p>
            <a:pPr>
              <a:spcBef>
                <a:spcPts val="600"/>
              </a:spcBef>
            </a:pPr>
            <a:r>
              <a:rPr lang="en-US" sz="2600" b="1" dirty="0">
                <a:solidFill>
                  <a:schemeClr val="accent5">
                    <a:lumMod val="50000"/>
                  </a:schemeClr>
                </a:solidFill>
                <a:latin typeface="Constantia" panose="02030602050306030303" pitchFamily="18" charset="0"/>
              </a:rPr>
              <a:t>“</a:t>
            </a:r>
            <a:r>
              <a:rPr lang="en-US" sz="2600" b="1" dirty="0" err="1">
                <a:solidFill>
                  <a:schemeClr val="accent5">
                    <a:lumMod val="50000"/>
                  </a:schemeClr>
                </a:solidFill>
                <a:latin typeface="Constantia" panose="02030602050306030303" pitchFamily="18" charset="0"/>
              </a:rPr>
              <a:t>Zvinhu</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zvinokosha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zvikuru</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kusangano</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raMwari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riri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panyika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nhasi</a:t>
            </a:r>
            <a:r>
              <a:rPr lang="en-US" sz="2600" b="1" dirty="0">
                <a:solidFill>
                  <a:schemeClr val="accent5">
                    <a:lumMod val="50000"/>
                  </a:schemeClr>
                </a:solidFill>
                <a:latin typeface="Constantia" panose="02030602050306030303" pitchFamily="18" charset="0"/>
              </a:rPr>
              <a:t>—</a:t>
            </a:r>
            <a:r>
              <a:rPr lang="en-US" sz="2600" b="1" dirty="0" err="1">
                <a:solidFill>
                  <a:schemeClr val="accent5">
                    <a:lumMod val="50000"/>
                  </a:schemeClr>
                </a:solidFill>
                <a:latin typeface="Constantia" panose="02030602050306030303" pitchFamily="18" charset="0"/>
              </a:rPr>
              <a:t>avo</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vanochengeta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bindu</a:t>
            </a:r>
            <a:r>
              <a:rPr lang="en-US" sz="2600" b="1" dirty="0">
                <a:solidFill>
                  <a:schemeClr val="accent5">
                    <a:lumMod val="50000"/>
                  </a:schemeClr>
                </a:solidFill>
                <a:latin typeface="Constantia" panose="02030602050306030303" pitchFamily="18" charset="0"/>
              </a:rPr>
              <a:t> rake </a:t>
            </a:r>
            <a:r>
              <a:rPr lang="en-US" sz="2600" b="1" dirty="0" err="1">
                <a:solidFill>
                  <a:schemeClr val="accent5">
                    <a:lumMod val="50000"/>
                  </a:schemeClr>
                </a:solidFill>
                <a:latin typeface="Constantia" panose="02030602050306030303" pitchFamily="18" charset="0"/>
              </a:rPr>
              <a:t>remizambiringa</a:t>
            </a:r>
            <a:r>
              <a:rPr lang="en-US" sz="2600" b="1" dirty="0">
                <a:solidFill>
                  <a:schemeClr val="accent5">
                    <a:lumMod val="50000"/>
                  </a:schemeClr>
                </a:solidFill>
                <a:latin typeface="Constantia" panose="02030602050306030303" pitchFamily="18" charset="0"/>
              </a:rPr>
              <a:t>—</a:t>
            </a:r>
            <a:r>
              <a:rPr lang="en-US" sz="2600" b="1" dirty="0" err="1">
                <a:solidFill>
                  <a:schemeClr val="accent5">
                    <a:lumMod val="50000"/>
                  </a:schemeClr>
                </a:solidFill>
                <a:latin typeface="Constantia" panose="02030602050306030303" pitchFamily="18" charset="0"/>
              </a:rPr>
              <a:t>mashoko</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ekupa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mazano</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nekuyambira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akapihwa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kuburikidza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nevaporofita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avo</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vakajekesa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chinangwa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chake</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chisingaperi</a:t>
            </a:r>
            <a:r>
              <a:rPr lang="en-US" sz="2600" b="1" dirty="0">
                <a:solidFill>
                  <a:schemeClr val="accent5">
                    <a:lumMod val="50000"/>
                  </a:schemeClr>
                </a:solidFill>
                <a:latin typeface="Constantia" panose="02030602050306030303" pitchFamily="18" charset="0"/>
              </a:rPr>
              <a:t> chine </a:t>
            </a:r>
            <a:r>
              <a:rPr lang="en-US" sz="2600" b="1" dirty="0" err="1">
                <a:solidFill>
                  <a:schemeClr val="accent5">
                    <a:lumMod val="50000"/>
                  </a:schemeClr>
                </a:solidFill>
                <a:latin typeface="Constantia" panose="02030602050306030303" pitchFamily="18" charset="0"/>
              </a:rPr>
              <a:t>chekuita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nevanhu</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Muzvidzidzo</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zvevaporofita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rudo</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rwake</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kuvanhu</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vakarasika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uye</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zano</a:t>
            </a:r>
            <a:r>
              <a:rPr lang="en-US" sz="2600" b="1" dirty="0">
                <a:solidFill>
                  <a:schemeClr val="accent5">
                    <a:lumMod val="50000"/>
                  </a:schemeClr>
                </a:solidFill>
                <a:latin typeface="Constantia" panose="02030602050306030303" pitchFamily="18" charset="0"/>
              </a:rPr>
              <a:t> rake </a:t>
            </a:r>
            <a:r>
              <a:rPr lang="en-US" sz="2600" b="1" dirty="0" err="1">
                <a:solidFill>
                  <a:schemeClr val="accent5">
                    <a:lumMod val="50000"/>
                  </a:schemeClr>
                </a:solidFill>
                <a:latin typeface="Constantia" panose="02030602050306030303" pitchFamily="18" charset="0"/>
              </a:rPr>
              <a:t>rekuvaponesa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zvinoratidzwa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zvakajeka</a:t>
            </a:r>
            <a:r>
              <a:rPr lang="en-US" sz="2600" b="1" dirty="0">
                <a:solidFill>
                  <a:schemeClr val="accent5">
                    <a:lumMod val="50000"/>
                  </a:schemeClr>
                </a:solidFill>
                <a:latin typeface="Constantia" panose="02030602050306030303" pitchFamily="18" charset="0"/>
              </a:rPr>
              <a:t>. […] </a:t>
            </a:r>
            <a:r>
              <a:rPr lang="en-US" sz="2600" b="1" dirty="0" err="1">
                <a:solidFill>
                  <a:schemeClr val="accent5">
                    <a:lumMod val="50000"/>
                  </a:schemeClr>
                </a:solidFill>
                <a:latin typeface="Constantia" panose="02030602050306030303" pitchFamily="18" charset="0"/>
              </a:rPr>
              <a:t>Uye</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nhasi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shoko</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raMwari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kusangano</a:t>
            </a:r>
            <a:r>
              <a:rPr lang="en-US" sz="2600" b="1" dirty="0">
                <a:solidFill>
                  <a:schemeClr val="accent5">
                    <a:lumMod val="50000"/>
                  </a:schemeClr>
                </a:solidFill>
                <a:latin typeface="Constantia" panose="02030602050306030303" pitchFamily="18" charset="0"/>
              </a:rPr>
              <a:t> rake—</a:t>
            </a:r>
            <a:r>
              <a:rPr lang="en-US" sz="2600" b="1" dirty="0" err="1">
                <a:solidFill>
                  <a:schemeClr val="accent5">
                    <a:lumMod val="50000"/>
                  </a:schemeClr>
                </a:solidFill>
                <a:latin typeface="Constantia" panose="02030602050306030303" pitchFamily="18" charset="0"/>
              </a:rPr>
              <a:t>kune</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avo</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vari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kushanda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mubindu</a:t>
            </a:r>
            <a:r>
              <a:rPr lang="en-US" sz="2600" b="1" dirty="0">
                <a:solidFill>
                  <a:schemeClr val="accent5">
                    <a:lumMod val="50000"/>
                  </a:schemeClr>
                </a:solidFill>
                <a:latin typeface="Constantia" panose="02030602050306030303" pitchFamily="18" charset="0"/>
              </a:rPr>
              <a:t> rake </a:t>
            </a:r>
            <a:r>
              <a:rPr lang="en-US" sz="2600" b="1" dirty="0" err="1">
                <a:solidFill>
                  <a:schemeClr val="accent5">
                    <a:lumMod val="50000"/>
                  </a:schemeClr>
                </a:solidFill>
                <a:latin typeface="Constantia" panose="02030602050306030303" pitchFamily="18" charset="0"/>
              </a:rPr>
              <a:t>remizambiringa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sevarimi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vakatendeka</a:t>
            </a:r>
            <a:r>
              <a:rPr lang="en-US" sz="2600" b="1" dirty="0">
                <a:solidFill>
                  <a:schemeClr val="accent5">
                    <a:lumMod val="50000"/>
                  </a:schemeClr>
                </a:solidFill>
                <a:latin typeface="Constantia" panose="02030602050306030303" pitchFamily="18" charset="0"/>
              </a:rPr>
              <a:t>—</a:t>
            </a:r>
            <a:r>
              <a:rPr lang="en-US" sz="2600" b="1" dirty="0" err="1">
                <a:solidFill>
                  <a:schemeClr val="accent5">
                    <a:lumMod val="50000"/>
                  </a:schemeClr>
                </a:solidFill>
                <a:latin typeface="Constantia" panose="02030602050306030303" pitchFamily="18" charset="0"/>
              </a:rPr>
              <a:t>harisi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rimwe</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kunze</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kwe</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rakataurwa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kuburikidza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nemuporofita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wekare</a:t>
            </a:r>
            <a:r>
              <a:rPr lang="en-US" sz="2600" b="1" dirty="0">
                <a:solidFill>
                  <a:schemeClr val="accent5">
                    <a:lumMod val="50000"/>
                  </a:schemeClr>
                </a:solidFill>
                <a:latin typeface="Constantia" panose="02030602050306030303" pitchFamily="18" charset="0"/>
              </a:rPr>
              <a:t>: “Munda </a:t>
            </a:r>
            <a:r>
              <a:rPr lang="en-US" sz="2600" b="1" dirty="0" err="1">
                <a:solidFill>
                  <a:schemeClr val="accent5">
                    <a:lumMod val="50000"/>
                  </a:schemeClr>
                </a:solidFill>
                <a:latin typeface="Constantia" panose="02030602050306030303" pitchFamily="18" charset="0"/>
              </a:rPr>
              <a:t>wemizambiriŋga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ciuimbirai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Ini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Jehova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ndini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muceŋgeti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wawo</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ndicauɗiridza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ŋguʋa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imŋe</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neimŋe</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ndicauceŋgeta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masikati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noʋusiku</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kuti</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urege</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kutadziwa</a:t>
            </a:r>
            <a:r>
              <a:rPr lang="en-US" sz="2600" b="1" dirty="0">
                <a:solidFill>
                  <a:schemeClr val="accent5">
                    <a:lumMod val="50000"/>
                  </a:schemeClr>
                </a:solidFill>
                <a:latin typeface="Constantia" panose="02030602050306030303" pitchFamily="18" charset="0"/>
              </a:rPr>
              <a:t> </a:t>
            </a:r>
            <a:r>
              <a:rPr lang="en-US" sz="2600" b="1" dirty="0" err="1">
                <a:solidFill>
                  <a:schemeClr val="accent5">
                    <a:lumMod val="50000"/>
                  </a:schemeClr>
                </a:solidFill>
                <a:latin typeface="Constantia" panose="02030602050306030303" pitchFamily="18" charset="0"/>
              </a:rPr>
              <a:t>nomunhu</a:t>
            </a:r>
            <a:r>
              <a:rPr lang="en-US" sz="2600" b="1" dirty="0">
                <a:solidFill>
                  <a:schemeClr val="accent5">
                    <a:lumMod val="50000"/>
                  </a:schemeClr>
                </a:solidFill>
                <a:latin typeface="Constantia" panose="02030602050306030303" pitchFamily="18" charset="0"/>
              </a:rPr>
              <a:t>.” </a:t>
            </a:r>
            <a:r>
              <a:rPr lang="en-US" sz="2600" b="1" noProof="0" dirty="0">
                <a:solidFill>
                  <a:schemeClr val="accent5">
                    <a:lumMod val="50000"/>
                  </a:schemeClr>
                </a:solidFill>
                <a:latin typeface="Constantia" panose="02030602050306030303" pitchFamily="18" charset="0"/>
              </a:rPr>
              <a:t>(</a:t>
            </a:r>
            <a:r>
              <a:rPr lang="en-US" sz="2600" b="1" noProof="0" dirty="0" err="1">
                <a:solidFill>
                  <a:schemeClr val="accent5">
                    <a:lumMod val="50000"/>
                  </a:schemeClr>
                </a:solidFill>
                <a:latin typeface="Constantia" panose="02030602050306030303" pitchFamily="18" charset="0"/>
              </a:rPr>
              <a:t>Isaya</a:t>
            </a:r>
            <a:r>
              <a:rPr lang="en-US" sz="2600" b="1" noProof="0" dirty="0">
                <a:solidFill>
                  <a:schemeClr val="accent5">
                    <a:lumMod val="50000"/>
                  </a:schemeClr>
                </a:solidFill>
                <a:latin typeface="Constantia" panose="02030602050306030303" pitchFamily="18" charset="0"/>
              </a:rPr>
              <a:t> 27:2-3</a:t>
            </a:r>
            <a:r>
              <a:rPr lang="en-US" sz="2600" b="1" dirty="0">
                <a:solidFill>
                  <a:schemeClr val="accent5">
                    <a:lumMod val="50000"/>
                  </a:schemeClr>
                </a:solidFill>
                <a:latin typeface="Constantia" panose="02030602050306030303" pitchFamily="18" charset="0"/>
              </a:rPr>
              <a:t>)” -Non-Official translation by Gift Mawoyo</a:t>
            </a:r>
            <a:endParaRPr lang="en-US" sz="2600" b="1" noProof="0" dirty="0">
              <a:solidFill>
                <a:schemeClr val="accent5">
                  <a:lumMod val="50000"/>
                </a:schemeClr>
              </a:solidFill>
              <a:latin typeface="Constantia" panose="02030602050306030303" pitchFamily="18" charset="0"/>
            </a:endParaRPr>
          </a:p>
        </p:txBody>
      </p:sp>
      <p:sp>
        <p:nvSpPr>
          <p:cNvPr id="4" name="CuadroTexto 3">
            <a:extLst>
              <a:ext uri="{FF2B5EF4-FFF2-40B4-BE49-F238E27FC236}">
                <a16:creationId xmlns:a16="http://schemas.microsoft.com/office/drawing/2014/main" id="{BA44A710-58A7-09DC-18E0-BADFE69C22AC}"/>
              </a:ext>
            </a:extLst>
          </p:cNvPr>
          <p:cNvSpPr txBox="1"/>
          <p:nvPr/>
        </p:nvSpPr>
        <p:spPr>
          <a:xfrm>
            <a:off x="8289533" y="5634498"/>
            <a:ext cx="3130089" cy="338554"/>
          </a:xfrm>
          <a:prstGeom prst="rect">
            <a:avLst/>
          </a:prstGeom>
          <a:noFill/>
        </p:spPr>
        <p:txBody>
          <a:bodyPr wrap="none" rtlCol="0">
            <a:spAutoFit/>
          </a:bodyPr>
          <a:lstStyle/>
          <a:p>
            <a:pPr algn="r"/>
            <a:r>
              <a:rPr lang="en-US" sz="1600" b="1" noProof="0" dirty="0" err="1">
                <a:solidFill>
                  <a:schemeClr val="accent5">
                    <a:lumMod val="50000"/>
                  </a:schemeClr>
                </a:solidFill>
              </a:rPr>
              <a:t>EGW</a:t>
            </a:r>
            <a:r>
              <a:rPr lang="en-US" sz="1600" b="1" noProof="0" dirty="0">
                <a:solidFill>
                  <a:schemeClr val="accent5">
                    <a:lumMod val="50000"/>
                  </a:schemeClr>
                </a:solidFill>
              </a:rPr>
              <a:t> (Prophets and Kings, p. 22)</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en-US" sz="3600" b="1" noProof="0" dirty="0">
                <a:ln w="6600">
                  <a:solidFill>
                    <a:srgbClr val="FF66F9"/>
                  </a:solidFill>
                  <a:prstDash val="solid"/>
                </a:ln>
                <a:solidFill>
                  <a:srgbClr val="FFFFFF"/>
                </a:solidFill>
                <a:effectLst>
                  <a:outerShdw dist="38100" dir="2700000" algn="tl" rotWithShape="0">
                    <a:srgbClr val="FF66F9"/>
                  </a:outerShdw>
                </a:effectLst>
              </a:rPr>
              <a:t>APPENDIX:</a:t>
            </a:r>
            <a:r>
              <a:rPr lang="en-US" sz="3600" b="1" noProof="0" dirty="0">
                <a:ln w="6600">
                  <a:solidFill>
                    <a:schemeClr val="accent2"/>
                  </a:solidFill>
                  <a:prstDash val="solid"/>
                </a:ln>
                <a:solidFill>
                  <a:srgbClr val="FFFFFF"/>
                </a:solidFill>
                <a:effectLst>
                  <a:outerShdw dist="38100" dir="2700000" algn="tl" rotWithShape="0">
                    <a:schemeClr val="accent2"/>
                  </a:outerShdw>
                </a:effectLst>
              </a:rPr>
              <a:t> </a:t>
            </a:r>
            <a:r>
              <a:rPr lang="en-US" sz="3600" b="1" noProof="0" dirty="0">
                <a:ln w="6600">
                  <a:solidFill>
                    <a:schemeClr val="bg2"/>
                  </a:solidFill>
                  <a:prstDash val="solid"/>
                </a:ln>
                <a:solidFill>
                  <a:srgbClr val="FFFFFF"/>
                </a:solidFill>
                <a:effectLst>
                  <a:outerShdw dist="38100" dir="2700000" algn="tl" rotWithShape="0">
                    <a:schemeClr val="bg2">
                      <a:lumMod val="40000"/>
                      <a:lumOff val="60000"/>
                    </a:schemeClr>
                  </a:outerShdw>
                </a:effectLst>
              </a:rPr>
              <a:t>THE PROPHETIC CALL OF ELLEN G. WHITE</a:t>
            </a: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646331"/>
          </a:xfrm>
          <a:prstGeom prst="rect">
            <a:avLst/>
          </a:prstGeom>
          <a:noFill/>
        </p:spPr>
        <p:txBody>
          <a:bodyPr wrap="square" rtlCol="0">
            <a:spAutoFit/>
          </a:bodyPr>
          <a:lstStyle/>
          <a:p>
            <a:pPr>
              <a:spcBef>
                <a:spcPts val="600"/>
              </a:spcBef>
            </a:pPr>
            <a:r>
              <a:rPr lang="en-US" b="1" noProof="0" dirty="0"/>
              <a:t>Ellen Gould Harmon received her first sight in December 1844, when she was 17 years old.</a:t>
            </a:r>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2783834"/>
            <a:ext cx="10230679" cy="1200329"/>
          </a:xfrm>
          <a:prstGeom prst="rect">
            <a:avLst/>
          </a:prstGeom>
          <a:noFill/>
        </p:spPr>
        <p:txBody>
          <a:bodyPr wrap="square">
            <a:spAutoFit/>
          </a:bodyPr>
          <a:lstStyle/>
          <a:p>
            <a:pPr lvl="0">
              <a:spcBef>
                <a:spcPts val="600"/>
              </a:spcBef>
              <a:defRPr/>
            </a:pPr>
            <a:r>
              <a:rPr lang="en-US" b="1" noProof="0" dirty="0">
                <a:solidFill>
                  <a:prstClr val="black"/>
                </a:solidFill>
              </a:rPr>
              <a:t>With this vision, God assured believers that they were on the right path. Although few believed Ellen at first, she was eventually accepted as a prophet. Her messages encouraged and guided the Adventist people from its beginnings, and they continue to do so today.</a:t>
            </a: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35255"/>
            <a:ext cx="11652869" cy="1231106"/>
          </a:xfrm>
          <a:prstGeom prst="rect">
            <a:avLst/>
          </a:prstGeom>
          <a:noFill/>
        </p:spPr>
        <p:txBody>
          <a:bodyPr wrap="square">
            <a:spAutoFit/>
          </a:bodyPr>
          <a:lstStyle/>
          <a:p>
            <a:pPr lvl="0">
              <a:spcBef>
                <a:spcPts val="600"/>
              </a:spcBef>
              <a:defRPr/>
            </a:pPr>
            <a:r>
              <a:rPr lang="en-US" b="1" noProof="0" dirty="0">
                <a:solidFill>
                  <a:prstClr val="black"/>
                </a:solidFill>
              </a:rPr>
              <a:t>In that context, Ellen was shown a path leading from this earth to the</a:t>
            </a:r>
            <a:r>
              <a:rPr lang="en-US" sz="2000" b="1" noProof="0" dirty="0">
                <a:solidFill>
                  <a:prstClr val="black"/>
                </a:solidFill>
              </a:rPr>
              <a:t> </a:t>
            </a:r>
            <a:r>
              <a:rPr lang="en-US" b="1" noProof="0" dirty="0">
                <a:solidFill>
                  <a:prstClr val="black"/>
                </a:solidFill>
              </a:rPr>
              <a:t>heavenly Jerusalem, and the Adventist believers were journeying toward the Holy City, guided by Jesus. If their eyes remained fixed on Jesus, they advanced along the path. If they looked away, they fell off it.</a:t>
            </a: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1" y="1139659"/>
            <a:ext cx="11661913" cy="923330"/>
          </a:xfrm>
          <a:prstGeom prst="rect">
            <a:avLst/>
          </a:prstGeom>
          <a:noFill/>
        </p:spPr>
        <p:txBody>
          <a:bodyPr wrap="square">
            <a:spAutoFit/>
          </a:bodyPr>
          <a:lstStyle/>
          <a:p>
            <a:pPr lvl="0">
              <a:spcBef>
                <a:spcPts val="600"/>
              </a:spcBef>
              <a:defRPr/>
            </a:pPr>
            <a:r>
              <a:rPr lang="en-US" b="1" noProof="0" dirty="0">
                <a:solidFill>
                  <a:prstClr val="black"/>
                </a:solidFill>
              </a:rPr>
              <a:t>William Miller had interpreted the prophecy of Daniel 8:14 as announcing the return of Jesus in 1843. Later, the date of October 22, 1844, was set. But Jesus did not come.</a:t>
            </a: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878</TotalTime>
  <Words>1625</Words>
  <Application>Microsoft Office PowerPoint</Application>
  <PresentationFormat>Panorámica</PresentationFormat>
  <Paragraphs>81</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 Display</vt:lpstr>
      <vt:lpstr>Comic Sans MS</vt:lpstr>
      <vt:lpstr>Constantia</vt:lpstr>
      <vt:lpstr>Arial</vt:lpstr>
      <vt:lpstr>Aptos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Sergio</cp:lastModifiedBy>
  <cp:revision>149</cp:revision>
  <dcterms:created xsi:type="dcterms:W3CDTF">2026-09-11T15:58:36Z</dcterms:created>
  <dcterms:modified xsi:type="dcterms:W3CDTF">2026-10-07T10:36:23Z</dcterms:modified>
</cp:coreProperties>
</file>