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3"/>
      <p:bold r:id="rId14"/>
      <p:italic r:id="rId15"/>
      <p:boldItalic r:id="rId16"/>
    </p:embeddedFont>
    <p:embeddedFont>
      <p:font typeface="Constantia" panose="02030602050306030303" pitchFamily="18" charset="0"/>
      <p:regular r:id="rId17"/>
      <p:bold r:id="rId18"/>
      <p:italic r:id="rId19"/>
      <p:boldItalic r:id="rId20"/>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32" d="100"/>
          <a:sy n="32" d="100"/>
        </p:scale>
        <p:origin x="90" y="107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1" qsCatId="3D" csTypeId="urn:microsoft.com/office/officeart/2005/8/colors/colorful1#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en-US" b="1" dirty="0" err="1">
              <a:effectLst>
                <a:outerShdw blurRad="38100" dist="38100" dir="2700000" algn="tl">
                  <a:srgbClr val="000000"/>
                </a:outerShdw>
              </a:effectLst>
            </a:rPr>
            <a:t>Ndiani</a:t>
          </a:r>
          <a:r>
            <a:rPr lang="en-US" b="1" dirty="0">
              <a:effectLst>
                <a:outerShdw blurRad="38100" dist="38100" dir="2700000" algn="tl">
                  <a:srgbClr val="000000"/>
                </a:outerShdw>
              </a:effectLst>
            </a:rPr>
            <a:t> </a:t>
          </a:r>
          <a:r>
            <a:rPr lang="en-US" b="1" dirty="0" err="1">
              <a:effectLst>
                <a:outerShdw blurRad="38100" dist="38100" dir="2700000" algn="tl">
                  <a:srgbClr val="000000"/>
                </a:outerShdw>
              </a:effectLst>
            </a:rPr>
            <a:t>aidanirwa</a:t>
          </a:r>
          <a:r>
            <a:rPr lang="en-US" b="1" dirty="0">
              <a:effectLst>
                <a:outerShdw blurRad="38100" dist="38100" dir="2700000" algn="tl">
                  <a:srgbClr val="000000"/>
                </a:outerShdw>
              </a:effectLst>
            </a:rPr>
            <a:t> </a:t>
          </a:r>
          <a:r>
            <a:rPr lang="en-US" b="1" dirty="0" err="1">
              <a:effectLst>
                <a:outerShdw blurRad="38100" dist="38100" dir="2700000" algn="tl">
                  <a:srgbClr val="000000"/>
                </a:outerShdw>
              </a:effectLst>
            </a:rPr>
            <a:t>kuhushumiri</a:t>
          </a:r>
          <a:r>
            <a:rPr lang="en-US" b="1" dirty="0">
              <a:effectLst>
                <a:outerShdw blurRad="38100" dist="38100" dir="2700000" algn="tl">
                  <a:srgbClr val="000000"/>
                </a:outerShdw>
              </a:effectLst>
            </a:rPr>
            <a:t> </a:t>
          </a:r>
          <a:r>
            <a:rPr lang="en-US" b="1" dirty="0" err="1">
              <a:effectLst>
                <a:outerShdw blurRad="38100" dist="38100" dir="2700000" algn="tl">
                  <a:srgbClr val="000000"/>
                </a:outerShdw>
              </a:effectLst>
            </a:rPr>
            <a:t>hwehuprofita</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en-US" b="1" dirty="0" err="1">
              <a:effectLst>
                <a:outerShdw blurRad="38100" dist="38100" dir="2700000" algn="tl">
                  <a:srgbClr val="000000"/>
                </a:outerShdw>
              </a:effectLst>
            </a:rPr>
            <a:t>Maporofita</a:t>
          </a:r>
          <a:r>
            <a:rPr lang="en-US" b="1" dirty="0">
              <a:effectLst>
                <a:outerShdw blurRad="38100" dist="38100" dir="2700000" algn="tl">
                  <a:srgbClr val="000000"/>
                </a:outerShdw>
              </a:effectLst>
            </a:rPr>
            <a:t> </a:t>
          </a:r>
          <a:r>
            <a:rPr lang="en-US" b="1" dirty="0" err="1">
              <a:effectLst>
                <a:outerShdw blurRad="38100" dist="38100" dir="2700000" algn="tl">
                  <a:srgbClr val="000000"/>
                </a:outerShdw>
              </a:effectLst>
            </a:rPr>
            <a:t>vaiita</a:t>
          </a:r>
          <a:r>
            <a:rPr lang="en-US" b="1" dirty="0">
              <a:effectLst>
                <a:outerShdw blurRad="38100" dist="38100" dir="2700000" algn="tl">
                  <a:srgbClr val="000000"/>
                </a:outerShdw>
              </a:effectLst>
            </a:rPr>
            <a:t> </a:t>
          </a:r>
          <a:r>
            <a:rPr lang="en-US" b="1" dirty="0" err="1">
              <a:effectLst>
                <a:outerShdw blurRad="38100" dist="38100" dir="2700000" algn="tl">
                  <a:srgbClr val="000000"/>
                </a:outerShdw>
              </a:effectLst>
            </a:rPr>
            <a:t>sei</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en-US" b="1" dirty="0" err="1">
              <a:effectLst>
                <a:outerShdw blurRad="38100" dist="38100" dir="2700000" algn="tl">
                  <a:srgbClr val="000000"/>
                </a:outerShdw>
              </a:effectLst>
            </a:rPr>
            <a:t>Maporofita</a:t>
          </a:r>
          <a:r>
            <a:rPr lang="en-US" b="1" dirty="0">
              <a:effectLst>
                <a:outerShdw blurRad="38100" dist="38100" dir="2700000" algn="tl">
                  <a:srgbClr val="000000"/>
                </a:outerShdw>
              </a:effectLst>
            </a:rPr>
            <a:t> </a:t>
          </a:r>
          <a:r>
            <a:rPr lang="en-US" b="1" dirty="0" err="1">
              <a:effectLst>
                <a:outerShdw blurRad="38100" dist="38100" dir="2700000" algn="tl">
                  <a:srgbClr val="000000"/>
                </a:outerShdw>
              </a:effectLst>
            </a:rPr>
            <a:t>aiita</a:t>
          </a:r>
          <a:r>
            <a:rPr lang="en-US" b="1" dirty="0">
              <a:effectLst>
                <a:outerShdw blurRad="38100" dist="38100" dir="2700000" algn="tl">
                  <a:srgbClr val="000000"/>
                </a:outerShdw>
              </a:effectLst>
            </a:rPr>
            <a:t> </a:t>
          </a:r>
          <a:r>
            <a:rPr lang="en-US" b="1" dirty="0" err="1">
              <a:effectLst>
                <a:outerShdw blurRad="38100" dist="38100" dir="2700000" algn="tl">
                  <a:srgbClr val="000000"/>
                </a:outerShdw>
              </a:effectLst>
            </a:rPr>
            <a:t>basa</a:t>
          </a:r>
          <a:r>
            <a:rPr lang="en-US" b="1" dirty="0">
              <a:effectLst>
                <a:outerShdw blurRad="38100" dist="38100" dir="2700000" algn="tl">
                  <a:srgbClr val="000000"/>
                </a:outerShdw>
              </a:effectLst>
            </a:rPr>
            <a:t> rei</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it-IT" b="1" dirty="0">
              <a:effectLst>
                <a:outerShdw blurRad="38100" dist="38100" dir="2700000" algn="tl">
                  <a:srgbClr val="000000"/>
                </a:outerShdw>
              </a:effectLst>
            </a:rPr>
            <a:t>Ndeapi madzimai aiva nechipo chekuporofita</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fi-FI" b="1" dirty="0">
              <a:effectLst>
                <a:outerShdw blurRad="38100" dist="38100" dir="2700000" algn="tl">
                  <a:srgbClr val="000000"/>
                </a:outerShdw>
              </a:effectLst>
            </a:rPr>
            <a:t>Maporofita enhema aiva nehunhu hupi</a:t>
          </a:r>
          <a:r>
            <a:rPr lang="en" b="1" dirty="0">
              <a:effectLst>
                <a:outerShdw blurRad="38100" dist="38100" dir="2700000" algn="tl">
                  <a:srgbClr val="000000"/>
                </a:outerShdw>
              </a:effectLst>
            </a:rPr>
            <a:t>?</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1" qsCatId="simple" csTypeId="urn:microsoft.com/office/officeart/2005/8/colors/accent1_2#1"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Nemadzimambo</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Vaivazodza</a:t>
          </a:r>
          <a:br>
            <a:rPr lang="en" sz="2000" b="1" dirty="0"/>
          </a:br>
          <a:r>
            <a:rPr lang="en" sz="2000" b="1" dirty="0"/>
            <a:t>(1 Madz 19:16)</a:t>
          </a:r>
          <a:endParaRPr lang="es-ES" sz="20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Nemapirisiti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fi-FI" sz="2000" b="1" kern="1200" dirty="0">
              <a:solidFill>
                <a:prstClr val="black">
                  <a:hueOff val="0"/>
                  <a:satOff val="0"/>
                  <a:lumOff val="0"/>
                  <a:alphaOff val="0"/>
                </a:prstClr>
              </a:solidFill>
              <a:latin typeface="Aptos" panose="02110004020202020204"/>
              <a:ea typeface="+mn-ea"/>
              <a:cs typeface="+mn-cs"/>
            </a:rPr>
            <a:t>Vaitarisana navo pavainge vaita zvakaipa</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(Maraki 2:1-2)</a:t>
          </a:r>
          <a:endParaRPr lang="es-ES" sz="20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people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US" sz="2000" b="1" dirty="0" err="1"/>
            <a:t>Vaivadzidzisa</a:t>
          </a:r>
          <a:r>
            <a:rPr lang="en-US" sz="2000" b="1" dirty="0"/>
            <a:t> </a:t>
          </a:r>
          <a:r>
            <a:rPr lang="en-US" sz="2000" b="1" dirty="0" err="1"/>
            <a:t>nzira</a:t>
          </a:r>
          <a:r>
            <a:rPr lang="en-US" sz="2000" b="1" dirty="0"/>
            <a:t> </a:t>
          </a:r>
          <a:r>
            <a:rPr lang="en-US" sz="2000" b="1" dirty="0" err="1"/>
            <a:t>dzaMwari</a:t>
          </a:r>
          <a:r>
            <a:rPr lang="en" sz="2000" b="1" dirty="0"/>
            <a:t> (Micah 6:8)</a:t>
          </a:r>
          <a:endParaRPr lang="es-ES" sz="20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Nesu</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Vanonora shoko ravo</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(2Mako. 13:22)</a:t>
          </a:r>
          <a:endParaRPr lang="es-ES" sz="20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 sz="2000" b="1" dirty="0"/>
            <a:t>Vaivakurudzira pavainge vaita zvakanaka</a:t>
          </a:r>
          <a:br>
            <a:rPr lang="en" sz="2000" b="1" dirty="0"/>
          </a:br>
          <a:r>
            <a:rPr lang="en" sz="2000" b="1" dirty="0"/>
            <a:t>(2Mako. 15:8)</a:t>
          </a:r>
          <a:endParaRPr lang="es-ES" sz="20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fi-FI" sz="2000" b="1" dirty="0"/>
            <a:t>Vaitarisana navo pavainge vaita zvakaipa</a:t>
          </a:r>
          <a:br>
            <a:rPr lang="en" sz="2000" b="1" dirty="0"/>
          </a:br>
          <a:r>
            <a:rPr lang="en" sz="2000" b="1" dirty="0"/>
            <a:t>(1 Madzimambo 21:20)</a:t>
          </a:r>
          <a:endParaRPr lang="es-ES" sz="20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US" sz="2000" b="1" dirty="0" err="1"/>
            <a:t>Vaivazivisa</a:t>
          </a:r>
          <a:r>
            <a:rPr lang="en-US" sz="2000" b="1" dirty="0"/>
            <a:t> </a:t>
          </a:r>
          <a:r>
            <a:rPr lang="en-US" sz="2000" b="1" dirty="0" err="1"/>
            <a:t>nezvechivi</a:t>
          </a:r>
          <a:r>
            <a:rPr lang="en-US" sz="2000" b="1" dirty="0"/>
            <a:t> </a:t>
          </a:r>
          <a:r>
            <a:rPr lang="en-US" sz="2000" b="1" dirty="0" err="1"/>
            <a:t>chavo</a:t>
          </a:r>
          <a:r>
            <a:rPr lang="en" sz="2000" b="1" dirty="0"/>
            <a:t>(Is. 58:1)</a:t>
          </a:r>
          <a:endParaRPr lang="es-ES" sz="20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en-US" sz="2000" b="1" dirty="0" err="1"/>
            <a:t>Vaivadana</a:t>
          </a:r>
          <a:r>
            <a:rPr lang="en-US" sz="2000" b="1" dirty="0"/>
            <a:t> </a:t>
          </a:r>
          <a:r>
            <a:rPr lang="en-US" sz="2000" b="1" dirty="0" err="1"/>
            <a:t>kukutendeuka</a:t>
          </a:r>
          <a:r>
            <a:rPr lang="en" sz="2000" b="1" dirty="0"/>
            <a:t>(Ezekieri 18:32)</a:t>
          </a:r>
          <a:endParaRPr lang="es-ES" sz="20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custLinFactNeighborX="550" custLinFactNeighborY="78">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1" qsCatId="simple" csTypeId="urn:microsoft.com/office/officeart/2005/8/colors/colorful4#1"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en-US" sz="1400" b="1" dirty="0" err="1">
              <a:solidFill>
                <a:schemeClr val="tx1"/>
              </a:solidFill>
            </a:rPr>
            <a:t>Vaigadzira</a:t>
          </a:r>
          <a:r>
            <a:rPr lang="en-US" sz="1400" b="1" dirty="0">
              <a:solidFill>
                <a:schemeClr val="tx1"/>
              </a:solidFill>
            </a:rPr>
            <a:t> </a:t>
          </a:r>
          <a:r>
            <a:rPr lang="en-US" sz="1400" b="1" dirty="0" err="1">
              <a:solidFill>
                <a:schemeClr val="tx1"/>
              </a:solidFill>
            </a:rPr>
            <a:t>zviporofita</a:t>
          </a:r>
          <a:r>
            <a:rPr lang="en-US" sz="1400" b="1" dirty="0">
              <a:solidFill>
                <a:schemeClr val="tx1"/>
              </a:solidFill>
            </a:rPr>
            <a:t> </a:t>
          </a:r>
          <a:r>
            <a:rPr lang="en-US" sz="1400" b="1" dirty="0" err="1">
              <a:solidFill>
                <a:schemeClr val="tx1"/>
              </a:solidFill>
            </a:rPr>
            <a:t>zvavo</a:t>
          </a:r>
          <a:r>
            <a:rPr lang="en-US" sz="1400" b="1" dirty="0">
              <a:solidFill>
                <a:schemeClr val="tx1"/>
              </a:solidFill>
            </a:rPr>
            <a:t> </a:t>
          </a:r>
          <a:r>
            <a:rPr lang="en-US" sz="1400" b="1" dirty="0" err="1">
              <a:solidFill>
                <a:schemeClr val="tx1"/>
              </a:solidFill>
            </a:rPr>
            <a:t>pachavo</a:t>
          </a:r>
          <a:r>
            <a:rPr lang="en" sz="1400" b="1" dirty="0">
              <a:solidFill>
                <a:schemeClr val="tx1"/>
              </a:solidFill>
            </a:rPr>
            <a:t>(Ezek. 13:2, 17)</a:t>
          </a:r>
          <a:endParaRPr lang="en-US" sz="14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fi-FI" sz="1600" b="1" dirty="0">
              <a:solidFill>
                <a:schemeClr val="tx1"/>
              </a:solidFill>
            </a:rPr>
            <a:t>Vaitaura zvaida kunzwa vanhu</a:t>
          </a:r>
          <a:r>
            <a:rPr lang="en" sz="1600" b="1" dirty="0">
              <a:solidFill>
                <a:schemeClr val="tx1"/>
              </a:solidFill>
            </a:rPr>
            <a:t> (Ezekieri 13:16)</a:t>
          </a:r>
          <a:endParaRPr lang="en-US" sz="16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en-US" sz="1600" b="1" dirty="0">
              <a:solidFill>
                <a:schemeClr val="tx1"/>
              </a:solidFill>
            </a:rPr>
            <a:t>Havana </a:t>
          </a:r>
          <a:r>
            <a:rPr lang="en-US" sz="1600" b="1" dirty="0" err="1">
              <a:solidFill>
                <a:schemeClr val="tx1"/>
              </a:solidFill>
            </a:rPr>
            <a:t>kutaura</a:t>
          </a:r>
          <a:r>
            <a:rPr lang="en-US" sz="1600" b="1" dirty="0">
              <a:solidFill>
                <a:schemeClr val="tx1"/>
              </a:solidFill>
            </a:rPr>
            <a:t> </a:t>
          </a:r>
          <a:r>
            <a:rPr lang="en-US" sz="1600" b="1" dirty="0" err="1">
              <a:solidFill>
                <a:schemeClr val="tx1"/>
              </a:solidFill>
            </a:rPr>
            <a:t>zvakaipa</a:t>
          </a:r>
          <a:r>
            <a:rPr lang="en-US" sz="1600" b="1" dirty="0">
              <a:solidFill>
                <a:schemeClr val="tx1"/>
              </a:solidFill>
            </a:rPr>
            <a:t> </a:t>
          </a:r>
          <a:r>
            <a:rPr lang="en-US" sz="1600" b="1" dirty="0" err="1">
              <a:solidFill>
                <a:schemeClr val="tx1"/>
              </a:solidFill>
            </a:rPr>
            <a:t>pamusoro</a:t>
          </a:r>
          <a:r>
            <a:rPr lang="en-US" sz="1600" b="1" dirty="0">
              <a:solidFill>
                <a:schemeClr val="tx1"/>
              </a:solidFill>
            </a:rPr>
            <a:t> </a:t>
          </a:r>
          <a:r>
            <a:rPr lang="en-US" sz="1600" b="1" dirty="0" err="1">
              <a:solidFill>
                <a:schemeClr val="tx1"/>
              </a:solidFill>
            </a:rPr>
            <a:t>pechivi</a:t>
          </a:r>
          <a:r>
            <a:rPr lang="en" sz="1600" b="1" dirty="0">
              <a:solidFill>
                <a:schemeClr val="tx1"/>
              </a:solidFill>
            </a:rPr>
            <a:t>(Ezekieri 13:22)</a:t>
          </a:r>
          <a:endParaRPr lang="en-US" sz="16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en-US" sz="1800" b="1" dirty="0" err="1">
              <a:solidFill>
                <a:schemeClr val="tx1"/>
              </a:solidFill>
            </a:rPr>
            <a:t>Vaitsvaga</a:t>
          </a:r>
          <a:r>
            <a:rPr lang="en-US" sz="1800" b="1" dirty="0">
              <a:solidFill>
                <a:schemeClr val="tx1"/>
              </a:solidFill>
            </a:rPr>
            <a:t> </a:t>
          </a:r>
          <a:r>
            <a:rPr lang="en-US" sz="1800" b="1" dirty="0" err="1">
              <a:solidFill>
                <a:schemeClr val="tx1"/>
              </a:solidFill>
            </a:rPr>
            <a:t>kuwana</a:t>
          </a:r>
          <a:r>
            <a:rPr lang="en-US" sz="1800" b="1" dirty="0">
              <a:solidFill>
                <a:schemeClr val="tx1"/>
              </a:solidFill>
            </a:rPr>
            <a:t> </a:t>
          </a:r>
          <a:r>
            <a:rPr lang="en-US" sz="1800" b="1" dirty="0" err="1">
              <a:solidFill>
                <a:schemeClr val="tx1"/>
              </a:solidFill>
            </a:rPr>
            <a:t>zvinhu</a:t>
          </a:r>
          <a:r>
            <a:rPr lang="en-US" sz="1800" b="1" dirty="0">
              <a:solidFill>
                <a:schemeClr val="tx1"/>
              </a:solidFill>
            </a:rPr>
            <a:t> </a:t>
          </a:r>
          <a:r>
            <a:rPr lang="en-US" sz="1800" b="1" dirty="0" err="1">
              <a:solidFill>
                <a:schemeClr val="tx1"/>
              </a:solidFill>
            </a:rPr>
            <a:t>zvavo</a:t>
          </a:r>
          <a:r>
            <a:rPr lang="en-US" sz="1800" b="1" dirty="0">
              <a:solidFill>
                <a:schemeClr val="tx1"/>
              </a:solidFill>
            </a:rPr>
            <a:t> </a:t>
          </a:r>
          <a:r>
            <a:rPr lang="en-US" sz="1800" b="1" dirty="0" err="1">
              <a:solidFill>
                <a:schemeClr val="tx1"/>
              </a:solidFill>
            </a:rPr>
            <a:t>pachavo</a:t>
          </a:r>
          <a:r>
            <a:rPr lang="en" sz="1800" b="1" dirty="0">
              <a:solidFill>
                <a:schemeClr val="tx1"/>
              </a:solidFill>
            </a:rPr>
            <a:t>(Ezekieri 13:19)</a:t>
          </a:r>
          <a:endParaRPr lang="en-US" sz="18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02788">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b="1" kern="1200" dirty="0" err="1">
              <a:effectLst>
                <a:outerShdw blurRad="38100" dist="38100" dir="2700000" algn="tl">
                  <a:srgbClr val="000000"/>
                </a:outerShdw>
              </a:effectLst>
            </a:rPr>
            <a:t>Ndiani</a:t>
          </a:r>
          <a:r>
            <a:rPr lang="en-US" sz="1800" b="1" kern="1200" dirty="0">
              <a:effectLst>
                <a:outerShdw blurRad="38100" dist="38100" dir="2700000" algn="tl">
                  <a:srgbClr val="000000"/>
                </a:outerShdw>
              </a:effectLst>
            </a:rPr>
            <a:t> </a:t>
          </a:r>
          <a:r>
            <a:rPr lang="en-US" sz="1800" b="1" kern="1200" dirty="0" err="1">
              <a:effectLst>
                <a:outerShdw blurRad="38100" dist="38100" dir="2700000" algn="tl">
                  <a:srgbClr val="000000"/>
                </a:outerShdw>
              </a:effectLst>
            </a:rPr>
            <a:t>aidanirwa</a:t>
          </a:r>
          <a:r>
            <a:rPr lang="en-US" sz="1800" b="1" kern="1200" dirty="0">
              <a:effectLst>
                <a:outerShdw blurRad="38100" dist="38100" dir="2700000" algn="tl">
                  <a:srgbClr val="000000"/>
                </a:outerShdw>
              </a:effectLst>
            </a:rPr>
            <a:t> </a:t>
          </a:r>
          <a:r>
            <a:rPr lang="en-US" sz="1800" b="1" kern="1200" dirty="0" err="1">
              <a:effectLst>
                <a:outerShdw blurRad="38100" dist="38100" dir="2700000" algn="tl">
                  <a:srgbClr val="000000"/>
                </a:outerShdw>
              </a:effectLst>
            </a:rPr>
            <a:t>kuhushumiri</a:t>
          </a:r>
          <a:r>
            <a:rPr lang="en-US" sz="1800" b="1" kern="1200" dirty="0">
              <a:effectLst>
                <a:outerShdw blurRad="38100" dist="38100" dir="2700000" algn="tl">
                  <a:srgbClr val="000000"/>
                </a:outerShdw>
              </a:effectLst>
            </a:rPr>
            <a:t> </a:t>
          </a:r>
          <a:r>
            <a:rPr lang="en-US" sz="1800" b="1" kern="1200" dirty="0" err="1">
              <a:effectLst>
                <a:outerShdw blurRad="38100" dist="38100" dir="2700000" algn="tl">
                  <a:srgbClr val="000000"/>
                </a:outerShdw>
              </a:effectLst>
            </a:rPr>
            <a:t>hwehuprofita</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b="1" kern="1200" dirty="0" err="1">
              <a:effectLst>
                <a:outerShdw blurRad="38100" dist="38100" dir="2700000" algn="tl">
                  <a:srgbClr val="000000"/>
                </a:outerShdw>
              </a:effectLst>
            </a:rPr>
            <a:t>Maporofita</a:t>
          </a:r>
          <a:r>
            <a:rPr lang="en-US" sz="1800" b="1" kern="1200" dirty="0">
              <a:effectLst>
                <a:outerShdw blurRad="38100" dist="38100" dir="2700000" algn="tl">
                  <a:srgbClr val="000000"/>
                </a:outerShdw>
              </a:effectLst>
            </a:rPr>
            <a:t> </a:t>
          </a:r>
          <a:r>
            <a:rPr lang="en-US" sz="1800" b="1" kern="1200" dirty="0" err="1">
              <a:effectLst>
                <a:outerShdw blurRad="38100" dist="38100" dir="2700000" algn="tl">
                  <a:srgbClr val="000000"/>
                </a:outerShdw>
              </a:effectLst>
            </a:rPr>
            <a:t>vaiita</a:t>
          </a:r>
          <a:r>
            <a:rPr lang="en-US" sz="1800" b="1" kern="1200" dirty="0">
              <a:effectLst>
                <a:outerShdw blurRad="38100" dist="38100" dir="2700000" algn="tl">
                  <a:srgbClr val="000000"/>
                </a:outerShdw>
              </a:effectLst>
            </a:rPr>
            <a:t> </a:t>
          </a:r>
          <a:r>
            <a:rPr lang="en-US" sz="1800" b="1" kern="1200" dirty="0" err="1">
              <a:effectLst>
                <a:outerShdw blurRad="38100" dist="38100" dir="2700000" algn="tl">
                  <a:srgbClr val="000000"/>
                </a:outerShdw>
              </a:effectLst>
            </a:rPr>
            <a:t>sei</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US" sz="1800" b="1" kern="1200" dirty="0" err="1">
              <a:effectLst>
                <a:outerShdw blurRad="38100" dist="38100" dir="2700000" algn="tl">
                  <a:srgbClr val="000000"/>
                </a:outerShdw>
              </a:effectLst>
            </a:rPr>
            <a:t>Maporofita</a:t>
          </a:r>
          <a:r>
            <a:rPr lang="en-US" sz="1800" b="1" kern="1200" dirty="0">
              <a:effectLst>
                <a:outerShdw blurRad="38100" dist="38100" dir="2700000" algn="tl">
                  <a:srgbClr val="000000"/>
                </a:outerShdw>
              </a:effectLst>
            </a:rPr>
            <a:t> </a:t>
          </a:r>
          <a:r>
            <a:rPr lang="en-US" sz="1800" b="1" kern="1200" dirty="0" err="1">
              <a:effectLst>
                <a:outerShdw blurRad="38100" dist="38100" dir="2700000" algn="tl">
                  <a:srgbClr val="000000"/>
                </a:outerShdw>
              </a:effectLst>
            </a:rPr>
            <a:t>aiita</a:t>
          </a:r>
          <a:r>
            <a:rPr lang="en-US" sz="1800" b="1" kern="1200" dirty="0">
              <a:effectLst>
                <a:outerShdw blurRad="38100" dist="38100" dir="2700000" algn="tl">
                  <a:srgbClr val="000000"/>
                </a:outerShdw>
              </a:effectLst>
            </a:rPr>
            <a:t> </a:t>
          </a:r>
          <a:r>
            <a:rPr lang="en-US" sz="1800" b="1" kern="1200" dirty="0" err="1">
              <a:effectLst>
                <a:outerShdw blurRad="38100" dist="38100" dir="2700000" algn="tl">
                  <a:srgbClr val="000000"/>
                </a:outerShdw>
              </a:effectLst>
            </a:rPr>
            <a:t>basa</a:t>
          </a:r>
          <a:r>
            <a:rPr lang="en-US" sz="1800" b="1" kern="1200" dirty="0">
              <a:effectLst>
                <a:outerShdw blurRad="38100" dist="38100" dir="2700000" algn="tl">
                  <a:srgbClr val="000000"/>
                </a:outerShdw>
              </a:effectLst>
            </a:rPr>
            <a:t> rei</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it-IT" sz="1800" b="1" kern="1200" dirty="0">
              <a:effectLst>
                <a:outerShdw blurRad="38100" dist="38100" dir="2700000" algn="tl">
                  <a:srgbClr val="000000"/>
                </a:outerShdw>
              </a:effectLst>
            </a:rPr>
            <a:t>Ndeapi madzimai aiva nechipo chekuporofita</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fi-FI" sz="1800" b="1" kern="1200" dirty="0">
              <a:effectLst>
                <a:outerShdw blurRad="38100" dist="38100" dir="2700000" algn="tl">
                  <a:srgbClr val="000000"/>
                </a:outerShdw>
              </a:effectLst>
            </a:rPr>
            <a:t>Maporofita enhema aiva nehunhu hupi</a:t>
          </a:r>
          <a:r>
            <a:rPr lang="en" sz="1800" b="1" kern="1200" dirty="0">
              <a:effectLst>
                <a:outerShdw blurRad="38100" dist="38100" dir="2700000" algn="tl">
                  <a:srgbClr val="000000"/>
                </a:outerShdw>
              </a:effectLst>
            </a:rPr>
            <a:t>?</a:t>
          </a:r>
          <a:endParaRPr lang="en-US"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78098"/>
          <a:ext cx="2641948" cy="405281"/>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Nemadzimambo</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14517" y="-78098"/>
        <a:ext cx="2641948" cy="405281"/>
      </dsp:txXfrm>
    </dsp:sp>
    <dsp:sp modelId="{DE916DB0-9BB6-48A9-BFF3-35B5FFCB431D}">
      <dsp:nvSpPr>
        <dsp:cNvPr id="0" name=""/>
        <dsp:cNvSpPr/>
      </dsp:nvSpPr>
      <dsp:spPr>
        <a:xfrm>
          <a:off x="14517" y="329229"/>
          <a:ext cx="2641948" cy="3458699"/>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 sz="2000" b="1" kern="1200" dirty="0"/>
            <a:t>Vaivazodza</a:t>
          </a:r>
          <a:br>
            <a:rPr lang="en" sz="2000" b="1" kern="1200" dirty="0"/>
          </a:br>
          <a:r>
            <a:rPr lang="en" sz="2000" b="1" kern="1200" dirty="0"/>
            <a:t>(1 Madz 19:16)</a:t>
          </a:r>
          <a:endParaRPr lang="es-ES" sz="2000" kern="1200" dirty="0"/>
        </a:p>
        <a:p>
          <a:pPr marL="266700" lvl="1" indent="0" algn="l" defTabSz="889000">
            <a:lnSpc>
              <a:spcPct val="90000"/>
            </a:lnSpc>
            <a:spcBef>
              <a:spcPct val="0"/>
            </a:spcBef>
            <a:spcAft>
              <a:spcPct val="15000"/>
            </a:spcAft>
            <a:buNone/>
          </a:pPr>
          <a:r>
            <a:rPr lang="en" sz="2000" b="1" kern="1200" dirty="0"/>
            <a:t>Vaivakurudzira pavainge vaita zvakanaka</a:t>
          </a:r>
          <a:br>
            <a:rPr lang="en" sz="2000" b="1" kern="1200" dirty="0"/>
          </a:br>
          <a:r>
            <a:rPr lang="en" sz="2000" b="1" kern="1200" dirty="0"/>
            <a:t>(2Mako. 15:8)</a:t>
          </a:r>
          <a:endParaRPr lang="es-ES" sz="2000" kern="1200" dirty="0"/>
        </a:p>
        <a:p>
          <a:pPr marL="266700" lvl="1" indent="0" algn="l" defTabSz="889000">
            <a:lnSpc>
              <a:spcPct val="90000"/>
            </a:lnSpc>
            <a:spcBef>
              <a:spcPct val="0"/>
            </a:spcBef>
            <a:spcAft>
              <a:spcPct val="15000"/>
            </a:spcAft>
            <a:buNone/>
          </a:pPr>
          <a:r>
            <a:rPr lang="fi-FI" sz="2000" b="1" kern="1200" dirty="0"/>
            <a:t>Vaitarisana navo pavainge vaita zvakaipa</a:t>
          </a:r>
          <a:br>
            <a:rPr lang="en" sz="2000" b="1" kern="1200" dirty="0"/>
          </a:br>
          <a:r>
            <a:rPr lang="en" sz="2000" b="1" kern="1200" dirty="0"/>
            <a:t>(1 Madzimambo 21:20)</a:t>
          </a:r>
          <a:endParaRPr lang="es-ES" sz="2000" kern="1200" dirty="0"/>
        </a:p>
      </dsp:txBody>
      <dsp:txXfrm>
        <a:off x="14517" y="329229"/>
        <a:ext cx="2641948" cy="3458699"/>
      </dsp:txXfrm>
    </dsp:sp>
    <dsp:sp modelId="{457CBF1E-15F2-4D01-AB7E-076D7A96F0B9}">
      <dsp:nvSpPr>
        <dsp:cNvPr id="0" name=""/>
        <dsp:cNvSpPr/>
      </dsp:nvSpPr>
      <dsp:spPr>
        <a:xfrm>
          <a:off x="3025977" y="0"/>
          <a:ext cx="2639368" cy="409375"/>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Nemapirisiti</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25977" y="0"/>
        <a:ext cx="2639368" cy="409375"/>
      </dsp:txXfrm>
    </dsp:sp>
    <dsp:sp modelId="{04C60BD0-E465-45DD-864B-0D8C1C3C4F09}">
      <dsp:nvSpPr>
        <dsp:cNvPr id="0" name=""/>
        <dsp:cNvSpPr/>
      </dsp:nvSpPr>
      <dsp:spPr>
        <a:xfrm>
          <a:off x="3025977" y="409375"/>
          <a:ext cx="2639368" cy="3300455"/>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fi-FI" sz="2000" b="1" kern="1200" dirty="0">
              <a:solidFill>
                <a:prstClr val="black">
                  <a:hueOff val="0"/>
                  <a:satOff val="0"/>
                  <a:lumOff val="0"/>
                  <a:alphaOff val="0"/>
                </a:prstClr>
              </a:solidFill>
              <a:latin typeface="Aptos" panose="02110004020202020204"/>
              <a:ea typeface="+mn-ea"/>
              <a:cs typeface="+mn-cs"/>
            </a:rPr>
            <a:t>Vaitarisana navo pavainge vaita zvakaipa</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(Maraki 2:1-2)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3025977" y="409375"/>
        <a:ext cx="2639368" cy="3300455"/>
      </dsp:txXfrm>
    </dsp:sp>
    <dsp:sp modelId="{C448F219-B8A8-42B4-A6CF-DB14E610DA1A}">
      <dsp:nvSpPr>
        <dsp:cNvPr id="0" name=""/>
        <dsp:cNvSpPr/>
      </dsp:nvSpPr>
      <dsp:spPr>
        <a:xfrm>
          <a:off x="6034856" y="0"/>
          <a:ext cx="2639368" cy="409375"/>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With the people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4856" y="0"/>
        <a:ext cx="2639368" cy="409375"/>
      </dsp:txXfrm>
    </dsp:sp>
    <dsp:sp modelId="{1C67A4CD-D8D9-4790-9FCB-FE35047E44B9}">
      <dsp:nvSpPr>
        <dsp:cNvPr id="0" name=""/>
        <dsp:cNvSpPr/>
      </dsp:nvSpPr>
      <dsp:spPr>
        <a:xfrm>
          <a:off x="6034856" y="409375"/>
          <a:ext cx="2639368" cy="3300455"/>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89000">
            <a:lnSpc>
              <a:spcPct val="90000"/>
            </a:lnSpc>
            <a:spcBef>
              <a:spcPct val="0"/>
            </a:spcBef>
            <a:spcAft>
              <a:spcPct val="15000"/>
            </a:spcAft>
            <a:buNone/>
          </a:pPr>
          <a:r>
            <a:rPr lang="en-US" sz="2000" b="1" kern="1200" dirty="0" err="1"/>
            <a:t>Vaivadzidzisa</a:t>
          </a:r>
          <a:r>
            <a:rPr lang="en-US" sz="2000" b="1" kern="1200" dirty="0"/>
            <a:t> </a:t>
          </a:r>
          <a:r>
            <a:rPr lang="en-US" sz="2000" b="1" kern="1200" dirty="0" err="1"/>
            <a:t>nzira</a:t>
          </a:r>
          <a:r>
            <a:rPr lang="en-US" sz="2000" b="1" kern="1200" dirty="0"/>
            <a:t> </a:t>
          </a:r>
          <a:r>
            <a:rPr lang="en-US" sz="2000" b="1" kern="1200" dirty="0" err="1"/>
            <a:t>dzaMwari</a:t>
          </a:r>
          <a:r>
            <a:rPr lang="en" sz="2000" b="1" kern="1200" dirty="0"/>
            <a:t> (Micah 6:8)</a:t>
          </a:r>
          <a:endParaRPr lang="es-ES" sz="2000" kern="1200" dirty="0"/>
        </a:p>
        <a:p>
          <a:pPr marL="266700" lvl="1" indent="0" algn="l" defTabSz="889000">
            <a:lnSpc>
              <a:spcPct val="90000"/>
            </a:lnSpc>
            <a:spcBef>
              <a:spcPct val="0"/>
            </a:spcBef>
            <a:spcAft>
              <a:spcPct val="15000"/>
            </a:spcAft>
            <a:buNone/>
          </a:pPr>
          <a:r>
            <a:rPr lang="en-US" sz="2000" b="1" kern="1200" dirty="0" err="1"/>
            <a:t>Vaivazivisa</a:t>
          </a:r>
          <a:r>
            <a:rPr lang="en-US" sz="2000" b="1" kern="1200" dirty="0"/>
            <a:t> </a:t>
          </a:r>
          <a:r>
            <a:rPr lang="en-US" sz="2000" b="1" kern="1200" dirty="0" err="1"/>
            <a:t>nezvechivi</a:t>
          </a:r>
          <a:r>
            <a:rPr lang="en-US" sz="2000" b="1" kern="1200" dirty="0"/>
            <a:t> </a:t>
          </a:r>
          <a:r>
            <a:rPr lang="en-US" sz="2000" b="1" kern="1200" dirty="0" err="1"/>
            <a:t>chavo</a:t>
          </a:r>
          <a:r>
            <a:rPr lang="en" sz="2000" b="1" kern="1200" dirty="0"/>
            <a:t>(Is. 58:1)</a:t>
          </a:r>
          <a:endParaRPr lang="es-ES" sz="2000" kern="1200" dirty="0"/>
        </a:p>
        <a:p>
          <a:pPr marL="266700" lvl="1" indent="0" algn="l" defTabSz="889000">
            <a:lnSpc>
              <a:spcPct val="90000"/>
            </a:lnSpc>
            <a:spcBef>
              <a:spcPct val="0"/>
            </a:spcBef>
            <a:spcAft>
              <a:spcPct val="15000"/>
            </a:spcAft>
            <a:buNone/>
          </a:pPr>
          <a:r>
            <a:rPr lang="en-US" sz="2000" b="1" kern="1200" dirty="0" err="1"/>
            <a:t>Vaivadana</a:t>
          </a:r>
          <a:r>
            <a:rPr lang="en-US" sz="2000" b="1" kern="1200" dirty="0"/>
            <a:t> </a:t>
          </a:r>
          <a:r>
            <a:rPr lang="en-US" sz="2000" b="1" kern="1200" dirty="0" err="1"/>
            <a:t>kukutendeuka</a:t>
          </a:r>
          <a:r>
            <a:rPr lang="en" sz="2000" b="1" kern="1200" dirty="0"/>
            <a:t>(Ezekieri 18:32)</a:t>
          </a:r>
          <a:endParaRPr lang="es-ES" sz="2000" kern="1200" dirty="0"/>
        </a:p>
      </dsp:txBody>
      <dsp:txXfrm>
        <a:off x="6034856" y="409375"/>
        <a:ext cx="2639368" cy="3300455"/>
      </dsp:txXfrm>
    </dsp:sp>
    <dsp:sp modelId="{596D6B8B-4CCC-48AC-963F-1A7F5F80423C}">
      <dsp:nvSpPr>
        <dsp:cNvPr id="0" name=""/>
        <dsp:cNvSpPr/>
      </dsp:nvSpPr>
      <dsp:spPr>
        <a:xfrm>
          <a:off x="9043736" y="0"/>
          <a:ext cx="2639368" cy="409375"/>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Nesu</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3736" y="0"/>
        <a:ext cx="2639368" cy="409375"/>
      </dsp:txXfrm>
    </dsp:sp>
    <dsp:sp modelId="{7C107A4B-B9C0-4C78-B580-4E5C3CAE4211}">
      <dsp:nvSpPr>
        <dsp:cNvPr id="0" name=""/>
        <dsp:cNvSpPr/>
      </dsp:nvSpPr>
      <dsp:spPr>
        <a:xfrm>
          <a:off x="9058253" y="409375"/>
          <a:ext cx="2639368" cy="3300455"/>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en" sz="2000" b="1" kern="1200" dirty="0">
              <a:solidFill>
                <a:prstClr val="black">
                  <a:hueOff val="0"/>
                  <a:satOff val="0"/>
                  <a:lumOff val="0"/>
                  <a:alphaOff val="0"/>
                </a:prstClr>
              </a:solidFill>
              <a:latin typeface="Aptos" panose="02110004020202020204"/>
              <a:ea typeface="+mn-ea"/>
              <a:cs typeface="+mn-cs"/>
            </a:rPr>
            <a:t>Vanonora shoko ravo</a:t>
          </a:r>
          <a:br>
            <a:rPr lang="en" sz="2000" b="1" kern="1200" dirty="0">
              <a:solidFill>
                <a:prstClr val="black">
                  <a:hueOff val="0"/>
                  <a:satOff val="0"/>
                  <a:lumOff val="0"/>
                  <a:alphaOff val="0"/>
                </a:prstClr>
              </a:solidFill>
              <a:latin typeface="Aptos" panose="02110004020202020204"/>
              <a:ea typeface="+mn-ea"/>
              <a:cs typeface="+mn-cs"/>
            </a:rPr>
          </a:br>
          <a:r>
            <a:rPr lang="en" sz="2000" b="1" kern="1200" dirty="0">
              <a:solidFill>
                <a:prstClr val="black">
                  <a:hueOff val="0"/>
                  <a:satOff val="0"/>
                  <a:lumOff val="0"/>
                  <a:alphaOff val="0"/>
                </a:prstClr>
              </a:solidFill>
              <a:latin typeface="Aptos" panose="02110004020202020204"/>
              <a:ea typeface="+mn-ea"/>
              <a:cs typeface="+mn-cs"/>
            </a:rPr>
            <a:t>(2Mako. 13:22)</a:t>
          </a:r>
          <a:endParaRPr lang="es-ES" sz="2000" b="1" kern="1200" dirty="0">
            <a:solidFill>
              <a:prstClr val="black">
                <a:hueOff val="0"/>
                <a:satOff val="0"/>
                <a:lumOff val="0"/>
                <a:alphaOff val="0"/>
              </a:prstClr>
            </a:solidFill>
            <a:latin typeface="Aptos" panose="02110004020202020204"/>
            <a:ea typeface="+mn-ea"/>
            <a:cs typeface="+mn-cs"/>
          </a:endParaRPr>
        </a:p>
      </dsp:txBody>
      <dsp:txXfrm>
        <a:off x="9058253" y="409375"/>
        <a:ext cx="2639368" cy="33004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b="1" kern="1200" dirty="0" err="1">
              <a:solidFill>
                <a:schemeClr val="tx1"/>
              </a:solidFill>
            </a:rPr>
            <a:t>Vaigadzira</a:t>
          </a:r>
          <a:r>
            <a:rPr lang="en-US" sz="1400" b="1" kern="1200" dirty="0">
              <a:solidFill>
                <a:schemeClr val="tx1"/>
              </a:solidFill>
            </a:rPr>
            <a:t> </a:t>
          </a:r>
          <a:r>
            <a:rPr lang="en-US" sz="1400" b="1" kern="1200" dirty="0" err="1">
              <a:solidFill>
                <a:schemeClr val="tx1"/>
              </a:solidFill>
            </a:rPr>
            <a:t>zviporofita</a:t>
          </a:r>
          <a:r>
            <a:rPr lang="en-US" sz="1400" b="1" kern="1200" dirty="0">
              <a:solidFill>
                <a:schemeClr val="tx1"/>
              </a:solidFill>
            </a:rPr>
            <a:t> </a:t>
          </a:r>
          <a:r>
            <a:rPr lang="en-US" sz="1400" b="1" kern="1200" dirty="0" err="1">
              <a:solidFill>
                <a:schemeClr val="tx1"/>
              </a:solidFill>
            </a:rPr>
            <a:t>zvavo</a:t>
          </a:r>
          <a:r>
            <a:rPr lang="en-US" sz="1400" b="1" kern="1200" dirty="0">
              <a:solidFill>
                <a:schemeClr val="tx1"/>
              </a:solidFill>
            </a:rPr>
            <a:t> </a:t>
          </a:r>
          <a:r>
            <a:rPr lang="en-US" sz="1400" b="1" kern="1200" dirty="0" err="1">
              <a:solidFill>
                <a:schemeClr val="tx1"/>
              </a:solidFill>
            </a:rPr>
            <a:t>pachavo</a:t>
          </a:r>
          <a:r>
            <a:rPr lang="en" sz="1400" b="1" kern="1200" dirty="0">
              <a:solidFill>
                <a:schemeClr val="tx1"/>
              </a:solidFill>
            </a:rPr>
            <a:t>(Ezek. 13:2, 17)</a:t>
          </a:r>
          <a:endParaRPr lang="en-US" sz="1400" kern="1200" noProof="0" dirty="0">
            <a:solidFill>
              <a:schemeClr val="tx1"/>
            </a:solidFill>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fi-FI" sz="1600" b="1" kern="1200" dirty="0">
              <a:solidFill>
                <a:schemeClr val="tx1"/>
              </a:solidFill>
            </a:rPr>
            <a:t>Vaitaura zvaida kunzwa vanhu</a:t>
          </a:r>
          <a:r>
            <a:rPr lang="en" sz="1600" b="1" kern="1200" dirty="0">
              <a:solidFill>
                <a:schemeClr val="tx1"/>
              </a:solidFill>
            </a:rPr>
            <a:t> (Ezekieri 13:16)</a:t>
          </a:r>
          <a:endParaRPr lang="en-US" sz="1600" kern="1200" noProof="0" dirty="0">
            <a:solidFill>
              <a:schemeClr val="tx1"/>
            </a:solidFill>
          </a:endParaRPr>
        </a:p>
      </dsp:txBody>
      <dsp:txXfrm>
        <a:off x="435028" y="397368"/>
        <a:ext cx="6183771" cy="308882"/>
      </dsp:txXfrm>
    </dsp:sp>
    <dsp:sp modelId="{644D4322-20C0-4BC5-B361-96DEF3A3933E}">
      <dsp:nvSpPr>
        <dsp:cNvPr id="0" name=""/>
        <dsp:cNvSpPr/>
      </dsp:nvSpPr>
      <dsp:spPr>
        <a:xfrm>
          <a:off x="1025813" y="775516"/>
          <a:ext cx="6922812"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Havana </a:t>
          </a:r>
          <a:r>
            <a:rPr lang="en-US" sz="1600" b="1" kern="1200" dirty="0" err="1">
              <a:solidFill>
                <a:schemeClr val="tx1"/>
              </a:solidFill>
            </a:rPr>
            <a:t>kutaura</a:t>
          </a:r>
          <a:r>
            <a:rPr lang="en-US" sz="1600" b="1" kern="1200" dirty="0">
              <a:solidFill>
                <a:schemeClr val="tx1"/>
              </a:solidFill>
            </a:rPr>
            <a:t> </a:t>
          </a:r>
          <a:r>
            <a:rPr lang="en-US" sz="1600" b="1" kern="1200" dirty="0" err="1">
              <a:solidFill>
                <a:schemeClr val="tx1"/>
              </a:solidFill>
            </a:rPr>
            <a:t>zvakaipa</a:t>
          </a:r>
          <a:r>
            <a:rPr lang="en-US" sz="1600" b="1" kern="1200" dirty="0">
              <a:solidFill>
                <a:schemeClr val="tx1"/>
              </a:solidFill>
            </a:rPr>
            <a:t> </a:t>
          </a:r>
          <a:r>
            <a:rPr lang="en-US" sz="1600" b="1" kern="1200" dirty="0" err="1">
              <a:solidFill>
                <a:schemeClr val="tx1"/>
              </a:solidFill>
            </a:rPr>
            <a:t>pamusoro</a:t>
          </a:r>
          <a:r>
            <a:rPr lang="en-US" sz="1600" b="1" kern="1200" dirty="0">
              <a:solidFill>
                <a:schemeClr val="tx1"/>
              </a:solidFill>
            </a:rPr>
            <a:t> </a:t>
          </a:r>
          <a:r>
            <a:rPr lang="en-US" sz="1600" b="1" kern="1200" dirty="0" err="1">
              <a:solidFill>
                <a:schemeClr val="tx1"/>
              </a:solidFill>
            </a:rPr>
            <a:t>pechivi</a:t>
          </a:r>
          <a:r>
            <a:rPr lang="en" sz="1600" b="1" kern="1200" dirty="0">
              <a:solidFill>
                <a:schemeClr val="tx1"/>
              </a:solidFill>
            </a:rPr>
            <a:t>(Ezekieri 13:22)</a:t>
          </a:r>
          <a:endParaRPr lang="en-US" sz="1600" kern="1200" noProof="0" dirty="0">
            <a:solidFill>
              <a:schemeClr val="tx1"/>
            </a:solidFill>
          </a:endParaRPr>
        </a:p>
      </dsp:txBody>
      <dsp:txXfrm>
        <a:off x="1035423" y="785126"/>
        <a:ext cx="6113247"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err="1">
              <a:solidFill>
                <a:schemeClr val="tx1"/>
              </a:solidFill>
            </a:rPr>
            <a:t>Vaitsvaga</a:t>
          </a:r>
          <a:r>
            <a:rPr lang="en-US" sz="1800" b="1" kern="1200" dirty="0">
              <a:solidFill>
                <a:schemeClr val="tx1"/>
              </a:solidFill>
            </a:rPr>
            <a:t> </a:t>
          </a:r>
          <a:r>
            <a:rPr lang="en-US" sz="1800" b="1" kern="1200" dirty="0" err="1">
              <a:solidFill>
                <a:schemeClr val="tx1"/>
              </a:solidFill>
            </a:rPr>
            <a:t>kuwana</a:t>
          </a:r>
          <a:r>
            <a:rPr lang="en-US" sz="1800" b="1" kern="1200" dirty="0">
              <a:solidFill>
                <a:schemeClr val="tx1"/>
              </a:solidFill>
            </a:rPr>
            <a:t> </a:t>
          </a:r>
          <a:r>
            <a:rPr lang="en-US" sz="1800" b="1" kern="1200" dirty="0" err="1">
              <a:solidFill>
                <a:schemeClr val="tx1"/>
              </a:solidFill>
            </a:rPr>
            <a:t>zvinhu</a:t>
          </a:r>
          <a:r>
            <a:rPr lang="en-US" sz="1800" b="1" kern="1200" dirty="0">
              <a:solidFill>
                <a:schemeClr val="tx1"/>
              </a:solidFill>
            </a:rPr>
            <a:t> </a:t>
          </a:r>
          <a:r>
            <a:rPr lang="en-US" sz="1800" b="1" kern="1200" dirty="0" err="1">
              <a:solidFill>
                <a:schemeClr val="tx1"/>
              </a:solidFill>
            </a:rPr>
            <a:t>zvavo</a:t>
          </a:r>
          <a:r>
            <a:rPr lang="en-US" sz="1800" b="1" kern="1200" dirty="0">
              <a:solidFill>
                <a:schemeClr val="tx1"/>
              </a:solidFill>
            </a:rPr>
            <a:t> </a:t>
          </a:r>
          <a:r>
            <a:rPr lang="en-US" sz="1800" b="1" kern="1200" dirty="0" err="1">
              <a:solidFill>
                <a:schemeClr val="tx1"/>
              </a:solidFill>
            </a:rPr>
            <a:t>pachavo</a:t>
          </a:r>
          <a:r>
            <a:rPr lang="en" sz="1800" b="1" kern="1200" dirty="0">
              <a:solidFill>
                <a:schemeClr val="tx1"/>
              </a:solidFill>
            </a:rPr>
            <a:t>(Ezekieri 13:19)</a:t>
          </a:r>
          <a:endParaRPr lang="en-US" sz="1800" kern="1200" noProof="0" dirty="0">
            <a:solidFill>
              <a:schemeClr val="tx1"/>
            </a:solidFill>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15/10/2026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15/10/2026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10.jpg"/><Relationship Id="rId5" Type="http://schemas.openxmlformats.org/officeDocument/2006/relationships/image" Target="../media/image9.jpe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algn="ctr"/>
            <a:r>
              <a:rPr lang="en-US" sz="4000" b="1" spc="300" noProof="0" dirty="0">
                <a:ln w="13462">
                  <a:noFill/>
                  <a:prstDash val="solid"/>
                </a:ln>
                <a:solidFill>
                  <a:schemeClr val="accent2">
                    <a:lumMod val="60000"/>
                    <a:lumOff val="40000"/>
                  </a:schemeClr>
                </a:solidFill>
                <a:effectLst>
                  <a:outerShdw dist="50800" dir="2700000" algn="bl" rotWithShape="0">
                    <a:srgbClr val="663300"/>
                  </a:outerShdw>
                </a:effectLst>
              </a:rPr>
              <a:t>MAPOROFITA EMUTESTAMENTE YAKARE</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830997"/>
          </a:xfrm>
          <a:prstGeom prst="rect">
            <a:avLst/>
          </a:prstGeom>
          <a:noFill/>
        </p:spPr>
        <p:txBody>
          <a:bodyPr wrap="square" rtlCol="0">
            <a:spAutoFit/>
          </a:bodyPr>
          <a:lstStyle/>
          <a:p>
            <a:pPr algn="ctr"/>
            <a:r>
              <a:rPr lang="en-US" sz="1600" b="1" noProof="0" dirty="0" err="1">
                <a:solidFill>
                  <a:srgbClr val="D5CDC0"/>
                </a:solidFill>
                <a:effectLst>
                  <a:outerShdw blurRad="38100" dist="38100" dir="2700000" algn="tl">
                    <a:srgbClr val="000000">
                      <a:alpha val="43137"/>
                    </a:srgbClr>
                  </a:outerShdw>
                </a:effectLst>
              </a:rPr>
              <a:t>Chidzidzo</a:t>
            </a:r>
            <a:r>
              <a:rPr lang="en-US" sz="1600" b="1" noProof="0" dirty="0">
                <a:solidFill>
                  <a:srgbClr val="D5CDC0"/>
                </a:solidFill>
                <a:effectLst>
                  <a:outerShdw blurRad="38100" dist="38100" dir="2700000" algn="tl">
                    <a:srgbClr val="000000">
                      <a:alpha val="43137"/>
                    </a:srgbClr>
                  </a:outerShdw>
                </a:effectLst>
              </a:rPr>
              <a:t> 3 cha </a:t>
            </a:r>
            <a:r>
              <a:rPr lang="en-US" sz="1600" b="1" noProof="0" dirty="0" err="1">
                <a:solidFill>
                  <a:srgbClr val="D5CDC0"/>
                </a:solidFill>
                <a:effectLst>
                  <a:outerShdw blurRad="38100" dist="38100" dir="2700000" algn="tl">
                    <a:srgbClr val="000000">
                      <a:alpha val="43137"/>
                    </a:srgbClr>
                  </a:outerShdw>
                </a:effectLst>
              </a:rPr>
              <a:t>Gumiguru</a:t>
            </a:r>
            <a:r>
              <a:rPr lang="en-US" sz="1600" b="1" noProof="0" dirty="0">
                <a:solidFill>
                  <a:srgbClr val="D5CDC0"/>
                </a:solidFill>
                <a:effectLst>
                  <a:outerShdw blurRad="38100" dist="38100" dir="2700000" algn="tl">
                    <a:srgbClr val="000000">
                      <a:alpha val="43137"/>
                    </a:srgbClr>
                  </a:outerShdw>
                </a:effectLst>
              </a:rPr>
              <a:t> 17, 2026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4124206"/>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lang="en-US" sz="2600" b="1" dirty="0" err="1">
                <a:solidFill>
                  <a:srgbClr val="CC3399">
                    <a:lumMod val="50000"/>
                  </a:srgbClr>
                </a:solidFill>
                <a:latin typeface="Comic Sans MS" panose="030F0702030302020204" pitchFamily="66" charset="0"/>
              </a:rPr>
              <a:t>Jehoshafati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akamira</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akati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Cindinzwai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imi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ʋaJuda</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nemi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mugere</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Jerusarema</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tendai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Jehova</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Mŋari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wenyu</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mugosimbiswa</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tendai</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ʋaprofita</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ʋake</a:t>
            </a:r>
            <a:r>
              <a:rPr lang="en-US" sz="2600" b="1" dirty="0">
                <a:solidFill>
                  <a:srgbClr val="CC3399">
                    <a:lumMod val="50000"/>
                  </a:srgbClr>
                </a:solidFill>
                <a:latin typeface="Comic Sans MS" panose="030F0702030302020204" pitchFamily="66" charset="0"/>
              </a:rPr>
              <a:t>, </a:t>
            </a:r>
            <a:r>
              <a:rPr lang="en-US" sz="2600" b="1" dirty="0" err="1">
                <a:solidFill>
                  <a:srgbClr val="CC3399">
                    <a:lumMod val="50000"/>
                  </a:srgbClr>
                </a:solidFill>
                <a:latin typeface="Comic Sans MS" panose="030F0702030302020204" pitchFamily="66" charset="0"/>
              </a:rPr>
              <a:t>mugokunda</a:t>
            </a:r>
            <a:r>
              <a:rPr lang="en-US" sz="2600" b="1" dirty="0">
                <a:solidFill>
                  <a:srgbClr val="CC3399">
                    <a:lumMod val="50000"/>
                  </a:srgbClr>
                </a:solidFill>
                <a:latin typeface="Comic Sans MS" panose="030F0702030302020204" pitchFamily="66" charset="0"/>
              </a:rPr>
              <a:t>.”</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a:t>
            </a:r>
            <a:r>
              <a:rPr kumimoji="0" lang="es-ES" sz="18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Makoronike</a:t>
            </a: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3660888635"/>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8020049" cy="923330"/>
          </a:xfrm>
          <a:prstGeom prst="rect">
            <a:avLst/>
          </a:prstGeom>
          <a:noFill/>
        </p:spPr>
        <p:txBody>
          <a:bodyPr wrap="square" rtlCol="0">
            <a:spAutoFit/>
          </a:bodyPr>
          <a:lstStyle/>
          <a:p>
            <a:pPr>
              <a:spcBef>
                <a:spcPts val="600"/>
              </a:spcBef>
            </a:pPr>
            <a:r>
              <a:rPr lang="en-US" b="1" dirty="0" err="1"/>
              <a:t>Mumazuva</a:t>
            </a:r>
            <a:r>
              <a:rPr lang="en-US" b="1" dirty="0"/>
              <a:t> </a:t>
            </a:r>
            <a:r>
              <a:rPr lang="en-US" b="1" dirty="0" err="1"/>
              <a:t>eTestamende</a:t>
            </a:r>
            <a:r>
              <a:rPr lang="en-US" b="1" dirty="0"/>
              <a:t> </a:t>
            </a:r>
            <a:r>
              <a:rPr lang="en-US" b="1" dirty="0" err="1"/>
              <a:t>Yekare</a:t>
            </a:r>
            <a:r>
              <a:rPr lang="en-US" b="1" dirty="0"/>
              <a:t>, </a:t>
            </a:r>
            <a:r>
              <a:rPr lang="en-US" b="1" dirty="0" err="1"/>
              <a:t>vanhu</a:t>
            </a:r>
            <a:r>
              <a:rPr lang="en-US" b="1" dirty="0"/>
              <a:t> </a:t>
            </a:r>
            <a:r>
              <a:rPr lang="en-US" b="1" dirty="0" err="1"/>
              <a:t>vaiwana</a:t>
            </a:r>
            <a:r>
              <a:rPr lang="en-US" b="1" dirty="0"/>
              <a:t> </a:t>
            </a:r>
            <a:r>
              <a:rPr lang="en-US" b="1" dirty="0" err="1"/>
              <a:t>mashoko</a:t>
            </a:r>
            <a:r>
              <a:rPr lang="en-US" b="1" dirty="0"/>
              <a:t> </a:t>
            </a:r>
            <a:r>
              <a:rPr lang="en-US" b="1" dirty="0" err="1"/>
              <a:t>kubva</a:t>
            </a:r>
            <a:r>
              <a:rPr lang="en-US" b="1" dirty="0"/>
              <a:t> </a:t>
            </a:r>
            <a:r>
              <a:rPr lang="en-US" b="1" dirty="0" err="1"/>
              <a:t>kuna</a:t>
            </a:r>
            <a:r>
              <a:rPr lang="en-US" b="1" dirty="0"/>
              <a:t> </a:t>
            </a:r>
            <a:r>
              <a:rPr lang="en-US" b="1" dirty="0" err="1"/>
              <a:t>Mwari</a:t>
            </a:r>
            <a:r>
              <a:rPr lang="en-US" b="1" dirty="0"/>
              <a:t> </a:t>
            </a:r>
            <a:r>
              <a:rPr lang="en-US" b="1" dirty="0" err="1"/>
              <a:t>kuti</a:t>
            </a:r>
            <a:r>
              <a:rPr lang="en-US" b="1" dirty="0"/>
              <a:t> </a:t>
            </a:r>
            <a:r>
              <a:rPr lang="en-US" b="1" dirty="0" err="1"/>
              <a:t>vaaudze</a:t>
            </a:r>
            <a:r>
              <a:rPr lang="en-US" b="1" dirty="0"/>
              <a:t> </a:t>
            </a:r>
            <a:r>
              <a:rPr lang="en-US" b="1" dirty="0" err="1"/>
              <a:t>vamwe</a:t>
            </a:r>
            <a:r>
              <a:rPr lang="en-US" b="1" dirty="0"/>
              <a:t> </a:t>
            </a:r>
            <a:r>
              <a:rPr lang="en-US" b="1" dirty="0" err="1"/>
              <a:t>vaizi</a:t>
            </a:r>
            <a:r>
              <a:rPr lang="en-US" b="1" dirty="0"/>
              <a:t> </a:t>
            </a:r>
            <a:r>
              <a:rPr lang="en-US" b="1" dirty="0" err="1"/>
              <a:t>vaoni</a:t>
            </a:r>
            <a:r>
              <a:rPr lang="en-US" b="1" dirty="0"/>
              <a:t> kana </a:t>
            </a:r>
            <a:r>
              <a:rPr lang="en-US" b="1" dirty="0" err="1"/>
              <a:t>kuti</a:t>
            </a:r>
            <a:r>
              <a:rPr lang="en-US" b="1" dirty="0"/>
              <a:t> </a:t>
            </a:r>
            <a:r>
              <a:rPr lang="en-US" b="1" dirty="0" err="1"/>
              <a:t>vaporofita</a:t>
            </a:r>
            <a:r>
              <a:rPr lang="en-US" b="1" dirty="0"/>
              <a:t>(1 Sam. 9:9).</a:t>
            </a:r>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646331"/>
          </a:xfrm>
          <a:prstGeom prst="rect">
            <a:avLst/>
          </a:prstGeom>
          <a:noFill/>
        </p:spPr>
        <p:txBody>
          <a:bodyPr wrap="square">
            <a:spAutoFit/>
          </a:bodyPr>
          <a:lstStyle/>
          <a:p>
            <a:pPr lvl="0">
              <a:spcBef>
                <a:spcPts val="600"/>
              </a:spcBef>
              <a:defRPr/>
            </a:pPr>
            <a:r>
              <a:rPr lang="en-US" b="1" dirty="0">
                <a:solidFill>
                  <a:prstClr val="black"/>
                </a:solidFill>
              </a:rPr>
              <a:t>But there were also false prophets who spoke “</a:t>
            </a:r>
            <a:r>
              <a:rPr lang="en-US" b="1" dirty="0" err="1">
                <a:solidFill>
                  <a:prstClr val="black"/>
                </a:solidFill>
              </a:rPr>
              <a:t>ʋanotaura</a:t>
            </a:r>
            <a:r>
              <a:rPr lang="en-US" b="1" dirty="0">
                <a:solidFill>
                  <a:prstClr val="black"/>
                </a:solidFill>
              </a:rPr>
              <a:t> ɀ</a:t>
            </a:r>
            <a:r>
              <a:rPr lang="en-US" b="1" dirty="0" err="1">
                <a:solidFill>
                  <a:prstClr val="black"/>
                </a:solidFill>
              </a:rPr>
              <a:t>aʋakaʋona</a:t>
            </a:r>
            <a:r>
              <a:rPr lang="en-US" b="1" dirty="0">
                <a:solidFill>
                  <a:prstClr val="black"/>
                </a:solidFill>
              </a:rPr>
              <a:t> </a:t>
            </a:r>
            <a:r>
              <a:rPr lang="en-US" b="1" dirty="0" err="1">
                <a:solidFill>
                  <a:prstClr val="black"/>
                </a:solidFill>
              </a:rPr>
              <a:t>pamŋoyo</a:t>
            </a:r>
            <a:r>
              <a:rPr lang="en-US" b="1" dirty="0">
                <a:solidFill>
                  <a:prstClr val="black"/>
                </a:solidFill>
              </a:rPr>
              <a:t> </a:t>
            </a:r>
            <a:r>
              <a:rPr lang="en-US" b="1" dirty="0" err="1">
                <a:solidFill>
                  <a:prstClr val="black"/>
                </a:solidFill>
              </a:rPr>
              <a:t>yaʋo</a:t>
            </a:r>
            <a:r>
              <a:rPr lang="en-US" b="1" dirty="0">
                <a:solidFill>
                  <a:prstClr val="black"/>
                </a:solidFill>
              </a:rPr>
              <a:t>” (Jer. 23:16).</a:t>
            </a: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099660"/>
            <a:ext cx="7896227" cy="1477328"/>
          </a:xfrm>
          <a:prstGeom prst="rect">
            <a:avLst/>
          </a:prstGeom>
          <a:noFill/>
        </p:spPr>
        <p:txBody>
          <a:bodyPr wrap="square">
            <a:spAutoFit/>
          </a:bodyPr>
          <a:lstStyle/>
          <a:p>
            <a:pPr lvl="0">
              <a:spcBef>
                <a:spcPts val="600"/>
              </a:spcBef>
              <a:defRPr/>
            </a:pPr>
            <a:r>
              <a:rPr lang="en-US" b="1" dirty="0" err="1">
                <a:solidFill>
                  <a:prstClr val="black"/>
                </a:solidFill>
              </a:rPr>
              <a:t>Vaigona</a:t>
            </a:r>
            <a:r>
              <a:rPr lang="en-US" b="1" dirty="0">
                <a:solidFill>
                  <a:prstClr val="black"/>
                </a:solidFill>
              </a:rPr>
              <a:t> </a:t>
            </a:r>
            <a:r>
              <a:rPr lang="en-US" b="1" dirty="0" err="1">
                <a:solidFill>
                  <a:prstClr val="black"/>
                </a:solidFill>
              </a:rPr>
              <a:t>kuziva</a:t>
            </a:r>
            <a:r>
              <a:rPr lang="en-US" b="1" dirty="0">
                <a:solidFill>
                  <a:prstClr val="black"/>
                </a:solidFill>
              </a:rPr>
              <a:t> </a:t>
            </a:r>
            <a:r>
              <a:rPr lang="en-US" b="1" dirty="0" err="1">
                <a:solidFill>
                  <a:prstClr val="black"/>
                </a:solidFill>
              </a:rPr>
              <a:t>zvinhu</a:t>
            </a:r>
            <a:r>
              <a:rPr lang="en-US" b="1" dirty="0">
                <a:solidFill>
                  <a:prstClr val="black"/>
                </a:solidFill>
              </a:rPr>
              <a:t> </a:t>
            </a:r>
            <a:r>
              <a:rPr lang="en-US" b="1" dirty="0" err="1">
                <a:solidFill>
                  <a:prstClr val="black"/>
                </a:solidFill>
              </a:rPr>
              <a:t>zvakavanzika</a:t>
            </a:r>
            <a:r>
              <a:rPr lang="en-US" b="1" dirty="0">
                <a:solidFill>
                  <a:prstClr val="black"/>
                </a:solidFill>
              </a:rPr>
              <a:t>, </a:t>
            </a:r>
            <a:r>
              <a:rPr lang="en-US" b="1" dirty="0" err="1">
                <a:solidFill>
                  <a:prstClr val="black"/>
                </a:solidFill>
              </a:rPr>
              <a:t>kunyange</a:t>
            </a:r>
            <a:r>
              <a:rPr lang="en-US" b="1" dirty="0">
                <a:solidFill>
                  <a:prstClr val="black"/>
                </a:solidFill>
              </a:rPr>
              <a:t> </a:t>
            </a:r>
            <a:r>
              <a:rPr lang="en-US" b="1" dirty="0" err="1">
                <a:solidFill>
                  <a:prstClr val="black"/>
                </a:solidFill>
              </a:rPr>
              <a:t>izvo</a:t>
            </a:r>
            <a:r>
              <a:rPr lang="en-US" b="1" dirty="0">
                <a:solidFill>
                  <a:prstClr val="black"/>
                </a:solidFill>
              </a:rPr>
              <a:t> </a:t>
            </a:r>
            <a:r>
              <a:rPr lang="en-US" b="1" dirty="0" err="1">
                <a:solidFill>
                  <a:prstClr val="black"/>
                </a:solidFill>
              </a:rPr>
              <a:t>zvaizoitika</a:t>
            </a:r>
            <a:r>
              <a:rPr lang="en-US" b="1" dirty="0">
                <a:solidFill>
                  <a:prstClr val="black"/>
                </a:solidFill>
              </a:rPr>
              <a:t> </a:t>
            </a:r>
            <a:r>
              <a:rPr lang="en-US" b="1" dirty="0" err="1">
                <a:solidFill>
                  <a:prstClr val="black"/>
                </a:solidFill>
              </a:rPr>
              <a:t>mune</a:t>
            </a:r>
            <a:r>
              <a:rPr lang="en-US" b="1" dirty="0">
                <a:solidFill>
                  <a:prstClr val="black"/>
                </a:solidFill>
              </a:rPr>
              <a:t> </a:t>
            </a:r>
            <a:r>
              <a:rPr lang="en-US" b="1" dirty="0" err="1">
                <a:solidFill>
                  <a:prstClr val="black"/>
                </a:solidFill>
              </a:rPr>
              <a:t>ramangwana</a:t>
            </a:r>
            <a:r>
              <a:rPr lang="en-US" b="1" dirty="0">
                <a:solidFill>
                  <a:prstClr val="black"/>
                </a:solidFill>
              </a:rPr>
              <a:t> (1 </a:t>
            </a:r>
            <a:r>
              <a:rPr lang="en-US" b="1" dirty="0" err="1">
                <a:solidFill>
                  <a:prstClr val="black"/>
                </a:solidFill>
              </a:rPr>
              <a:t>Samueri</a:t>
            </a:r>
            <a:r>
              <a:rPr lang="en-US" b="1" dirty="0">
                <a:solidFill>
                  <a:prstClr val="black"/>
                </a:solidFill>
              </a:rPr>
              <a:t> 9:6), </a:t>
            </a:r>
            <a:r>
              <a:rPr lang="en-US" b="1" dirty="0" err="1">
                <a:solidFill>
                  <a:prstClr val="black"/>
                </a:solidFill>
              </a:rPr>
              <a:t>asi</a:t>
            </a:r>
            <a:r>
              <a:rPr lang="en-US" b="1" dirty="0">
                <a:solidFill>
                  <a:prstClr val="black"/>
                </a:solidFill>
              </a:rPr>
              <a:t> </a:t>
            </a:r>
            <a:r>
              <a:rPr lang="en-US" b="1" dirty="0" err="1">
                <a:solidFill>
                  <a:prstClr val="black"/>
                </a:solidFill>
              </a:rPr>
              <a:t>basa</a:t>
            </a:r>
            <a:r>
              <a:rPr lang="en-US" b="1" dirty="0">
                <a:solidFill>
                  <a:prstClr val="black"/>
                </a:solidFill>
              </a:rPr>
              <a:t> </a:t>
            </a:r>
            <a:r>
              <a:rPr lang="en-US" b="1" dirty="0" err="1">
                <a:solidFill>
                  <a:prstClr val="black"/>
                </a:solidFill>
              </a:rPr>
              <a:t>ravo</a:t>
            </a:r>
            <a:r>
              <a:rPr lang="en-US" b="1" dirty="0">
                <a:solidFill>
                  <a:prstClr val="black"/>
                </a:solidFill>
              </a:rPr>
              <a:t> </a:t>
            </a:r>
            <a:r>
              <a:rPr lang="en-US" b="1" dirty="0" err="1">
                <a:solidFill>
                  <a:prstClr val="black"/>
                </a:solidFill>
              </a:rPr>
              <a:t>rakanga</a:t>
            </a:r>
            <a:r>
              <a:rPr lang="en-US" b="1" dirty="0">
                <a:solidFill>
                  <a:prstClr val="black"/>
                </a:solidFill>
              </a:rPr>
              <a:t> </a:t>
            </a:r>
            <a:r>
              <a:rPr lang="en-US" b="1" dirty="0" err="1">
                <a:solidFill>
                  <a:prstClr val="black"/>
                </a:solidFill>
              </a:rPr>
              <a:t>risingagumiri</a:t>
            </a:r>
            <a:r>
              <a:rPr lang="en-US" b="1" dirty="0">
                <a:solidFill>
                  <a:prstClr val="black"/>
                </a:solidFill>
              </a:rPr>
              <a:t> </a:t>
            </a:r>
            <a:r>
              <a:rPr lang="en-US" b="1" dirty="0" err="1">
                <a:solidFill>
                  <a:prstClr val="black"/>
                </a:solidFill>
              </a:rPr>
              <a:t>ipapo</a:t>
            </a:r>
            <a:r>
              <a:rPr lang="en-US" b="1" dirty="0">
                <a:solidFill>
                  <a:prstClr val="black"/>
                </a:solidFill>
              </a:rPr>
              <a:t>; </a:t>
            </a:r>
            <a:r>
              <a:rPr lang="en-US" b="1" dirty="0" err="1">
                <a:solidFill>
                  <a:prstClr val="black"/>
                </a:solidFill>
              </a:rPr>
              <a:t>raisanganisira</a:t>
            </a:r>
            <a:r>
              <a:rPr lang="en-US" b="1" dirty="0">
                <a:solidFill>
                  <a:prstClr val="black"/>
                </a:solidFill>
              </a:rPr>
              <a:t> </a:t>
            </a:r>
            <a:r>
              <a:rPr lang="en-US" b="1" dirty="0" err="1">
                <a:solidFill>
                  <a:prstClr val="black"/>
                </a:solidFill>
              </a:rPr>
              <a:t>zvakawanda</a:t>
            </a:r>
            <a:r>
              <a:rPr lang="en-US" b="1" dirty="0">
                <a:solidFill>
                  <a:prstClr val="black"/>
                </a:solidFill>
              </a:rPr>
              <a:t> </a:t>
            </a:r>
            <a:r>
              <a:rPr lang="en-US" b="1" dirty="0" err="1">
                <a:solidFill>
                  <a:prstClr val="black"/>
                </a:solidFill>
              </a:rPr>
              <a:t>kupfuura</a:t>
            </a:r>
            <a:r>
              <a:rPr lang="en-US" b="1" dirty="0">
                <a:solidFill>
                  <a:prstClr val="black"/>
                </a:solidFill>
              </a:rPr>
              <a:t> </a:t>
            </a:r>
            <a:r>
              <a:rPr lang="en-US" b="1" dirty="0" err="1">
                <a:solidFill>
                  <a:prstClr val="black"/>
                </a:solidFill>
              </a:rPr>
              <a:t>izvozvo</a:t>
            </a:r>
            <a:r>
              <a:rPr lang="en-US" b="1" dirty="0">
                <a:solidFill>
                  <a:prstClr val="black"/>
                </a:solidFill>
              </a:rPr>
              <a:t>. </a:t>
            </a:r>
            <a:r>
              <a:rPr lang="en-US" b="1" dirty="0" err="1">
                <a:solidFill>
                  <a:prstClr val="black"/>
                </a:solidFill>
              </a:rPr>
              <a:t>Chokwadi</a:t>
            </a:r>
            <a:r>
              <a:rPr lang="en-US" b="1" dirty="0">
                <a:solidFill>
                  <a:prstClr val="black"/>
                </a:solidFill>
              </a:rPr>
              <a:t>, </a:t>
            </a:r>
            <a:r>
              <a:rPr lang="en-US" b="1" dirty="0" err="1">
                <a:solidFill>
                  <a:prstClr val="black"/>
                </a:solidFill>
              </a:rPr>
              <a:t>kugona</a:t>
            </a:r>
            <a:r>
              <a:rPr lang="en-US" b="1" dirty="0">
                <a:solidFill>
                  <a:prstClr val="black"/>
                </a:solidFill>
              </a:rPr>
              <a:t> </a:t>
            </a:r>
            <a:r>
              <a:rPr lang="en-US" b="1" dirty="0" err="1">
                <a:solidFill>
                  <a:prstClr val="black"/>
                </a:solidFill>
              </a:rPr>
              <a:t>uku</a:t>
            </a:r>
            <a:r>
              <a:rPr lang="en-US" b="1" dirty="0">
                <a:solidFill>
                  <a:prstClr val="black"/>
                </a:solidFill>
              </a:rPr>
              <a:t> </a:t>
            </a:r>
            <a:r>
              <a:rPr lang="en-US" b="1" dirty="0" err="1">
                <a:solidFill>
                  <a:prstClr val="black"/>
                </a:solidFill>
              </a:rPr>
              <a:t>kwakanga</a:t>
            </a:r>
            <a:r>
              <a:rPr lang="en-US" b="1" dirty="0">
                <a:solidFill>
                  <a:prstClr val="black"/>
                </a:solidFill>
              </a:rPr>
              <a:t> </a:t>
            </a:r>
            <a:r>
              <a:rPr lang="en-US" b="1" dirty="0" err="1">
                <a:solidFill>
                  <a:prstClr val="black"/>
                </a:solidFill>
              </a:rPr>
              <a:t>kusiri</a:t>
            </a:r>
            <a:r>
              <a:rPr lang="en-US" b="1" dirty="0">
                <a:solidFill>
                  <a:prstClr val="black"/>
                </a:solidFill>
              </a:rPr>
              <a:t> </a:t>
            </a:r>
            <a:r>
              <a:rPr lang="en-US" b="1" dirty="0" err="1">
                <a:solidFill>
                  <a:prstClr val="black"/>
                </a:solidFill>
              </a:rPr>
              <a:t>kwavo</a:t>
            </a:r>
            <a:r>
              <a:rPr lang="en-US" b="1" dirty="0">
                <a:solidFill>
                  <a:prstClr val="black"/>
                </a:solidFill>
              </a:rPr>
              <a:t> </a:t>
            </a:r>
            <a:r>
              <a:rPr lang="en-US" b="1" dirty="0" err="1">
                <a:solidFill>
                  <a:prstClr val="black"/>
                </a:solidFill>
              </a:rPr>
              <a:t>pachavo</a:t>
            </a:r>
            <a:r>
              <a:rPr lang="en-US" b="1" dirty="0">
                <a:solidFill>
                  <a:prstClr val="black"/>
                </a:solidFill>
              </a:rPr>
              <a:t>, </a:t>
            </a:r>
            <a:r>
              <a:rPr lang="en-US" b="1" dirty="0" err="1">
                <a:solidFill>
                  <a:prstClr val="black"/>
                </a:solidFill>
              </a:rPr>
              <a:t>asi</a:t>
            </a:r>
            <a:r>
              <a:rPr lang="en-US" b="1" dirty="0">
                <a:solidFill>
                  <a:prstClr val="black"/>
                </a:solidFill>
              </a:rPr>
              <a:t> </a:t>
            </a:r>
            <a:r>
              <a:rPr lang="en-US" b="1" dirty="0" err="1">
                <a:solidFill>
                  <a:prstClr val="black"/>
                </a:solidFill>
              </a:rPr>
              <a:t>kwaibva</a:t>
            </a:r>
            <a:r>
              <a:rPr lang="en-US" b="1" dirty="0">
                <a:solidFill>
                  <a:prstClr val="black"/>
                </a:solidFill>
              </a:rPr>
              <a:t> </a:t>
            </a:r>
            <a:r>
              <a:rPr lang="en-US" b="1" dirty="0" err="1">
                <a:solidFill>
                  <a:prstClr val="black"/>
                </a:solidFill>
              </a:rPr>
              <a:t>kuna</a:t>
            </a:r>
            <a:r>
              <a:rPr lang="en-US" b="1" dirty="0">
                <a:solidFill>
                  <a:prstClr val="black"/>
                </a:solidFill>
              </a:rPr>
              <a:t> </a:t>
            </a:r>
            <a:r>
              <a:rPr lang="en-US" b="1" dirty="0" err="1">
                <a:solidFill>
                  <a:prstClr val="black"/>
                </a:solidFill>
              </a:rPr>
              <a:t>Mwari</a:t>
            </a:r>
            <a:r>
              <a:rPr lang="en-US" b="1" dirty="0">
                <a:solidFill>
                  <a:prstClr val="black"/>
                </a:solidFill>
              </a:rPr>
              <a:t>.</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584775"/>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200" b="1" dirty="0">
                <a:ln w="22225">
                  <a:noFill/>
                  <a:prstDash val="solid"/>
                </a:ln>
                <a:solidFill>
                  <a:srgbClr val="FFFF75"/>
                </a:solidFill>
                <a:effectLst>
                  <a:outerShdw blurRad="38100" dist="38100" dir="2700000" algn="tl">
                    <a:srgbClr val="000000">
                      <a:alpha val="43137"/>
                    </a:srgbClr>
                  </a:outerShdw>
                </a:effectLst>
              </a:rPr>
              <a:t>NDIANI AIDANIRWA KUHUSHUMIRI HWEHUPROFITA?</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Eria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wakaŋga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ari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munhu</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wakaita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sesu</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akanyeŋgetera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nomunyeŋgetero</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kuti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mvura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irege</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kunaya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ikasanaya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panyika</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makore</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matatu</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nemŋedzi</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mitanhat</a:t>
            </a:r>
            <a:r>
              <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a:t>
            </a:r>
            <a:r>
              <a:rPr lang="en-US" sz="1400" b="1" dirty="0" err="1">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Jakobho</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 5:17)</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328232"/>
            <a:ext cx="6033160" cy="1661993"/>
          </a:xfrm>
          <a:prstGeom prst="rect">
            <a:avLst/>
          </a:prstGeom>
          <a:noFill/>
        </p:spPr>
        <p:txBody>
          <a:bodyPr wrap="square" rtlCol="0">
            <a:spAutoFit/>
          </a:bodyPr>
          <a:lstStyle/>
          <a:p>
            <a:pPr>
              <a:spcBef>
                <a:spcPts val="600"/>
              </a:spcBef>
            </a:pPr>
            <a:r>
              <a:rPr lang="en-US" sz="1400" b="1" dirty="0" err="1"/>
              <a:t>Tinogona</a:t>
            </a:r>
            <a:r>
              <a:rPr lang="en-US" sz="1400" b="1" dirty="0"/>
              <a:t> </a:t>
            </a:r>
            <a:r>
              <a:rPr lang="en-US" sz="1400" b="1" dirty="0" err="1"/>
              <a:t>kuwira</a:t>
            </a:r>
            <a:r>
              <a:rPr lang="en-US" sz="1400" b="1" dirty="0"/>
              <a:t> </a:t>
            </a:r>
            <a:r>
              <a:rPr lang="en-US" sz="1400" b="1" dirty="0" err="1"/>
              <a:t>mukukanganisa</a:t>
            </a:r>
            <a:r>
              <a:rPr lang="en-US" sz="1400" b="1" dirty="0"/>
              <a:t> </a:t>
            </a:r>
            <a:r>
              <a:rPr lang="en-US" sz="1400" b="1" dirty="0" err="1"/>
              <a:t>kwekufunga</a:t>
            </a:r>
            <a:r>
              <a:rPr lang="en-US" sz="1400" b="1" dirty="0"/>
              <a:t> </a:t>
            </a:r>
            <a:r>
              <a:rPr lang="en-US" sz="1400" b="1" dirty="0" err="1"/>
              <a:t>kuti</a:t>
            </a:r>
            <a:r>
              <a:rPr lang="en-US" sz="1400" b="1" dirty="0"/>
              <a:t> </a:t>
            </a:r>
            <a:r>
              <a:rPr lang="en-US" sz="1400" b="1" dirty="0" err="1"/>
              <a:t>vaporofita</a:t>
            </a:r>
            <a:r>
              <a:rPr lang="en-US" sz="1400" b="1" dirty="0"/>
              <a:t> </a:t>
            </a:r>
            <a:r>
              <a:rPr lang="en-US" sz="1400" b="1" dirty="0" err="1"/>
              <a:t>vaiva</a:t>
            </a:r>
            <a:r>
              <a:rPr lang="en-US" sz="1400" b="1" dirty="0"/>
              <a:t> “</a:t>
            </a:r>
            <a:r>
              <a:rPr lang="en-US" sz="1400" b="1" dirty="0" err="1"/>
              <a:t>vanhu</a:t>
            </a:r>
            <a:r>
              <a:rPr lang="en-US" sz="1400" b="1" dirty="0"/>
              <a:t> vane </a:t>
            </a:r>
            <a:r>
              <a:rPr lang="en-US" sz="1400" b="1" dirty="0" err="1"/>
              <a:t>simba</a:t>
            </a:r>
            <a:r>
              <a:rPr lang="en-US" sz="1400" b="1" dirty="0"/>
              <a:t> guru </a:t>
            </a:r>
            <a:r>
              <a:rPr lang="en-US" sz="1400" b="1" dirty="0" err="1"/>
              <a:t>risinganzwisisike</a:t>
            </a:r>
            <a:r>
              <a:rPr lang="en-US" sz="1400" b="1" dirty="0"/>
              <a:t>.” </a:t>
            </a:r>
            <a:r>
              <a:rPr lang="en-US" sz="1400" b="1" dirty="0" err="1"/>
              <a:t>Asi</a:t>
            </a:r>
            <a:r>
              <a:rPr lang="en-US" sz="1400" b="1" dirty="0"/>
              <a:t> </a:t>
            </a:r>
            <a:r>
              <a:rPr lang="en-US" sz="1400" b="1" dirty="0" err="1"/>
              <a:t>Mozisi</a:t>
            </a:r>
            <a:r>
              <a:rPr lang="en-US" sz="1400" b="1" dirty="0"/>
              <a:t> </a:t>
            </a:r>
            <a:r>
              <a:rPr lang="en-US" sz="1400" b="1" dirty="0" err="1"/>
              <a:t>akapa</a:t>
            </a:r>
            <a:r>
              <a:rPr lang="en-US" sz="1400" b="1" dirty="0"/>
              <a:t> </a:t>
            </a:r>
            <a:r>
              <a:rPr lang="en-US" sz="1400" b="1" dirty="0" err="1"/>
              <a:t>chikonzero</a:t>
            </a:r>
            <a:r>
              <a:rPr lang="en-US" sz="1400" b="1" dirty="0"/>
              <a:t> </a:t>
            </a:r>
            <a:r>
              <a:rPr lang="en-US" sz="1400" b="1" dirty="0" err="1"/>
              <a:t>chekuti</a:t>
            </a:r>
            <a:r>
              <a:rPr lang="en-US" sz="1400" b="1" dirty="0"/>
              <a:t> </a:t>
            </a:r>
            <a:r>
              <a:rPr lang="en-US" sz="1400" b="1" dirty="0" err="1"/>
              <a:t>aisagona</a:t>
            </a:r>
            <a:r>
              <a:rPr lang="en-US" sz="1400" b="1" dirty="0"/>
              <a:t> </a:t>
            </a:r>
            <a:r>
              <a:rPr lang="en-US" sz="1400" b="1" dirty="0" err="1"/>
              <a:t>kutaura</a:t>
            </a:r>
            <a:r>
              <a:rPr lang="en-US" sz="1400" b="1" dirty="0"/>
              <a:t> </a:t>
            </a:r>
            <a:r>
              <a:rPr lang="en-US" sz="1400" b="1" dirty="0" err="1"/>
              <a:t>zvakanaka</a:t>
            </a:r>
            <a:r>
              <a:rPr lang="en-US" sz="1400" b="1" dirty="0"/>
              <a:t> (</a:t>
            </a:r>
            <a:r>
              <a:rPr lang="en-US" sz="1400" b="1" dirty="0" err="1"/>
              <a:t>Ekisodho</a:t>
            </a:r>
            <a:r>
              <a:rPr lang="en-US" sz="1400" b="1" dirty="0"/>
              <a:t> 4:10); </a:t>
            </a:r>
            <a:r>
              <a:rPr lang="en-US" sz="1400" b="1" dirty="0" err="1"/>
              <a:t>Isaya</a:t>
            </a:r>
            <a:r>
              <a:rPr lang="en-US" sz="1400" b="1" dirty="0"/>
              <a:t> </a:t>
            </a:r>
            <a:r>
              <a:rPr lang="en-US" sz="1400" b="1" dirty="0" err="1"/>
              <a:t>akati</a:t>
            </a:r>
            <a:r>
              <a:rPr lang="en-US" sz="1400" b="1" dirty="0"/>
              <a:t> </a:t>
            </a:r>
            <a:r>
              <a:rPr lang="en-US" sz="1400" b="1" dirty="0" err="1"/>
              <a:t>aiva</a:t>
            </a:r>
            <a:r>
              <a:rPr lang="en-US" sz="1400" b="1" dirty="0"/>
              <a:t> </a:t>
            </a:r>
            <a:r>
              <a:rPr lang="en-US" sz="1400" b="1" dirty="0" err="1"/>
              <a:t>nemiromo</a:t>
            </a:r>
            <a:r>
              <a:rPr lang="en-US" sz="1400" b="1" dirty="0"/>
              <a:t> </a:t>
            </a:r>
            <a:r>
              <a:rPr lang="en-US" sz="1400" b="1" dirty="0" err="1"/>
              <a:t>isina</a:t>
            </a:r>
            <a:r>
              <a:rPr lang="en-US" sz="1400" b="1" dirty="0"/>
              <a:t> </a:t>
            </a:r>
            <a:r>
              <a:rPr lang="en-US" sz="1400" b="1" dirty="0" err="1"/>
              <a:t>kuchena</a:t>
            </a:r>
            <a:r>
              <a:rPr lang="en-US" sz="1400" b="1" dirty="0"/>
              <a:t> (</a:t>
            </a:r>
            <a:r>
              <a:rPr lang="en-US" sz="1400" b="1" dirty="0" err="1"/>
              <a:t>Isaya</a:t>
            </a:r>
            <a:r>
              <a:rPr lang="en-US" sz="1400" b="1" dirty="0"/>
              <a:t> 6:5); </a:t>
            </a:r>
            <a:r>
              <a:rPr lang="en-US" sz="1400" b="1" dirty="0" err="1"/>
              <a:t>Jeremiya</a:t>
            </a:r>
            <a:r>
              <a:rPr lang="en-US" sz="1400" b="1" dirty="0"/>
              <a:t> </a:t>
            </a:r>
            <a:r>
              <a:rPr lang="en-US" sz="1400" b="1" dirty="0" err="1"/>
              <a:t>akafunga</a:t>
            </a:r>
            <a:r>
              <a:rPr lang="en-US" sz="1400" b="1" dirty="0"/>
              <a:t> </a:t>
            </a:r>
            <a:r>
              <a:rPr lang="en-US" sz="1400" b="1" dirty="0" err="1"/>
              <a:t>kuti</a:t>
            </a:r>
            <a:r>
              <a:rPr lang="en-US" sz="1400" b="1" dirty="0"/>
              <a:t> </a:t>
            </a:r>
            <a:r>
              <a:rPr lang="en-US" sz="1400" b="1" dirty="0" err="1"/>
              <a:t>aiva</a:t>
            </a:r>
            <a:r>
              <a:rPr lang="en-US" sz="1400" b="1" dirty="0"/>
              <a:t> </a:t>
            </a:r>
            <a:r>
              <a:rPr lang="en-US" sz="1400" b="1" dirty="0" err="1"/>
              <a:t>mudiki</a:t>
            </a:r>
            <a:r>
              <a:rPr lang="en-US" sz="1400" b="1" dirty="0"/>
              <a:t> </a:t>
            </a:r>
            <a:r>
              <a:rPr lang="en-US" sz="1400" b="1" dirty="0" err="1"/>
              <a:t>zvikuru</a:t>
            </a:r>
            <a:r>
              <a:rPr lang="en-US" sz="1400" b="1" dirty="0"/>
              <a:t> </a:t>
            </a:r>
            <a:r>
              <a:rPr lang="en-US" sz="1400" b="1" dirty="0" err="1"/>
              <a:t>pabasa</a:t>
            </a:r>
            <a:r>
              <a:rPr lang="en-US" sz="1400" b="1" dirty="0"/>
              <a:t> </a:t>
            </a:r>
            <a:r>
              <a:rPr lang="en-US" sz="1400" b="1" dirty="0" err="1"/>
              <a:t>iroro</a:t>
            </a:r>
            <a:r>
              <a:rPr lang="en-US" sz="1200" b="1" dirty="0"/>
              <a:t>(Jer</a:t>
            </a:r>
            <a:r>
              <a:rPr lang="en-US" sz="1400" b="1" dirty="0"/>
              <a:t>.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343525" y="4126571"/>
            <a:ext cx="4999401" cy="1077218"/>
          </a:xfrm>
          <a:prstGeom prst="rect">
            <a:avLst/>
          </a:prstGeom>
          <a:noFill/>
        </p:spPr>
        <p:txBody>
          <a:bodyPr wrap="square">
            <a:spAutoFit/>
          </a:bodyPr>
          <a:lstStyle/>
          <a:p>
            <a:pPr>
              <a:spcBef>
                <a:spcPts val="600"/>
              </a:spcBef>
            </a:pPr>
            <a:r>
              <a:rPr lang="en-US" sz="1600" b="1" dirty="0" err="1"/>
              <a:t>Mushure</a:t>
            </a:r>
            <a:r>
              <a:rPr lang="en-US" sz="1600" b="1" dirty="0"/>
              <a:t> </a:t>
            </a:r>
            <a:r>
              <a:rPr lang="en-US" sz="1600" b="1" dirty="0" err="1"/>
              <a:t>mekuita</a:t>
            </a:r>
            <a:r>
              <a:rPr lang="en-US" sz="1600" b="1" dirty="0"/>
              <a:t> </a:t>
            </a:r>
            <a:r>
              <a:rPr lang="en-US" sz="1600" b="1" dirty="0" err="1"/>
              <a:t>chishamiso</a:t>
            </a:r>
            <a:r>
              <a:rPr lang="en-US" sz="1600" b="1" dirty="0"/>
              <a:t> </a:t>
            </a:r>
            <a:r>
              <a:rPr lang="en-US" sz="1600" b="1" dirty="0" err="1"/>
              <a:t>chikuru</a:t>
            </a:r>
            <a:r>
              <a:rPr lang="en-US" sz="1600" b="1" dirty="0"/>
              <a:t>, </a:t>
            </a:r>
            <a:r>
              <a:rPr lang="en-US" sz="1600" b="1" dirty="0" err="1"/>
              <a:t>Eria</a:t>
            </a:r>
            <a:r>
              <a:rPr lang="en-US" sz="1600" b="1" dirty="0"/>
              <a:t> </a:t>
            </a:r>
            <a:r>
              <a:rPr lang="en-US" sz="1600" b="1" dirty="0" err="1"/>
              <a:t>akapunzika</a:t>
            </a:r>
            <a:r>
              <a:rPr lang="en-US" sz="1600" b="1" dirty="0"/>
              <a:t> </a:t>
            </a:r>
            <a:r>
              <a:rPr lang="en-US" sz="1600" b="1" dirty="0" err="1"/>
              <a:t>pasi</a:t>
            </a:r>
            <a:r>
              <a:rPr lang="en-US" sz="1600" b="1" dirty="0"/>
              <a:t> </a:t>
            </a:r>
            <a:r>
              <a:rPr lang="en-US" sz="1600" b="1" dirty="0" err="1"/>
              <a:t>nekutyisidzirwa</a:t>
            </a:r>
            <a:r>
              <a:rPr lang="en-US" sz="1600" b="1" dirty="0"/>
              <a:t> </a:t>
            </a:r>
            <a:r>
              <a:rPr lang="en-US" sz="1600" b="1" dirty="0" err="1"/>
              <a:t>nerufu</a:t>
            </a:r>
            <a:r>
              <a:rPr lang="en-US" sz="1600" b="1" dirty="0"/>
              <a:t> </a:t>
            </a:r>
            <a:r>
              <a:rPr lang="en-US" sz="1600" b="1" dirty="0" err="1"/>
              <a:t>kubva</a:t>
            </a:r>
            <a:r>
              <a:rPr lang="en-US" sz="1600" b="1" dirty="0"/>
              <a:t> </a:t>
            </a:r>
            <a:r>
              <a:rPr lang="en-US" sz="1600" b="1" dirty="0" err="1"/>
              <a:t>kuna</a:t>
            </a:r>
            <a:r>
              <a:rPr lang="en-US" sz="1600" b="1" dirty="0"/>
              <a:t> </a:t>
            </a:r>
            <a:r>
              <a:rPr lang="en-US" sz="1600" b="1" dirty="0" err="1"/>
              <a:t>Mambokadzi</a:t>
            </a:r>
            <a:r>
              <a:rPr lang="en-US" sz="1600" b="1" dirty="0"/>
              <a:t> </a:t>
            </a:r>
            <a:r>
              <a:rPr lang="en-US" sz="1600" b="1" dirty="0" err="1"/>
              <a:t>Jezebheri</a:t>
            </a:r>
            <a:r>
              <a:rPr lang="en-US" sz="1600" b="1" dirty="0"/>
              <a:t> (1 </a:t>
            </a:r>
            <a:r>
              <a:rPr lang="en-US" sz="1600" b="1" dirty="0" err="1"/>
              <a:t>Madzimambo</a:t>
            </a:r>
            <a:r>
              <a:rPr lang="en-US" sz="1600" b="1" dirty="0"/>
              <a:t> 19:2-4).</a:t>
            </a:r>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8">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2959448"/>
            <a:ext cx="6159389" cy="1477328"/>
          </a:xfrm>
          <a:prstGeom prst="rect">
            <a:avLst/>
          </a:prstGeom>
          <a:noFill/>
        </p:spPr>
        <p:txBody>
          <a:bodyPr wrap="square">
            <a:spAutoFit/>
          </a:bodyPr>
          <a:lstStyle/>
          <a:p>
            <a:pPr lvl="0">
              <a:spcBef>
                <a:spcPts val="600"/>
              </a:spcBef>
              <a:defRPr/>
            </a:pPr>
            <a:r>
              <a:rPr lang="en-US" b="1" dirty="0" err="1">
                <a:solidFill>
                  <a:prstClr val="black"/>
                </a:solidFill>
              </a:rPr>
              <a:t>Erija</a:t>
            </a:r>
            <a:r>
              <a:rPr lang="en-US" b="1" dirty="0">
                <a:solidFill>
                  <a:prstClr val="black"/>
                </a:solidFill>
              </a:rPr>
              <a:t>, </a:t>
            </a:r>
            <a:r>
              <a:rPr lang="en-US" b="1" dirty="0" err="1">
                <a:solidFill>
                  <a:prstClr val="black"/>
                </a:solidFill>
              </a:rPr>
              <a:t>uyo</a:t>
            </a:r>
            <a:r>
              <a:rPr lang="en-US" b="1" dirty="0">
                <a:solidFill>
                  <a:prstClr val="black"/>
                </a:solidFill>
              </a:rPr>
              <a:t> </a:t>
            </a:r>
            <a:r>
              <a:rPr lang="en-US" b="1" dirty="0" err="1">
                <a:solidFill>
                  <a:prstClr val="black"/>
                </a:solidFill>
              </a:rPr>
              <a:t>akashinga</a:t>
            </a:r>
            <a:r>
              <a:rPr lang="en-US" b="1" dirty="0">
                <a:solidFill>
                  <a:prstClr val="black"/>
                </a:solidFill>
              </a:rPr>
              <a:t> </a:t>
            </a:r>
            <a:r>
              <a:rPr lang="en-US" b="1" dirty="0" err="1">
                <a:solidFill>
                  <a:prstClr val="black"/>
                </a:solidFill>
              </a:rPr>
              <a:t>kutyisidzira</a:t>
            </a:r>
            <a:r>
              <a:rPr lang="en-US" b="1" dirty="0">
                <a:solidFill>
                  <a:prstClr val="black"/>
                </a:solidFill>
              </a:rPr>
              <a:t> Mambo </a:t>
            </a:r>
            <a:r>
              <a:rPr lang="en-US" b="1" dirty="0" err="1">
                <a:solidFill>
                  <a:prstClr val="black"/>
                </a:solidFill>
              </a:rPr>
              <a:t>Ahabhi</a:t>
            </a:r>
            <a:r>
              <a:rPr lang="en-US" b="1" dirty="0">
                <a:solidFill>
                  <a:prstClr val="black"/>
                </a:solidFill>
              </a:rPr>
              <a:t> </a:t>
            </a:r>
            <a:r>
              <a:rPr lang="en-US" b="1" dirty="0" err="1">
                <a:solidFill>
                  <a:prstClr val="black"/>
                </a:solidFill>
              </a:rPr>
              <a:t>nenyaya</a:t>
            </a:r>
            <a:r>
              <a:rPr lang="en-US" b="1" dirty="0">
                <a:solidFill>
                  <a:prstClr val="black"/>
                </a:solidFill>
              </a:rPr>
              <a:t> </a:t>
            </a:r>
            <a:r>
              <a:rPr lang="en-US" b="1" dirty="0" err="1">
                <a:solidFill>
                  <a:prstClr val="black"/>
                </a:solidFill>
              </a:rPr>
              <a:t>yekuti</a:t>
            </a:r>
            <a:r>
              <a:rPr lang="en-US" b="1" dirty="0">
                <a:solidFill>
                  <a:prstClr val="black"/>
                </a:solidFill>
              </a:rPr>
              <a:t> </a:t>
            </a:r>
            <a:r>
              <a:rPr lang="en-US" b="1" dirty="0" err="1">
                <a:solidFill>
                  <a:prstClr val="black"/>
                </a:solidFill>
              </a:rPr>
              <a:t>kwaizovapo</a:t>
            </a:r>
            <a:r>
              <a:rPr lang="en-US" b="1" dirty="0">
                <a:solidFill>
                  <a:prstClr val="black"/>
                </a:solidFill>
              </a:rPr>
              <a:t> </a:t>
            </a:r>
            <a:r>
              <a:rPr lang="en-US" b="1" dirty="0" err="1">
                <a:solidFill>
                  <a:prstClr val="black"/>
                </a:solidFill>
              </a:rPr>
              <a:t>kusanaya</a:t>
            </a:r>
            <a:r>
              <a:rPr lang="en-US" b="1" dirty="0">
                <a:solidFill>
                  <a:prstClr val="black"/>
                </a:solidFill>
              </a:rPr>
              <a:t> </a:t>
            </a:r>
            <a:r>
              <a:rPr lang="en-US" b="1" dirty="0" err="1">
                <a:solidFill>
                  <a:prstClr val="black"/>
                </a:solidFill>
              </a:rPr>
              <a:t>kwemvura</a:t>
            </a:r>
            <a:r>
              <a:rPr lang="en-US" b="1" dirty="0">
                <a:solidFill>
                  <a:prstClr val="black"/>
                </a:solidFill>
              </a:rPr>
              <a:t> </a:t>
            </a:r>
            <a:r>
              <a:rPr lang="en-US" b="1" dirty="0" err="1">
                <a:solidFill>
                  <a:prstClr val="black"/>
                </a:solidFill>
              </a:rPr>
              <a:t>kukuru</a:t>
            </a:r>
            <a:r>
              <a:rPr lang="en-US" b="1" dirty="0">
                <a:solidFill>
                  <a:prstClr val="black"/>
                </a:solidFill>
              </a:rPr>
              <a:t> </a:t>
            </a:r>
            <a:r>
              <a:rPr lang="en-US" b="1" dirty="0" err="1">
                <a:solidFill>
                  <a:prstClr val="black"/>
                </a:solidFill>
              </a:rPr>
              <a:t>nekuda</a:t>
            </a:r>
            <a:r>
              <a:rPr lang="en-US" b="1" dirty="0">
                <a:solidFill>
                  <a:prstClr val="black"/>
                </a:solidFill>
              </a:rPr>
              <a:t> </a:t>
            </a:r>
            <a:r>
              <a:rPr lang="en-US" b="1" dirty="0" err="1">
                <a:solidFill>
                  <a:prstClr val="black"/>
                </a:solidFill>
              </a:rPr>
              <a:t>kwekusateerera</a:t>
            </a:r>
            <a:r>
              <a:rPr lang="en-US" b="1" dirty="0">
                <a:solidFill>
                  <a:prstClr val="black"/>
                </a:solidFill>
              </a:rPr>
              <a:t> </a:t>
            </a:r>
            <a:r>
              <a:rPr lang="en-US" b="1" dirty="0" err="1">
                <a:solidFill>
                  <a:prstClr val="black"/>
                </a:solidFill>
              </a:rPr>
              <a:t>kwake</a:t>
            </a:r>
            <a:r>
              <a:rPr lang="en-US" b="1" dirty="0">
                <a:solidFill>
                  <a:prstClr val="black"/>
                </a:solidFill>
              </a:rPr>
              <a:t> </a:t>
            </a:r>
            <a:r>
              <a:rPr lang="en-US" b="1" dirty="0" err="1">
                <a:solidFill>
                  <a:prstClr val="black"/>
                </a:solidFill>
              </a:rPr>
              <a:t>Mwari</a:t>
            </a:r>
            <a:r>
              <a:rPr lang="en-US" b="1" dirty="0">
                <a:solidFill>
                  <a:prstClr val="black"/>
                </a:solidFill>
              </a:rPr>
              <a:t>, </a:t>
            </a:r>
            <a:r>
              <a:rPr lang="en-US" b="1" dirty="0" err="1">
                <a:solidFill>
                  <a:prstClr val="black"/>
                </a:solidFill>
              </a:rPr>
              <a:t>anonzi</a:t>
            </a:r>
            <a:r>
              <a:rPr lang="en-US" b="1" dirty="0">
                <a:solidFill>
                  <a:prstClr val="black"/>
                </a:solidFill>
              </a:rPr>
              <a:t>: “</a:t>
            </a:r>
            <a:r>
              <a:rPr lang="fi-FI" b="1" dirty="0">
                <a:solidFill>
                  <a:prstClr val="black"/>
                </a:solidFill>
              </a:rPr>
              <a:t>wakaŋga ari munhu wakaita sesu</a:t>
            </a:r>
            <a:r>
              <a:rPr lang="en-US" b="1" dirty="0">
                <a:solidFill>
                  <a:prstClr val="black"/>
                </a:solidFill>
              </a:rPr>
              <a:t>” (</a:t>
            </a:r>
            <a:r>
              <a:rPr lang="en-US" b="1" dirty="0" err="1">
                <a:solidFill>
                  <a:prstClr val="black"/>
                </a:solidFill>
              </a:rPr>
              <a:t>Jakobho</a:t>
            </a:r>
            <a:r>
              <a:rPr lang="en-US" b="1" dirty="0">
                <a:solidFill>
                  <a:prstClr val="black"/>
                </a:solidFill>
              </a:rPr>
              <a:t> 5:17).</a:t>
            </a:r>
          </a:p>
        </p:txBody>
      </p:sp>
      <p:sp>
        <p:nvSpPr>
          <p:cNvPr id="9" name="CuadroTexto 8">
            <a:extLst>
              <a:ext uri="{FF2B5EF4-FFF2-40B4-BE49-F238E27FC236}">
                <a16:creationId xmlns:a16="http://schemas.microsoft.com/office/drawing/2014/main" id="{4E1F309B-B75A-B0C7-28D5-6B5B37EF4DF1}"/>
              </a:ext>
            </a:extLst>
          </p:cNvPr>
          <p:cNvSpPr txBox="1"/>
          <p:nvPr/>
        </p:nvSpPr>
        <p:spPr>
          <a:xfrm>
            <a:off x="5343525" y="5357677"/>
            <a:ext cx="4855534" cy="1477328"/>
          </a:xfrm>
          <a:prstGeom prst="rect">
            <a:avLst/>
          </a:prstGeom>
          <a:noFill/>
        </p:spPr>
        <p:txBody>
          <a:bodyPr wrap="square">
            <a:spAutoFit/>
          </a:bodyPr>
          <a:lstStyle/>
          <a:p>
            <a:pPr lvl="0">
              <a:spcBef>
                <a:spcPts val="600"/>
              </a:spcBef>
              <a:defRPr/>
            </a:pPr>
            <a:r>
              <a:rPr lang="en-US" b="1" dirty="0" err="1">
                <a:solidFill>
                  <a:prstClr val="black"/>
                </a:solidFill>
              </a:rPr>
              <a:t>Zviri</a:t>
            </a:r>
            <a:r>
              <a:rPr lang="en-US" b="1" dirty="0">
                <a:solidFill>
                  <a:prstClr val="black"/>
                </a:solidFill>
              </a:rPr>
              <a:t> </a:t>
            </a:r>
            <a:r>
              <a:rPr lang="en-US" b="1" dirty="0" err="1">
                <a:solidFill>
                  <a:prstClr val="black"/>
                </a:solidFill>
              </a:rPr>
              <a:t>pachena</a:t>
            </a:r>
            <a:r>
              <a:rPr lang="en-US" b="1" dirty="0">
                <a:solidFill>
                  <a:prstClr val="black"/>
                </a:solidFill>
              </a:rPr>
              <a:t> </a:t>
            </a:r>
            <a:r>
              <a:rPr lang="en-US" b="1" dirty="0" err="1">
                <a:solidFill>
                  <a:prstClr val="black"/>
                </a:solidFill>
              </a:rPr>
              <a:t>kuti</a:t>
            </a:r>
            <a:r>
              <a:rPr lang="en-US" b="1" dirty="0">
                <a:solidFill>
                  <a:prstClr val="black"/>
                </a:solidFill>
              </a:rPr>
              <a:t> </a:t>
            </a:r>
            <a:r>
              <a:rPr lang="en-US" b="1" dirty="0" err="1">
                <a:solidFill>
                  <a:prstClr val="black"/>
                </a:solidFill>
              </a:rPr>
              <a:t>Mwari</a:t>
            </a:r>
            <a:r>
              <a:rPr lang="en-US" b="1" dirty="0">
                <a:solidFill>
                  <a:prstClr val="black"/>
                </a:solidFill>
              </a:rPr>
              <a:t> </a:t>
            </a:r>
            <a:r>
              <a:rPr lang="en-US" b="1" dirty="0" err="1">
                <a:solidFill>
                  <a:prstClr val="black"/>
                </a:solidFill>
              </a:rPr>
              <a:t>haasarudze</a:t>
            </a:r>
            <a:r>
              <a:rPr lang="en-US" b="1" dirty="0">
                <a:solidFill>
                  <a:prstClr val="black"/>
                </a:solidFill>
              </a:rPr>
              <a:t> </a:t>
            </a:r>
            <a:r>
              <a:rPr lang="en-US" b="1" dirty="0" err="1">
                <a:solidFill>
                  <a:prstClr val="black"/>
                </a:solidFill>
              </a:rPr>
              <a:t>vaporofita</a:t>
            </a:r>
            <a:r>
              <a:rPr lang="en-US" b="1" dirty="0">
                <a:solidFill>
                  <a:prstClr val="black"/>
                </a:solidFill>
              </a:rPr>
              <a:t> </a:t>
            </a:r>
            <a:r>
              <a:rPr lang="en-US" b="1" dirty="0" err="1">
                <a:solidFill>
                  <a:prstClr val="black"/>
                </a:solidFill>
              </a:rPr>
              <a:t>vake</a:t>
            </a:r>
            <a:r>
              <a:rPr lang="en-US" b="1" dirty="0">
                <a:solidFill>
                  <a:prstClr val="black"/>
                </a:solidFill>
              </a:rPr>
              <a:t> </a:t>
            </a:r>
            <a:r>
              <a:rPr lang="en-US" b="1" dirty="0" err="1">
                <a:solidFill>
                  <a:prstClr val="black"/>
                </a:solidFill>
              </a:rPr>
              <a:t>nekuti</a:t>
            </a:r>
            <a:r>
              <a:rPr lang="en-US" b="1" dirty="0">
                <a:solidFill>
                  <a:prstClr val="black"/>
                </a:solidFill>
              </a:rPr>
              <a:t> </a:t>
            </a:r>
            <a:r>
              <a:rPr lang="en-US" b="1" dirty="0" err="1">
                <a:solidFill>
                  <a:prstClr val="black"/>
                </a:solidFill>
              </a:rPr>
              <a:t>vakakwana</a:t>
            </a:r>
            <a:r>
              <a:rPr lang="en-US" b="1" dirty="0">
                <a:solidFill>
                  <a:prstClr val="black"/>
                </a:solidFill>
              </a:rPr>
              <a:t>. </a:t>
            </a:r>
            <a:r>
              <a:rPr lang="en-US" b="1" dirty="0" err="1">
                <a:solidFill>
                  <a:prstClr val="black"/>
                </a:solidFill>
              </a:rPr>
              <a:t>Chii</a:t>
            </a:r>
            <a:r>
              <a:rPr lang="en-US" b="1" dirty="0">
                <a:solidFill>
                  <a:prstClr val="black"/>
                </a:solidFill>
              </a:rPr>
              <a:t> </a:t>
            </a:r>
            <a:r>
              <a:rPr lang="en-US" b="1" dirty="0" err="1">
                <a:solidFill>
                  <a:prstClr val="black"/>
                </a:solidFill>
              </a:rPr>
              <a:t>chaanoona</a:t>
            </a:r>
            <a:r>
              <a:rPr lang="en-US" b="1" dirty="0">
                <a:solidFill>
                  <a:prstClr val="black"/>
                </a:solidFill>
              </a:rPr>
              <a:t> </a:t>
            </a:r>
            <a:r>
              <a:rPr lang="en-US" b="1" dirty="0" err="1">
                <a:solidFill>
                  <a:prstClr val="black"/>
                </a:solidFill>
              </a:rPr>
              <a:t>mavari</a:t>
            </a:r>
            <a:r>
              <a:rPr lang="en-US" b="1" dirty="0">
                <a:solidFill>
                  <a:prstClr val="black"/>
                </a:solidFill>
              </a:rPr>
              <a:t>? </a:t>
            </a:r>
            <a:r>
              <a:rPr lang="en-US" b="1" dirty="0" err="1">
                <a:solidFill>
                  <a:prstClr val="black"/>
                </a:solidFill>
              </a:rPr>
              <a:t>Rudo</a:t>
            </a:r>
            <a:r>
              <a:rPr lang="en-US" b="1" dirty="0">
                <a:solidFill>
                  <a:prstClr val="black"/>
                </a:solidFill>
              </a:rPr>
              <a:t> </a:t>
            </a:r>
            <a:r>
              <a:rPr lang="en-US" b="1" dirty="0" err="1">
                <a:solidFill>
                  <a:prstClr val="black"/>
                </a:solidFill>
              </a:rPr>
              <a:t>rwavo</a:t>
            </a:r>
            <a:r>
              <a:rPr lang="en-US" b="1" dirty="0">
                <a:solidFill>
                  <a:prstClr val="black"/>
                </a:solidFill>
              </a:rPr>
              <a:t> </a:t>
            </a:r>
            <a:r>
              <a:rPr lang="en-US" b="1" dirty="0" err="1">
                <a:solidFill>
                  <a:prstClr val="black"/>
                </a:solidFill>
              </a:rPr>
              <a:t>kuna</a:t>
            </a:r>
            <a:r>
              <a:rPr lang="en-US" b="1" dirty="0">
                <a:solidFill>
                  <a:prstClr val="black"/>
                </a:solidFill>
              </a:rPr>
              <a:t> </a:t>
            </a:r>
            <a:r>
              <a:rPr lang="en-US" b="1" dirty="0" err="1">
                <a:solidFill>
                  <a:prstClr val="black"/>
                </a:solidFill>
              </a:rPr>
              <a:t>Mwari</a:t>
            </a:r>
            <a:r>
              <a:rPr lang="en-US" b="1" dirty="0">
                <a:solidFill>
                  <a:prstClr val="black"/>
                </a:solidFill>
              </a:rPr>
              <a:t> </a:t>
            </a:r>
            <a:r>
              <a:rPr lang="en-US" b="1" dirty="0" err="1">
                <a:solidFill>
                  <a:prstClr val="black"/>
                </a:solidFill>
              </a:rPr>
              <a:t>uye</a:t>
            </a:r>
            <a:r>
              <a:rPr lang="en-US" b="1" dirty="0">
                <a:solidFill>
                  <a:prstClr val="black"/>
                </a:solidFill>
              </a:rPr>
              <a:t> </a:t>
            </a:r>
            <a:r>
              <a:rPr lang="en-US" b="1" dirty="0" err="1">
                <a:solidFill>
                  <a:prstClr val="black"/>
                </a:solidFill>
              </a:rPr>
              <a:t>kuda</a:t>
            </a:r>
            <a:r>
              <a:rPr lang="en-US" b="1" dirty="0">
                <a:solidFill>
                  <a:prstClr val="black"/>
                </a:solidFill>
              </a:rPr>
              <a:t> </a:t>
            </a:r>
            <a:r>
              <a:rPr lang="en-US" b="1" dirty="0" err="1">
                <a:solidFill>
                  <a:prstClr val="black"/>
                </a:solidFill>
              </a:rPr>
              <a:t>kwavo</a:t>
            </a:r>
            <a:r>
              <a:rPr lang="en-US" b="1" dirty="0">
                <a:solidFill>
                  <a:prstClr val="black"/>
                </a:solidFill>
              </a:rPr>
              <a:t> </a:t>
            </a:r>
            <a:r>
              <a:rPr lang="en-US" b="1" dirty="0" err="1">
                <a:solidFill>
                  <a:prstClr val="black"/>
                </a:solidFill>
              </a:rPr>
              <a:t>kumuteerera</a:t>
            </a:r>
            <a:r>
              <a:rPr lang="en-US" b="1" dirty="0">
                <a:solidFill>
                  <a:prstClr val="black"/>
                </a:solidFill>
              </a:rPr>
              <a:t>.</a:t>
            </a: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85725"/>
            <a:ext cx="12191999" cy="830997"/>
          </a:xfrm>
          <a:prstGeom prst="rect">
            <a:avLst/>
          </a:prstGeom>
          <a:noFill/>
        </p:spPr>
        <p:txBody>
          <a:bodyPr wrap="square">
            <a:spAutoFit/>
          </a:bodyPr>
          <a:lstStyle/>
          <a:p>
            <a:pPr algn="ctr"/>
            <a:r>
              <a:rPr lang="en-US" sz="40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MAPOROFITA VAIITA SEI</a:t>
            </a:r>
            <a:r>
              <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731341"/>
            <a:ext cx="12191999" cy="553998"/>
          </a:xfrm>
          <a:prstGeom prst="rect">
            <a:avLst/>
          </a:prstGeom>
          <a:noFill/>
        </p:spPr>
        <p:txBody>
          <a:bodyPr wrap="square">
            <a:spAutoFit/>
          </a:bodyPr>
          <a:lstStyle/>
          <a:p>
            <a:pPr algn="ct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Ipapo</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Mikaya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akati</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NaJehova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mupenyu</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iɀo</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ɀ</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inorebga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naJehova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kwandiri</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ndiɀo</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ɀ</a:t>
            </a:r>
            <a:r>
              <a:rPr lang="en-US"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andicataura</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 </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a:t>
            </a:r>
            <a:r>
              <a:rPr lang="en-US" sz="12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Madzimambo</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22:14)</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323439"/>
          </a:xfrm>
          <a:prstGeom prst="rect">
            <a:avLst/>
          </a:prstGeom>
          <a:noFill/>
        </p:spPr>
        <p:txBody>
          <a:bodyPr wrap="square" rtlCol="0">
            <a:spAutoFit/>
          </a:bodyPr>
          <a:lstStyle/>
          <a:p>
            <a:pPr>
              <a:spcBef>
                <a:spcPts val="600"/>
              </a:spcBef>
            </a:pPr>
            <a:r>
              <a:rPr lang="en-US" sz="1600" b="1" dirty="0" err="1"/>
              <a:t>Sevatauriri</a:t>
            </a:r>
            <a:r>
              <a:rPr lang="en-US" sz="1600" b="1" dirty="0"/>
              <a:t> </a:t>
            </a:r>
            <a:r>
              <a:rPr lang="en-US" sz="1600" b="1" dirty="0" err="1"/>
              <a:t>vaMwari</a:t>
            </a:r>
            <a:r>
              <a:rPr lang="en-US" sz="1600" b="1" dirty="0"/>
              <a:t>, </a:t>
            </a:r>
            <a:r>
              <a:rPr lang="en-US" sz="1600" b="1" dirty="0" err="1"/>
              <a:t>maporofita</a:t>
            </a:r>
            <a:r>
              <a:rPr lang="en-US" sz="1600" b="1" dirty="0"/>
              <a:t> </a:t>
            </a:r>
            <a:r>
              <a:rPr lang="en-US" sz="1600" b="1" dirty="0" err="1"/>
              <a:t>nevaporofitakadzi</a:t>
            </a:r>
            <a:r>
              <a:rPr lang="en-US" sz="1600" b="1" dirty="0"/>
              <a:t> </a:t>
            </a:r>
            <a:r>
              <a:rPr lang="en-US" sz="1600" b="1" dirty="0" err="1"/>
              <a:t>vakashingirira</a:t>
            </a:r>
            <a:r>
              <a:rPr lang="en-US" sz="1600" b="1" dirty="0"/>
              <a:t> </a:t>
            </a:r>
            <a:r>
              <a:rPr lang="en-US" sz="1600" b="1" dirty="0" err="1"/>
              <a:t>kurarama</a:t>
            </a:r>
            <a:r>
              <a:rPr lang="en-US" sz="1600" b="1" dirty="0"/>
              <a:t> </a:t>
            </a:r>
            <a:r>
              <a:rPr lang="en-US" sz="1600" b="1" dirty="0" err="1"/>
              <a:t>maererano</a:t>
            </a:r>
            <a:r>
              <a:rPr lang="en-US" sz="1600" b="1" dirty="0"/>
              <a:t> </a:t>
            </a:r>
            <a:r>
              <a:rPr lang="en-US" sz="1600" b="1" dirty="0" err="1"/>
              <a:t>nekudaidzwa</a:t>
            </a:r>
            <a:r>
              <a:rPr lang="en-US" sz="1600" b="1" dirty="0"/>
              <a:t> </a:t>
            </a:r>
            <a:r>
              <a:rPr lang="en-US" sz="1600" b="1" dirty="0" err="1"/>
              <a:t>kwavo</a:t>
            </a:r>
            <a:r>
              <a:rPr lang="en-US" sz="1600" b="1" dirty="0"/>
              <a:t> ( I Sam. 12:3–4 ). </a:t>
            </a:r>
            <a:r>
              <a:rPr lang="en-US" sz="1600" b="1" dirty="0" err="1"/>
              <a:t>Vanhu</a:t>
            </a:r>
            <a:r>
              <a:rPr lang="en-US" sz="1600" b="1" dirty="0"/>
              <a:t> </a:t>
            </a:r>
            <a:r>
              <a:rPr lang="en-US" sz="1600" b="1" dirty="0" err="1"/>
              <a:t>vaivaziva</a:t>
            </a:r>
            <a:r>
              <a:rPr lang="en-US" sz="1600" b="1" dirty="0"/>
              <a:t> se “</a:t>
            </a:r>
            <a:r>
              <a:rPr lang="en-US" sz="1600" b="1" dirty="0" err="1"/>
              <a:t>munhu</a:t>
            </a:r>
            <a:r>
              <a:rPr lang="en-US" sz="1600" b="1" dirty="0"/>
              <a:t> </a:t>
            </a:r>
            <a:r>
              <a:rPr lang="en-US" sz="1600" b="1" dirty="0" err="1"/>
              <a:t>waMŋari</a:t>
            </a:r>
            <a:r>
              <a:rPr lang="en-US" sz="1600" b="1" dirty="0"/>
              <a:t>,” “</a:t>
            </a:r>
            <a:r>
              <a:rPr lang="en-US" sz="1600" b="1" dirty="0" err="1"/>
              <a:t>munhu</a:t>
            </a:r>
            <a:r>
              <a:rPr lang="en-US" sz="1600" b="1" dirty="0"/>
              <a:t> </a:t>
            </a:r>
            <a:r>
              <a:rPr lang="en-US" sz="1600" b="1" dirty="0" err="1"/>
              <a:t>unokudzwa</a:t>
            </a:r>
            <a:r>
              <a:rPr lang="en-US" sz="1600" b="1" dirty="0"/>
              <a:t> </a:t>
            </a:r>
            <a:r>
              <a:rPr lang="en-US" sz="1600" b="1" dirty="0" err="1"/>
              <a:t>kwaɀo</a:t>
            </a:r>
            <a:r>
              <a:rPr lang="en-US" sz="1600" b="1" dirty="0"/>
              <a:t>” (1 Sam. 9:6).</a:t>
            </a:r>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924008"/>
            <a:ext cx="6118922" cy="1815882"/>
          </a:xfrm>
          <a:prstGeom prst="rect">
            <a:avLst/>
          </a:prstGeom>
          <a:noFill/>
        </p:spPr>
        <p:txBody>
          <a:bodyPr wrap="square">
            <a:spAutoFit/>
          </a:bodyPr>
          <a:lstStyle/>
          <a:p>
            <a:pPr>
              <a:spcBef>
                <a:spcPts val="600"/>
              </a:spcBef>
            </a:pPr>
            <a:r>
              <a:rPr lang="en-US" sz="1600" b="1" dirty="0" err="1"/>
              <a:t>Mikaya</a:t>
            </a:r>
            <a:r>
              <a:rPr lang="en-US" sz="1600" b="1" dirty="0"/>
              <a:t> </a:t>
            </a:r>
            <a:r>
              <a:rPr lang="en-US" sz="1600" b="1" dirty="0" err="1"/>
              <a:t>akamira</a:t>
            </a:r>
            <a:r>
              <a:rPr lang="en-US" sz="1600" b="1" dirty="0"/>
              <a:t> </a:t>
            </a:r>
            <a:r>
              <a:rPr lang="en-US" sz="1600" b="1" dirty="0" err="1"/>
              <a:t>pamberi</a:t>
            </a:r>
            <a:r>
              <a:rPr lang="en-US" sz="1600" b="1" dirty="0"/>
              <a:t> </a:t>
            </a:r>
            <a:r>
              <a:rPr lang="en-US" sz="1600" b="1" dirty="0" err="1"/>
              <a:t>pemadzimambo</a:t>
            </a:r>
            <a:r>
              <a:rPr lang="en-US" sz="1600" b="1" dirty="0"/>
              <a:t> </a:t>
            </a:r>
            <a:r>
              <a:rPr lang="en-US" sz="1600" b="1" dirty="0" err="1"/>
              <a:t>maviri</a:t>
            </a:r>
            <a:r>
              <a:rPr lang="en-US" sz="1600" b="1" dirty="0"/>
              <a:t>, </a:t>
            </a:r>
            <a:r>
              <a:rPr lang="en-US" sz="1600" b="1" dirty="0" err="1"/>
              <a:t>vaprofita</a:t>
            </a:r>
            <a:r>
              <a:rPr lang="en-US" sz="1600" b="1" dirty="0"/>
              <a:t> 400 </a:t>
            </a:r>
            <a:r>
              <a:rPr lang="en-US" sz="1600" b="1" dirty="0" err="1"/>
              <a:t>vakazivisa</a:t>
            </a:r>
            <a:r>
              <a:rPr lang="en-US" sz="1600" b="1" dirty="0"/>
              <a:t> </a:t>
            </a:r>
            <a:r>
              <a:rPr lang="en-US" sz="1600" b="1" dirty="0" err="1"/>
              <a:t>mashoko</a:t>
            </a:r>
            <a:r>
              <a:rPr lang="en-US" sz="1600" b="1" dirty="0"/>
              <a:t> </a:t>
            </a:r>
            <a:r>
              <a:rPr lang="en-US" sz="1600" b="1" dirty="0" err="1"/>
              <a:t>akanaka</a:t>
            </a:r>
            <a:r>
              <a:rPr lang="en-US" sz="1600" b="1" dirty="0"/>
              <a:t>, </a:t>
            </a:r>
            <a:r>
              <a:rPr lang="en-US" sz="1600" b="1" dirty="0" err="1"/>
              <a:t>uye</a:t>
            </a:r>
            <a:r>
              <a:rPr lang="en-US" sz="1600" b="1" dirty="0"/>
              <a:t> </a:t>
            </a:r>
            <a:r>
              <a:rPr lang="en-US" sz="1600" b="1" dirty="0" err="1"/>
              <a:t>murindi</a:t>
            </a:r>
            <a:r>
              <a:rPr lang="en-US" sz="1600" b="1" dirty="0"/>
              <a:t> </a:t>
            </a:r>
            <a:r>
              <a:rPr lang="en-US" sz="1600" b="1" dirty="0" err="1"/>
              <a:t>akamupa</a:t>
            </a:r>
            <a:r>
              <a:rPr lang="en-US" sz="1600" b="1" dirty="0"/>
              <a:t> </a:t>
            </a:r>
            <a:r>
              <a:rPr lang="en-US" sz="1600" b="1" dirty="0" err="1"/>
              <a:t>zano</a:t>
            </a:r>
            <a:r>
              <a:rPr lang="en-US" sz="1600" b="1" dirty="0"/>
              <a:t> </a:t>
            </a:r>
            <a:r>
              <a:rPr lang="en-US" sz="1600" b="1" dirty="0" err="1"/>
              <a:t>rokushanduka</a:t>
            </a:r>
            <a:r>
              <a:rPr lang="en-US" sz="1600" b="1" dirty="0"/>
              <a:t> </a:t>
            </a:r>
            <a:r>
              <a:rPr lang="en-US" sz="1600" b="1" dirty="0" err="1"/>
              <a:t>maererano</a:t>
            </a:r>
            <a:r>
              <a:rPr lang="en-US" sz="1600" b="1" dirty="0"/>
              <a:t> </a:t>
            </a:r>
            <a:r>
              <a:rPr lang="en-US" sz="1600" b="1" dirty="0" err="1"/>
              <a:t>nemamiriro</a:t>
            </a:r>
            <a:r>
              <a:rPr lang="en-US" sz="1600" b="1" dirty="0"/>
              <a:t> </a:t>
            </a:r>
            <a:r>
              <a:rPr lang="en-US" sz="1600" b="1" dirty="0" err="1"/>
              <a:t>acho</a:t>
            </a:r>
            <a:r>
              <a:rPr lang="en-US" sz="1600" b="1" dirty="0"/>
              <a:t> </a:t>
            </a:r>
            <a:r>
              <a:rPr lang="en-US" sz="1600" b="1" dirty="0" err="1"/>
              <a:t>ezvinhu</a:t>
            </a:r>
            <a:r>
              <a:rPr lang="en-US" sz="1600" b="1" dirty="0"/>
              <a:t>(1 </a:t>
            </a:r>
            <a:r>
              <a:rPr lang="en-US" sz="1600" b="1" dirty="0" err="1"/>
              <a:t>Madzimambo</a:t>
            </a:r>
            <a:r>
              <a:rPr lang="en-US" sz="1600" b="1" dirty="0"/>
              <a:t> 22:10-13 ). </a:t>
            </a:r>
            <a:r>
              <a:rPr lang="en-US" sz="1600" b="1" dirty="0" err="1"/>
              <a:t>Zvakadaro</a:t>
            </a:r>
            <a:r>
              <a:rPr lang="en-US" sz="1600" b="1" dirty="0"/>
              <a:t>, </a:t>
            </a:r>
            <a:r>
              <a:rPr lang="en-US" sz="1600" b="1" dirty="0" err="1"/>
              <a:t>akamira</a:t>
            </a:r>
            <a:r>
              <a:rPr lang="en-US" sz="1600" b="1" dirty="0"/>
              <a:t> </a:t>
            </a:r>
            <a:r>
              <a:rPr lang="en-US" sz="1600" b="1" dirty="0" err="1"/>
              <a:t>akasimba</a:t>
            </a:r>
            <a:r>
              <a:rPr lang="en-US" sz="1600" b="1" dirty="0"/>
              <a:t> </a:t>
            </a:r>
            <a:r>
              <a:rPr lang="en-US" sz="1600" b="1" dirty="0" err="1"/>
              <a:t>akaramba</a:t>
            </a:r>
            <a:r>
              <a:rPr lang="en-US" sz="1600" b="1" dirty="0"/>
              <a:t> </a:t>
            </a:r>
            <a:r>
              <a:rPr lang="en-US" sz="1600" b="1" dirty="0" err="1"/>
              <a:t>kutaura</a:t>
            </a:r>
            <a:r>
              <a:rPr lang="en-US" sz="1600" b="1" dirty="0"/>
              <a:t> </a:t>
            </a:r>
            <a:r>
              <a:rPr lang="en-US" sz="1600" b="1" dirty="0" err="1"/>
              <a:t>chimwe</a:t>
            </a:r>
            <a:r>
              <a:rPr lang="en-US" sz="1600" b="1" dirty="0"/>
              <a:t> </a:t>
            </a:r>
            <a:r>
              <a:rPr lang="en-US" sz="1600" b="1" dirty="0" err="1"/>
              <a:t>chinhu</a:t>
            </a:r>
            <a:r>
              <a:rPr lang="en-US" sz="1600" b="1" dirty="0"/>
              <a:t> </a:t>
            </a:r>
            <a:r>
              <a:rPr lang="en-US" sz="1600" b="1" dirty="0" err="1"/>
              <a:t>kunze</a:t>
            </a:r>
            <a:r>
              <a:rPr lang="en-US" sz="1600" b="1" dirty="0"/>
              <a:t> </a:t>
            </a:r>
            <a:r>
              <a:rPr lang="en-US" sz="1600" b="1" dirty="0" err="1"/>
              <a:t>kweizvo</a:t>
            </a:r>
            <a:r>
              <a:rPr lang="en-US" sz="1600" b="1" dirty="0"/>
              <a:t> </a:t>
            </a:r>
            <a:r>
              <a:rPr lang="en-US" sz="1600" b="1" dirty="0" err="1"/>
              <a:t>Mwari</a:t>
            </a:r>
            <a:r>
              <a:rPr lang="en-US" sz="1600" b="1" dirty="0"/>
              <a:t> </a:t>
            </a:r>
            <a:r>
              <a:rPr lang="en-US" sz="1600" b="1" dirty="0" err="1"/>
              <a:t>zvaakaratidzwa</a:t>
            </a:r>
            <a:r>
              <a:rPr lang="en-US" sz="1600" b="1" dirty="0"/>
              <a:t> </a:t>
            </a:r>
            <a:r>
              <a:rPr lang="en-US" sz="1600" b="1" dirty="0" err="1"/>
              <a:t>kwaari</a:t>
            </a:r>
            <a:r>
              <a:rPr lang="en-US" sz="1600" b="1" dirty="0"/>
              <a:t> (1 </a:t>
            </a:r>
            <a:r>
              <a:rPr lang="en-US" sz="1600" b="1" dirty="0" err="1"/>
              <a:t>Madzimambo</a:t>
            </a:r>
            <a:r>
              <a:rPr lang="en-US" sz="1600" b="1" dirty="0"/>
              <a:t> 22:14).</a:t>
            </a:r>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626072"/>
            <a:ext cx="6096002" cy="1323439"/>
          </a:xfrm>
          <a:prstGeom prst="rect">
            <a:avLst/>
          </a:prstGeom>
          <a:noFill/>
        </p:spPr>
        <p:txBody>
          <a:bodyPr wrap="square">
            <a:spAutoFit/>
          </a:bodyPr>
          <a:lstStyle/>
          <a:p>
            <a:pPr lvl="0">
              <a:spcBef>
                <a:spcPts val="600"/>
              </a:spcBef>
              <a:defRPr/>
            </a:pPr>
            <a:r>
              <a:rPr lang="en-US" sz="1600" b="1" dirty="0" err="1">
                <a:solidFill>
                  <a:prstClr val="black"/>
                </a:solidFill>
              </a:rPr>
              <a:t>Avo</a:t>
            </a:r>
            <a:r>
              <a:rPr lang="en-US" sz="1600" b="1" dirty="0">
                <a:solidFill>
                  <a:prstClr val="black"/>
                </a:solidFill>
              </a:rPr>
              <a:t> </a:t>
            </a:r>
            <a:r>
              <a:rPr lang="en-US" sz="1600" b="1" dirty="0" err="1">
                <a:solidFill>
                  <a:prstClr val="black"/>
                </a:solidFill>
              </a:rPr>
              <a:t>vakaramba</a:t>
            </a:r>
            <a:r>
              <a:rPr lang="en-US" sz="1600" b="1" dirty="0">
                <a:solidFill>
                  <a:prstClr val="black"/>
                </a:solidFill>
              </a:rPr>
              <a:t> </a:t>
            </a:r>
            <a:r>
              <a:rPr lang="en-US" sz="1600" b="1" dirty="0" err="1">
                <a:solidFill>
                  <a:prstClr val="black"/>
                </a:solidFill>
              </a:rPr>
              <a:t>kugamuchira</a:t>
            </a:r>
            <a:r>
              <a:rPr lang="en-US" sz="1600" b="1" dirty="0">
                <a:solidFill>
                  <a:prstClr val="black"/>
                </a:solidFill>
              </a:rPr>
              <a:t> </a:t>
            </a:r>
            <a:r>
              <a:rPr lang="en-US" sz="1600" b="1" dirty="0" err="1">
                <a:solidFill>
                  <a:prstClr val="black"/>
                </a:solidFill>
              </a:rPr>
              <a:t>mashoko</a:t>
            </a:r>
            <a:r>
              <a:rPr lang="en-US" sz="1600" b="1" dirty="0">
                <a:solidFill>
                  <a:prstClr val="black"/>
                </a:solidFill>
              </a:rPr>
              <a:t> </a:t>
            </a:r>
            <a:r>
              <a:rPr lang="en-US" sz="1600" b="1" dirty="0" err="1">
                <a:solidFill>
                  <a:prstClr val="black"/>
                </a:solidFill>
              </a:rPr>
              <a:t>avo</a:t>
            </a:r>
            <a:r>
              <a:rPr lang="en-US" sz="1600" b="1" dirty="0">
                <a:solidFill>
                  <a:prstClr val="black"/>
                </a:solidFill>
              </a:rPr>
              <a:t> </a:t>
            </a:r>
            <a:r>
              <a:rPr lang="en-US" sz="1600" b="1" dirty="0" err="1">
                <a:solidFill>
                  <a:prstClr val="black"/>
                </a:solidFill>
              </a:rPr>
              <a:t>vakavavenga</a:t>
            </a:r>
            <a:r>
              <a:rPr lang="en-US" sz="1600" b="1" dirty="0">
                <a:solidFill>
                  <a:prstClr val="black"/>
                </a:solidFill>
              </a:rPr>
              <a:t> </a:t>
            </a:r>
            <a:r>
              <a:rPr lang="en-US" sz="1600" b="1" dirty="0" err="1">
                <a:solidFill>
                  <a:prstClr val="black"/>
                </a:solidFill>
              </a:rPr>
              <a:t>uye</a:t>
            </a:r>
            <a:r>
              <a:rPr lang="en-US" sz="1600" b="1" dirty="0">
                <a:solidFill>
                  <a:prstClr val="black"/>
                </a:solidFill>
              </a:rPr>
              <a:t> </a:t>
            </a:r>
            <a:r>
              <a:rPr lang="en-US" sz="1600" b="1" dirty="0" err="1">
                <a:solidFill>
                  <a:prstClr val="black"/>
                </a:solidFill>
              </a:rPr>
              <a:t>kuvatyisidzira</a:t>
            </a:r>
            <a:r>
              <a:rPr lang="en-US" sz="1600" b="1" dirty="0">
                <a:solidFill>
                  <a:prstClr val="black"/>
                </a:solidFill>
              </a:rPr>
              <a:t> (1 </a:t>
            </a:r>
            <a:r>
              <a:rPr lang="en-US" sz="1600" b="1" dirty="0" err="1">
                <a:solidFill>
                  <a:prstClr val="black"/>
                </a:solidFill>
              </a:rPr>
              <a:t>Madzimambo</a:t>
            </a:r>
            <a:r>
              <a:rPr lang="en-US" sz="1600" b="1" dirty="0">
                <a:solidFill>
                  <a:prstClr val="black"/>
                </a:solidFill>
              </a:rPr>
              <a:t> 22:8, 27). </a:t>
            </a:r>
            <a:r>
              <a:rPr lang="en-US" sz="1600" b="1" dirty="0" err="1">
                <a:solidFill>
                  <a:prstClr val="black"/>
                </a:solidFill>
              </a:rPr>
              <a:t>Asi</a:t>
            </a:r>
            <a:r>
              <a:rPr lang="en-US" sz="1600" b="1" dirty="0">
                <a:solidFill>
                  <a:prstClr val="black"/>
                </a:solidFill>
              </a:rPr>
              <a:t> </a:t>
            </a:r>
            <a:r>
              <a:rPr lang="en-US" sz="1600" b="1" dirty="0" err="1">
                <a:solidFill>
                  <a:prstClr val="black"/>
                </a:solidFill>
              </a:rPr>
              <a:t>pasinei</a:t>
            </a:r>
            <a:r>
              <a:rPr lang="en-US" sz="1600" b="1" dirty="0">
                <a:solidFill>
                  <a:prstClr val="black"/>
                </a:solidFill>
              </a:rPr>
              <a:t> </a:t>
            </a:r>
            <a:r>
              <a:rPr lang="en-US" sz="1600" b="1" dirty="0" err="1">
                <a:solidFill>
                  <a:prstClr val="black"/>
                </a:solidFill>
              </a:rPr>
              <a:t>nematambudziko</a:t>
            </a:r>
            <a:r>
              <a:rPr lang="en-US" sz="1600" b="1" dirty="0">
                <a:solidFill>
                  <a:prstClr val="black"/>
                </a:solidFill>
              </a:rPr>
              <a:t> </a:t>
            </a:r>
            <a:r>
              <a:rPr lang="en-US" sz="1600" b="1" dirty="0" err="1">
                <a:solidFill>
                  <a:prstClr val="black"/>
                </a:solidFill>
              </a:rPr>
              <a:t>avakasangana</a:t>
            </a:r>
            <a:r>
              <a:rPr lang="en-US" sz="1600" b="1" dirty="0">
                <a:solidFill>
                  <a:prstClr val="black"/>
                </a:solidFill>
              </a:rPr>
              <a:t> </a:t>
            </a:r>
            <a:r>
              <a:rPr lang="en-US" sz="1600" b="1" dirty="0" err="1">
                <a:solidFill>
                  <a:prstClr val="black"/>
                </a:solidFill>
              </a:rPr>
              <a:t>nawo</a:t>
            </a:r>
            <a:r>
              <a:rPr lang="en-US" sz="1600" b="1" dirty="0">
                <a:solidFill>
                  <a:prstClr val="black"/>
                </a:solidFill>
              </a:rPr>
              <a:t>, </a:t>
            </a:r>
            <a:r>
              <a:rPr lang="en-US" sz="1600" b="1" dirty="0" err="1">
                <a:solidFill>
                  <a:prstClr val="black"/>
                </a:solidFill>
              </a:rPr>
              <a:t>maporofita</a:t>
            </a:r>
            <a:r>
              <a:rPr lang="en-US" sz="1600" b="1" dirty="0">
                <a:solidFill>
                  <a:prstClr val="black"/>
                </a:solidFill>
              </a:rPr>
              <a:t> </a:t>
            </a:r>
            <a:r>
              <a:rPr lang="en-US" sz="1600" b="1" dirty="0" err="1">
                <a:solidFill>
                  <a:prstClr val="black"/>
                </a:solidFill>
              </a:rPr>
              <a:t>vakazadzisa</a:t>
            </a:r>
            <a:r>
              <a:rPr lang="en-US" sz="1600" b="1" dirty="0">
                <a:solidFill>
                  <a:prstClr val="black"/>
                </a:solidFill>
              </a:rPr>
              <a:t> </a:t>
            </a:r>
            <a:r>
              <a:rPr lang="en-US" sz="1600" b="1" dirty="0" err="1">
                <a:solidFill>
                  <a:prstClr val="black"/>
                </a:solidFill>
              </a:rPr>
              <a:t>basa</a:t>
            </a:r>
            <a:r>
              <a:rPr lang="en-US" sz="1600" b="1" dirty="0">
                <a:solidFill>
                  <a:prstClr val="black"/>
                </a:solidFill>
              </a:rPr>
              <a:t> </a:t>
            </a:r>
            <a:r>
              <a:rPr lang="en-US" sz="1600" b="1" dirty="0" err="1">
                <a:solidFill>
                  <a:prstClr val="black"/>
                </a:solidFill>
              </a:rPr>
              <a:t>ravo</a:t>
            </a:r>
            <a:r>
              <a:rPr lang="en-US" sz="1600" b="1" dirty="0">
                <a:solidFill>
                  <a:prstClr val="black"/>
                </a:solidFill>
              </a:rPr>
              <a:t> </a:t>
            </a:r>
            <a:r>
              <a:rPr lang="en-US" sz="1600" b="1" dirty="0" err="1">
                <a:solidFill>
                  <a:prstClr val="black"/>
                </a:solidFill>
              </a:rPr>
              <a:t>rekuzivisa</a:t>
            </a:r>
            <a:r>
              <a:rPr lang="en-US" sz="1600" b="1" dirty="0">
                <a:solidFill>
                  <a:prstClr val="black"/>
                </a:solidFill>
              </a:rPr>
              <a:t> </a:t>
            </a:r>
            <a:r>
              <a:rPr lang="en-US" sz="1600" b="1" dirty="0" err="1">
                <a:solidFill>
                  <a:prstClr val="black"/>
                </a:solidFill>
              </a:rPr>
              <a:t>mashoko</a:t>
            </a:r>
            <a:r>
              <a:rPr lang="en-US" sz="1600" b="1" dirty="0">
                <a:solidFill>
                  <a:prstClr val="black"/>
                </a:solidFill>
              </a:rPr>
              <a:t> </a:t>
            </a:r>
            <a:r>
              <a:rPr lang="en-US" sz="1600" b="1" dirty="0" err="1">
                <a:solidFill>
                  <a:prstClr val="black"/>
                </a:solidFill>
              </a:rPr>
              <a:t>acho</a:t>
            </a:r>
            <a:r>
              <a:rPr lang="en-US" sz="1600" b="1" dirty="0">
                <a:solidFill>
                  <a:prstClr val="black"/>
                </a:solidFill>
              </a:rPr>
              <a:t> </a:t>
            </a:r>
            <a:r>
              <a:rPr lang="en-US" sz="1600" b="1" dirty="0" err="1">
                <a:solidFill>
                  <a:prstClr val="black"/>
                </a:solidFill>
              </a:rPr>
              <a:t>vakatendeka</a:t>
            </a:r>
            <a:r>
              <a:rPr lang="en-US" sz="1600" b="1" dirty="0">
                <a:solidFill>
                  <a:prstClr val="black"/>
                </a:solidFill>
              </a:rPr>
              <a:t>.</a:t>
            </a:r>
          </a:p>
        </p:txBody>
      </p:sp>
      <p:sp>
        <p:nvSpPr>
          <p:cNvPr id="11" name="CuadroTexto 10">
            <a:extLst>
              <a:ext uri="{FF2B5EF4-FFF2-40B4-BE49-F238E27FC236}">
                <a16:creationId xmlns:a16="http://schemas.microsoft.com/office/drawing/2014/main" id="{D5E8211C-8BC0-B7F0-6DF1-9AC46CC2EADE}"/>
              </a:ext>
            </a:extLst>
          </p:cNvPr>
          <p:cNvSpPr txBox="1"/>
          <p:nvPr/>
        </p:nvSpPr>
        <p:spPr>
          <a:xfrm>
            <a:off x="-13315" y="5651095"/>
            <a:ext cx="6065532" cy="1200329"/>
          </a:xfrm>
          <a:prstGeom prst="rect">
            <a:avLst/>
          </a:prstGeom>
          <a:noFill/>
        </p:spPr>
        <p:txBody>
          <a:bodyPr wrap="square">
            <a:spAutoFit/>
          </a:bodyPr>
          <a:lstStyle/>
          <a:p>
            <a:pPr lvl="0">
              <a:spcBef>
                <a:spcPts val="600"/>
              </a:spcBef>
              <a:defRPr/>
            </a:pPr>
            <a:r>
              <a:rPr lang="en-US" b="1" dirty="0" err="1">
                <a:solidFill>
                  <a:prstClr val="black"/>
                </a:solidFill>
              </a:rPr>
              <a:t>Vakanga</a:t>
            </a:r>
            <a:r>
              <a:rPr lang="en-US" b="1" dirty="0">
                <a:solidFill>
                  <a:prstClr val="black"/>
                </a:solidFill>
              </a:rPr>
              <a:t> </a:t>
            </a:r>
            <a:r>
              <a:rPr lang="en-US" b="1" dirty="0" err="1">
                <a:solidFill>
                  <a:prstClr val="black"/>
                </a:solidFill>
              </a:rPr>
              <a:t>vasina</a:t>
            </a:r>
            <a:r>
              <a:rPr lang="en-US" b="1" dirty="0">
                <a:solidFill>
                  <a:prstClr val="black"/>
                </a:solidFill>
              </a:rPr>
              <a:t> </a:t>
            </a:r>
            <a:r>
              <a:rPr lang="en-US" b="1" dirty="0" err="1">
                <a:solidFill>
                  <a:prstClr val="black"/>
                </a:solidFill>
              </a:rPr>
              <a:t>kukwana</a:t>
            </a:r>
            <a:r>
              <a:rPr lang="en-US" b="1" dirty="0">
                <a:solidFill>
                  <a:prstClr val="black"/>
                </a:solidFill>
              </a:rPr>
              <a:t>, </a:t>
            </a:r>
            <a:r>
              <a:rPr lang="en-US" b="1" dirty="0" err="1">
                <a:solidFill>
                  <a:prstClr val="black"/>
                </a:solidFill>
              </a:rPr>
              <a:t>asi</a:t>
            </a:r>
            <a:r>
              <a:rPr lang="en-US" b="1" dirty="0">
                <a:solidFill>
                  <a:prstClr val="black"/>
                </a:solidFill>
              </a:rPr>
              <a:t> </a:t>
            </a:r>
            <a:r>
              <a:rPr lang="en-US" b="1" dirty="0" err="1">
                <a:solidFill>
                  <a:prstClr val="black"/>
                </a:solidFill>
              </a:rPr>
              <a:t>vaiva</a:t>
            </a:r>
            <a:r>
              <a:rPr lang="en-US" b="1" dirty="0">
                <a:solidFill>
                  <a:prstClr val="black"/>
                </a:solidFill>
              </a:rPr>
              <a:t> </a:t>
            </a:r>
            <a:r>
              <a:rPr lang="en-US" b="1" dirty="0" err="1">
                <a:solidFill>
                  <a:prstClr val="black"/>
                </a:solidFill>
              </a:rPr>
              <a:t>varume</a:t>
            </a:r>
            <a:r>
              <a:rPr lang="en-US" b="1" dirty="0">
                <a:solidFill>
                  <a:prstClr val="black"/>
                </a:solidFill>
              </a:rPr>
              <a:t> </a:t>
            </a:r>
            <a:r>
              <a:rPr lang="en-US" b="1" dirty="0" err="1">
                <a:solidFill>
                  <a:prstClr val="black"/>
                </a:solidFill>
              </a:rPr>
              <a:t>nevakadzi</a:t>
            </a:r>
            <a:r>
              <a:rPr lang="en-US" b="1" dirty="0">
                <a:solidFill>
                  <a:prstClr val="black"/>
                </a:solidFill>
              </a:rPr>
              <a:t> </a:t>
            </a:r>
            <a:r>
              <a:rPr lang="en-US" b="1" dirty="0" err="1">
                <a:solidFill>
                  <a:prstClr val="black"/>
                </a:solidFill>
              </a:rPr>
              <a:t>vemunamato</a:t>
            </a:r>
            <a:r>
              <a:rPr lang="en-US" b="1" dirty="0">
                <a:solidFill>
                  <a:prstClr val="black"/>
                </a:solidFill>
              </a:rPr>
              <a:t>, </a:t>
            </a:r>
            <a:r>
              <a:rPr lang="en-US" b="1" dirty="0" err="1">
                <a:solidFill>
                  <a:prstClr val="black"/>
                </a:solidFill>
              </a:rPr>
              <a:t>vakatendeka</a:t>
            </a:r>
            <a:r>
              <a:rPr lang="en-US" b="1" dirty="0">
                <a:solidFill>
                  <a:prstClr val="black"/>
                </a:solidFill>
              </a:rPr>
              <a:t> </a:t>
            </a:r>
            <a:r>
              <a:rPr lang="en-US" b="1" dirty="0" err="1">
                <a:solidFill>
                  <a:prstClr val="black"/>
                </a:solidFill>
              </a:rPr>
              <a:t>kuShoko</a:t>
            </a:r>
            <a:r>
              <a:rPr lang="en-US" b="1" dirty="0">
                <a:solidFill>
                  <a:prstClr val="black"/>
                </a:solidFill>
              </a:rPr>
              <a:t>, </a:t>
            </a:r>
            <a:r>
              <a:rPr lang="en-US" b="1" dirty="0" err="1">
                <a:solidFill>
                  <a:prstClr val="black"/>
                </a:solidFill>
              </a:rPr>
              <a:t>uye</a:t>
            </a:r>
            <a:r>
              <a:rPr lang="en-US" b="1" dirty="0">
                <a:solidFill>
                  <a:prstClr val="black"/>
                </a:solidFill>
              </a:rPr>
              <a:t> </a:t>
            </a:r>
            <a:r>
              <a:rPr lang="en-US" b="1" dirty="0" err="1">
                <a:solidFill>
                  <a:prstClr val="black"/>
                </a:solidFill>
              </a:rPr>
              <a:t>vashumiri</a:t>
            </a:r>
            <a:r>
              <a:rPr lang="en-US" b="1" dirty="0">
                <a:solidFill>
                  <a:prstClr val="black"/>
                </a:solidFill>
              </a:rPr>
              <a:t> </a:t>
            </a:r>
            <a:r>
              <a:rPr lang="en-US" b="1" dirty="0" err="1">
                <a:solidFill>
                  <a:prstClr val="black"/>
                </a:solidFill>
              </a:rPr>
              <a:t>vaMwari</a:t>
            </a:r>
            <a:r>
              <a:rPr lang="en-US" b="1" dirty="0">
                <a:solidFill>
                  <a:prstClr val="black"/>
                </a:solidFill>
              </a:rPr>
              <a:t> </a:t>
            </a:r>
            <a:r>
              <a:rPr lang="en-US" b="1" dirty="0" err="1">
                <a:solidFill>
                  <a:prstClr val="black"/>
                </a:solidFill>
              </a:rPr>
              <a:t>nevanhu</a:t>
            </a:r>
            <a:r>
              <a:rPr lang="en-US" b="1" dirty="0">
                <a:solidFill>
                  <a:prstClr val="black"/>
                </a:solidFill>
              </a:rPr>
              <a:t> </a:t>
            </a:r>
            <a:r>
              <a:rPr lang="en-US" b="1" dirty="0" err="1">
                <a:solidFill>
                  <a:prstClr val="black"/>
                </a:solidFill>
              </a:rPr>
              <a:t>vake</a:t>
            </a:r>
            <a:r>
              <a:rPr lang="en-US" b="1" dirty="0">
                <a:solidFill>
                  <a:prstClr val="black"/>
                </a:solidFill>
              </a:rPr>
              <a:t>(1 Sam. 12:23; Jer. 42:4).</a:t>
            </a: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410227790"/>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07886"/>
          </a:xfrm>
          <a:prstGeom prst="rect">
            <a:avLst/>
          </a:prstGeom>
          <a:noFill/>
        </p:spPr>
        <p:txBody>
          <a:bodyPr wrap="square">
            <a:spAutoFit/>
          </a:bodyPr>
          <a:lstStyle/>
          <a:p>
            <a:pPr algn="ctr"/>
            <a:r>
              <a:rPr lang="en-U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MAPOROFITA AIITA BASA REI?</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en-US" b="1" dirty="0">
                <a:solidFill>
                  <a:schemeClr val="tx2">
                    <a:lumMod val="20000"/>
                    <a:lumOff val="80000"/>
                  </a:schemeClr>
                </a:solidFill>
                <a:effectLst>
                  <a:glow rad="101600">
                    <a:srgbClr val="436C00"/>
                  </a:glow>
                </a:effectLst>
                <a:latin typeface="Comic Sans MS" panose="030F0702030302020204" pitchFamily="66" charset="0"/>
              </a:rPr>
              <a:t>“</a:t>
            </a:r>
            <a:r>
              <a:rPr lang="en-US" b="1" dirty="0" err="1">
                <a:solidFill>
                  <a:schemeClr val="tx2">
                    <a:lumMod val="20000"/>
                    <a:lumOff val="80000"/>
                  </a:schemeClr>
                </a:solidFill>
                <a:effectLst>
                  <a:glow rad="101600">
                    <a:srgbClr val="436C00"/>
                  </a:glow>
                </a:effectLst>
                <a:latin typeface="Comic Sans MS" panose="030F0702030302020204" pitchFamily="66" charset="0"/>
              </a:rPr>
              <a:t>naJehu</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mŋanakomana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waNimshi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umuzodze</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aʋe</a:t>
            </a:r>
            <a:r>
              <a:rPr lang="en-US" b="1" dirty="0">
                <a:solidFill>
                  <a:schemeClr val="tx2">
                    <a:lumMod val="20000"/>
                    <a:lumOff val="80000"/>
                  </a:schemeClr>
                </a:solidFill>
                <a:effectLst>
                  <a:glow rad="101600">
                    <a:srgbClr val="436C00"/>
                  </a:glow>
                </a:effectLst>
                <a:latin typeface="Comic Sans MS" panose="030F0702030302020204" pitchFamily="66" charset="0"/>
              </a:rPr>
              <a:t> mambo </a:t>
            </a:r>
            <a:r>
              <a:rPr lang="en-US" b="1" dirty="0" err="1">
                <a:solidFill>
                  <a:schemeClr val="tx2">
                    <a:lumMod val="20000"/>
                    <a:lumOff val="80000"/>
                  </a:schemeClr>
                </a:solidFill>
                <a:effectLst>
                  <a:glow rad="101600">
                    <a:srgbClr val="436C00"/>
                  </a:glow>
                </a:effectLst>
                <a:latin typeface="Comic Sans MS" panose="030F0702030302020204" pitchFamily="66" charset="0"/>
              </a:rPr>
              <a:t>waIsraeri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naErisha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mŋanakomana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waShafati</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weAberi‐mehora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umuzodze</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aʋe</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muprofita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panɀimbo</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yako</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sz="1400" b="1" dirty="0">
                <a:solidFill>
                  <a:schemeClr val="tx2">
                    <a:lumMod val="20000"/>
                    <a:lumOff val="80000"/>
                  </a:schemeClr>
                </a:solidFill>
                <a:effectLst>
                  <a:glow rad="101600">
                    <a:srgbClr val="436C00"/>
                  </a:glow>
                </a:effectLst>
                <a:latin typeface="Comic Sans MS" panose="030F0702030302020204" pitchFamily="66" charset="0"/>
              </a:rPr>
              <a:t>(1 </a:t>
            </a:r>
            <a:r>
              <a:rPr lang="en-US" sz="1400" b="1" dirty="0" err="1">
                <a:solidFill>
                  <a:schemeClr val="tx2">
                    <a:lumMod val="20000"/>
                    <a:lumOff val="80000"/>
                  </a:schemeClr>
                </a:solidFill>
                <a:effectLst>
                  <a:glow rad="101600">
                    <a:srgbClr val="436C00"/>
                  </a:glow>
                </a:effectLst>
                <a:latin typeface="Comic Sans MS" panose="030F0702030302020204" pitchFamily="66" charset="0"/>
              </a:rPr>
              <a:t>Madzimambo</a:t>
            </a:r>
            <a:r>
              <a:rPr lang="en-US" sz="1400" b="1" dirty="0">
                <a:solidFill>
                  <a:schemeClr val="tx2">
                    <a:lumMod val="20000"/>
                    <a:lumOff val="80000"/>
                  </a:schemeClr>
                </a:solidFill>
                <a:effectLst>
                  <a:glow rad="101600">
                    <a:srgbClr val="436C00"/>
                  </a:glow>
                </a:effectLst>
                <a:latin typeface="Comic Sans MS" panose="030F0702030302020204" pitchFamily="66" charset="0"/>
              </a:rPr>
              <a:t>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511096"/>
            <a:ext cx="2745562" cy="1200329"/>
          </a:xfrm>
          <a:prstGeom prst="rect">
            <a:avLst/>
          </a:prstGeom>
          <a:noFill/>
        </p:spPr>
        <p:txBody>
          <a:bodyPr wrap="square" rtlCol="0">
            <a:spAutoFit/>
          </a:bodyPr>
          <a:lstStyle/>
          <a:p>
            <a:pPr>
              <a:spcBef>
                <a:spcPts val="600"/>
              </a:spcBef>
            </a:pPr>
            <a:r>
              <a:rPr lang="en-US" b="1" dirty="0" err="1"/>
              <a:t>Pakati</a:t>
            </a:r>
            <a:r>
              <a:rPr lang="en-US" b="1" dirty="0"/>
              <a:t> </a:t>
            </a:r>
            <a:r>
              <a:rPr lang="en-US" b="1" dirty="0" err="1"/>
              <a:t>pezvimwe</a:t>
            </a:r>
            <a:r>
              <a:rPr lang="en-US" b="1" dirty="0"/>
              <a:t> </a:t>
            </a:r>
            <a:r>
              <a:rPr lang="en-US" b="1" dirty="0" err="1"/>
              <a:t>zvinhu</a:t>
            </a:r>
            <a:r>
              <a:rPr lang="en-US" b="1" dirty="0"/>
              <a:t>, </a:t>
            </a:r>
            <a:r>
              <a:rPr lang="en-US" b="1" dirty="0" err="1"/>
              <a:t>maporofita</a:t>
            </a:r>
            <a:r>
              <a:rPr lang="en-US" b="1" dirty="0"/>
              <a:t> </a:t>
            </a:r>
            <a:r>
              <a:rPr lang="en-US" b="1" dirty="0" err="1"/>
              <a:t>vakaita</a:t>
            </a:r>
            <a:r>
              <a:rPr lang="en-US" b="1" dirty="0"/>
              <a:t> </a:t>
            </a:r>
            <a:r>
              <a:rPr lang="en-US" b="1" dirty="0" err="1"/>
              <a:t>mabasa</a:t>
            </a:r>
            <a:r>
              <a:rPr lang="en-US" b="1" dirty="0"/>
              <a:t> </a:t>
            </a:r>
            <a:r>
              <a:rPr lang="en-US" b="1" dirty="0" err="1"/>
              <a:t>aya</a:t>
            </a:r>
            <a:r>
              <a:rPr lang="en-US" b="1" dirty="0"/>
              <a:t>:</a:t>
            </a:r>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348420"/>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266313"/>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44361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434145"/>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466943"/>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338021"/>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250059"/>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466943"/>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584775"/>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it-IT" sz="32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NDEAPI MADZIMAI AIVA NECHIPO CHEKUPOROFITA</a:t>
            </a:r>
            <a:r>
              <a:rPr lang="en-US" sz="32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5">
                    <a:lumMod val="75000"/>
                  </a:schemeClr>
                </a:solidFill>
                <a:latin typeface="Comic Sans MS" panose="030F0702030302020204" pitchFamily="66" charset="0"/>
              </a:rPr>
              <a:t>“</a:t>
            </a:r>
            <a:r>
              <a:rPr lang="en-US" b="1" dirty="0" err="1">
                <a:solidFill>
                  <a:schemeClr val="accent5">
                    <a:lumMod val="75000"/>
                  </a:schemeClr>
                </a:solidFill>
                <a:latin typeface="Comic Sans MS" panose="030F0702030302020204" pitchFamily="66" charset="0"/>
              </a:rPr>
              <a:t>Neŋguʋa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iyo</a:t>
            </a:r>
            <a:r>
              <a:rPr lang="en-US" b="1" dirty="0">
                <a:solidFill>
                  <a:schemeClr val="accent5">
                    <a:lumMod val="75000"/>
                  </a:schemeClr>
                </a:solidFill>
                <a:latin typeface="Comic Sans MS" panose="030F0702030302020204" pitchFamily="66" charset="0"/>
              </a:rPr>
              <a:t> Debora, </a:t>
            </a:r>
            <a:r>
              <a:rPr lang="en-US" b="1" dirty="0" err="1">
                <a:solidFill>
                  <a:schemeClr val="accent5">
                    <a:lumMod val="75000"/>
                  </a:schemeClr>
                </a:solidFill>
                <a:latin typeface="Comic Sans MS" panose="030F0702030302020204" pitchFamily="66" charset="0"/>
              </a:rPr>
              <a:t>muprofitakadzi</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mukadzi</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waRapidoti</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wakaŋga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acitoŋga</a:t>
            </a:r>
            <a:r>
              <a:rPr lang="en-US" b="1" dirty="0">
                <a:solidFill>
                  <a:schemeClr val="accent5">
                    <a:lumMod val="75000"/>
                  </a:schemeClr>
                </a:solidFill>
                <a:latin typeface="Comic Sans MS" panose="030F0702030302020204" pitchFamily="66" charset="0"/>
              </a:rPr>
              <a:t> </a:t>
            </a:r>
            <a:r>
              <a:rPr lang="en-US" b="1" dirty="0" err="1">
                <a:solidFill>
                  <a:schemeClr val="accent5">
                    <a:lumMod val="75000"/>
                  </a:schemeClr>
                </a:solidFill>
                <a:latin typeface="Comic Sans MS" panose="030F0702030302020204" pitchFamily="66" charset="0"/>
              </a:rPr>
              <a:t>ʋaIsraeri</a:t>
            </a:r>
            <a:r>
              <a:rPr lang="en-US" b="1" dirty="0">
                <a:solidFill>
                  <a:schemeClr val="accent5">
                    <a:lumMod val="75000"/>
                  </a:schemeClr>
                </a:solidFill>
                <a:latin typeface="Comic Sans MS" panose="030F0702030302020204" pitchFamily="66" charset="0"/>
              </a:rPr>
              <a:t>” </a:t>
            </a:r>
            <a:r>
              <a:rPr lang="en-US" sz="1400" b="1" dirty="0">
                <a:solidFill>
                  <a:schemeClr val="accent5">
                    <a:lumMod val="75000"/>
                  </a:schemeClr>
                </a:solidFill>
                <a:latin typeface="Comic Sans MS" panose="030F0702030302020204" pitchFamily="66" charset="0"/>
              </a:rPr>
              <a:t>(</a:t>
            </a:r>
            <a:r>
              <a:rPr lang="en-US" sz="1400" b="1" dirty="0" err="1">
                <a:solidFill>
                  <a:schemeClr val="accent5">
                    <a:lumMod val="75000"/>
                  </a:schemeClr>
                </a:solidFill>
                <a:latin typeface="Comic Sans MS" panose="030F0702030302020204" pitchFamily="66" charset="0"/>
              </a:rPr>
              <a:t>Vatongi</a:t>
            </a:r>
            <a:r>
              <a:rPr lang="en-US" sz="1400" b="1" dirty="0">
                <a:solidFill>
                  <a:schemeClr val="accent5">
                    <a:lumMod val="75000"/>
                  </a:schemeClr>
                </a:solidFill>
                <a:latin typeface="Comic Sans MS" panose="030F0702030302020204" pitchFamily="66" charset="0"/>
              </a:rPr>
              <a:t> 4:4)</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38100" y="1171575"/>
            <a:ext cx="9677400" cy="1077218"/>
          </a:xfrm>
          <a:prstGeom prst="rect">
            <a:avLst/>
          </a:prstGeom>
          <a:noFill/>
        </p:spPr>
        <p:txBody>
          <a:bodyPr wrap="square" rtlCol="0">
            <a:spAutoFit/>
          </a:bodyPr>
          <a:lstStyle/>
          <a:p>
            <a:pPr>
              <a:spcBef>
                <a:spcPts val="600"/>
              </a:spcBef>
            </a:pPr>
            <a:r>
              <a:rPr lang="en-US" sz="1600" b="1" dirty="0" err="1"/>
              <a:t>Testamende</a:t>
            </a:r>
            <a:r>
              <a:rPr lang="en-US" sz="1600" b="1" dirty="0"/>
              <a:t> </a:t>
            </a:r>
            <a:r>
              <a:rPr lang="en-US" sz="1600" b="1" dirty="0" err="1"/>
              <a:t>Yekare</a:t>
            </a:r>
            <a:r>
              <a:rPr lang="en-US" sz="1600" b="1" dirty="0"/>
              <a:t> </a:t>
            </a:r>
            <a:r>
              <a:rPr lang="en-US" sz="1600" b="1" dirty="0" err="1"/>
              <a:t>inotaura</a:t>
            </a:r>
            <a:r>
              <a:rPr lang="en-US" sz="1600" b="1" dirty="0"/>
              <a:t> </a:t>
            </a:r>
            <a:r>
              <a:rPr lang="en-US" sz="1600" b="1" dirty="0" err="1"/>
              <a:t>nezvevaporofita</a:t>
            </a:r>
            <a:r>
              <a:rPr lang="en-US" sz="1600" b="1" dirty="0"/>
              <a:t> </a:t>
            </a:r>
            <a:r>
              <a:rPr lang="en-US" sz="1600" b="1" dirty="0" err="1"/>
              <a:t>vechikadzi</a:t>
            </a:r>
            <a:r>
              <a:rPr lang="en-US" sz="1600" b="1" dirty="0"/>
              <a:t> </a:t>
            </a:r>
            <a:r>
              <a:rPr lang="en-US" sz="1600" b="1" dirty="0" err="1"/>
              <a:t>vashanu</a:t>
            </a:r>
            <a:r>
              <a:rPr lang="en-US" sz="1600" b="1" dirty="0"/>
              <a:t>. </a:t>
            </a:r>
            <a:r>
              <a:rPr lang="en-US" sz="1600" b="1" dirty="0" err="1"/>
              <a:t>Mumwe</a:t>
            </a:r>
            <a:r>
              <a:rPr lang="en-US" sz="1600" b="1" dirty="0"/>
              <a:t> </a:t>
            </a:r>
            <a:r>
              <a:rPr lang="en-US" sz="1600" b="1" dirty="0" err="1"/>
              <a:t>wavo</a:t>
            </a:r>
            <a:r>
              <a:rPr lang="en-US" sz="1600" b="1" dirty="0"/>
              <a:t>, </a:t>
            </a:r>
            <a:r>
              <a:rPr lang="en-US" sz="1600" b="1" dirty="0" err="1"/>
              <a:t>Noadhia</a:t>
            </a:r>
            <a:r>
              <a:rPr lang="en-US" sz="1600" b="1" dirty="0"/>
              <a:t>, </a:t>
            </a:r>
            <a:r>
              <a:rPr lang="en-US" sz="1600" b="1" dirty="0" err="1"/>
              <a:t>aiva</a:t>
            </a:r>
            <a:r>
              <a:rPr lang="en-US" sz="1600" b="1" dirty="0"/>
              <a:t> </a:t>
            </a:r>
            <a:r>
              <a:rPr lang="en-US" sz="1600" b="1" dirty="0" err="1"/>
              <a:t>muporofita</a:t>
            </a:r>
            <a:r>
              <a:rPr lang="en-US" sz="1600" b="1" dirty="0"/>
              <a:t> </a:t>
            </a:r>
            <a:r>
              <a:rPr lang="en-US" sz="1600" b="1" dirty="0" err="1"/>
              <a:t>wenhema</a:t>
            </a:r>
            <a:r>
              <a:rPr lang="en-US" sz="1600" b="1" dirty="0"/>
              <a:t> (Neh. 6:14). Kana </a:t>
            </a:r>
            <a:r>
              <a:rPr lang="en-US" sz="1600" b="1" dirty="0" err="1"/>
              <a:t>tichitarisa</a:t>
            </a:r>
            <a:r>
              <a:rPr lang="en-US" sz="1600" b="1" dirty="0"/>
              <a:t> </a:t>
            </a:r>
            <a:r>
              <a:rPr lang="en-US" sz="1600" b="1" dirty="0" err="1"/>
              <a:t>mumwe</a:t>
            </a:r>
            <a:r>
              <a:rPr lang="en-US" sz="1600" b="1" dirty="0"/>
              <a:t> </a:t>
            </a:r>
            <a:r>
              <a:rPr lang="en-US" sz="1600" b="1" dirty="0" err="1"/>
              <a:t>wacho</a:t>
            </a:r>
            <a:r>
              <a:rPr lang="en-US" sz="1600" b="1" dirty="0"/>
              <a:t>, </a:t>
            </a:r>
            <a:r>
              <a:rPr lang="en-US" sz="1600" b="1" dirty="0" err="1"/>
              <a:t>mudzimai</a:t>
            </a:r>
            <a:r>
              <a:rPr lang="en-US" sz="1600" b="1" dirty="0"/>
              <a:t> </a:t>
            </a:r>
            <a:r>
              <a:rPr lang="en-US" sz="1600" b="1" dirty="0" err="1"/>
              <a:t>waIsaya</a:t>
            </a:r>
            <a:r>
              <a:rPr lang="en-US" sz="1600" b="1" dirty="0"/>
              <a:t>, </a:t>
            </a:r>
            <a:r>
              <a:rPr lang="en-US" sz="1600" b="1" dirty="0" err="1"/>
              <a:t>hatizivi</a:t>
            </a:r>
            <a:r>
              <a:rPr lang="en-US" sz="1600" b="1" dirty="0"/>
              <a:t> kana </a:t>
            </a:r>
            <a:r>
              <a:rPr lang="en-US" sz="1600" b="1" dirty="0" err="1"/>
              <a:t>achinzi</a:t>
            </a:r>
            <a:r>
              <a:rPr lang="en-US" sz="1600" b="1" dirty="0"/>
              <a:t> </a:t>
            </a:r>
            <a:r>
              <a:rPr lang="en-US" sz="1600" b="1" dirty="0" err="1"/>
              <a:t>muporofita</a:t>
            </a:r>
            <a:r>
              <a:rPr lang="en-US" sz="1600" b="1" dirty="0"/>
              <a:t> </a:t>
            </a:r>
            <a:r>
              <a:rPr lang="en-US" sz="1600" b="1" dirty="0" err="1"/>
              <a:t>wechikadzi</a:t>
            </a:r>
            <a:r>
              <a:rPr lang="en-US" sz="1600" b="1" dirty="0"/>
              <a:t> </a:t>
            </a:r>
            <a:r>
              <a:rPr lang="en-US" sz="1600" b="1" dirty="0" err="1"/>
              <a:t>nekuti</a:t>
            </a:r>
            <a:r>
              <a:rPr lang="en-US" sz="1600" b="1" dirty="0"/>
              <a:t> </a:t>
            </a:r>
            <a:r>
              <a:rPr lang="en-US" sz="1600" b="1" dirty="0" err="1"/>
              <a:t>aiva</a:t>
            </a:r>
            <a:r>
              <a:rPr lang="en-US" sz="1600" b="1" dirty="0"/>
              <a:t> </a:t>
            </a:r>
            <a:r>
              <a:rPr lang="en-US" sz="1600" b="1" dirty="0" err="1"/>
              <a:t>nechipo</a:t>
            </a:r>
            <a:r>
              <a:rPr lang="en-US" sz="1600" b="1" dirty="0"/>
              <a:t> </a:t>
            </a:r>
            <a:r>
              <a:rPr lang="en-US" sz="1600" b="1" dirty="0" err="1"/>
              <a:t>ichocho</a:t>
            </a:r>
            <a:r>
              <a:rPr lang="en-US" sz="1600" b="1" dirty="0"/>
              <a:t>, kana </a:t>
            </a:r>
            <a:r>
              <a:rPr lang="en-US" sz="1600" b="1" dirty="0" err="1"/>
              <a:t>kuti</a:t>
            </a:r>
            <a:r>
              <a:rPr lang="en-US" sz="1600" b="1" dirty="0"/>
              <a:t> </a:t>
            </a:r>
            <a:r>
              <a:rPr lang="en-US" sz="1600" b="1" dirty="0" err="1"/>
              <a:t>nekuti</a:t>
            </a:r>
            <a:r>
              <a:rPr lang="en-US" sz="1600" b="1" dirty="0"/>
              <a:t> </a:t>
            </a:r>
            <a:r>
              <a:rPr lang="en-US" sz="1600" b="1" dirty="0" err="1"/>
              <a:t>aiva</a:t>
            </a:r>
            <a:r>
              <a:rPr lang="en-US" sz="1600" b="1" dirty="0"/>
              <a:t> </a:t>
            </a:r>
            <a:r>
              <a:rPr lang="en-US" sz="1600" b="1" dirty="0" err="1"/>
              <a:t>mudzimai</a:t>
            </a:r>
            <a:r>
              <a:rPr lang="en-US" sz="1600" b="1" dirty="0"/>
              <a:t> </a:t>
            </a:r>
            <a:r>
              <a:rPr lang="en-US" sz="1600" b="1" dirty="0" err="1"/>
              <a:t>wemuporofita</a:t>
            </a:r>
            <a:r>
              <a:rPr lang="en-US" sz="1600" b="1" dirty="0"/>
              <a:t>(Is.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n-US" b="1" dirty="0">
                <a:solidFill>
                  <a:schemeClr val="accent1">
                    <a:lumMod val="40000"/>
                    <a:lumOff val="60000"/>
                  </a:schemeClr>
                </a:solidFill>
                <a:effectLst>
                  <a:outerShdw blurRad="38100" dist="38100" dir="2700000" algn="tl">
                    <a:srgbClr val="000000">
                      <a:alpha val="43137"/>
                    </a:srgbClr>
                  </a:outerShdw>
                </a:effectLst>
              </a:rPr>
              <a:t>HULDAH. </a:t>
            </a:r>
            <a:r>
              <a:rPr lang="en-US" b="1" dirty="0" err="1">
                <a:solidFill>
                  <a:schemeClr val="bg1"/>
                </a:solidFill>
                <a:effectLst>
                  <a:outerShdw blurRad="38100" dist="38100" dir="2700000" algn="tl">
                    <a:srgbClr val="000000">
                      <a:alpha val="43137"/>
                    </a:srgbClr>
                  </a:outerShdw>
                </a:effectLst>
              </a:rPr>
              <a:t>Akabvunzwa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naJosiya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nezvebhuku</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roMutemo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rakanga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rawanikwa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Pamusoro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pekupindura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mubvunzo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wamambo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akataura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mashoko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anokurudzira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kwaari</a:t>
            </a:r>
            <a:r>
              <a:rPr lang="en-US" b="1" dirty="0">
                <a:solidFill>
                  <a:schemeClr val="bg1"/>
                </a:solidFill>
                <a:effectLst>
                  <a:outerShdw blurRad="38100" dist="38100" dir="2700000" algn="tl">
                    <a:srgbClr val="000000">
                      <a:alpha val="43137"/>
                    </a:srgbClr>
                  </a:outerShdw>
                </a:effectLst>
              </a:rPr>
              <a:t> (2 </a:t>
            </a:r>
            <a:r>
              <a:rPr lang="en-US" b="1" dirty="0" err="1">
                <a:solidFill>
                  <a:schemeClr val="bg1"/>
                </a:solidFill>
                <a:effectLst>
                  <a:outerShdw blurRad="38100" dist="38100" dir="2700000" algn="tl">
                    <a:srgbClr val="000000">
                      <a:alpha val="43137"/>
                    </a:srgbClr>
                  </a:outerShdw>
                </a:effectLst>
              </a:rPr>
              <a:t>Madz</a:t>
            </a:r>
            <a:r>
              <a:rPr lang="en-US" b="1" dirty="0">
                <a:solidFill>
                  <a:schemeClr val="bg1"/>
                </a:solidFill>
                <a:effectLst>
                  <a:outerShdw blurRad="38100" dist="38100" dir="2700000" algn="tl">
                    <a:srgbClr val="000000">
                      <a:alpha val="43137"/>
                    </a:srgbClr>
                  </a:outerShdw>
                </a:effectLst>
              </a:rPr>
              <a:t> 22:14-20).</a:t>
            </a:r>
            <a:endParaRPr lang="en-US"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n-US" b="1" dirty="0">
                <a:solidFill>
                  <a:schemeClr val="accent2">
                    <a:lumMod val="40000"/>
                    <a:lumOff val="60000"/>
                  </a:schemeClr>
                </a:solidFill>
                <a:effectLst>
                  <a:outerShdw blurRad="38100" dist="38100" dir="2700000" algn="tl">
                    <a:srgbClr val="000000">
                      <a:alpha val="43137"/>
                    </a:srgbClr>
                  </a:outerShdw>
                </a:effectLst>
              </a:rPr>
              <a:t>DEBORAH. </a:t>
            </a:r>
            <a:r>
              <a:rPr lang="en-US" b="1" dirty="0" err="1">
                <a:solidFill>
                  <a:schemeClr val="bg1"/>
                </a:solidFill>
                <a:effectLst>
                  <a:outerShdw blurRad="38100" dist="38100" dir="2700000" algn="tl">
                    <a:srgbClr val="000000">
                      <a:alpha val="43137"/>
                    </a:srgbClr>
                  </a:outerShdw>
                </a:effectLst>
              </a:rPr>
              <a:t>Aiva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nechinzvimbo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chevaviri</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chomuprofitakadzi</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nomutongi</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uye</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akatungamirira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vanhu</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mukurwisana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naSisera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pamwe</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chete</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naBharaki</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Mushure</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mekukunda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akaimba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rwiyo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rwechiporofita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rwerumbidzo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Vatongi</a:t>
            </a:r>
            <a:r>
              <a:rPr lang="en-US" b="1" dirty="0">
                <a:solidFill>
                  <a:schemeClr val="bg1"/>
                </a:solidFill>
                <a:effectLst>
                  <a:outerShdw blurRad="38100" dist="38100" dir="2700000" algn="tl">
                    <a:srgbClr val="000000">
                      <a:alpha val="43137"/>
                    </a:srgbClr>
                  </a:outerShdw>
                </a:effectLst>
              </a:rPr>
              <a:t> 4:4-9; 5:1).</a:t>
            </a:r>
            <a:endParaRPr lang="en-US"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n-US" b="1" dirty="0" err="1">
                <a:solidFill>
                  <a:schemeClr val="accent4">
                    <a:lumMod val="40000"/>
                    <a:lumOff val="60000"/>
                  </a:schemeClr>
                </a:solidFill>
                <a:effectLst>
                  <a:outerShdw blurRad="38100" dist="38100" dir="2700000" algn="tl">
                    <a:srgbClr val="000000">
                      <a:alpha val="43137"/>
                    </a:srgbClr>
                  </a:outerShdw>
                </a:effectLst>
              </a:rPr>
              <a:t>MIRIYEMU.</a:t>
            </a:r>
            <a:r>
              <a:rPr lang="en-US" b="1" dirty="0" err="1">
                <a:solidFill>
                  <a:schemeClr val="bg1"/>
                </a:solidFill>
                <a:effectLst>
                  <a:outerShdw blurRad="38100" dist="38100" dir="2700000" algn="tl">
                    <a:srgbClr val="000000">
                      <a:alpha val="43137"/>
                    </a:srgbClr>
                  </a:outerShdw>
                </a:effectLst>
              </a:rPr>
              <a:t>Somuprofitakadzi</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akatungamirira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vakadzi</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mukuimba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pashure</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pokuyambuka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Gungwa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Dzvuku</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Akabatsirawo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hanzvadzi</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dzake</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kutungamira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vanhu</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panguva</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yerwendo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rwavo</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murenje</a:t>
            </a:r>
            <a:r>
              <a:rPr lang="en-US" b="1" dirty="0">
                <a:solidFill>
                  <a:schemeClr val="bg1"/>
                </a:solidFill>
                <a:effectLst>
                  <a:outerShdw blurRad="38100" dist="38100" dir="2700000" algn="tl">
                    <a:srgbClr val="000000">
                      <a:alpha val="43137"/>
                    </a:srgbClr>
                  </a:outerShdw>
                </a:effectLst>
              </a:rPr>
              <a:t> (</a:t>
            </a:r>
            <a:r>
              <a:rPr lang="en-US" b="1" dirty="0" err="1">
                <a:solidFill>
                  <a:schemeClr val="bg1"/>
                </a:solidFill>
                <a:effectLst>
                  <a:outerShdw blurRad="38100" dist="38100" dir="2700000" algn="tl">
                    <a:srgbClr val="000000">
                      <a:alpha val="43137"/>
                    </a:srgbClr>
                  </a:outerShdw>
                </a:effectLst>
              </a:rPr>
              <a:t>Eki</a:t>
            </a:r>
            <a:r>
              <a:rPr lang="en-US" b="1" dirty="0">
                <a:solidFill>
                  <a:schemeClr val="bg1"/>
                </a:solidFill>
                <a:effectLst>
                  <a:outerShdw blurRad="38100" dist="38100" dir="2700000" algn="tl">
                    <a:srgbClr val="000000">
                      <a:alpha val="43137"/>
                    </a:srgbClr>
                  </a:outerShdw>
                </a:effectLst>
              </a:rPr>
              <a:t>. 15:20; Mic. 6:4).</a:t>
            </a:r>
            <a:endParaRPr lang="en-US"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a:r>
              <a:rPr lang="fi-FI" sz="3600" b="1" dirty="0">
                <a:ln w="0"/>
                <a:solidFill>
                  <a:schemeClr val="bg1"/>
                </a:solidFill>
                <a:effectLst>
                  <a:innerShdw blurRad="63500" dist="50800" dir="13500000">
                    <a:srgbClr val="000000">
                      <a:alpha val="50000"/>
                    </a:srgbClr>
                  </a:innerShdw>
                </a:effectLst>
              </a:rPr>
              <a:t>MAPOROFITA ENHEMA AIVA NEHUNHU HUPI</a:t>
            </a:r>
            <a:r>
              <a:rPr lang="en-US" sz="3600" b="1" dirty="0">
                <a:ln w="0"/>
                <a:solidFill>
                  <a:schemeClr val="bg1"/>
                </a:solidFill>
                <a:effectLst>
                  <a:innerShdw blurRad="63500" dist="50800" dir="13500000">
                    <a:srgbClr val="000000">
                      <a:alpha val="50000"/>
                    </a:srgbClr>
                  </a:innerShdw>
                </a:effectLst>
              </a:rPr>
              <a:t>?</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923330"/>
          </a:xfrm>
          <a:prstGeom prst="rect">
            <a:avLst/>
          </a:prstGeom>
          <a:noFill/>
        </p:spPr>
        <p:txBody>
          <a:bodyPr wrap="square">
            <a:spAutoFit/>
          </a:bodyPr>
          <a:lstStyle/>
          <a:p>
            <a:pPr algn="ct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Ipapo</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Jehova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akati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kwandiri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Ʋaprofita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ʋanoprofita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nhema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muzita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raŋgu</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ini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handina‐kuʋatuma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ini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handina‐kuʋaraira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kana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kutaura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naʋo</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ʋanokuprofiterai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ɀ</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inonzi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ɀ</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akaʋonekwa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asi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dziri</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nhema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neɀakaʋukwa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neɀisinamaturo</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nokunyeŋgera</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kwemŋoyo</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yaʋo</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 </a:t>
            </a:r>
            <a:r>
              <a:rPr lang="en-U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a:t>
            </a:r>
            <a:r>
              <a:rPr lang="en-US" sz="1400"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Jeremiya</a:t>
            </a:r>
            <a:r>
              <a:rPr lang="en-U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14:14)</a:t>
            </a:r>
            <a:endPar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400175"/>
            <a:ext cx="8620124" cy="923330"/>
          </a:xfrm>
          <a:prstGeom prst="rect">
            <a:avLst/>
          </a:prstGeom>
          <a:noFill/>
        </p:spPr>
        <p:txBody>
          <a:bodyPr wrap="square" rtlCol="0">
            <a:spAutoFit/>
          </a:bodyPr>
          <a:lstStyle/>
          <a:p>
            <a:pPr>
              <a:spcBef>
                <a:spcPts val="600"/>
              </a:spcBef>
            </a:pPr>
            <a:r>
              <a:rPr lang="en-US" b="1" dirty="0" err="1"/>
              <a:t>Havasi</a:t>
            </a:r>
            <a:r>
              <a:rPr lang="en-US" b="1" dirty="0"/>
              <a:t> </a:t>
            </a:r>
            <a:r>
              <a:rPr lang="en-US" b="1" dirty="0" err="1"/>
              <a:t>vose</a:t>
            </a:r>
            <a:r>
              <a:rPr lang="en-US" b="1" dirty="0"/>
              <a:t> </a:t>
            </a:r>
            <a:r>
              <a:rPr lang="en-US" b="1" dirty="0" err="1"/>
              <a:t>vakaporofita</a:t>
            </a:r>
            <a:r>
              <a:rPr lang="en-US" b="1" dirty="0"/>
              <a:t> </a:t>
            </a:r>
            <a:r>
              <a:rPr lang="en-US" b="1" dirty="0" err="1"/>
              <a:t>nekuti</a:t>
            </a:r>
            <a:r>
              <a:rPr lang="en-US" b="1" dirty="0"/>
              <a:t> </a:t>
            </a:r>
            <a:r>
              <a:rPr lang="en-US" b="1" dirty="0" err="1"/>
              <a:t>yakanga</a:t>
            </a:r>
            <a:r>
              <a:rPr lang="en-US" b="1" dirty="0"/>
              <a:t> </a:t>
            </a:r>
            <a:r>
              <a:rPr lang="en-US" b="1" dirty="0" err="1"/>
              <a:t>yagamuchira</a:t>
            </a:r>
            <a:r>
              <a:rPr lang="en-US" b="1" dirty="0"/>
              <a:t> </a:t>
            </a:r>
            <a:r>
              <a:rPr lang="en-US" b="1" dirty="0" err="1"/>
              <a:t>shoko</a:t>
            </a:r>
            <a:r>
              <a:rPr lang="en-US" b="1" dirty="0"/>
              <a:t> </a:t>
            </a:r>
            <a:r>
              <a:rPr lang="en-US" b="1" dirty="0" err="1"/>
              <a:t>kubva</a:t>
            </a:r>
            <a:r>
              <a:rPr lang="en-US" b="1" dirty="0"/>
              <a:t> </a:t>
            </a:r>
            <a:r>
              <a:rPr lang="en-US" b="1" dirty="0" err="1"/>
              <a:t>kuna</a:t>
            </a:r>
            <a:r>
              <a:rPr lang="en-US" b="1" dirty="0"/>
              <a:t> </a:t>
            </a:r>
            <a:r>
              <a:rPr lang="en-US" b="1" dirty="0" err="1"/>
              <a:t>Mwari</a:t>
            </a:r>
            <a:r>
              <a:rPr lang="en-US" b="1" dirty="0"/>
              <a:t> (Jer. 14:14). Shoko </a:t>
            </a:r>
            <a:r>
              <a:rPr lang="en-US" b="1" dirty="0" err="1"/>
              <a:t>ravo</a:t>
            </a:r>
            <a:r>
              <a:rPr lang="en-US" b="1" dirty="0"/>
              <a:t> </a:t>
            </a:r>
            <a:r>
              <a:rPr lang="en-US" b="1" dirty="0" err="1"/>
              <a:t>raive</a:t>
            </a:r>
            <a:r>
              <a:rPr lang="en-US" b="1" dirty="0"/>
              <a:t> rei, </a:t>
            </a:r>
            <a:r>
              <a:rPr lang="en-US" b="1" dirty="0" err="1"/>
              <a:t>uye</a:t>
            </a:r>
            <a:r>
              <a:rPr lang="en-US" b="1" dirty="0"/>
              <a:t> </a:t>
            </a:r>
            <a:r>
              <a:rPr lang="en-US" b="1" dirty="0" err="1"/>
              <a:t>nei</a:t>
            </a:r>
            <a:r>
              <a:rPr lang="en-US" b="1" dirty="0"/>
              <a:t> </a:t>
            </a:r>
            <a:r>
              <a:rPr lang="en-US" b="1" dirty="0" err="1"/>
              <a:t>vakaritaura</a:t>
            </a:r>
            <a:r>
              <a:rPr lang="en-US" b="1" dirty="0"/>
              <a:t>?</a:t>
            </a:r>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3153057364"/>
              </p:ext>
            </p:extLst>
          </p:nvPr>
        </p:nvGraphicFramePr>
        <p:xfrm>
          <a:off x="115601" y="2197030"/>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830997"/>
          </a:xfrm>
          <a:prstGeom prst="rect">
            <a:avLst/>
          </a:prstGeom>
          <a:noFill/>
        </p:spPr>
        <p:txBody>
          <a:bodyPr wrap="square" rtlCol="0">
            <a:spAutoFit/>
          </a:bodyPr>
          <a:lstStyle/>
          <a:p>
            <a:pPr>
              <a:spcBef>
                <a:spcPts val="600"/>
              </a:spcBef>
            </a:pPr>
            <a:r>
              <a:rPr lang="en-US" sz="1600" b="1" dirty="0" err="1"/>
              <a:t>Ngenyi</a:t>
            </a:r>
            <a:r>
              <a:rPr lang="en-US" sz="1600" b="1" dirty="0"/>
              <a:t> </a:t>
            </a:r>
            <a:r>
              <a:rPr lang="en-US" sz="1600" b="1" dirty="0" err="1"/>
              <a:t>munhu</a:t>
            </a:r>
            <a:r>
              <a:rPr lang="en-US" sz="1600" b="1" dirty="0"/>
              <a:t> </a:t>
            </a:r>
            <a:r>
              <a:rPr lang="en-US" sz="1600" b="1" dirty="0" err="1"/>
              <a:t>achitaura</a:t>
            </a:r>
            <a:r>
              <a:rPr lang="en-US" sz="1600" b="1" dirty="0"/>
              <a:t> </a:t>
            </a:r>
            <a:r>
              <a:rPr lang="en-US" sz="1600" b="1" dirty="0" err="1"/>
              <a:t>achiti</a:t>
            </a:r>
            <a:r>
              <a:rPr lang="en-US" sz="1600" b="1" dirty="0"/>
              <a:t> </a:t>
            </a:r>
            <a:r>
              <a:rPr lang="en-US" sz="1600" b="1" dirty="0" err="1"/>
              <a:t>ari</a:t>
            </a:r>
            <a:r>
              <a:rPr lang="en-US" sz="1600" b="1" dirty="0"/>
              <a:t> </a:t>
            </a:r>
            <a:r>
              <a:rPr lang="en-US" sz="1600" b="1" dirty="0" err="1"/>
              <a:t>kutaura</a:t>
            </a:r>
            <a:r>
              <a:rPr lang="en-US" sz="1600" b="1" dirty="0"/>
              <a:t> </a:t>
            </a:r>
            <a:r>
              <a:rPr lang="en-US" sz="1600" b="1" dirty="0" err="1"/>
              <a:t>pachinzvimbo</a:t>
            </a:r>
            <a:r>
              <a:rPr lang="en-US" sz="1600" b="1" dirty="0"/>
              <a:t> </a:t>
            </a:r>
            <a:r>
              <a:rPr lang="en-US" sz="1600" b="1" dirty="0" err="1"/>
              <a:t>chaMwari</a:t>
            </a:r>
            <a:r>
              <a:rPr lang="en-US" sz="1600" b="1" dirty="0"/>
              <a:t> </a:t>
            </a:r>
            <a:r>
              <a:rPr lang="en-US" sz="1600" b="1" dirty="0" err="1"/>
              <a:t>uku</a:t>
            </a:r>
            <a:r>
              <a:rPr lang="en-US" sz="1600" b="1" dirty="0"/>
              <a:t> </a:t>
            </a:r>
            <a:r>
              <a:rPr lang="en-US" sz="1600" b="1" dirty="0" err="1"/>
              <a:t>achiziva</a:t>
            </a:r>
            <a:r>
              <a:rPr lang="en-US" sz="1600" b="1" dirty="0"/>
              <a:t> </a:t>
            </a:r>
            <a:r>
              <a:rPr lang="en-US" sz="1600" b="1" dirty="0" err="1"/>
              <a:t>kuti</a:t>
            </a:r>
            <a:r>
              <a:rPr lang="en-US" sz="1600" b="1" dirty="0"/>
              <a:t> </a:t>
            </a:r>
            <a:r>
              <a:rPr lang="en-US" sz="1600" b="1" dirty="0" err="1"/>
              <a:t>hazvisi</a:t>
            </a:r>
            <a:r>
              <a:rPr lang="en-US" sz="1600" b="1" dirty="0"/>
              <a:t> </a:t>
            </a:r>
            <a:r>
              <a:rPr lang="en-US" sz="1600" b="1" dirty="0" err="1"/>
              <a:t>zvechokwadi</a:t>
            </a:r>
            <a:r>
              <a:rPr lang="en-US" sz="1600" b="1" dirty="0"/>
              <a:t>? </a:t>
            </a:r>
            <a:r>
              <a:rPr lang="en-US" sz="1600" b="1" dirty="0" err="1"/>
              <a:t>Kuzvinyengedza</a:t>
            </a:r>
            <a:r>
              <a:rPr lang="en-US" sz="1600" b="1" dirty="0"/>
              <a:t> here? </a:t>
            </a:r>
            <a:r>
              <a:rPr lang="en-US" sz="1600" b="1" dirty="0" err="1"/>
              <a:t>Kushuva</a:t>
            </a:r>
            <a:r>
              <a:rPr lang="en-US" sz="1600" b="1" dirty="0"/>
              <a:t> </a:t>
            </a:r>
            <a:r>
              <a:rPr lang="en-US" sz="1600" b="1" dirty="0" err="1"/>
              <a:t>kuzivikanwa</a:t>
            </a:r>
            <a:r>
              <a:rPr lang="en-US" sz="1600" b="1" dirty="0"/>
              <a:t>, kana </a:t>
            </a:r>
            <a:r>
              <a:rPr lang="en-US" sz="1600" b="1" dirty="0" err="1"/>
              <a:t>kuwana</a:t>
            </a:r>
            <a:r>
              <a:rPr lang="en-US" sz="1600" b="1" dirty="0"/>
              <a:t> </a:t>
            </a:r>
            <a:r>
              <a:rPr lang="en-US" sz="1600" b="1" dirty="0" err="1"/>
              <a:t>mari</a:t>
            </a:r>
            <a:r>
              <a:rPr lang="en-US" sz="1600" b="1" dirty="0"/>
              <a:t> kana </a:t>
            </a:r>
            <a:r>
              <a:rPr lang="en-US" sz="1600" b="1" dirty="0" err="1"/>
              <a:t>zvimwe</a:t>
            </a:r>
            <a:r>
              <a:rPr lang="en-US" sz="1600" b="1" dirty="0"/>
              <a:t> </a:t>
            </a:r>
            <a:r>
              <a:rPr lang="en-US" sz="1600" b="1" dirty="0" err="1"/>
              <a:t>zvinhu</a:t>
            </a:r>
            <a:r>
              <a:rPr lang="en-US" sz="1600" b="1" dirty="0"/>
              <a:t>?</a:t>
            </a:r>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1" y="5934670"/>
            <a:ext cx="8142973" cy="923330"/>
          </a:xfrm>
          <a:prstGeom prst="rect">
            <a:avLst/>
          </a:prstGeom>
          <a:noFill/>
        </p:spPr>
        <p:txBody>
          <a:bodyPr wrap="square">
            <a:spAutoFit/>
          </a:bodyPr>
          <a:lstStyle/>
          <a:p>
            <a:pPr>
              <a:spcBef>
                <a:spcPts val="600"/>
              </a:spcBef>
            </a:pPr>
            <a:r>
              <a:rPr lang="en-US" b="1" dirty="0" err="1"/>
              <a:t>Muporofita</a:t>
            </a:r>
            <a:r>
              <a:rPr lang="en-US" b="1" dirty="0"/>
              <a:t> </a:t>
            </a:r>
            <a:r>
              <a:rPr lang="en-US" b="1" dirty="0" err="1"/>
              <a:t>wechokwadi</a:t>
            </a:r>
            <a:r>
              <a:rPr lang="en-US" b="1" dirty="0"/>
              <a:t> </a:t>
            </a:r>
            <a:r>
              <a:rPr lang="en-US" b="1" dirty="0" err="1"/>
              <a:t>anogara</a:t>
            </a:r>
            <a:r>
              <a:rPr lang="en-US" b="1" dirty="0"/>
              <a:t> </a:t>
            </a:r>
            <a:r>
              <a:rPr lang="en-US" b="1" dirty="0" err="1"/>
              <a:t>achinyevera</a:t>
            </a:r>
            <a:r>
              <a:rPr lang="en-US" b="1" dirty="0"/>
              <a:t> </a:t>
            </a:r>
            <a:r>
              <a:rPr lang="en-US" b="1" dirty="0" err="1"/>
              <a:t>nezvenjodzi</a:t>
            </a:r>
            <a:r>
              <a:rPr lang="en-US" b="1" dirty="0"/>
              <a:t> </a:t>
            </a:r>
            <a:r>
              <a:rPr lang="en-US" b="1" dirty="0" err="1"/>
              <a:t>dzechivi</a:t>
            </a:r>
            <a:r>
              <a:rPr lang="en-US" b="1" dirty="0"/>
              <a:t>, </a:t>
            </a:r>
            <a:r>
              <a:rPr lang="en-US" b="1" dirty="0" err="1"/>
              <a:t>uye</a:t>
            </a:r>
            <a:r>
              <a:rPr lang="en-US" b="1" dirty="0"/>
              <a:t> </a:t>
            </a:r>
            <a:r>
              <a:rPr lang="en-US" b="1" dirty="0" err="1"/>
              <a:t>achikurudzira</a:t>
            </a:r>
            <a:r>
              <a:rPr lang="en-US" b="1" dirty="0"/>
              <a:t> </a:t>
            </a:r>
            <a:r>
              <a:rPr lang="en-US" b="1" dirty="0" err="1"/>
              <a:t>vanhu</a:t>
            </a:r>
            <a:r>
              <a:rPr lang="en-US" b="1" dirty="0"/>
              <a:t> </a:t>
            </a:r>
            <a:r>
              <a:rPr lang="en-US" b="1" dirty="0" err="1"/>
              <a:t>kuti</a:t>
            </a:r>
            <a:r>
              <a:rPr lang="en-US" b="1" dirty="0"/>
              <a:t> </a:t>
            </a:r>
            <a:r>
              <a:rPr lang="en-US" b="1" dirty="0" err="1"/>
              <a:t>varambe</a:t>
            </a:r>
            <a:r>
              <a:rPr lang="en-US" b="1" dirty="0"/>
              <a:t> </a:t>
            </a:r>
            <a:r>
              <a:rPr lang="en-US" b="1" dirty="0" err="1"/>
              <a:t>vakatendeka</a:t>
            </a:r>
            <a:r>
              <a:rPr lang="en-US" b="1" dirty="0"/>
              <a:t> </a:t>
            </a:r>
            <a:r>
              <a:rPr lang="en-US" b="1" dirty="0" err="1"/>
              <a:t>pasinei</a:t>
            </a:r>
            <a:r>
              <a:rPr lang="en-US" b="1" dirty="0"/>
              <a:t> </a:t>
            </a:r>
            <a:r>
              <a:rPr lang="en-US" b="1" dirty="0" err="1"/>
              <a:t>nemigumisiro</a:t>
            </a:r>
            <a:r>
              <a:rPr lang="en-US" b="1" dirty="0"/>
              <a:t> </a:t>
            </a:r>
            <a:r>
              <a:rPr lang="en-US" b="1" dirty="0" err="1"/>
              <a:t>yacho</a:t>
            </a:r>
            <a:r>
              <a:rPr lang="en-US" b="1" dirty="0"/>
              <a:t>.</a:t>
            </a:r>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534400" cy="1077218"/>
          </a:xfrm>
          <a:prstGeom prst="rect">
            <a:avLst/>
          </a:prstGeom>
          <a:noFill/>
        </p:spPr>
        <p:txBody>
          <a:bodyPr wrap="square">
            <a:spAutoFit/>
          </a:bodyPr>
          <a:lstStyle/>
          <a:p>
            <a:pPr lvl="0">
              <a:spcBef>
                <a:spcPts val="600"/>
              </a:spcBef>
              <a:defRPr/>
            </a:pPr>
            <a:r>
              <a:rPr lang="en-US" sz="1600" b="1" dirty="0" err="1">
                <a:solidFill>
                  <a:prstClr val="black"/>
                </a:solidFill>
              </a:rPr>
              <a:t>Chinhu</a:t>
            </a:r>
            <a:r>
              <a:rPr lang="en-US" sz="1600" b="1" dirty="0">
                <a:solidFill>
                  <a:prstClr val="black"/>
                </a:solidFill>
              </a:rPr>
              <a:t> </a:t>
            </a:r>
            <a:r>
              <a:rPr lang="en-US" sz="1600" b="1" dirty="0" err="1">
                <a:solidFill>
                  <a:prstClr val="black"/>
                </a:solidFill>
              </a:rPr>
              <a:t>chinonyanya</a:t>
            </a:r>
            <a:r>
              <a:rPr lang="en-US" sz="1600" b="1" dirty="0">
                <a:solidFill>
                  <a:prstClr val="black"/>
                </a:solidFill>
              </a:rPr>
              <a:t> </a:t>
            </a:r>
            <a:r>
              <a:rPr lang="en-US" sz="1600" b="1" dirty="0" err="1">
                <a:solidFill>
                  <a:prstClr val="black"/>
                </a:solidFill>
              </a:rPr>
              <a:t>kusuwisa</a:t>
            </a:r>
            <a:r>
              <a:rPr lang="en-US" sz="1600" b="1" dirty="0">
                <a:solidFill>
                  <a:prstClr val="black"/>
                </a:solidFill>
              </a:rPr>
              <a:t> </a:t>
            </a:r>
            <a:r>
              <a:rPr lang="en-US" sz="1600" b="1" dirty="0" err="1">
                <a:solidFill>
                  <a:prstClr val="black"/>
                </a:solidFill>
              </a:rPr>
              <a:t>pamusoro</a:t>
            </a:r>
            <a:r>
              <a:rPr lang="en-US" sz="1600" b="1" dirty="0">
                <a:solidFill>
                  <a:prstClr val="black"/>
                </a:solidFill>
              </a:rPr>
              <a:t> </a:t>
            </a:r>
            <a:r>
              <a:rPr lang="en-US" sz="1600" b="1" dirty="0" err="1">
                <a:solidFill>
                  <a:prstClr val="black"/>
                </a:solidFill>
              </a:rPr>
              <a:t>pevaporofita</a:t>
            </a:r>
            <a:r>
              <a:rPr lang="en-US" sz="1600" b="1" dirty="0">
                <a:solidFill>
                  <a:prstClr val="black"/>
                </a:solidFill>
              </a:rPr>
              <a:t> </a:t>
            </a:r>
            <a:r>
              <a:rPr lang="en-US" sz="1600" b="1" dirty="0" err="1">
                <a:solidFill>
                  <a:prstClr val="black"/>
                </a:solidFill>
              </a:rPr>
              <a:t>venhema</a:t>
            </a:r>
            <a:r>
              <a:rPr lang="en-US" sz="1600" b="1" dirty="0">
                <a:solidFill>
                  <a:prstClr val="black"/>
                </a:solidFill>
              </a:rPr>
              <a:t> </a:t>
            </a:r>
            <a:r>
              <a:rPr lang="en-US" sz="1600" b="1" dirty="0" err="1">
                <a:solidFill>
                  <a:prstClr val="black"/>
                </a:solidFill>
              </a:rPr>
              <a:t>ndechekuti</a:t>
            </a:r>
            <a:r>
              <a:rPr lang="en-US" sz="1600" b="1" dirty="0">
                <a:solidFill>
                  <a:prstClr val="black"/>
                </a:solidFill>
              </a:rPr>
              <a:t> </a:t>
            </a:r>
            <a:r>
              <a:rPr lang="en-US" sz="1600" b="1" dirty="0" err="1">
                <a:solidFill>
                  <a:prstClr val="black"/>
                </a:solidFill>
              </a:rPr>
              <a:t>kune</a:t>
            </a:r>
            <a:r>
              <a:rPr lang="en-US" sz="1600" b="1" dirty="0">
                <a:solidFill>
                  <a:prstClr val="black"/>
                </a:solidFill>
              </a:rPr>
              <a:t> </a:t>
            </a:r>
            <a:r>
              <a:rPr lang="en-US" sz="1600" b="1" dirty="0" err="1">
                <a:solidFill>
                  <a:prstClr val="black"/>
                </a:solidFill>
              </a:rPr>
              <a:t>vanhu</a:t>
            </a:r>
            <a:r>
              <a:rPr lang="en-US" sz="1600" b="1" dirty="0">
                <a:solidFill>
                  <a:prstClr val="black"/>
                </a:solidFill>
              </a:rPr>
              <a:t> </a:t>
            </a:r>
            <a:r>
              <a:rPr lang="en-US" sz="1600" b="1" dirty="0" err="1">
                <a:solidFill>
                  <a:prstClr val="black"/>
                </a:solidFill>
              </a:rPr>
              <a:t>vanovateerera</a:t>
            </a:r>
            <a:r>
              <a:rPr lang="en-US" sz="1600" b="1" dirty="0">
                <a:solidFill>
                  <a:prstClr val="black"/>
                </a:solidFill>
              </a:rPr>
              <a:t> </a:t>
            </a:r>
            <a:r>
              <a:rPr lang="en-US" sz="1600" b="1" dirty="0" err="1">
                <a:solidFill>
                  <a:prstClr val="black"/>
                </a:solidFill>
              </a:rPr>
              <a:t>nekutevera</a:t>
            </a:r>
            <a:r>
              <a:rPr lang="en-US" sz="1600" b="1" dirty="0">
                <a:solidFill>
                  <a:prstClr val="black"/>
                </a:solidFill>
              </a:rPr>
              <a:t> </a:t>
            </a:r>
            <a:r>
              <a:rPr lang="en-US" sz="1600" b="1" dirty="0" err="1">
                <a:solidFill>
                  <a:prstClr val="black"/>
                </a:solidFill>
              </a:rPr>
              <a:t>nzira</a:t>
            </a:r>
            <a:r>
              <a:rPr lang="en-US" sz="1600" b="1" dirty="0">
                <a:solidFill>
                  <a:prstClr val="black"/>
                </a:solidFill>
              </a:rPr>
              <a:t> </a:t>
            </a:r>
            <a:r>
              <a:rPr lang="en-US" sz="1600" b="1" dirty="0" err="1">
                <a:solidFill>
                  <a:prstClr val="black"/>
                </a:solidFill>
              </a:rPr>
              <a:t>dzavo</a:t>
            </a:r>
            <a:r>
              <a:rPr lang="en-US" sz="1600" b="1" dirty="0">
                <a:solidFill>
                  <a:prstClr val="black"/>
                </a:solidFill>
              </a:rPr>
              <a:t>. </a:t>
            </a:r>
            <a:r>
              <a:rPr lang="en-US" sz="1600" b="1" dirty="0" err="1">
                <a:solidFill>
                  <a:prstClr val="black"/>
                </a:solidFill>
              </a:rPr>
              <a:t>Vanofarira</a:t>
            </a:r>
            <a:r>
              <a:rPr lang="en-US" sz="1600" b="1" dirty="0">
                <a:solidFill>
                  <a:prstClr val="black"/>
                </a:solidFill>
              </a:rPr>
              <a:t> </a:t>
            </a:r>
            <a:r>
              <a:rPr lang="en-US" sz="1600" b="1" dirty="0" err="1">
                <a:solidFill>
                  <a:prstClr val="black"/>
                </a:solidFill>
              </a:rPr>
              <a:t>zvavanotaura</a:t>
            </a:r>
            <a:r>
              <a:rPr lang="en-US" sz="1600" b="1" dirty="0">
                <a:solidFill>
                  <a:prstClr val="black"/>
                </a:solidFill>
              </a:rPr>
              <a:t> </a:t>
            </a:r>
            <a:r>
              <a:rPr lang="en-US" sz="1600" b="1" dirty="0" err="1">
                <a:solidFill>
                  <a:prstClr val="black"/>
                </a:solidFill>
              </a:rPr>
              <a:t>nekuti</a:t>
            </a:r>
            <a:r>
              <a:rPr lang="en-US" sz="1600" b="1" dirty="0">
                <a:solidFill>
                  <a:prstClr val="black"/>
                </a:solidFill>
              </a:rPr>
              <a:t> </a:t>
            </a:r>
            <a:r>
              <a:rPr lang="en-US" sz="1600" b="1" dirty="0" err="1">
                <a:solidFill>
                  <a:prstClr val="black"/>
                </a:solidFill>
              </a:rPr>
              <a:t>hazvidi</a:t>
            </a:r>
            <a:r>
              <a:rPr lang="en-US" sz="1600" b="1" dirty="0">
                <a:solidFill>
                  <a:prstClr val="black"/>
                </a:solidFill>
              </a:rPr>
              <a:t> </a:t>
            </a:r>
            <a:r>
              <a:rPr lang="en-US" sz="1600" b="1" dirty="0" err="1">
                <a:solidFill>
                  <a:prstClr val="black"/>
                </a:solidFill>
              </a:rPr>
              <a:t>kushanda</a:t>
            </a:r>
            <a:r>
              <a:rPr lang="en-US" sz="1600" b="1" dirty="0">
                <a:solidFill>
                  <a:prstClr val="black"/>
                </a:solidFill>
              </a:rPr>
              <a:t> </a:t>
            </a:r>
            <a:r>
              <a:rPr lang="en-US" sz="1600" b="1" dirty="0" err="1">
                <a:solidFill>
                  <a:prstClr val="black"/>
                </a:solidFill>
              </a:rPr>
              <a:t>nesimba</a:t>
            </a:r>
            <a:r>
              <a:rPr lang="en-US" sz="1600" b="1" dirty="0">
                <a:solidFill>
                  <a:prstClr val="black"/>
                </a:solidFill>
              </a:rPr>
              <a:t> </a:t>
            </a:r>
            <a:r>
              <a:rPr lang="en-US" sz="1600" b="1" dirty="0" err="1">
                <a:solidFill>
                  <a:prstClr val="black"/>
                </a:solidFill>
              </a:rPr>
              <a:t>uye</a:t>
            </a:r>
            <a:r>
              <a:rPr lang="en-US" sz="1600" b="1" dirty="0">
                <a:solidFill>
                  <a:prstClr val="black"/>
                </a:solidFill>
              </a:rPr>
              <a:t> </a:t>
            </a:r>
            <a:r>
              <a:rPr lang="en-US" sz="1600" b="1" dirty="0" err="1">
                <a:solidFill>
                  <a:prstClr val="black"/>
                </a:solidFill>
              </a:rPr>
              <a:t>hazvinetse</a:t>
            </a:r>
            <a:r>
              <a:rPr lang="en-US" sz="1600" b="1" dirty="0">
                <a:solidFill>
                  <a:prstClr val="black"/>
                </a:solidFill>
              </a:rPr>
              <a:t> </a:t>
            </a:r>
            <a:r>
              <a:rPr lang="en-US" sz="1600" b="1" dirty="0" err="1">
                <a:solidFill>
                  <a:prstClr val="black"/>
                </a:solidFill>
              </a:rPr>
              <a:t>hana</a:t>
            </a:r>
            <a:r>
              <a:rPr lang="en-US" sz="1600" b="1" dirty="0">
                <a:solidFill>
                  <a:prstClr val="black"/>
                </a:solidFill>
              </a:rPr>
              <a:t> </a:t>
            </a:r>
            <a:r>
              <a:rPr lang="en-US" sz="1600" b="1" dirty="0" err="1">
                <a:solidFill>
                  <a:prstClr val="black"/>
                </a:solidFill>
              </a:rPr>
              <a:t>dzavo</a:t>
            </a:r>
            <a:r>
              <a:rPr lang="en-US" sz="1600" b="1" dirty="0">
                <a:solidFill>
                  <a:prstClr val="black"/>
                </a:solidFill>
              </a:rPr>
              <a:t>. </a:t>
            </a:r>
            <a:r>
              <a:rPr lang="en-US" sz="1600" b="1" dirty="0" err="1">
                <a:solidFill>
                  <a:prstClr val="black"/>
                </a:solidFill>
              </a:rPr>
              <a:t>Asi</a:t>
            </a:r>
            <a:r>
              <a:rPr lang="en-US" sz="1600" b="1" dirty="0">
                <a:solidFill>
                  <a:prstClr val="black"/>
                </a:solidFill>
              </a:rPr>
              <a:t> </a:t>
            </a:r>
            <a:r>
              <a:rPr lang="en-US" sz="1600" b="1" dirty="0" err="1">
                <a:solidFill>
                  <a:prstClr val="black"/>
                </a:solidFill>
              </a:rPr>
              <a:t>kutevera</a:t>
            </a:r>
            <a:r>
              <a:rPr lang="en-US" sz="1600" b="1" dirty="0">
                <a:solidFill>
                  <a:prstClr val="black"/>
                </a:solidFill>
              </a:rPr>
              <a:t> </a:t>
            </a:r>
            <a:r>
              <a:rPr lang="en-US" sz="1600" b="1" dirty="0" err="1">
                <a:solidFill>
                  <a:prstClr val="black"/>
                </a:solidFill>
              </a:rPr>
              <a:t>nzira</a:t>
            </a:r>
            <a:r>
              <a:rPr lang="en-US" sz="1600" b="1" dirty="0">
                <a:solidFill>
                  <a:prstClr val="black"/>
                </a:solidFill>
              </a:rPr>
              <a:t> </a:t>
            </a:r>
            <a:r>
              <a:rPr lang="en-US" sz="1600" b="1" dirty="0" err="1">
                <a:solidFill>
                  <a:prstClr val="black"/>
                </a:solidFill>
              </a:rPr>
              <a:t>yavo</a:t>
            </a:r>
            <a:r>
              <a:rPr lang="en-US" sz="1600" b="1" dirty="0">
                <a:solidFill>
                  <a:prstClr val="black"/>
                </a:solidFill>
              </a:rPr>
              <a:t> </a:t>
            </a:r>
            <a:r>
              <a:rPr lang="en-US" sz="1600" b="1" dirty="0" err="1">
                <a:solidFill>
                  <a:prstClr val="black"/>
                </a:solidFill>
              </a:rPr>
              <a:t>kunongoguma</a:t>
            </a:r>
            <a:r>
              <a:rPr lang="en-US" sz="1600" b="1" dirty="0">
                <a:solidFill>
                  <a:prstClr val="black"/>
                </a:solidFill>
              </a:rPr>
              <a:t> </a:t>
            </a:r>
            <a:r>
              <a:rPr lang="en-US" sz="1600" b="1" dirty="0" err="1">
                <a:solidFill>
                  <a:prstClr val="black"/>
                </a:solidFill>
              </a:rPr>
              <a:t>nerufu</a:t>
            </a:r>
            <a:r>
              <a:rPr lang="en-US" sz="1600" b="1" dirty="0">
                <a:solidFill>
                  <a:prstClr val="black"/>
                </a:solidFill>
              </a:rPr>
              <a:t> </a:t>
            </a:r>
            <a:r>
              <a:rPr lang="en-US" sz="1600" b="1" dirty="0" err="1">
                <a:solidFill>
                  <a:prstClr val="black"/>
                </a:solidFill>
              </a:rPr>
              <a:t>chete</a:t>
            </a:r>
            <a:r>
              <a:rPr lang="en-US" sz="1600" b="1" dirty="0">
                <a:solidFill>
                  <a:prstClr val="black"/>
                </a:solidFill>
              </a:rPr>
              <a:t>.</a:t>
            </a: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654814"/>
            <a:ext cx="7400925" cy="5262979"/>
          </a:xfrm>
          <a:prstGeom prst="rect">
            <a:avLst/>
          </a:prstGeom>
          <a:noFill/>
        </p:spPr>
        <p:txBody>
          <a:bodyPr wrap="square">
            <a:spAutoFit/>
          </a:bodyPr>
          <a:lstStyle/>
          <a:p>
            <a:pPr>
              <a:spcBef>
                <a:spcPts val="600"/>
              </a:spcBef>
            </a:pPr>
            <a:r>
              <a:rPr lang="en-US" sz="2800" b="1" dirty="0">
                <a:solidFill>
                  <a:srgbClr val="522E00"/>
                </a:solidFill>
                <a:latin typeface="Constantia" panose="02030602050306030303" pitchFamily="18" charset="0"/>
              </a:rPr>
              <a:t>“</a:t>
            </a:r>
            <a:r>
              <a:rPr lang="en-US" sz="2800" b="1" dirty="0" err="1">
                <a:solidFill>
                  <a:srgbClr val="522E00"/>
                </a:solidFill>
                <a:latin typeface="Constantia" panose="02030602050306030303" pitchFamily="18" charset="0"/>
              </a:rPr>
              <a:t>Hapana</a:t>
            </a:r>
            <a:r>
              <a:rPr lang="en-US" sz="2800" b="1" dirty="0">
                <a:solidFill>
                  <a:srgbClr val="522E00"/>
                </a:solidFill>
                <a:latin typeface="Constantia" panose="02030602050306030303" pitchFamily="18" charset="0"/>
              </a:rPr>
              <a:t> kana </a:t>
            </a:r>
            <a:r>
              <a:rPr lang="en-US" sz="2800" b="1" dirty="0" err="1">
                <a:solidFill>
                  <a:srgbClr val="522E00"/>
                </a:solidFill>
                <a:latin typeface="Constantia" panose="02030602050306030303" pitchFamily="18" charset="0"/>
              </a:rPr>
              <a:t>mumwe</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chete</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wevaapostora</a:t>
            </a:r>
            <a:r>
              <a:rPr lang="en-US" sz="2800" b="1" dirty="0">
                <a:solidFill>
                  <a:srgbClr val="522E00"/>
                </a:solidFill>
                <a:latin typeface="Constantia" panose="02030602050306030303" pitchFamily="18" charset="0"/>
              </a:rPr>
              <a:t> kana </a:t>
            </a:r>
            <a:r>
              <a:rPr lang="en-US" sz="2800" b="1" dirty="0" err="1">
                <a:solidFill>
                  <a:srgbClr val="522E00"/>
                </a:solidFill>
                <a:latin typeface="Constantia" panose="02030602050306030303" pitchFamily="18" charset="0"/>
              </a:rPr>
              <a:t>vaporofita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akamboti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haana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chivi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Varume</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vakagara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pedyo</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zvikuru</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naMwari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varume</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vaizopa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hupenyu</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hwavo</a:t>
            </a:r>
            <a:r>
              <a:rPr lang="en-US" sz="2800" b="1" dirty="0">
                <a:solidFill>
                  <a:srgbClr val="522E00"/>
                </a:solidFill>
                <a:latin typeface="Constantia" panose="02030602050306030303" pitchFamily="18" charset="0"/>
              </a:rPr>
              <a:t> pane </a:t>
            </a:r>
            <a:r>
              <a:rPr lang="en-US" sz="2800" b="1" dirty="0" err="1">
                <a:solidFill>
                  <a:srgbClr val="522E00"/>
                </a:solidFill>
                <a:latin typeface="Constantia" panose="02030602050306030303" pitchFamily="18" charset="0"/>
              </a:rPr>
              <a:t>kuita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chinhu</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chakaipa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vachiziva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varume</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vakakudzwa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naMwari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nechiedza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nesimba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zvinobva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kuna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Mwari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vakabvuma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kuti</a:t>
            </a:r>
            <a:r>
              <a:rPr lang="en-US" sz="2800" b="1" dirty="0">
                <a:solidFill>
                  <a:srgbClr val="522E00"/>
                </a:solidFill>
                <a:latin typeface="Constantia" panose="02030602050306030303" pitchFamily="18" charset="0"/>
              </a:rPr>
              <a:t> vane </a:t>
            </a:r>
            <a:r>
              <a:rPr lang="en-US" sz="2800" b="1" dirty="0" err="1">
                <a:solidFill>
                  <a:srgbClr val="522E00"/>
                </a:solidFill>
                <a:latin typeface="Constantia" panose="02030602050306030303" pitchFamily="18" charset="0"/>
              </a:rPr>
              <a:t>hunhu</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hune</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chivi</a:t>
            </a:r>
            <a:r>
              <a:rPr lang="en-US" sz="2800" b="1" dirty="0">
                <a:solidFill>
                  <a:srgbClr val="522E00"/>
                </a:solidFill>
                <a:latin typeface="Constantia" panose="02030602050306030303" pitchFamily="18" charset="0"/>
              </a:rPr>
              <a:t>. Havana </a:t>
            </a:r>
            <a:r>
              <a:rPr lang="en-US" sz="2800" b="1" dirty="0" err="1">
                <a:solidFill>
                  <a:srgbClr val="522E00"/>
                </a:solidFill>
                <a:latin typeface="Constantia" panose="02030602050306030303" pitchFamily="18" charset="0"/>
              </a:rPr>
              <a:t>kuvimba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nehunhu</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hwavo</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hwenyama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havana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kuzviti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vakarurama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asi</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vakavimba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zvizere</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nekururama</a:t>
            </a:r>
            <a:r>
              <a:rPr lang="en-US" sz="2800" b="1" dirty="0">
                <a:solidFill>
                  <a:srgbClr val="522E00"/>
                </a:solidFill>
                <a:latin typeface="Constantia" panose="02030602050306030303" pitchFamily="18" charset="0"/>
              </a:rPr>
              <a:t> </a:t>
            </a:r>
            <a:r>
              <a:rPr lang="en-US" sz="2800" b="1" dirty="0" err="1">
                <a:solidFill>
                  <a:srgbClr val="522E00"/>
                </a:solidFill>
                <a:latin typeface="Constantia" panose="02030602050306030303" pitchFamily="18" charset="0"/>
              </a:rPr>
              <a:t>kwaKristu</a:t>
            </a:r>
            <a:r>
              <a:rPr lang="en-US" sz="2800" b="1" dirty="0">
                <a:solidFill>
                  <a:srgbClr val="522E00"/>
                </a:solidFill>
                <a:latin typeface="Constantia" panose="02030602050306030303" pitchFamily="18" charset="0"/>
              </a:rPr>
              <a:t>.” -Non-Official translation by Gift Mawoyo</a:t>
            </a:r>
          </a:p>
        </p:txBody>
      </p:sp>
      <p:sp>
        <p:nvSpPr>
          <p:cNvPr id="4" name="CuadroTexto 3">
            <a:extLst>
              <a:ext uri="{FF2B5EF4-FFF2-40B4-BE49-F238E27FC236}">
                <a16:creationId xmlns:a16="http://schemas.microsoft.com/office/drawing/2014/main" id="{A643C3F2-E958-202D-A63B-184AE1AAC4F2}"/>
              </a:ext>
            </a:extLst>
          </p:cNvPr>
          <p:cNvSpPr txBox="1"/>
          <p:nvPr/>
        </p:nvSpPr>
        <p:spPr>
          <a:xfrm>
            <a:off x="6316408" y="5981199"/>
            <a:ext cx="3682482" cy="338554"/>
          </a:xfrm>
          <a:prstGeom prst="rect">
            <a:avLst/>
          </a:prstGeom>
          <a:noFill/>
        </p:spPr>
        <p:txBody>
          <a:bodyPr wrap="none" rtlCol="0">
            <a:spAutoFit/>
          </a:bodyPr>
          <a:lstStyle/>
          <a:p>
            <a:pPr algn="r"/>
            <a:r>
              <a:rPr lang="en-US" sz="1600" b="1" dirty="0" err="1">
                <a:solidFill>
                  <a:srgbClr val="522E00"/>
                </a:solidFill>
              </a:rPr>
              <a:t>EGW</a:t>
            </a:r>
            <a:r>
              <a:rPr lang="en-US" sz="1600" b="1" dirty="0">
                <a:solidFill>
                  <a:srgbClr val="522E00"/>
                </a:solidFill>
              </a:rPr>
              <a:t> (The Acts of the Apostles, p. 561)</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n-US" sz="3600" b="1" dirty="0">
                <a:ln w="6600">
                  <a:solidFill>
                    <a:srgbClr val="F85C84"/>
                  </a:solidFill>
                  <a:prstDash val="solid"/>
                </a:ln>
                <a:solidFill>
                  <a:srgbClr val="FFFFFF"/>
                </a:solidFill>
                <a:effectLst>
                  <a:outerShdw dist="38100" dir="2700000" algn="tl" rotWithShape="0">
                    <a:srgbClr val="F85C84"/>
                  </a:outerShdw>
                </a:effectLst>
              </a:rPr>
              <a:t>APPENDIX:</a:t>
            </a:r>
            <a:r>
              <a:rPr lang="en-US" sz="3600" b="1" dirty="0">
                <a:ln w="6600">
                  <a:solidFill>
                    <a:schemeClr val="accent2"/>
                  </a:solidFill>
                  <a:prstDash val="solid"/>
                </a:ln>
                <a:solidFill>
                  <a:srgbClr val="FFFFFF"/>
                </a:solidFill>
                <a:effectLst>
                  <a:outerShdw dist="38100" dir="2700000" algn="tl" rotWithShape="0">
                    <a:schemeClr val="accent2"/>
                  </a:outerShdw>
                </a:effectLst>
              </a:rPr>
              <a:t> </a:t>
            </a:r>
            <a:r>
              <a:rPr lang="en-US" sz="3200" b="1" dirty="0">
                <a:ln w="6600">
                  <a:solidFill>
                    <a:schemeClr val="accent2"/>
                  </a:solidFill>
                  <a:prstDash val="solid"/>
                </a:ln>
                <a:solidFill>
                  <a:srgbClr val="FFFFFF"/>
                </a:solidFill>
                <a:effectLst>
                  <a:outerShdw dist="38100" dir="2700000" algn="tl" rotWithShape="0">
                    <a:schemeClr val="accent2"/>
                  </a:outerShdw>
                </a:effectLst>
              </a:rPr>
              <a:t>THE PROPHETIC CALL OF ELLEN G. WHITE</a:t>
            </a:r>
            <a:endParaRPr lang="en-US" sz="32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400050" y="809625"/>
            <a:ext cx="9278522" cy="954107"/>
          </a:xfrm>
          <a:prstGeom prst="rect">
            <a:avLst/>
          </a:prstGeom>
          <a:noFill/>
        </p:spPr>
        <p:txBody>
          <a:bodyPr wrap="square" rtlCol="0">
            <a:spAutoFit/>
          </a:bodyPr>
          <a:lstStyle/>
          <a:p>
            <a:pPr>
              <a:spcBef>
                <a:spcPts val="600"/>
              </a:spcBef>
            </a:pPr>
            <a:r>
              <a:rPr lang="en-US" b="1" dirty="0"/>
              <a:t>After her first vision, Ellen felt ill-prepared to fulfill her prophetic </a:t>
            </a:r>
            <a:r>
              <a:rPr lang="en-US" b="1" dirty="0" err="1"/>
              <a:t>ministry.With</a:t>
            </a:r>
            <a:r>
              <a:rPr lang="en-US" b="1" dirty="0"/>
              <a:t> poor health and limited education, the 17-year-old felt unworthy and incapable of carrying out her calling</a:t>
            </a:r>
            <a:r>
              <a:rPr lang="en-US" sz="2000" b="1" dirty="0"/>
              <a:t>.</a:t>
            </a:r>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3887657"/>
            <a:ext cx="4210047" cy="2585323"/>
          </a:xfrm>
          <a:prstGeom prst="rect">
            <a:avLst/>
          </a:prstGeom>
          <a:noFill/>
        </p:spPr>
        <p:txBody>
          <a:bodyPr wrap="square">
            <a:spAutoFit/>
          </a:bodyPr>
          <a:lstStyle/>
          <a:p>
            <a:pPr>
              <a:spcBef>
                <a:spcPts val="600"/>
              </a:spcBef>
            </a:pPr>
            <a:r>
              <a:rPr lang="en-US" b="1" dirty="0"/>
              <a:t>Her ministry was instrumental in establishing the Adventist health and education systems, and she left behind approximately 100,000 pages of inspired writings that continue to communicate divine instruction throughout the world.</a:t>
            </a:r>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400048" y="2825561"/>
            <a:ext cx="9770894" cy="923330"/>
          </a:xfrm>
          <a:prstGeom prst="rect">
            <a:avLst/>
          </a:prstGeom>
          <a:noFill/>
        </p:spPr>
        <p:txBody>
          <a:bodyPr wrap="square">
            <a:spAutoFit/>
          </a:bodyPr>
          <a:lstStyle/>
          <a:p>
            <a:pPr lvl="0">
              <a:spcBef>
                <a:spcPts val="600"/>
              </a:spcBef>
              <a:defRPr/>
            </a:pPr>
            <a:r>
              <a:rPr lang="en-US" b="1" dirty="0">
                <a:solidFill>
                  <a:prstClr val="black"/>
                </a:solidFill>
              </a:rPr>
              <a:t>In less than twenty years, after receiving many visions, and supported by her husband –James White–, she had helped to create the foundations of the Seventh-day Adventist Church (officially founded in 1863).</a:t>
            </a:r>
          </a:p>
        </p:txBody>
      </p:sp>
      <p:sp>
        <p:nvSpPr>
          <p:cNvPr id="11" name="CuadroTexto 10">
            <a:extLst>
              <a:ext uri="{FF2B5EF4-FFF2-40B4-BE49-F238E27FC236}">
                <a16:creationId xmlns:a16="http://schemas.microsoft.com/office/drawing/2014/main" id="{333F9F23-AF00-5CB7-B35E-73785BF498F3}"/>
              </a:ext>
            </a:extLst>
          </p:cNvPr>
          <p:cNvSpPr txBox="1"/>
          <p:nvPr/>
        </p:nvSpPr>
        <p:spPr>
          <a:xfrm>
            <a:off x="400048" y="1708160"/>
            <a:ext cx="9124949" cy="1200329"/>
          </a:xfrm>
          <a:prstGeom prst="rect">
            <a:avLst/>
          </a:prstGeom>
          <a:noFill/>
        </p:spPr>
        <p:txBody>
          <a:bodyPr wrap="square">
            <a:spAutoFit/>
          </a:bodyPr>
          <a:lstStyle/>
          <a:p>
            <a:pPr lvl="0">
              <a:spcBef>
                <a:spcPts val="600"/>
              </a:spcBef>
              <a:defRPr/>
            </a:pPr>
            <a:r>
              <a:rPr lang="en-US" b="1" dirty="0">
                <a:solidFill>
                  <a:prstClr val="black"/>
                </a:solidFill>
              </a:rPr>
              <a:t>A week after her first vision, she had a second vision in which she was warned of the challenges she would face. After much prayer, and encouraged by some of her brothers and sisters, Ellen finally accepted her calling.</a:t>
            </a: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730</TotalTime>
  <Words>1168</Words>
  <Application>Microsoft Office PowerPoint</Application>
  <PresentationFormat>Panorámica</PresentationFormat>
  <Paragraphs>62</Paragraphs>
  <Slides>10</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vt:i4>
      </vt:variant>
    </vt:vector>
  </HeadingPairs>
  <TitlesOfParts>
    <vt:vector size="17" baseType="lpstr">
      <vt:lpstr>Constantia</vt:lpstr>
      <vt:lpstr>Aptos Display</vt:lpstr>
      <vt:lpstr>Comic Sans MS</vt:lpstr>
      <vt:lpstr>Aptos</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Isabel Laveda</cp:lastModifiedBy>
  <cp:revision>103</cp:revision>
  <dcterms:created xsi:type="dcterms:W3CDTF">2026-09-19T14:53:33Z</dcterms:created>
  <dcterms:modified xsi:type="dcterms:W3CDTF">2026-10-15T06:41:28Z</dcterms:modified>
</cp:coreProperties>
</file>