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6"/>
  </p:notesMasterIdLst>
  <p:sldIdLst>
    <p:sldId id="256" r:id="rId3"/>
    <p:sldId id="272" r:id="rId4"/>
    <p:sldId id="257" r:id="rId5"/>
    <p:sldId id="258" r:id="rId6"/>
    <p:sldId id="259" r:id="rId7"/>
    <p:sldId id="260" r:id="rId8"/>
    <p:sldId id="261" r:id="rId9"/>
    <p:sldId id="271" r:id="rId10"/>
    <p:sldId id="263" r:id="rId11"/>
    <p:sldId id="264" r:id="rId12"/>
    <p:sldId id="267" r:id="rId13"/>
    <p:sldId id="266" r:id="rId14"/>
    <p:sldId id="268" r:id="rId15"/>
  </p:sldIdLst>
  <p:sldSz cx="12192000" cy="6858000"/>
  <p:notesSz cx="6858000" cy="9144000"/>
  <p:embeddedFontLst>
    <p:embeddedFont>
      <p:font typeface="Comic Sans MS" panose="030F0702030302020204" pitchFamily="66" charset="0"/>
      <p:regular r:id="rId17"/>
      <p:bold r:id="rId18"/>
      <p:italic r:id="rId19"/>
      <p:boldItalic r:id="rId20"/>
    </p:embeddedFont>
    <p:embeddedFont>
      <p:font typeface="Constantia" panose="02030602050306030303" pitchFamily="18" charset="0"/>
      <p:regular r:id="rId21"/>
      <p:bold r:id="rId22"/>
      <p:italic r:id="rId23"/>
      <p:boldItalic r:id="rId24"/>
    </p:embeddedFont>
  </p:embeddedFontLst>
  <p:defaultTextStyle>
    <a:defPPr>
      <a:defRPr lang="h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E2326"/>
    <a:srgbClr val="FFE48F"/>
    <a:srgbClr val="4A4238"/>
    <a:srgbClr val="695E4F"/>
    <a:srgbClr val="ACA191"/>
    <a:srgbClr val="908BC8"/>
    <a:srgbClr val="88A4D0"/>
    <a:srgbClr val="6999A2"/>
    <a:srgbClr val="81C6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1" d="100"/>
          <a:sy n="81" d="100"/>
        </p:scale>
        <p:origin x="48"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ata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_rels/data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5" Type="http://schemas.openxmlformats.org/officeDocument/2006/relationships/image" Target="../media/image35.jpeg"/><Relationship Id="rId4" Type="http://schemas.openxmlformats.org/officeDocument/2006/relationships/image" Target="../media/image34.jpeg"/></Relationships>
</file>

<file path=ppt/diagrams/_rels/data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5" Type="http://schemas.openxmlformats.org/officeDocument/2006/relationships/image" Target="../media/image47.jpeg"/><Relationship Id="rId4" Type="http://schemas.openxmlformats.org/officeDocument/2006/relationships/image" Target="../media/image4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15.jpeg"/><Relationship Id="rId4" Type="http://schemas.openxmlformats.org/officeDocument/2006/relationships/image" Target="../media/image18.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image" Target="../media/image22.jpeg"/><Relationship Id="rId4" Type="http://schemas.openxmlformats.org/officeDocument/2006/relationships/image" Target="../media/image2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 Id="rId5" Type="http://schemas.openxmlformats.org/officeDocument/2006/relationships/image" Target="../media/image35.jpeg"/><Relationship Id="rId4" Type="http://schemas.openxmlformats.org/officeDocument/2006/relationships/image" Target="../media/image34.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jpeg"/><Relationship Id="rId5" Type="http://schemas.openxmlformats.org/officeDocument/2006/relationships/image" Target="../media/image47.jpeg"/><Relationship Id="rId4" Type="http://schemas.openxmlformats.org/officeDocument/2006/relationships/image" Target="../media/image46.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4C9775-B025-4B3A-B335-B8DC37213DD6}" type="doc">
      <dgm:prSet loTypeId="urn:microsoft.com/office/officeart/2005/8/layout/hList7" loCatId="picture" qsTypeId="urn:microsoft.com/office/officeart/2005/8/quickstyle/3d2" qsCatId="3D" csTypeId="urn:microsoft.com/office/officeart/2005/8/colors/colorful5" csCatId="colorful" phldr="1"/>
      <dgm:spPr/>
      <dgm:t>
        <a:bodyPr/>
        <a:lstStyle/>
        <a:p>
          <a:endParaRPr lang="es-ES"/>
        </a:p>
      </dgm:t>
    </dgm:pt>
    <dgm:pt modelId="{1879879C-DB38-44A8-989B-B5DD3E866712}">
      <dgm:prSet custT="1"/>
      <dgm:spPr/>
      <dgm:t>
        <a:bodyPr tIns="0" anchor="t" anchorCtr="0"/>
        <a:lstStyle/>
        <a:p>
          <a:r>
            <a:rPr lang="hr" sz="2200" b="1" dirty="0">
              <a:effectLst>
                <a:outerShdw blurRad="38100" dist="38100" dir="2700000" algn="tl">
                  <a:srgbClr val="000000">
                    <a:alpha val="43137"/>
                  </a:srgbClr>
                </a:outerShdw>
              </a:effectLst>
            </a:rPr>
            <a:t>Označava kraj bolesti, patnje i smrti</a:t>
          </a:r>
          <a:endParaRPr lang="es-ES" sz="2200" dirty="0">
            <a:effectLst>
              <a:outerShdw blurRad="38100" dist="38100" dir="2700000" algn="tl">
                <a:srgbClr val="000000">
                  <a:alpha val="43137"/>
                </a:srgbClr>
              </a:outerShdw>
            </a:effectLst>
          </a:endParaRPr>
        </a:p>
      </dgm:t>
    </dgm:pt>
    <dgm:pt modelId="{0D3E789E-E946-4B32-8707-D705FBFF22D1}" type="parTrans" cxnId="{DAAB67BE-8991-4CBF-82BD-C9FD76EA1DB8}">
      <dgm:prSet/>
      <dgm:spPr/>
      <dgm:t>
        <a:bodyPr/>
        <a:lstStyle/>
        <a:p>
          <a:endParaRPr lang="es-ES" sz="2200">
            <a:effectLst>
              <a:outerShdw blurRad="38100" dist="38100" dir="2700000" algn="tl">
                <a:srgbClr val="000000">
                  <a:alpha val="43137"/>
                </a:srgbClr>
              </a:outerShdw>
            </a:effectLst>
          </a:endParaRPr>
        </a:p>
      </dgm:t>
    </dgm:pt>
    <dgm:pt modelId="{96B03737-774D-4193-819F-8C0BEEA17397}" type="sibTrans" cxnId="{DAAB67BE-8991-4CBF-82BD-C9FD76EA1DB8}">
      <dgm:prSet/>
      <dgm:spPr/>
      <dgm:t>
        <a:bodyPr/>
        <a:lstStyle/>
        <a:p>
          <a:endParaRPr lang="es-ES" sz="2200">
            <a:effectLst>
              <a:outerShdw blurRad="38100" dist="38100" dir="2700000" algn="tl">
                <a:srgbClr val="000000">
                  <a:alpha val="43137"/>
                </a:srgbClr>
              </a:outerShdw>
            </a:effectLst>
          </a:endParaRPr>
        </a:p>
      </dgm:t>
    </dgm:pt>
    <dgm:pt modelId="{FB213B59-C549-4E92-B0BB-015BE5CD0461}">
      <dgm:prSet custT="1"/>
      <dgm:spPr/>
      <dgm:t>
        <a:bodyPr tIns="0" anchor="t" anchorCtr="0"/>
        <a:lstStyle/>
        <a:p>
          <a:r>
            <a:rPr lang="hr" sz="2200" b="1" dirty="0">
              <a:effectLst>
                <a:outerShdw blurRad="38100" dist="38100" dir="2700000" algn="tl">
                  <a:srgbClr val="000000">
                    <a:alpha val="43137"/>
                  </a:srgbClr>
                </a:outerShdw>
              </a:effectLst>
            </a:rPr>
            <a:t>To je kraj siromaštva, nepravde i ugnjetavanja</a:t>
          </a:r>
          <a:endParaRPr lang="es-ES" sz="2200" dirty="0">
            <a:effectLst>
              <a:outerShdw blurRad="38100" dist="38100" dir="2700000" algn="tl">
                <a:srgbClr val="000000">
                  <a:alpha val="43137"/>
                </a:srgbClr>
              </a:outerShdw>
            </a:effectLst>
          </a:endParaRPr>
        </a:p>
      </dgm:t>
    </dgm:pt>
    <dgm:pt modelId="{11E1BF35-DA79-4846-90D0-F03553BE1A1B}" type="parTrans" cxnId="{F31C3862-2CA5-465C-8E91-11C776B2DF32}">
      <dgm:prSet/>
      <dgm:spPr/>
      <dgm:t>
        <a:bodyPr/>
        <a:lstStyle/>
        <a:p>
          <a:endParaRPr lang="es-ES" sz="2200">
            <a:effectLst>
              <a:outerShdw blurRad="38100" dist="38100" dir="2700000" algn="tl">
                <a:srgbClr val="000000">
                  <a:alpha val="43137"/>
                </a:srgbClr>
              </a:outerShdw>
            </a:effectLst>
          </a:endParaRPr>
        </a:p>
      </dgm:t>
    </dgm:pt>
    <dgm:pt modelId="{5CB09631-3BE8-4C9B-9524-C7C8F9DF493E}" type="sibTrans" cxnId="{F31C3862-2CA5-465C-8E91-11C776B2DF32}">
      <dgm:prSet/>
      <dgm:spPr/>
      <dgm:t>
        <a:bodyPr/>
        <a:lstStyle/>
        <a:p>
          <a:endParaRPr lang="es-ES" sz="2200">
            <a:effectLst>
              <a:outerShdw blurRad="38100" dist="38100" dir="2700000" algn="tl">
                <a:srgbClr val="000000">
                  <a:alpha val="43137"/>
                </a:srgbClr>
              </a:outerShdw>
            </a:effectLst>
          </a:endParaRPr>
        </a:p>
      </dgm:t>
    </dgm:pt>
    <dgm:pt modelId="{94637B99-58C8-40E3-8809-295B038AFABE}">
      <dgm:prSet custT="1"/>
      <dgm:spPr/>
      <dgm:t>
        <a:bodyPr tIns="0" anchor="t" anchorCtr="0"/>
        <a:lstStyle/>
        <a:p>
          <a:r>
            <a:rPr lang="hr" sz="2200" b="1" dirty="0">
              <a:effectLst>
                <a:outerShdw blurRad="38100" dist="38100" dir="2700000" algn="tl">
                  <a:srgbClr val="000000">
                    <a:alpha val="43137"/>
                  </a:srgbClr>
                </a:outerShdw>
              </a:effectLst>
            </a:rPr>
            <a:t>Prestanak borbi, sukoba i ratova</a:t>
          </a:r>
          <a:endParaRPr lang="es-ES" sz="2200" dirty="0">
            <a:effectLst>
              <a:outerShdw blurRad="38100" dist="38100" dir="2700000" algn="tl">
                <a:srgbClr val="000000">
                  <a:alpha val="43137"/>
                </a:srgbClr>
              </a:outerShdw>
            </a:effectLst>
          </a:endParaRPr>
        </a:p>
      </dgm:t>
    </dgm:pt>
    <dgm:pt modelId="{5C1F0CFF-3A71-4F9A-8643-0A85C7D3D210}" type="parTrans" cxnId="{7E0332D1-C3E1-404C-9779-63FF98EF6CAB}">
      <dgm:prSet/>
      <dgm:spPr/>
      <dgm:t>
        <a:bodyPr/>
        <a:lstStyle/>
        <a:p>
          <a:endParaRPr lang="es-ES" sz="2200">
            <a:effectLst>
              <a:outerShdw blurRad="38100" dist="38100" dir="2700000" algn="tl">
                <a:srgbClr val="000000">
                  <a:alpha val="43137"/>
                </a:srgbClr>
              </a:outerShdw>
            </a:effectLst>
          </a:endParaRPr>
        </a:p>
      </dgm:t>
    </dgm:pt>
    <dgm:pt modelId="{D42690C4-3E54-466F-856B-72FB5E895E68}" type="sibTrans" cxnId="{7E0332D1-C3E1-404C-9779-63FF98EF6CAB}">
      <dgm:prSet/>
      <dgm:spPr/>
      <dgm:t>
        <a:bodyPr/>
        <a:lstStyle/>
        <a:p>
          <a:endParaRPr lang="es-ES" sz="2200">
            <a:effectLst>
              <a:outerShdw blurRad="38100" dist="38100" dir="2700000" algn="tl">
                <a:srgbClr val="000000">
                  <a:alpha val="43137"/>
                </a:srgbClr>
              </a:outerShdw>
            </a:effectLst>
          </a:endParaRPr>
        </a:p>
      </dgm:t>
    </dgm:pt>
    <dgm:pt modelId="{6BEE0B29-A2BB-4130-BFF2-DBFA7EB3BC9A}">
      <dgm:prSet custT="1"/>
      <dgm:spPr/>
      <dgm:t>
        <a:bodyPr tIns="0" anchor="t" anchorCtr="0"/>
        <a:lstStyle/>
        <a:p>
          <a:r>
            <a:rPr lang="hr" sz="2200" b="1" dirty="0">
              <a:effectLst>
                <a:outerShdw blurRad="38100" dist="38100" dir="2700000" algn="tl">
                  <a:srgbClr val="000000">
                    <a:alpha val="43137"/>
                  </a:srgbClr>
                </a:outerShdw>
              </a:effectLst>
            </a:rPr>
            <a:t>Otvaranje vrata za svet mira, sreće i večnog zajedništva s Bogom</a:t>
          </a:r>
          <a:endParaRPr lang="es-ES" sz="2200" dirty="0">
            <a:effectLst>
              <a:outerShdw blurRad="38100" dist="38100" dir="2700000" algn="tl">
                <a:srgbClr val="000000">
                  <a:alpha val="43137"/>
                </a:srgbClr>
              </a:outerShdw>
            </a:effectLst>
          </a:endParaRPr>
        </a:p>
      </dgm:t>
    </dgm:pt>
    <dgm:pt modelId="{4FBF92E5-3376-4C9A-B361-0790E84C0FDD}" type="parTrans" cxnId="{33BF12D0-5AC6-4FE3-BA66-0AAC282F4446}">
      <dgm:prSet/>
      <dgm:spPr/>
      <dgm:t>
        <a:bodyPr/>
        <a:lstStyle/>
        <a:p>
          <a:endParaRPr lang="es-ES" sz="2200">
            <a:effectLst>
              <a:outerShdw blurRad="38100" dist="38100" dir="2700000" algn="tl">
                <a:srgbClr val="000000">
                  <a:alpha val="43137"/>
                </a:srgbClr>
              </a:outerShdw>
            </a:effectLst>
          </a:endParaRPr>
        </a:p>
      </dgm:t>
    </dgm:pt>
    <dgm:pt modelId="{0760A036-BAE6-43EC-BD71-43CC1A83A27F}" type="sibTrans" cxnId="{33BF12D0-5AC6-4FE3-BA66-0AAC282F4446}">
      <dgm:prSet/>
      <dgm:spPr/>
      <dgm:t>
        <a:bodyPr/>
        <a:lstStyle/>
        <a:p>
          <a:endParaRPr lang="es-ES" sz="2200">
            <a:effectLst>
              <a:outerShdw blurRad="38100" dist="38100" dir="2700000" algn="tl">
                <a:srgbClr val="000000">
                  <a:alpha val="43137"/>
                </a:srgbClr>
              </a:outerShdw>
            </a:effectLst>
          </a:endParaRPr>
        </a:p>
      </dgm:t>
    </dgm:pt>
    <dgm:pt modelId="{965950FC-EEFE-4BBA-BBD1-1DAB1CD16176}" type="pres">
      <dgm:prSet presAssocID="{454C9775-B025-4B3A-B335-B8DC37213DD6}" presName="Name0" presStyleCnt="0">
        <dgm:presLayoutVars>
          <dgm:dir/>
          <dgm:resizeHandles val="exact"/>
        </dgm:presLayoutVars>
      </dgm:prSet>
      <dgm:spPr/>
    </dgm:pt>
    <dgm:pt modelId="{3A69FC52-F6A5-4FE1-B491-ED13E73C386D}" type="pres">
      <dgm:prSet presAssocID="{454C9775-B025-4B3A-B335-B8DC37213DD6}" presName="fgShape" presStyleLbl="fgShp" presStyleIdx="0" presStyleCnt="1" custScaleY="57403" custLinFactNeighborY="53217"/>
      <dgm:spPr>
        <a:prstGeom prst="notchedRightArrow">
          <a:avLst/>
        </a:prstGeom>
      </dgm:spPr>
    </dgm:pt>
    <dgm:pt modelId="{9C51BB9B-4406-4DA8-8072-11784DCFB0CE}" type="pres">
      <dgm:prSet presAssocID="{454C9775-B025-4B3A-B335-B8DC37213DD6}" presName="linComp" presStyleCnt="0"/>
      <dgm:spPr/>
    </dgm:pt>
    <dgm:pt modelId="{40F0A8F1-35ED-428D-9E79-4AA6DD6D8574}" type="pres">
      <dgm:prSet presAssocID="{1879879C-DB38-44A8-989B-B5DD3E866712}" presName="compNode" presStyleCnt="0"/>
      <dgm:spPr/>
    </dgm:pt>
    <dgm:pt modelId="{6F65A5A5-8BBF-45BD-AD2F-F6D00698A639}" type="pres">
      <dgm:prSet presAssocID="{1879879C-DB38-44A8-989B-B5DD3E866712}" presName="bkgdShape" presStyleLbl="node1" presStyleIdx="0" presStyleCnt="4"/>
      <dgm:spPr/>
    </dgm:pt>
    <dgm:pt modelId="{0EF63DEF-895C-4FB6-8079-F1FB9616AFD6}" type="pres">
      <dgm:prSet presAssocID="{1879879C-DB38-44A8-989B-B5DD3E866712}" presName="nodeTx" presStyleLbl="node1" presStyleIdx="0" presStyleCnt="4">
        <dgm:presLayoutVars>
          <dgm:bulletEnabled val="1"/>
        </dgm:presLayoutVars>
      </dgm:prSet>
      <dgm:spPr/>
    </dgm:pt>
    <dgm:pt modelId="{9E64E982-9F4B-47DD-93FE-A5E3D956EE11}" type="pres">
      <dgm:prSet presAssocID="{1879879C-DB38-44A8-989B-B5DD3E866712}" presName="invisiNode" presStyleLbl="node1" presStyleIdx="0" presStyleCnt="4"/>
      <dgm:spPr/>
    </dgm:pt>
    <dgm:pt modelId="{1ABADD7C-FD75-41E3-A6CC-0E547D3E3232}" type="pres">
      <dgm:prSet presAssocID="{1879879C-DB38-44A8-989B-B5DD3E866712}" presName="imagNode" presStyleLbl="fgImgPlace1" presStyleIdx="0" presStyleCnt="4" custScaleX="166647" custLinFactNeighborY="-5385"/>
      <dgm:spPr>
        <a:prstGeom prst="snip2Same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93000"/>
            </a:prstClr>
          </a:outerShdw>
        </a:effectLst>
      </dgm:spPr>
    </dgm:pt>
    <dgm:pt modelId="{34A70ED7-F609-4D31-8990-DF5754EB825A}" type="pres">
      <dgm:prSet presAssocID="{96B03737-774D-4193-819F-8C0BEEA17397}" presName="sibTrans" presStyleLbl="sibTrans2D1" presStyleIdx="0" presStyleCnt="0"/>
      <dgm:spPr/>
    </dgm:pt>
    <dgm:pt modelId="{468AF3C0-2051-4CD0-8109-AEA8CF1F09EF}" type="pres">
      <dgm:prSet presAssocID="{FB213B59-C549-4E92-B0BB-015BE5CD0461}" presName="compNode" presStyleCnt="0"/>
      <dgm:spPr/>
    </dgm:pt>
    <dgm:pt modelId="{774D5671-02A8-4F6D-8165-99F08400358D}" type="pres">
      <dgm:prSet presAssocID="{FB213B59-C549-4E92-B0BB-015BE5CD0461}" presName="bkgdShape" presStyleLbl="node1" presStyleIdx="1" presStyleCnt="4"/>
      <dgm:spPr/>
    </dgm:pt>
    <dgm:pt modelId="{66E97273-32D9-4F19-BC8E-F461AD9EF466}" type="pres">
      <dgm:prSet presAssocID="{FB213B59-C549-4E92-B0BB-015BE5CD0461}" presName="nodeTx" presStyleLbl="node1" presStyleIdx="1" presStyleCnt="4">
        <dgm:presLayoutVars>
          <dgm:bulletEnabled val="1"/>
        </dgm:presLayoutVars>
      </dgm:prSet>
      <dgm:spPr/>
    </dgm:pt>
    <dgm:pt modelId="{F03EACFF-BE18-4DA5-8214-5629FBFDFD31}" type="pres">
      <dgm:prSet presAssocID="{FB213B59-C549-4E92-B0BB-015BE5CD0461}" presName="invisiNode" presStyleLbl="node1" presStyleIdx="1" presStyleCnt="4"/>
      <dgm:spPr/>
    </dgm:pt>
    <dgm:pt modelId="{5C105C50-52AC-4FEB-ACA0-8DE16987BB83}" type="pres">
      <dgm:prSet presAssocID="{FB213B59-C549-4E92-B0BB-015BE5CD0461}" presName="imagNode" presStyleLbl="fgImgPlace1" presStyleIdx="1" presStyleCnt="4" custScaleX="166647" custLinFactNeighborY="-5385"/>
      <dgm:spPr>
        <a:prstGeom prst="snip2Same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93000"/>
            </a:prstClr>
          </a:outerShdw>
        </a:effectLst>
      </dgm:spPr>
    </dgm:pt>
    <dgm:pt modelId="{FFA9E22B-3449-47F3-B86C-AE7796804722}" type="pres">
      <dgm:prSet presAssocID="{5CB09631-3BE8-4C9B-9524-C7C8F9DF493E}" presName="sibTrans" presStyleLbl="sibTrans2D1" presStyleIdx="0" presStyleCnt="0"/>
      <dgm:spPr/>
    </dgm:pt>
    <dgm:pt modelId="{1FC1E478-BE12-4BE2-9A14-B6F75EF6D4E2}" type="pres">
      <dgm:prSet presAssocID="{94637B99-58C8-40E3-8809-295B038AFABE}" presName="compNode" presStyleCnt="0"/>
      <dgm:spPr/>
    </dgm:pt>
    <dgm:pt modelId="{90FE9F2E-E284-41EE-989D-E7B54D6F7CAB}" type="pres">
      <dgm:prSet presAssocID="{94637B99-58C8-40E3-8809-295B038AFABE}" presName="bkgdShape" presStyleLbl="node1" presStyleIdx="2" presStyleCnt="4"/>
      <dgm:spPr/>
    </dgm:pt>
    <dgm:pt modelId="{C85759AF-4FAA-46B1-B167-744B34AD9715}" type="pres">
      <dgm:prSet presAssocID="{94637B99-58C8-40E3-8809-295B038AFABE}" presName="nodeTx" presStyleLbl="node1" presStyleIdx="2" presStyleCnt="4">
        <dgm:presLayoutVars>
          <dgm:bulletEnabled val="1"/>
        </dgm:presLayoutVars>
      </dgm:prSet>
      <dgm:spPr/>
    </dgm:pt>
    <dgm:pt modelId="{C9864B7A-6B53-4AA2-9117-AFFB2EB30976}" type="pres">
      <dgm:prSet presAssocID="{94637B99-58C8-40E3-8809-295B038AFABE}" presName="invisiNode" presStyleLbl="node1" presStyleIdx="2" presStyleCnt="4"/>
      <dgm:spPr/>
    </dgm:pt>
    <dgm:pt modelId="{A470FDB7-3360-4B6F-9DAA-85F540EF9FAF}" type="pres">
      <dgm:prSet presAssocID="{94637B99-58C8-40E3-8809-295B038AFABE}" presName="imagNode" presStyleLbl="fgImgPlace1" presStyleIdx="2" presStyleCnt="4" custScaleX="166647" custLinFactNeighborY="-5385"/>
      <dgm:spPr>
        <a:prstGeom prst="snip2Same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93000"/>
            </a:prstClr>
          </a:outerShdw>
        </a:effectLst>
      </dgm:spPr>
    </dgm:pt>
    <dgm:pt modelId="{9089A56A-D50E-4D99-A28F-9B3A5B73D2B6}" type="pres">
      <dgm:prSet presAssocID="{D42690C4-3E54-466F-856B-72FB5E895E68}" presName="sibTrans" presStyleLbl="sibTrans2D1" presStyleIdx="0" presStyleCnt="0"/>
      <dgm:spPr/>
    </dgm:pt>
    <dgm:pt modelId="{96169C0C-FA73-4452-92A6-56130E07F3AE}" type="pres">
      <dgm:prSet presAssocID="{6BEE0B29-A2BB-4130-BFF2-DBFA7EB3BC9A}" presName="compNode" presStyleCnt="0"/>
      <dgm:spPr/>
    </dgm:pt>
    <dgm:pt modelId="{54656D7A-F4F2-4525-A110-C15A1239E3B5}" type="pres">
      <dgm:prSet presAssocID="{6BEE0B29-A2BB-4130-BFF2-DBFA7EB3BC9A}" presName="bkgdShape" presStyleLbl="node1" presStyleIdx="3" presStyleCnt="4" custScaleX="119835"/>
      <dgm:spPr/>
    </dgm:pt>
    <dgm:pt modelId="{15DF973D-9F8E-47E2-B5EF-BF790F9C7ACC}" type="pres">
      <dgm:prSet presAssocID="{6BEE0B29-A2BB-4130-BFF2-DBFA7EB3BC9A}" presName="nodeTx" presStyleLbl="node1" presStyleIdx="3" presStyleCnt="4">
        <dgm:presLayoutVars>
          <dgm:bulletEnabled val="1"/>
        </dgm:presLayoutVars>
      </dgm:prSet>
      <dgm:spPr/>
    </dgm:pt>
    <dgm:pt modelId="{AA44920C-B26E-4BBD-97A2-3608857465FD}" type="pres">
      <dgm:prSet presAssocID="{6BEE0B29-A2BB-4130-BFF2-DBFA7EB3BC9A}" presName="invisiNode" presStyleLbl="node1" presStyleIdx="3" presStyleCnt="4"/>
      <dgm:spPr/>
    </dgm:pt>
    <dgm:pt modelId="{A3517F89-BD62-41A5-88CF-DCE7341606A0}" type="pres">
      <dgm:prSet presAssocID="{6BEE0B29-A2BB-4130-BFF2-DBFA7EB3BC9A}" presName="imagNode" presStyleLbl="fgImgPlace1" presStyleIdx="3" presStyleCnt="4" custScaleX="166647" custLinFactNeighborY="-2587"/>
      <dgm:spPr>
        <a:prstGeom prst="snip2Same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93000"/>
            </a:prstClr>
          </a:outerShdw>
        </a:effectLst>
      </dgm:spPr>
    </dgm:pt>
  </dgm:ptLst>
  <dgm:cxnLst>
    <dgm:cxn modelId="{C552C00F-88DF-483E-80E1-6D0831856FE1}" type="presOf" srcId="{94637B99-58C8-40E3-8809-295B038AFABE}" destId="{C85759AF-4FAA-46B1-B167-744B34AD9715}" srcOrd="1" destOrd="0" presId="urn:microsoft.com/office/officeart/2005/8/layout/hList7"/>
    <dgm:cxn modelId="{34BBD81D-6B72-4FE6-AA6B-AB84ABA074C7}" type="presOf" srcId="{5CB09631-3BE8-4C9B-9524-C7C8F9DF493E}" destId="{FFA9E22B-3449-47F3-B86C-AE7796804722}" srcOrd="0" destOrd="0" presId="urn:microsoft.com/office/officeart/2005/8/layout/hList7"/>
    <dgm:cxn modelId="{A1E38B3B-F80F-4E64-B3EE-378F7127697B}" type="presOf" srcId="{D42690C4-3E54-466F-856B-72FB5E895E68}" destId="{9089A56A-D50E-4D99-A28F-9B3A5B73D2B6}" srcOrd="0" destOrd="0" presId="urn:microsoft.com/office/officeart/2005/8/layout/hList7"/>
    <dgm:cxn modelId="{0BBA423F-C465-42B5-AED0-D88520783D61}" type="presOf" srcId="{1879879C-DB38-44A8-989B-B5DD3E866712}" destId="{0EF63DEF-895C-4FB6-8079-F1FB9616AFD6}" srcOrd="1" destOrd="0" presId="urn:microsoft.com/office/officeart/2005/8/layout/hList7"/>
    <dgm:cxn modelId="{D6521560-DF23-4035-866D-86D51896AD4E}" type="presOf" srcId="{96B03737-774D-4193-819F-8C0BEEA17397}" destId="{34A70ED7-F609-4D31-8990-DF5754EB825A}" srcOrd="0" destOrd="0" presId="urn:microsoft.com/office/officeart/2005/8/layout/hList7"/>
    <dgm:cxn modelId="{F31C3862-2CA5-465C-8E91-11C776B2DF32}" srcId="{454C9775-B025-4B3A-B335-B8DC37213DD6}" destId="{FB213B59-C549-4E92-B0BB-015BE5CD0461}" srcOrd="1" destOrd="0" parTransId="{11E1BF35-DA79-4846-90D0-F03553BE1A1B}" sibTransId="{5CB09631-3BE8-4C9B-9524-C7C8F9DF493E}"/>
    <dgm:cxn modelId="{9D581267-C44B-452F-8961-22D46B4624AB}" type="presOf" srcId="{94637B99-58C8-40E3-8809-295B038AFABE}" destId="{90FE9F2E-E284-41EE-989D-E7B54D6F7CAB}" srcOrd="0" destOrd="0" presId="urn:microsoft.com/office/officeart/2005/8/layout/hList7"/>
    <dgm:cxn modelId="{7AC8626C-8B2C-4559-BD46-768CE2848BF4}" type="presOf" srcId="{FB213B59-C549-4E92-B0BB-015BE5CD0461}" destId="{66E97273-32D9-4F19-BC8E-F461AD9EF466}" srcOrd="1" destOrd="0" presId="urn:microsoft.com/office/officeart/2005/8/layout/hList7"/>
    <dgm:cxn modelId="{7FF0BB77-B1F2-496D-A65F-A472CD5F2191}" type="presOf" srcId="{454C9775-B025-4B3A-B335-B8DC37213DD6}" destId="{965950FC-EEFE-4BBA-BBD1-1DAB1CD16176}" srcOrd="0" destOrd="0" presId="urn:microsoft.com/office/officeart/2005/8/layout/hList7"/>
    <dgm:cxn modelId="{67086B8E-925B-462D-BCEA-7D5A60362033}" type="presOf" srcId="{FB213B59-C549-4E92-B0BB-015BE5CD0461}" destId="{774D5671-02A8-4F6D-8165-99F08400358D}" srcOrd="0" destOrd="0" presId="urn:microsoft.com/office/officeart/2005/8/layout/hList7"/>
    <dgm:cxn modelId="{6EEECB9F-F987-4D49-9E0D-BD6D37156D72}" type="presOf" srcId="{6BEE0B29-A2BB-4130-BFF2-DBFA7EB3BC9A}" destId="{54656D7A-F4F2-4525-A110-C15A1239E3B5}" srcOrd="0" destOrd="0" presId="urn:microsoft.com/office/officeart/2005/8/layout/hList7"/>
    <dgm:cxn modelId="{9951A7AF-9260-40DC-B8BB-F5145D938C33}" type="presOf" srcId="{6BEE0B29-A2BB-4130-BFF2-DBFA7EB3BC9A}" destId="{15DF973D-9F8E-47E2-B5EF-BF790F9C7ACC}" srcOrd="1" destOrd="0" presId="urn:microsoft.com/office/officeart/2005/8/layout/hList7"/>
    <dgm:cxn modelId="{DAAB67BE-8991-4CBF-82BD-C9FD76EA1DB8}" srcId="{454C9775-B025-4B3A-B335-B8DC37213DD6}" destId="{1879879C-DB38-44A8-989B-B5DD3E866712}" srcOrd="0" destOrd="0" parTransId="{0D3E789E-E946-4B32-8707-D705FBFF22D1}" sibTransId="{96B03737-774D-4193-819F-8C0BEEA17397}"/>
    <dgm:cxn modelId="{33BF12D0-5AC6-4FE3-BA66-0AAC282F4446}" srcId="{454C9775-B025-4B3A-B335-B8DC37213DD6}" destId="{6BEE0B29-A2BB-4130-BFF2-DBFA7EB3BC9A}" srcOrd="3" destOrd="0" parTransId="{4FBF92E5-3376-4C9A-B361-0790E84C0FDD}" sibTransId="{0760A036-BAE6-43EC-BD71-43CC1A83A27F}"/>
    <dgm:cxn modelId="{7E0332D1-C3E1-404C-9779-63FF98EF6CAB}" srcId="{454C9775-B025-4B3A-B335-B8DC37213DD6}" destId="{94637B99-58C8-40E3-8809-295B038AFABE}" srcOrd="2" destOrd="0" parTransId="{5C1F0CFF-3A71-4F9A-8643-0A85C7D3D210}" sibTransId="{D42690C4-3E54-466F-856B-72FB5E895E68}"/>
    <dgm:cxn modelId="{9360D6F3-0365-4A74-B13C-8B8617B9DCC6}" type="presOf" srcId="{1879879C-DB38-44A8-989B-B5DD3E866712}" destId="{6F65A5A5-8BBF-45BD-AD2F-F6D00698A639}" srcOrd="0" destOrd="0" presId="urn:microsoft.com/office/officeart/2005/8/layout/hList7"/>
    <dgm:cxn modelId="{43AA9216-8635-4BA8-8318-4481130816D2}" type="presParOf" srcId="{965950FC-EEFE-4BBA-BBD1-1DAB1CD16176}" destId="{3A69FC52-F6A5-4FE1-B491-ED13E73C386D}" srcOrd="0" destOrd="0" presId="urn:microsoft.com/office/officeart/2005/8/layout/hList7"/>
    <dgm:cxn modelId="{FF7E4252-636B-41DF-825B-493F7FFBEA02}" type="presParOf" srcId="{965950FC-EEFE-4BBA-BBD1-1DAB1CD16176}" destId="{9C51BB9B-4406-4DA8-8072-11784DCFB0CE}" srcOrd="1" destOrd="0" presId="urn:microsoft.com/office/officeart/2005/8/layout/hList7"/>
    <dgm:cxn modelId="{A1F18FA2-A290-4804-9A48-A6BDC940D6D7}" type="presParOf" srcId="{9C51BB9B-4406-4DA8-8072-11784DCFB0CE}" destId="{40F0A8F1-35ED-428D-9E79-4AA6DD6D8574}" srcOrd="0" destOrd="0" presId="urn:microsoft.com/office/officeart/2005/8/layout/hList7"/>
    <dgm:cxn modelId="{1507CAE4-245C-4602-AD83-4DFE583E009C}" type="presParOf" srcId="{40F0A8F1-35ED-428D-9E79-4AA6DD6D8574}" destId="{6F65A5A5-8BBF-45BD-AD2F-F6D00698A639}" srcOrd="0" destOrd="0" presId="urn:microsoft.com/office/officeart/2005/8/layout/hList7"/>
    <dgm:cxn modelId="{43D28C36-F2CA-4773-8A9B-313BC3E33116}" type="presParOf" srcId="{40F0A8F1-35ED-428D-9E79-4AA6DD6D8574}" destId="{0EF63DEF-895C-4FB6-8079-F1FB9616AFD6}" srcOrd="1" destOrd="0" presId="urn:microsoft.com/office/officeart/2005/8/layout/hList7"/>
    <dgm:cxn modelId="{8E95C793-3CA5-4ACE-9E7B-79E82DAAE1BF}" type="presParOf" srcId="{40F0A8F1-35ED-428D-9E79-4AA6DD6D8574}" destId="{9E64E982-9F4B-47DD-93FE-A5E3D956EE11}" srcOrd="2" destOrd="0" presId="urn:microsoft.com/office/officeart/2005/8/layout/hList7"/>
    <dgm:cxn modelId="{C3FF1D19-5A74-4EB6-A57A-A49658E16265}" type="presParOf" srcId="{40F0A8F1-35ED-428D-9E79-4AA6DD6D8574}" destId="{1ABADD7C-FD75-41E3-A6CC-0E547D3E3232}" srcOrd="3" destOrd="0" presId="urn:microsoft.com/office/officeart/2005/8/layout/hList7"/>
    <dgm:cxn modelId="{41795622-3ED5-4C37-B463-13EEABAA01FF}" type="presParOf" srcId="{9C51BB9B-4406-4DA8-8072-11784DCFB0CE}" destId="{34A70ED7-F609-4D31-8990-DF5754EB825A}" srcOrd="1" destOrd="0" presId="urn:microsoft.com/office/officeart/2005/8/layout/hList7"/>
    <dgm:cxn modelId="{92C5E157-DB90-4832-9E24-7AA5F286689E}" type="presParOf" srcId="{9C51BB9B-4406-4DA8-8072-11784DCFB0CE}" destId="{468AF3C0-2051-4CD0-8109-AEA8CF1F09EF}" srcOrd="2" destOrd="0" presId="urn:microsoft.com/office/officeart/2005/8/layout/hList7"/>
    <dgm:cxn modelId="{D144708F-55FD-4666-9A51-C04D05CFB74F}" type="presParOf" srcId="{468AF3C0-2051-4CD0-8109-AEA8CF1F09EF}" destId="{774D5671-02A8-4F6D-8165-99F08400358D}" srcOrd="0" destOrd="0" presId="urn:microsoft.com/office/officeart/2005/8/layout/hList7"/>
    <dgm:cxn modelId="{A4DB48F4-FC8E-4351-B790-0934851E49C5}" type="presParOf" srcId="{468AF3C0-2051-4CD0-8109-AEA8CF1F09EF}" destId="{66E97273-32D9-4F19-BC8E-F461AD9EF466}" srcOrd="1" destOrd="0" presId="urn:microsoft.com/office/officeart/2005/8/layout/hList7"/>
    <dgm:cxn modelId="{AD2E00F9-E86A-4062-8D8C-A999100E2348}" type="presParOf" srcId="{468AF3C0-2051-4CD0-8109-AEA8CF1F09EF}" destId="{F03EACFF-BE18-4DA5-8214-5629FBFDFD31}" srcOrd="2" destOrd="0" presId="urn:microsoft.com/office/officeart/2005/8/layout/hList7"/>
    <dgm:cxn modelId="{98363A42-7956-40EB-97D0-8D2578AFEDC7}" type="presParOf" srcId="{468AF3C0-2051-4CD0-8109-AEA8CF1F09EF}" destId="{5C105C50-52AC-4FEB-ACA0-8DE16987BB83}" srcOrd="3" destOrd="0" presId="urn:microsoft.com/office/officeart/2005/8/layout/hList7"/>
    <dgm:cxn modelId="{1E9559B2-D1C7-4942-8738-336317E2D40B}" type="presParOf" srcId="{9C51BB9B-4406-4DA8-8072-11784DCFB0CE}" destId="{FFA9E22B-3449-47F3-B86C-AE7796804722}" srcOrd="3" destOrd="0" presId="urn:microsoft.com/office/officeart/2005/8/layout/hList7"/>
    <dgm:cxn modelId="{D41C317A-DCDF-4C99-BABD-2807EBD8ED80}" type="presParOf" srcId="{9C51BB9B-4406-4DA8-8072-11784DCFB0CE}" destId="{1FC1E478-BE12-4BE2-9A14-B6F75EF6D4E2}" srcOrd="4" destOrd="0" presId="urn:microsoft.com/office/officeart/2005/8/layout/hList7"/>
    <dgm:cxn modelId="{9B3BDC32-6748-4F5B-ABD1-AA5E9E6FCC4E}" type="presParOf" srcId="{1FC1E478-BE12-4BE2-9A14-B6F75EF6D4E2}" destId="{90FE9F2E-E284-41EE-989D-E7B54D6F7CAB}" srcOrd="0" destOrd="0" presId="urn:microsoft.com/office/officeart/2005/8/layout/hList7"/>
    <dgm:cxn modelId="{4DA2918B-D189-4788-A894-A40A0CDE9353}" type="presParOf" srcId="{1FC1E478-BE12-4BE2-9A14-B6F75EF6D4E2}" destId="{C85759AF-4FAA-46B1-B167-744B34AD9715}" srcOrd="1" destOrd="0" presId="urn:microsoft.com/office/officeart/2005/8/layout/hList7"/>
    <dgm:cxn modelId="{22CC1460-619B-433C-BB4C-A2ECE84DA9C2}" type="presParOf" srcId="{1FC1E478-BE12-4BE2-9A14-B6F75EF6D4E2}" destId="{C9864B7A-6B53-4AA2-9117-AFFB2EB30976}" srcOrd="2" destOrd="0" presId="urn:microsoft.com/office/officeart/2005/8/layout/hList7"/>
    <dgm:cxn modelId="{01E63874-AA5D-4F83-950F-E9C48C01A5CF}" type="presParOf" srcId="{1FC1E478-BE12-4BE2-9A14-B6F75EF6D4E2}" destId="{A470FDB7-3360-4B6F-9DAA-85F540EF9FAF}" srcOrd="3" destOrd="0" presId="urn:microsoft.com/office/officeart/2005/8/layout/hList7"/>
    <dgm:cxn modelId="{094E6949-51D6-43EF-A121-F12E2D0ACC96}" type="presParOf" srcId="{9C51BB9B-4406-4DA8-8072-11784DCFB0CE}" destId="{9089A56A-D50E-4D99-A28F-9B3A5B73D2B6}" srcOrd="5" destOrd="0" presId="urn:microsoft.com/office/officeart/2005/8/layout/hList7"/>
    <dgm:cxn modelId="{5BEB0CA5-F81B-422F-9772-793928E171D1}" type="presParOf" srcId="{9C51BB9B-4406-4DA8-8072-11784DCFB0CE}" destId="{96169C0C-FA73-4452-92A6-56130E07F3AE}" srcOrd="6" destOrd="0" presId="urn:microsoft.com/office/officeart/2005/8/layout/hList7"/>
    <dgm:cxn modelId="{8408828B-5183-4590-99A2-8DA537C27E0F}" type="presParOf" srcId="{96169C0C-FA73-4452-92A6-56130E07F3AE}" destId="{54656D7A-F4F2-4525-A110-C15A1239E3B5}" srcOrd="0" destOrd="0" presId="urn:microsoft.com/office/officeart/2005/8/layout/hList7"/>
    <dgm:cxn modelId="{AD3A39C1-FA79-4991-B5B6-C83B412774CE}" type="presParOf" srcId="{96169C0C-FA73-4452-92A6-56130E07F3AE}" destId="{15DF973D-9F8E-47E2-B5EF-BF790F9C7ACC}" srcOrd="1" destOrd="0" presId="urn:microsoft.com/office/officeart/2005/8/layout/hList7"/>
    <dgm:cxn modelId="{5069DC40-1FB6-449B-9DF4-CB1D59F75E7F}" type="presParOf" srcId="{96169C0C-FA73-4452-92A6-56130E07F3AE}" destId="{AA44920C-B26E-4BBD-97A2-3608857465FD}" srcOrd="2" destOrd="0" presId="urn:microsoft.com/office/officeart/2005/8/layout/hList7"/>
    <dgm:cxn modelId="{D4A57AB2-14DB-4F55-BD15-475593E7ED6E}" type="presParOf" srcId="{96169C0C-FA73-4452-92A6-56130E07F3AE}" destId="{A3517F89-BD62-41A5-88CF-DCE7341606A0}"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5C1ED2-A642-42AA-8779-4D84904FD2A0}" type="doc">
      <dgm:prSet loTypeId="urn:microsoft.com/office/officeart/2008/layout/PictureStrips" loCatId="picture" qsTypeId="urn:microsoft.com/office/officeart/2005/8/quickstyle/simple5" qsCatId="simple" csTypeId="urn:microsoft.com/office/officeart/2005/8/colors/accent1_2" csCatId="accent1" phldr="1"/>
      <dgm:spPr/>
      <dgm:t>
        <a:bodyPr/>
        <a:lstStyle/>
        <a:p>
          <a:endParaRPr lang="es-ES"/>
        </a:p>
      </dgm:t>
    </dgm:pt>
    <dgm:pt modelId="{FE38B47E-2734-48FF-B329-8557B6CE703B}">
      <dgm:prSet custT="1">
        <dgm:style>
          <a:lnRef idx="3">
            <a:schemeClr val="lt1"/>
          </a:lnRef>
          <a:fillRef idx="1">
            <a:schemeClr val="accent1"/>
          </a:fillRef>
          <a:effectRef idx="1">
            <a:schemeClr val="accent1"/>
          </a:effectRef>
          <a:fontRef idx="minor">
            <a:schemeClr val="lt1"/>
          </a:fontRef>
        </dgm:style>
      </dgm:prSet>
      <dgm:spPr>
        <a:effectLst>
          <a:outerShdw blurRad="50800" dist="38100" dir="2700000" algn="tl" rotWithShape="0">
            <a:prstClr val="black">
              <a:alpha val="40000"/>
            </a:prstClr>
          </a:outerShdw>
        </a:effectLst>
      </dgm:spPr>
      <dgm:t>
        <a:bodyPr/>
        <a:lstStyle/>
        <a:p>
          <a:r>
            <a:rPr lang="sr-Latn-RS" sz="2000" b="1" i="1" u="none" noProof="0" dirty="0">
              <a:solidFill>
                <a:schemeClr val="accent4"/>
              </a:solidFill>
              <a:effectLst>
                <a:outerShdw blurRad="38100" dist="38100" dir="2700000" algn="tl">
                  <a:srgbClr val="000000">
                    <a:alpha val="43137"/>
                  </a:srgbClr>
                </a:outerShdw>
              </a:effectLst>
            </a:rPr>
            <a:t>Doslovno </a:t>
          </a:r>
          <a:r>
            <a:rPr lang="sr-Latn-RS" sz="2000" b="1" noProof="0" dirty="0">
              <a:solidFill>
                <a:schemeClr val="bg1"/>
              </a:solidFill>
              <a:effectLst>
                <a:outerShdw blurRad="38100" dist="38100" dir="2700000" algn="tl">
                  <a:srgbClr val="000000">
                    <a:alpha val="43137"/>
                  </a:srgbClr>
                </a:outerShdw>
              </a:effectLst>
            </a:rPr>
            <a:t>. „Dolazim brzo“ (</a:t>
          </a:r>
          <a:r>
            <a:rPr lang="sr-Latn-RS" sz="2000" b="1" noProof="0" dirty="0" err="1">
              <a:solidFill>
                <a:schemeClr val="bg1"/>
              </a:solidFill>
              <a:effectLst>
                <a:outerShdw blurRad="38100" dist="38100" dir="2700000" algn="tl">
                  <a:srgbClr val="000000">
                    <a:alpha val="43137"/>
                  </a:srgbClr>
                </a:outerShdw>
              </a:effectLst>
            </a:rPr>
            <a:t>Otk</a:t>
          </a:r>
          <a:r>
            <a:rPr lang="sr-Latn-RS" sz="2000" b="1" noProof="0" dirty="0">
              <a:solidFill>
                <a:schemeClr val="bg1"/>
              </a:solidFill>
              <a:effectLst>
                <a:outerShdw blurRad="38100" dist="38100" dir="2700000" algn="tl">
                  <a:srgbClr val="000000">
                    <a:alpha val="43137"/>
                  </a:srgbClr>
                </a:outerShdw>
              </a:effectLst>
            </a:rPr>
            <a:t>. 22,20)</a:t>
          </a:r>
          <a:endParaRPr lang="sr-Latn-RS" sz="2000" noProof="0" dirty="0">
            <a:solidFill>
              <a:schemeClr val="bg1"/>
            </a:solidFill>
            <a:effectLst>
              <a:outerShdw blurRad="38100" dist="38100" dir="2700000" algn="tl">
                <a:srgbClr val="000000">
                  <a:alpha val="43137"/>
                </a:srgbClr>
              </a:outerShdw>
            </a:effectLst>
          </a:endParaRPr>
        </a:p>
      </dgm:t>
    </dgm:pt>
    <dgm:pt modelId="{B9415F64-A8FA-4F98-B813-427885F62510}" type="parTrans" cxnId="{C2733843-FA80-4F30-A578-7A8598A582B8}">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130DFE8D-0265-4AA3-9B6C-8E4C91CE1137}" type="sibTrans" cxnId="{C2733843-FA80-4F30-A578-7A8598A582B8}">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7189392A-2CA4-4F09-9EAE-F235EFB36A1B}">
      <dgm:prSet custT="1">
        <dgm:style>
          <a:lnRef idx="3">
            <a:schemeClr val="lt1"/>
          </a:lnRef>
          <a:fillRef idx="1">
            <a:schemeClr val="accent6"/>
          </a:fillRef>
          <a:effectRef idx="1">
            <a:schemeClr val="accent6"/>
          </a:effectRef>
          <a:fontRef idx="minor">
            <a:schemeClr val="lt1"/>
          </a:fontRef>
        </dgm:style>
      </dgm:prSet>
      <dgm:spPr>
        <a:effectLst>
          <a:outerShdw blurRad="50800" dist="38100" dir="2700000" algn="tl" rotWithShape="0">
            <a:prstClr val="black">
              <a:alpha val="40000"/>
            </a:prstClr>
          </a:outerShdw>
        </a:effectLst>
      </dgm:spPr>
      <dgm:t>
        <a:bodyPr/>
        <a:lstStyle/>
        <a:p>
          <a:r>
            <a:rPr lang="hr" sz="2000" b="1" i="1" u="none" dirty="0">
              <a:solidFill>
                <a:schemeClr val="accent4"/>
              </a:solidFill>
              <a:effectLst>
                <a:outerShdw blurRad="38100" dist="38100" dir="2700000" algn="tl">
                  <a:srgbClr val="000000">
                    <a:alpha val="43137"/>
                  </a:srgbClr>
                </a:outerShdw>
              </a:effectLst>
            </a:rPr>
            <a:t>Vidljivo </a:t>
          </a:r>
          <a:r>
            <a:rPr lang="hr" sz="2000" b="1" dirty="0">
              <a:solidFill>
                <a:schemeClr val="bg1"/>
              </a:solidFill>
              <a:effectLst>
                <a:outerShdw blurRad="38100" dist="38100" dir="2700000" algn="tl">
                  <a:srgbClr val="000000">
                    <a:alpha val="43137"/>
                  </a:srgbClr>
                </a:outerShdw>
              </a:effectLst>
            </a:rPr>
            <a:t>. „Svako će ga oko videti” (Otk. 1,7; Mt. 24,27)</a:t>
          </a:r>
          <a:endParaRPr lang="es-ES" sz="2000" dirty="0">
            <a:solidFill>
              <a:schemeClr val="bg1"/>
            </a:solidFill>
            <a:effectLst>
              <a:outerShdw blurRad="38100" dist="38100" dir="2700000" algn="tl">
                <a:srgbClr val="000000">
                  <a:alpha val="43137"/>
                </a:srgbClr>
              </a:outerShdw>
            </a:effectLst>
          </a:endParaRPr>
        </a:p>
      </dgm:t>
    </dgm:pt>
    <dgm:pt modelId="{854D430C-2707-40AE-843E-D2F8121B9121}" type="parTrans" cxnId="{1FFC9839-DEA5-4815-AB8E-47234AA72B35}">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67B79D30-040E-4308-BF02-03DD05843B3A}" type="sibTrans" cxnId="{1FFC9839-DEA5-4815-AB8E-47234AA72B35}">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3C9456EF-7910-4081-AB47-6B4207149F25}">
      <dgm:prSet custT="1">
        <dgm:style>
          <a:lnRef idx="3">
            <a:schemeClr val="lt1"/>
          </a:lnRef>
          <a:fillRef idx="1">
            <a:schemeClr val="accent5"/>
          </a:fillRef>
          <a:effectRef idx="1">
            <a:schemeClr val="accent5"/>
          </a:effectRef>
          <a:fontRef idx="minor">
            <a:schemeClr val="lt1"/>
          </a:fontRef>
        </dgm:style>
      </dgm:prSet>
      <dgm:spPr>
        <a:effectLst>
          <a:outerShdw blurRad="50800" dist="38100" dir="2700000" algn="tl" rotWithShape="0">
            <a:prstClr val="black">
              <a:alpha val="40000"/>
            </a:prstClr>
          </a:outerShdw>
        </a:effectLst>
      </dgm:spPr>
      <dgm:t>
        <a:bodyPr/>
        <a:lstStyle/>
        <a:p>
          <a:r>
            <a:rPr lang="hr" sz="2000" b="1" i="1" u="none" dirty="0">
              <a:solidFill>
                <a:schemeClr val="accent4"/>
              </a:solidFill>
              <a:effectLst>
                <a:outerShdw blurRad="38100" dist="38100" dir="2700000" algn="tl">
                  <a:srgbClr val="000000">
                    <a:alpha val="43137"/>
                  </a:srgbClr>
                </a:outerShdw>
              </a:effectLst>
            </a:rPr>
            <a:t>Zvučno </a:t>
          </a:r>
          <a:r>
            <a:rPr lang="sr-Latn-RS" sz="2000" b="1" i="1" u="none" dirty="0">
              <a:solidFill>
                <a:schemeClr val="accent4"/>
              </a:solidFill>
              <a:effectLst>
                <a:outerShdw blurRad="38100" dist="38100" dir="2700000" algn="tl">
                  <a:srgbClr val="000000">
                    <a:alpha val="43137"/>
                  </a:srgbClr>
                </a:outerShdw>
              </a:effectLst>
            </a:rPr>
            <a:t>„</a:t>
          </a:r>
          <a:r>
            <a:rPr lang="sr-Latn-RS" sz="2000" b="1" dirty="0">
              <a:solidFill>
                <a:schemeClr val="bg1"/>
              </a:solidFill>
              <a:effectLst>
                <a:outerShdw blurRad="38100" dist="38100" dir="2700000" algn="tl">
                  <a:srgbClr val="000000">
                    <a:alpha val="43137"/>
                  </a:srgbClr>
                </a:outerShdw>
              </a:effectLst>
            </a:rPr>
            <a:t>sa zapovešću, sa glasom Arhanđelovim, i s trubom Božijom sići s neba.“</a:t>
          </a:r>
          <a:r>
            <a:rPr lang="hr" sz="2000" b="1" dirty="0">
              <a:solidFill>
                <a:schemeClr val="bg1"/>
              </a:solidFill>
              <a:effectLst>
                <a:outerShdw blurRad="38100" dist="38100" dir="2700000" algn="tl">
                  <a:srgbClr val="000000">
                    <a:alpha val="43137"/>
                  </a:srgbClr>
                </a:outerShdw>
              </a:effectLst>
            </a:rPr>
            <a:t> (1. Solunjanima 4,16;  1. Korinćanima 15,52)</a:t>
          </a:r>
          <a:endParaRPr lang="es-ES" sz="2000" dirty="0">
            <a:solidFill>
              <a:schemeClr val="bg1"/>
            </a:solidFill>
            <a:effectLst>
              <a:outerShdw blurRad="38100" dist="38100" dir="2700000" algn="tl">
                <a:srgbClr val="000000">
                  <a:alpha val="43137"/>
                </a:srgbClr>
              </a:outerShdw>
            </a:effectLst>
          </a:endParaRPr>
        </a:p>
      </dgm:t>
    </dgm:pt>
    <dgm:pt modelId="{656AB228-F154-4CBA-B289-AC899C976ACF}" type="parTrans" cxnId="{F9063D65-5418-467C-A4D9-BBABB5E0868D}">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04388BBE-4C89-4FDE-851F-5181C8400D33}" type="sibTrans" cxnId="{F9063D65-5418-467C-A4D9-BBABB5E0868D}">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6230E84B-D049-4664-91B9-22E1F4C6E848}">
      <dgm:prSet custT="1">
        <dgm:style>
          <a:lnRef idx="3">
            <a:schemeClr val="lt1"/>
          </a:lnRef>
          <a:fillRef idx="1">
            <a:schemeClr val="accent4"/>
          </a:fillRef>
          <a:effectRef idx="1">
            <a:schemeClr val="accent4"/>
          </a:effectRef>
          <a:fontRef idx="minor">
            <a:schemeClr val="lt1"/>
          </a:fontRef>
        </dgm:style>
      </dgm:prSet>
      <dgm:spPr>
        <a:solidFill>
          <a:srgbClr val="0070C0"/>
        </a:solidFill>
        <a:effectLst>
          <a:outerShdw blurRad="50800" dist="38100" dir="2700000" algn="tl" rotWithShape="0">
            <a:prstClr val="black">
              <a:alpha val="40000"/>
            </a:prstClr>
          </a:outerShdw>
        </a:effectLst>
      </dgm:spPr>
      <dgm:t>
        <a:bodyPr/>
        <a:lstStyle/>
        <a:p>
          <a:r>
            <a:rPr lang="hr" sz="2000" b="1" i="1" u="none" dirty="0">
              <a:solidFill>
                <a:schemeClr val="accent4"/>
              </a:solidFill>
              <a:effectLst>
                <a:outerShdw blurRad="38100" dist="38100" dir="2700000" algn="tl">
                  <a:srgbClr val="000000">
                    <a:alpha val="43137"/>
                  </a:srgbClr>
                </a:outerShdw>
              </a:effectLst>
            </a:rPr>
            <a:t>Slavno </a:t>
          </a:r>
          <a:r>
            <a:rPr lang="hr" sz="2000" b="1" dirty="0">
              <a:solidFill>
                <a:schemeClr val="bg1"/>
              </a:solidFill>
              <a:effectLst>
                <a:outerShdw blurRad="38100" dist="38100" dir="2700000" algn="tl">
                  <a:srgbClr val="000000">
                    <a:alpha val="43137"/>
                  </a:srgbClr>
                </a:outerShdw>
              </a:effectLst>
            </a:rPr>
            <a:t>. Mrtvi će ustati, živi će se preobraziti, a mi ćemo biti uzneseni s Gospodom (1. Solunjanima 4,13-18; </a:t>
          </a:r>
          <a:br>
            <a:rPr lang="es-ES" sz="2000" b="1" dirty="0">
              <a:solidFill>
                <a:schemeClr val="bg1"/>
              </a:solidFill>
              <a:effectLst>
                <a:outerShdw blurRad="38100" dist="38100" dir="2700000" algn="tl">
                  <a:srgbClr val="000000">
                    <a:alpha val="43137"/>
                  </a:srgbClr>
                </a:outerShdw>
              </a:effectLst>
            </a:rPr>
          </a:br>
          <a:r>
            <a:rPr lang="hr" sz="2000" b="1" dirty="0">
              <a:solidFill>
                <a:schemeClr val="bg1"/>
              </a:solidFill>
              <a:effectLst>
                <a:outerShdw blurRad="38100" dist="38100" dir="2700000" algn="tl">
                  <a:srgbClr val="000000">
                    <a:alpha val="43137"/>
                  </a:srgbClr>
                </a:outerShdw>
              </a:effectLst>
            </a:rPr>
            <a:t>1. Korinćanima 15,51-55)</a:t>
          </a:r>
          <a:endParaRPr lang="es-ES" sz="2000" dirty="0">
            <a:solidFill>
              <a:schemeClr val="bg1"/>
            </a:solidFill>
            <a:effectLst>
              <a:outerShdw blurRad="38100" dist="38100" dir="2700000" algn="tl">
                <a:srgbClr val="000000">
                  <a:alpha val="43137"/>
                </a:srgbClr>
              </a:outerShdw>
            </a:effectLst>
          </a:endParaRPr>
        </a:p>
      </dgm:t>
    </dgm:pt>
    <dgm:pt modelId="{D8CD0CCA-7337-442A-8DB3-BCCD0FF08199}" type="parTrans" cxnId="{E2B52BBD-349B-4345-B338-7C417D1D3749}">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957A82DD-C032-4146-9CAC-94371B97CF8C}" type="sibTrans" cxnId="{E2B52BBD-349B-4345-B338-7C417D1D3749}">
      <dgm:prSet/>
      <dgm:spPr/>
      <dgm:t>
        <a:bodyPr/>
        <a:lstStyle/>
        <a:p>
          <a:endParaRPr lang="es-ES" sz="2000">
            <a:solidFill>
              <a:schemeClr val="bg1"/>
            </a:solidFill>
            <a:effectLst>
              <a:outerShdw blurRad="38100" dist="38100" dir="2700000" algn="tl">
                <a:srgbClr val="000000">
                  <a:alpha val="43137"/>
                </a:srgbClr>
              </a:outerShdw>
            </a:effectLst>
          </a:endParaRPr>
        </a:p>
      </dgm:t>
    </dgm:pt>
    <dgm:pt modelId="{CE8A1373-E735-4366-B847-1832D4BDBC7D}" type="pres">
      <dgm:prSet presAssocID="{EF5C1ED2-A642-42AA-8779-4D84904FD2A0}" presName="Name0" presStyleCnt="0">
        <dgm:presLayoutVars>
          <dgm:dir/>
          <dgm:resizeHandles val="exact"/>
        </dgm:presLayoutVars>
      </dgm:prSet>
      <dgm:spPr/>
    </dgm:pt>
    <dgm:pt modelId="{4A721EF0-4693-4F6F-9647-3E685ECFBD5D}" type="pres">
      <dgm:prSet presAssocID="{FE38B47E-2734-48FF-B329-8557B6CE703B}" presName="composite" presStyleCnt="0"/>
      <dgm:spPr/>
    </dgm:pt>
    <dgm:pt modelId="{4AC183BB-3A1D-4D42-AABA-A43EC4DEC75D}" type="pres">
      <dgm:prSet presAssocID="{FE38B47E-2734-48FF-B329-8557B6CE703B}" presName="rect1" presStyleLbl="trAlignAcc1" presStyleIdx="0" presStyleCnt="4" custLinFactNeighborY="-12824">
        <dgm:presLayoutVars>
          <dgm:bulletEnabled val="1"/>
        </dgm:presLayoutVars>
      </dgm:prSet>
      <dgm:spPr/>
    </dgm:pt>
    <dgm:pt modelId="{4BCF9F51-E7C7-4107-A243-8BAA40B89193}" type="pres">
      <dgm:prSet presAssocID="{FE38B47E-2734-48FF-B329-8557B6CE703B}" presName="rect2" presStyleLbl="fgImgPlace1" presStyleIdx="0" presStyleCnt="4" custLinFactNeighborY="-12208"/>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3A5B6923-C881-4B45-A882-8E8DE57C2674}" type="pres">
      <dgm:prSet presAssocID="{130DFE8D-0265-4AA3-9B6C-8E4C91CE1137}" presName="sibTrans" presStyleCnt="0"/>
      <dgm:spPr/>
    </dgm:pt>
    <dgm:pt modelId="{03308FD7-3B73-4A0B-BB19-F2519FADED37}" type="pres">
      <dgm:prSet presAssocID="{7189392A-2CA4-4F09-9EAE-F235EFB36A1B}" presName="composite" presStyleCnt="0"/>
      <dgm:spPr/>
    </dgm:pt>
    <dgm:pt modelId="{22CEE107-CD48-4C77-ACE3-B24619ADE97B}" type="pres">
      <dgm:prSet presAssocID="{7189392A-2CA4-4F09-9EAE-F235EFB36A1B}" presName="rect1" presStyleLbl="trAlignAcc1" presStyleIdx="1" presStyleCnt="4" custLinFactNeighborY="-12824">
        <dgm:presLayoutVars>
          <dgm:bulletEnabled val="1"/>
        </dgm:presLayoutVars>
      </dgm:prSet>
      <dgm:spPr/>
    </dgm:pt>
    <dgm:pt modelId="{72394F1B-EA11-4092-9A04-9D6AAE5964A5}" type="pres">
      <dgm:prSet presAssocID="{7189392A-2CA4-4F09-9EAE-F235EFB36A1B}" presName="rect2" presStyleLbl="fgImgPlace1" presStyleIdx="1" presStyleCnt="4" custLinFactNeighborY="-12208"/>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E6DC0A0C-765A-47E6-BDBA-F0579EBE548C}" type="pres">
      <dgm:prSet presAssocID="{67B79D30-040E-4308-BF02-03DD05843B3A}" presName="sibTrans" presStyleCnt="0"/>
      <dgm:spPr/>
    </dgm:pt>
    <dgm:pt modelId="{B27167F3-A485-4B81-A386-EB47538EF216}" type="pres">
      <dgm:prSet presAssocID="{3C9456EF-7910-4081-AB47-6B4207149F25}" presName="composite" presStyleCnt="0"/>
      <dgm:spPr/>
    </dgm:pt>
    <dgm:pt modelId="{E192F363-EA30-4341-B844-B1BC6F3DC148}" type="pres">
      <dgm:prSet presAssocID="{3C9456EF-7910-4081-AB47-6B4207149F25}" presName="rect1" presStyleLbl="trAlignAcc1" presStyleIdx="2" presStyleCnt="4" custScaleY="144149" custLinFactNeighborY="12824">
        <dgm:presLayoutVars>
          <dgm:bulletEnabled val="1"/>
        </dgm:presLayoutVars>
      </dgm:prSet>
      <dgm:spPr/>
    </dgm:pt>
    <dgm:pt modelId="{8CB955E5-375F-4148-AB54-3B35D0098E60}" type="pres">
      <dgm:prSet presAssocID="{3C9456EF-7910-4081-AB47-6B4207149F25}" presName="rect2" presStyleLbl="fgImgPlace1" presStyleIdx="2" presStyleCnt="4" custLinFactNeighborY="-1220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53E5C7C2-23DD-4095-9A89-B9BB1BCF1D08}" type="pres">
      <dgm:prSet presAssocID="{04388BBE-4C89-4FDE-851F-5181C8400D33}" presName="sibTrans" presStyleCnt="0"/>
      <dgm:spPr/>
    </dgm:pt>
    <dgm:pt modelId="{CB856803-E9AD-4911-AC02-A30BE9B4EC1A}" type="pres">
      <dgm:prSet presAssocID="{6230E84B-D049-4664-91B9-22E1F4C6E848}" presName="composite" presStyleCnt="0"/>
      <dgm:spPr/>
    </dgm:pt>
    <dgm:pt modelId="{D302DFDD-EEB7-4691-98BA-EFAD1BE071BD}" type="pres">
      <dgm:prSet presAssocID="{6230E84B-D049-4664-91B9-22E1F4C6E848}" presName="rect1" presStyleLbl="trAlignAcc1" presStyleIdx="3" presStyleCnt="4" custScaleY="144149" custLinFactNeighborY="12824">
        <dgm:presLayoutVars>
          <dgm:bulletEnabled val="1"/>
        </dgm:presLayoutVars>
      </dgm:prSet>
      <dgm:spPr/>
    </dgm:pt>
    <dgm:pt modelId="{8E193AAF-2576-47C4-B1BE-B479D54EDFC1}" type="pres">
      <dgm:prSet presAssocID="{6230E84B-D049-4664-91B9-22E1F4C6E848}" presName="rect2" presStyleLbl="fgImgPlace1" presStyleIdx="3" presStyleCnt="4" custLinFactNeighborY="-12208"/>
      <dgm:spPr>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Lst>
  <dgm:cxnLst>
    <dgm:cxn modelId="{1FFC9839-DEA5-4815-AB8E-47234AA72B35}" srcId="{EF5C1ED2-A642-42AA-8779-4D84904FD2A0}" destId="{7189392A-2CA4-4F09-9EAE-F235EFB36A1B}" srcOrd="1" destOrd="0" parTransId="{854D430C-2707-40AE-843E-D2F8121B9121}" sibTransId="{67B79D30-040E-4308-BF02-03DD05843B3A}"/>
    <dgm:cxn modelId="{AA05723E-F5A4-489D-BBE3-824F2B3AAB3C}" type="presOf" srcId="{FE38B47E-2734-48FF-B329-8557B6CE703B}" destId="{4AC183BB-3A1D-4D42-AABA-A43EC4DEC75D}" srcOrd="0" destOrd="0" presId="urn:microsoft.com/office/officeart/2008/layout/PictureStrips"/>
    <dgm:cxn modelId="{C2733843-FA80-4F30-A578-7A8598A582B8}" srcId="{EF5C1ED2-A642-42AA-8779-4D84904FD2A0}" destId="{FE38B47E-2734-48FF-B329-8557B6CE703B}" srcOrd="0" destOrd="0" parTransId="{B9415F64-A8FA-4F98-B813-427885F62510}" sibTransId="{130DFE8D-0265-4AA3-9B6C-8E4C91CE1137}"/>
    <dgm:cxn modelId="{F9063D65-5418-467C-A4D9-BBABB5E0868D}" srcId="{EF5C1ED2-A642-42AA-8779-4D84904FD2A0}" destId="{3C9456EF-7910-4081-AB47-6B4207149F25}" srcOrd="2" destOrd="0" parTransId="{656AB228-F154-4CBA-B289-AC899C976ACF}" sibTransId="{04388BBE-4C89-4FDE-851F-5181C8400D33}"/>
    <dgm:cxn modelId="{F7F33C7C-A317-455E-BC45-1F6E999E7027}" type="presOf" srcId="{7189392A-2CA4-4F09-9EAE-F235EFB36A1B}" destId="{22CEE107-CD48-4C77-ACE3-B24619ADE97B}" srcOrd="0" destOrd="0" presId="urn:microsoft.com/office/officeart/2008/layout/PictureStrips"/>
    <dgm:cxn modelId="{942D999D-F560-4F1E-905A-B5EDA6A0C825}" type="presOf" srcId="{3C9456EF-7910-4081-AB47-6B4207149F25}" destId="{E192F363-EA30-4341-B844-B1BC6F3DC148}" srcOrd="0" destOrd="0" presId="urn:microsoft.com/office/officeart/2008/layout/PictureStrips"/>
    <dgm:cxn modelId="{419C1CB1-36D7-4377-9B2F-A068C642300B}" type="presOf" srcId="{EF5C1ED2-A642-42AA-8779-4D84904FD2A0}" destId="{CE8A1373-E735-4366-B847-1832D4BDBC7D}" srcOrd="0" destOrd="0" presId="urn:microsoft.com/office/officeart/2008/layout/PictureStrips"/>
    <dgm:cxn modelId="{E2B52BBD-349B-4345-B338-7C417D1D3749}" srcId="{EF5C1ED2-A642-42AA-8779-4D84904FD2A0}" destId="{6230E84B-D049-4664-91B9-22E1F4C6E848}" srcOrd="3" destOrd="0" parTransId="{D8CD0CCA-7337-442A-8DB3-BCCD0FF08199}" sibTransId="{957A82DD-C032-4146-9CAC-94371B97CF8C}"/>
    <dgm:cxn modelId="{81AF26CB-4759-4BD6-84AF-954E8626BBC7}" type="presOf" srcId="{6230E84B-D049-4664-91B9-22E1F4C6E848}" destId="{D302DFDD-EEB7-4691-98BA-EFAD1BE071BD}" srcOrd="0" destOrd="0" presId="urn:microsoft.com/office/officeart/2008/layout/PictureStrips"/>
    <dgm:cxn modelId="{965A59F5-5B4C-4D2B-A54B-C99B47EE95C7}" type="presParOf" srcId="{CE8A1373-E735-4366-B847-1832D4BDBC7D}" destId="{4A721EF0-4693-4F6F-9647-3E685ECFBD5D}" srcOrd="0" destOrd="0" presId="urn:microsoft.com/office/officeart/2008/layout/PictureStrips"/>
    <dgm:cxn modelId="{0CD3180E-D2FE-4229-81AC-AF7EB64D67F8}" type="presParOf" srcId="{4A721EF0-4693-4F6F-9647-3E685ECFBD5D}" destId="{4AC183BB-3A1D-4D42-AABA-A43EC4DEC75D}" srcOrd="0" destOrd="0" presId="urn:microsoft.com/office/officeart/2008/layout/PictureStrips"/>
    <dgm:cxn modelId="{9B755E7C-4BE4-4F1A-A903-6BC34F54C537}" type="presParOf" srcId="{4A721EF0-4693-4F6F-9647-3E685ECFBD5D}" destId="{4BCF9F51-E7C7-4107-A243-8BAA40B89193}" srcOrd="1" destOrd="0" presId="urn:microsoft.com/office/officeart/2008/layout/PictureStrips"/>
    <dgm:cxn modelId="{1C28F86C-3BC1-452C-89D2-989604E9203B}" type="presParOf" srcId="{CE8A1373-E735-4366-B847-1832D4BDBC7D}" destId="{3A5B6923-C881-4B45-A882-8E8DE57C2674}" srcOrd="1" destOrd="0" presId="urn:microsoft.com/office/officeart/2008/layout/PictureStrips"/>
    <dgm:cxn modelId="{5C503389-8B13-4A83-A6FC-6C9FA2F6421F}" type="presParOf" srcId="{CE8A1373-E735-4366-B847-1832D4BDBC7D}" destId="{03308FD7-3B73-4A0B-BB19-F2519FADED37}" srcOrd="2" destOrd="0" presId="urn:microsoft.com/office/officeart/2008/layout/PictureStrips"/>
    <dgm:cxn modelId="{80EA2457-2CEB-406B-A88E-F3C3F38B6DC8}" type="presParOf" srcId="{03308FD7-3B73-4A0B-BB19-F2519FADED37}" destId="{22CEE107-CD48-4C77-ACE3-B24619ADE97B}" srcOrd="0" destOrd="0" presId="urn:microsoft.com/office/officeart/2008/layout/PictureStrips"/>
    <dgm:cxn modelId="{D2DDFB9B-8CF3-4F6E-889E-11FF6F8A96AA}" type="presParOf" srcId="{03308FD7-3B73-4A0B-BB19-F2519FADED37}" destId="{72394F1B-EA11-4092-9A04-9D6AAE5964A5}" srcOrd="1" destOrd="0" presId="urn:microsoft.com/office/officeart/2008/layout/PictureStrips"/>
    <dgm:cxn modelId="{16C44FD3-806C-4316-82D2-73AAEDE03103}" type="presParOf" srcId="{CE8A1373-E735-4366-B847-1832D4BDBC7D}" destId="{E6DC0A0C-765A-47E6-BDBA-F0579EBE548C}" srcOrd="3" destOrd="0" presId="urn:microsoft.com/office/officeart/2008/layout/PictureStrips"/>
    <dgm:cxn modelId="{80726414-1F66-47FC-BA24-FED71A358A1C}" type="presParOf" srcId="{CE8A1373-E735-4366-B847-1832D4BDBC7D}" destId="{B27167F3-A485-4B81-A386-EB47538EF216}" srcOrd="4" destOrd="0" presId="urn:microsoft.com/office/officeart/2008/layout/PictureStrips"/>
    <dgm:cxn modelId="{48854B79-DCD7-4306-A882-F72FDFCCA3A9}" type="presParOf" srcId="{B27167F3-A485-4B81-A386-EB47538EF216}" destId="{E192F363-EA30-4341-B844-B1BC6F3DC148}" srcOrd="0" destOrd="0" presId="urn:microsoft.com/office/officeart/2008/layout/PictureStrips"/>
    <dgm:cxn modelId="{BF189936-ED9F-40D3-9CEE-4CC7759AB486}" type="presParOf" srcId="{B27167F3-A485-4B81-A386-EB47538EF216}" destId="{8CB955E5-375F-4148-AB54-3B35D0098E60}" srcOrd="1" destOrd="0" presId="urn:microsoft.com/office/officeart/2008/layout/PictureStrips"/>
    <dgm:cxn modelId="{41A4E21A-12C5-4234-B2FA-3BF5A8B6E2BF}" type="presParOf" srcId="{CE8A1373-E735-4366-B847-1832D4BDBC7D}" destId="{53E5C7C2-23DD-4095-9A89-B9BB1BCF1D08}" srcOrd="5" destOrd="0" presId="urn:microsoft.com/office/officeart/2008/layout/PictureStrips"/>
    <dgm:cxn modelId="{228A48E1-BC4E-42A0-96DD-FA02AA0671A7}" type="presParOf" srcId="{CE8A1373-E735-4366-B847-1832D4BDBC7D}" destId="{CB856803-E9AD-4911-AC02-A30BE9B4EC1A}" srcOrd="6" destOrd="0" presId="urn:microsoft.com/office/officeart/2008/layout/PictureStrips"/>
    <dgm:cxn modelId="{6506C282-F24D-4FCC-A915-DB63579F3B2C}" type="presParOf" srcId="{CB856803-E9AD-4911-AC02-A30BE9B4EC1A}" destId="{D302DFDD-EEB7-4691-98BA-EFAD1BE071BD}" srcOrd="0" destOrd="0" presId="urn:microsoft.com/office/officeart/2008/layout/PictureStrips"/>
    <dgm:cxn modelId="{AA5130C2-ACD7-4369-A414-ABCB10496C8B}" type="presParOf" srcId="{CB856803-E9AD-4911-AC02-A30BE9B4EC1A}" destId="{8E193AAF-2576-47C4-B1BE-B479D54EDFC1}"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F5BDFB-6B77-4E30-8EBF-4F40AD39734F}" type="doc">
      <dgm:prSet loTypeId="urn:microsoft.com/office/officeart/2008/layout/AlternatingPictureBlocks" loCatId="picture" qsTypeId="urn:microsoft.com/office/officeart/2005/8/quickstyle/3d3" qsCatId="3D" csTypeId="urn:microsoft.com/office/officeart/2005/8/colors/colorful1" csCatId="colorful" phldr="1"/>
      <dgm:spPr/>
      <dgm:t>
        <a:bodyPr/>
        <a:lstStyle/>
        <a:p>
          <a:endParaRPr lang="es-ES"/>
        </a:p>
      </dgm:t>
    </dgm:pt>
    <dgm:pt modelId="{77F902B3-2A3D-48B2-90B0-742B2444A95F}">
      <dgm:prSet custT="1"/>
      <dgm:spPr/>
      <dgm:t>
        <a:bodyPr/>
        <a:lstStyle/>
        <a:p>
          <a:r>
            <a:rPr lang="hr" sz="2000" b="1" dirty="0">
              <a:effectLst>
                <a:outerShdw blurRad="38100" dist="38100" dir="2700000" algn="tl">
                  <a:srgbClr val="000000">
                    <a:alpha val="43137"/>
                  </a:srgbClr>
                </a:outerShdw>
              </a:effectLst>
            </a:rPr>
            <a:t>Zveri predstavljaju carstva (Dn. 7,17.23)</a:t>
          </a:r>
        </a:p>
      </dgm:t>
    </dgm:pt>
    <dgm:pt modelId="{8D95A429-2704-4C3F-B1A4-F82319EB0B76}" type="parTrans" cxnId="{D06E7515-31E4-4F88-B214-817448FE887B}">
      <dgm:prSet/>
      <dgm:spPr/>
      <dgm:t>
        <a:bodyPr/>
        <a:lstStyle/>
        <a:p>
          <a:endParaRPr lang="es-ES" sz="2000" b="1"/>
        </a:p>
      </dgm:t>
    </dgm:pt>
    <dgm:pt modelId="{377E4036-26F2-4AA8-B420-AB244AC41F2E}" type="sibTrans" cxnId="{D06E7515-31E4-4F88-B214-817448FE887B}">
      <dgm:prSet/>
      <dgm:spPr/>
      <dgm:t>
        <a:bodyPr/>
        <a:lstStyle/>
        <a:p>
          <a:endParaRPr lang="es-ES" sz="2000" b="1"/>
        </a:p>
      </dgm:t>
    </dgm:pt>
    <dgm:pt modelId="{10FE6F42-B38A-4F41-A304-9031579D20C7}">
      <dgm:prSet custT="1"/>
      <dgm:spPr/>
      <dgm:t>
        <a:bodyPr/>
        <a:lstStyle/>
        <a:p>
          <a:r>
            <a:rPr lang="hr" sz="2000" b="1" dirty="0">
              <a:effectLst>
                <a:outerShdw blurRad="38100" dist="38100" dir="2700000" algn="tl">
                  <a:srgbClr val="000000">
                    <a:alpha val="43137"/>
                  </a:srgbClr>
                </a:outerShdw>
              </a:effectLst>
            </a:rPr>
            <a:t>Vetrovi predstavljaju uništenje (Jer. 49,36)</a:t>
          </a:r>
        </a:p>
      </dgm:t>
    </dgm:pt>
    <dgm:pt modelId="{45830E32-DF2F-469B-BC28-F307D83454DA}" type="parTrans" cxnId="{3ECA435C-3A0A-47AB-852A-6AC70AFC81A4}">
      <dgm:prSet/>
      <dgm:spPr/>
      <dgm:t>
        <a:bodyPr/>
        <a:lstStyle/>
        <a:p>
          <a:endParaRPr lang="es-ES" sz="2000" b="1"/>
        </a:p>
      </dgm:t>
    </dgm:pt>
    <dgm:pt modelId="{251F411E-4881-49B9-A3CD-B19AEDDC3873}" type="sibTrans" cxnId="{3ECA435C-3A0A-47AB-852A-6AC70AFC81A4}">
      <dgm:prSet/>
      <dgm:spPr/>
      <dgm:t>
        <a:bodyPr/>
        <a:lstStyle/>
        <a:p>
          <a:endParaRPr lang="es-ES" sz="2000" b="1"/>
        </a:p>
      </dgm:t>
    </dgm:pt>
    <dgm:pt modelId="{303FE656-50D6-489E-B702-BF815D8A9A9F}">
      <dgm:prSet custT="1"/>
      <dgm:spPr>
        <a:solidFill>
          <a:srgbClr val="0070C0"/>
        </a:solidFill>
      </dgm:spPr>
      <dgm:t>
        <a:bodyPr/>
        <a:lstStyle/>
        <a:p>
          <a:r>
            <a:rPr lang="hr" sz="2000" b="1" dirty="0">
              <a:effectLst>
                <a:outerShdw blurRad="38100" dist="38100" dir="2700000" algn="tl">
                  <a:srgbClr val="000000">
                    <a:alpha val="43137"/>
                  </a:srgbClr>
                </a:outerShdw>
              </a:effectLst>
            </a:rPr>
            <a:t>Voda predstavlja mnoštvo (Otkrivenje 17,15)</a:t>
          </a:r>
        </a:p>
      </dgm:t>
    </dgm:pt>
    <dgm:pt modelId="{8B8DBA01-09B6-467C-896C-281E25D55842}" type="parTrans" cxnId="{7B6B22BA-9B07-4661-81A4-1EA588CFEBFA}">
      <dgm:prSet/>
      <dgm:spPr/>
      <dgm:t>
        <a:bodyPr/>
        <a:lstStyle/>
        <a:p>
          <a:endParaRPr lang="es-ES" sz="2000" b="1"/>
        </a:p>
      </dgm:t>
    </dgm:pt>
    <dgm:pt modelId="{77AF3885-38A2-4A29-B2CA-94CB2EE0E94A}" type="sibTrans" cxnId="{7B6B22BA-9B07-4661-81A4-1EA588CFEBFA}">
      <dgm:prSet/>
      <dgm:spPr/>
      <dgm:t>
        <a:bodyPr/>
        <a:lstStyle/>
        <a:p>
          <a:endParaRPr lang="es-ES" sz="2000" b="1"/>
        </a:p>
      </dgm:t>
    </dgm:pt>
    <dgm:pt modelId="{D259D28B-471F-4050-86B9-59293FC9CAB4}">
      <dgm:prSet custT="1"/>
      <dgm:spPr/>
      <dgm:t>
        <a:bodyPr/>
        <a:lstStyle/>
        <a:p>
          <a:r>
            <a:rPr lang="hr" sz="2000" b="1" dirty="0">
              <a:effectLst>
                <a:outerShdw blurRad="38100" dist="38100" dir="2700000" algn="tl">
                  <a:srgbClr val="000000">
                    <a:alpha val="43137"/>
                  </a:srgbClr>
                </a:outerShdw>
              </a:effectLst>
            </a:rPr>
            <a:t>Žene su predstavljale crkve (Jez. 23,4; 2.Kor 11,2)</a:t>
          </a:r>
        </a:p>
      </dgm:t>
    </dgm:pt>
    <dgm:pt modelId="{AA279F8D-547A-45DC-ACCF-6FA768B0B537}" type="parTrans" cxnId="{13D52B5E-A297-493E-A47A-1CDFAADB435B}">
      <dgm:prSet/>
      <dgm:spPr/>
      <dgm:t>
        <a:bodyPr/>
        <a:lstStyle/>
        <a:p>
          <a:endParaRPr lang="es-ES" sz="2000" b="1"/>
        </a:p>
      </dgm:t>
    </dgm:pt>
    <dgm:pt modelId="{CB1275F8-018F-4D18-AB5E-767E558A66ED}" type="sibTrans" cxnId="{13D52B5E-A297-493E-A47A-1CDFAADB435B}">
      <dgm:prSet/>
      <dgm:spPr/>
      <dgm:t>
        <a:bodyPr/>
        <a:lstStyle/>
        <a:p>
          <a:endParaRPr lang="es-ES" sz="2000" b="1"/>
        </a:p>
      </dgm:t>
    </dgm:pt>
    <dgm:pt modelId="{F3F92BF4-5E6B-42AA-8C66-D14A0F5EF0B8}">
      <dgm:prSet custT="1"/>
      <dgm:spPr/>
      <dgm:t>
        <a:bodyPr/>
        <a:lstStyle/>
        <a:p>
          <a:r>
            <a:rPr lang="hr" sz="2000" b="1" dirty="0">
              <a:effectLst>
                <a:outerShdw blurRad="38100" dist="38100" dir="2700000" algn="tl">
                  <a:srgbClr val="000000">
                    <a:alpha val="43137"/>
                  </a:srgbClr>
                </a:outerShdw>
              </a:effectLst>
            </a:rPr>
            <a:t>Dani su doslovne godine (Brojevi 14,34; Jez. 4,6)</a:t>
          </a:r>
        </a:p>
      </dgm:t>
    </dgm:pt>
    <dgm:pt modelId="{0B75FBA1-9AC1-4C98-951E-8AC85D8F4132}" type="parTrans" cxnId="{B39E12BA-CB69-402B-BD18-DBB1021CFF30}">
      <dgm:prSet/>
      <dgm:spPr/>
      <dgm:t>
        <a:bodyPr/>
        <a:lstStyle/>
        <a:p>
          <a:endParaRPr lang="es-ES" sz="2000" b="1"/>
        </a:p>
      </dgm:t>
    </dgm:pt>
    <dgm:pt modelId="{8BA66AAE-F897-4901-8DCE-9525F48182FA}" type="sibTrans" cxnId="{B39E12BA-CB69-402B-BD18-DBB1021CFF30}">
      <dgm:prSet/>
      <dgm:spPr/>
      <dgm:t>
        <a:bodyPr/>
        <a:lstStyle/>
        <a:p>
          <a:endParaRPr lang="es-ES" sz="2000" b="1"/>
        </a:p>
      </dgm:t>
    </dgm:pt>
    <dgm:pt modelId="{27E898F6-4736-427B-BECE-33DB2BB9D58E}" type="pres">
      <dgm:prSet presAssocID="{C5F5BDFB-6B77-4E30-8EBF-4F40AD39734F}" presName="linearFlow" presStyleCnt="0">
        <dgm:presLayoutVars>
          <dgm:dir/>
          <dgm:resizeHandles val="exact"/>
        </dgm:presLayoutVars>
      </dgm:prSet>
      <dgm:spPr/>
    </dgm:pt>
    <dgm:pt modelId="{044231CE-F138-49DB-830F-8BB321C9BCCF}" type="pres">
      <dgm:prSet presAssocID="{77F902B3-2A3D-48B2-90B0-742B2444A95F}" presName="comp" presStyleCnt="0"/>
      <dgm:spPr/>
    </dgm:pt>
    <dgm:pt modelId="{4B612BF6-3FB6-4439-A718-8AA9CCF3C282}" type="pres">
      <dgm:prSet presAssocID="{77F902B3-2A3D-48B2-90B0-742B2444A95F}" presName="rect2" presStyleLbl="node1" presStyleIdx="0" presStyleCnt="5" custScaleX="170512" custLinFactNeighborX="31604">
        <dgm:presLayoutVars>
          <dgm:bulletEnabled val="1"/>
        </dgm:presLayoutVars>
      </dgm:prSet>
      <dgm:spPr/>
    </dgm:pt>
    <dgm:pt modelId="{6AD8C952-485B-4BBC-B120-FB0D1FF1FCFB}" type="pres">
      <dgm:prSet presAssocID="{77F902B3-2A3D-48B2-90B0-742B2444A95F}" presName="rect1" presStyleLbl="lnNode1" presStyleIdx="0" presStyleCnt="5" custScaleX="116250" custLinFactNeighborX="-26468"/>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5C21CAD7-B40A-48BC-9222-E90E9096396D}" type="pres">
      <dgm:prSet presAssocID="{377E4036-26F2-4AA8-B420-AB244AC41F2E}" presName="sibTrans" presStyleCnt="0"/>
      <dgm:spPr/>
    </dgm:pt>
    <dgm:pt modelId="{5D805C25-1D7A-4A1B-99A4-73973319779F}" type="pres">
      <dgm:prSet presAssocID="{10FE6F42-B38A-4F41-A304-9031579D20C7}" presName="comp" presStyleCnt="0"/>
      <dgm:spPr/>
    </dgm:pt>
    <dgm:pt modelId="{283473DE-47E7-4625-A7C5-D1DD05D0DC11}" type="pres">
      <dgm:prSet presAssocID="{10FE6F42-B38A-4F41-A304-9031579D20C7}" presName="rect2" presStyleLbl="node1" presStyleIdx="1" presStyleCnt="5" custScaleX="170512" custLinFactNeighborX="53333">
        <dgm:presLayoutVars>
          <dgm:bulletEnabled val="1"/>
        </dgm:presLayoutVars>
      </dgm:prSet>
      <dgm:spPr/>
    </dgm:pt>
    <dgm:pt modelId="{7DB4CEA8-AA8B-4AB2-9575-963240E3E59E}" type="pres">
      <dgm:prSet presAssocID="{10FE6F42-B38A-4F41-A304-9031579D20C7}" presName="rect1" presStyleLbl="lnNode1" presStyleIdx="1" presStyleCnt="5" custScaleX="116250" custLinFactX="-131983" custLinFactNeighborX="-200000"/>
      <dgm:spPr>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1E9092AC-8B70-4C45-9860-4123DEA1C727}" type="pres">
      <dgm:prSet presAssocID="{251F411E-4881-49B9-A3CD-B19AEDDC3873}" presName="sibTrans" presStyleCnt="0"/>
      <dgm:spPr/>
    </dgm:pt>
    <dgm:pt modelId="{02B0944E-F2C6-46B1-A2C1-0C5FCCE81A1A}" type="pres">
      <dgm:prSet presAssocID="{303FE656-50D6-489E-B702-BF815D8A9A9F}" presName="comp" presStyleCnt="0"/>
      <dgm:spPr/>
    </dgm:pt>
    <dgm:pt modelId="{5D91384B-AEFA-4C96-8A95-E7B88B2DBD47}" type="pres">
      <dgm:prSet presAssocID="{303FE656-50D6-489E-B702-BF815D8A9A9F}" presName="rect2" presStyleLbl="node1" presStyleIdx="2" presStyleCnt="5" custScaleX="170512" custLinFactNeighborX="31604">
        <dgm:presLayoutVars>
          <dgm:bulletEnabled val="1"/>
        </dgm:presLayoutVars>
      </dgm:prSet>
      <dgm:spPr/>
    </dgm:pt>
    <dgm:pt modelId="{733FE386-09BA-45A5-A035-ADF852B2628B}" type="pres">
      <dgm:prSet presAssocID="{303FE656-50D6-489E-B702-BF815D8A9A9F}" presName="rect1" presStyleLbl="lnNode1" presStyleIdx="2" presStyleCnt="5" custScaleX="116250" custLinFactNeighborX="-26468"/>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13657929-303A-434C-859F-D9FDDC286CAF}" type="pres">
      <dgm:prSet presAssocID="{77AF3885-38A2-4A29-B2CA-94CB2EE0E94A}" presName="sibTrans" presStyleCnt="0"/>
      <dgm:spPr/>
    </dgm:pt>
    <dgm:pt modelId="{CD1BB24D-FC5B-4D8B-897D-318A68B2B33E}" type="pres">
      <dgm:prSet presAssocID="{D259D28B-471F-4050-86B9-59293FC9CAB4}" presName="comp" presStyleCnt="0"/>
      <dgm:spPr/>
    </dgm:pt>
    <dgm:pt modelId="{C2F71E34-7200-4929-A1C1-0EFFA7104AC2}" type="pres">
      <dgm:prSet presAssocID="{D259D28B-471F-4050-86B9-59293FC9CAB4}" presName="rect2" presStyleLbl="node1" presStyleIdx="3" presStyleCnt="5" custScaleX="170512" custLinFactNeighborX="53333">
        <dgm:presLayoutVars>
          <dgm:bulletEnabled val="1"/>
        </dgm:presLayoutVars>
      </dgm:prSet>
      <dgm:spPr/>
    </dgm:pt>
    <dgm:pt modelId="{1415C78B-1A94-4889-A922-DF0F029768E2}" type="pres">
      <dgm:prSet presAssocID="{D259D28B-471F-4050-86B9-59293FC9CAB4}" presName="rect1" presStyleLbl="lnNode1" presStyleIdx="3" presStyleCnt="5" custScaleX="116250" custLinFactX="-131983" custLinFactNeighborX="-200000"/>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143DBDB8-8858-4E97-AC06-C35E0042E5F8}" type="pres">
      <dgm:prSet presAssocID="{CB1275F8-018F-4D18-AB5E-767E558A66ED}" presName="sibTrans" presStyleCnt="0"/>
      <dgm:spPr/>
    </dgm:pt>
    <dgm:pt modelId="{47889CDF-7914-4174-8826-9C6C044E0723}" type="pres">
      <dgm:prSet presAssocID="{F3F92BF4-5E6B-42AA-8C66-D14A0F5EF0B8}" presName="comp" presStyleCnt="0"/>
      <dgm:spPr/>
    </dgm:pt>
    <dgm:pt modelId="{56066F05-A458-4727-B5CC-90ADC1164BBF}" type="pres">
      <dgm:prSet presAssocID="{F3F92BF4-5E6B-42AA-8C66-D14A0F5EF0B8}" presName="rect2" presStyleLbl="node1" presStyleIdx="4" presStyleCnt="5" custScaleX="170512" custLinFactNeighborX="31604">
        <dgm:presLayoutVars>
          <dgm:bulletEnabled val="1"/>
        </dgm:presLayoutVars>
      </dgm:prSet>
      <dgm:spPr/>
    </dgm:pt>
    <dgm:pt modelId="{E4116602-0708-4CD4-924A-EFEB059BE084}" type="pres">
      <dgm:prSet presAssocID="{F3F92BF4-5E6B-42AA-8C66-D14A0F5EF0B8}" presName="rect1" presStyleLbl="lnNode1" presStyleIdx="4" presStyleCnt="5" custScaleX="116250" custLinFactNeighborX="-26468"/>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dgm:spPr>
    </dgm:pt>
  </dgm:ptLst>
  <dgm:cxnLst>
    <dgm:cxn modelId="{D06E7515-31E4-4F88-B214-817448FE887B}" srcId="{C5F5BDFB-6B77-4E30-8EBF-4F40AD39734F}" destId="{77F902B3-2A3D-48B2-90B0-742B2444A95F}" srcOrd="0" destOrd="0" parTransId="{8D95A429-2704-4C3F-B1A4-F82319EB0B76}" sibTransId="{377E4036-26F2-4AA8-B420-AB244AC41F2E}"/>
    <dgm:cxn modelId="{F8DD6020-F99D-4F8F-82C8-7AF5C11D18D5}" type="presOf" srcId="{C5F5BDFB-6B77-4E30-8EBF-4F40AD39734F}" destId="{27E898F6-4736-427B-BECE-33DB2BB9D58E}" srcOrd="0" destOrd="0" presId="urn:microsoft.com/office/officeart/2008/layout/AlternatingPictureBlocks"/>
    <dgm:cxn modelId="{3ECA435C-3A0A-47AB-852A-6AC70AFC81A4}" srcId="{C5F5BDFB-6B77-4E30-8EBF-4F40AD39734F}" destId="{10FE6F42-B38A-4F41-A304-9031579D20C7}" srcOrd="1" destOrd="0" parTransId="{45830E32-DF2F-469B-BC28-F307D83454DA}" sibTransId="{251F411E-4881-49B9-A3CD-B19AEDDC3873}"/>
    <dgm:cxn modelId="{13D52B5E-A297-493E-A47A-1CDFAADB435B}" srcId="{C5F5BDFB-6B77-4E30-8EBF-4F40AD39734F}" destId="{D259D28B-471F-4050-86B9-59293FC9CAB4}" srcOrd="3" destOrd="0" parTransId="{AA279F8D-547A-45DC-ACCF-6FA768B0B537}" sibTransId="{CB1275F8-018F-4D18-AB5E-767E558A66ED}"/>
    <dgm:cxn modelId="{ECA48143-314C-4601-A205-C8CC796E6E7E}" type="presOf" srcId="{D259D28B-471F-4050-86B9-59293FC9CAB4}" destId="{C2F71E34-7200-4929-A1C1-0EFFA7104AC2}" srcOrd="0" destOrd="0" presId="urn:microsoft.com/office/officeart/2008/layout/AlternatingPictureBlocks"/>
    <dgm:cxn modelId="{2C915147-8BA4-4011-8E23-1F40AC850412}" type="presOf" srcId="{F3F92BF4-5E6B-42AA-8C66-D14A0F5EF0B8}" destId="{56066F05-A458-4727-B5CC-90ADC1164BBF}" srcOrd="0" destOrd="0" presId="urn:microsoft.com/office/officeart/2008/layout/AlternatingPictureBlocks"/>
    <dgm:cxn modelId="{B39E12BA-CB69-402B-BD18-DBB1021CFF30}" srcId="{C5F5BDFB-6B77-4E30-8EBF-4F40AD39734F}" destId="{F3F92BF4-5E6B-42AA-8C66-D14A0F5EF0B8}" srcOrd="4" destOrd="0" parTransId="{0B75FBA1-9AC1-4C98-951E-8AC85D8F4132}" sibTransId="{8BA66AAE-F897-4901-8DCE-9525F48182FA}"/>
    <dgm:cxn modelId="{7B6B22BA-9B07-4661-81A4-1EA588CFEBFA}" srcId="{C5F5BDFB-6B77-4E30-8EBF-4F40AD39734F}" destId="{303FE656-50D6-489E-B702-BF815D8A9A9F}" srcOrd="2" destOrd="0" parTransId="{8B8DBA01-09B6-467C-896C-281E25D55842}" sibTransId="{77AF3885-38A2-4A29-B2CA-94CB2EE0E94A}"/>
    <dgm:cxn modelId="{6149ACDB-B142-4DAC-A810-66C8C972249D}" type="presOf" srcId="{77F902B3-2A3D-48B2-90B0-742B2444A95F}" destId="{4B612BF6-3FB6-4439-A718-8AA9CCF3C282}" srcOrd="0" destOrd="0" presId="urn:microsoft.com/office/officeart/2008/layout/AlternatingPictureBlocks"/>
    <dgm:cxn modelId="{22C399E4-97E1-4FEC-8B66-1A5C0624C580}" type="presOf" srcId="{10FE6F42-B38A-4F41-A304-9031579D20C7}" destId="{283473DE-47E7-4625-A7C5-D1DD05D0DC11}" srcOrd="0" destOrd="0" presId="urn:microsoft.com/office/officeart/2008/layout/AlternatingPictureBlocks"/>
    <dgm:cxn modelId="{18E5CEF9-C349-474D-8105-2D83E71F06C2}" type="presOf" srcId="{303FE656-50D6-489E-B702-BF815D8A9A9F}" destId="{5D91384B-AEFA-4C96-8A95-E7B88B2DBD47}" srcOrd="0" destOrd="0" presId="urn:microsoft.com/office/officeart/2008/layout/AlternatingPictureBlocks"/>
    <dgm:cxn modelId="{296F7E2D-F89C-48F0-A90A-70D5039AC2CA}" type="presParOf" srcId="{27E898F6-4736-427B-BECE-33DB2BB9D58E}" destId="{044231CE-F138-49DB-830F-8BB321C9BCCF}" srcOrd="0" destOrd="0" presId="urn:microsoft.com/office/officeart/2008/layout/AlternatingPictureBlocks"/>
    <dgm:cxn modelId="{25C4843E-59FB-41A7-949A-43768E053AC9}" type="presParOf" srcId="{044231CE-F138-49DB-830F-8BB321C9BCCF}" destId="{4B612BF6-3FB6-4439-A718-8AA9CCF3C282}" srcOrd="0" destOrd="0" presId="urn:microsoft.com/office/officeart/2008/layout/AlternatingPictureBlocks"/>
    <dgm:cxn modelId="{14917E72-8742-4611-9253-1525C291172C}" type="presParOf" srcId="{044231CE-F138-49DB-830F-8BB321C9BCCF}" destId="{6AD8C952-485B-4BBC-B120-FB0D1FF1FCFB}" srcOrd="1" destOrd="0" presId="urn:microsoft.com/office/officeart/2008/layout/AlternatingPictureBlocks"/>
    <dgm:cxn modelId="{ECE91E07-4518-4883-AB62-0F21017BF2DE}" type="presParOf" srcId="{27E898F6-4736-427B-BECE-33DB2BB9D58E}" destId="{5C21CAD7-B40A-48BC-9222-E90E9096396D}" srcOrd="1" destOrd="0" presId="urn:microsoft.com/office/officeart/2008/layout/AlternatingPictureBlocks"/>
    <dgm:cxn modelId="{21F27396-AD27-44BD-A543-D24648CDAEB8}" type="presParOf" srcId="{27E898F6-4736-427B-BECE-33DB2BB9D58E}" destId="{5D805C25-1D7A-4A1B-99A4-73973319779F}" srcOrd="2" destOrd="0" presId="urn:microsoft.com/office/officeart/2008/layout/AlternatingPictureBlocks"/>
    <dgm:cxn modelId="{F74E3DA5-AC97-4B7F-B3BE-88C955ECFB5A}" type="presParOf" srcId="{5D805C25-1D7A-4A1B-99A4-73973319779F}" destId="{283473DE-47E7-4625-A7C5-D1DD05D0DC11}" srcOrd="0" destOrd="0" presId="urn:microsoft.com/office/officeart/2008/layout/AlternatingPictureBlocks"/>
    <dgm:cxn modelId="{8326C9C0-3A6F-4AA6-B167-4F5C7404286E}" type="presParOf" srcId="{5D805C25-1D7A-4A1B-99A4-73973319779F}" destId="{7DB4CEA8-AA8B-4AB2-9575-963240E3E59E}" srcOrd="1" destOrd="0" presId="urn:microsoft.com/office/officeart/2008/layout/AlternatingPictureBlocks"/>
    <dgm:cxn modelId="{F3BBDF4E-C90B-4D26-B1A2-0A8BAAA0C00A}" type="presParOf" srcId="{27E898F6-4736-427B-BECE-33DB2BB9D58E}" destId="{1E9092AC-8B70-4C45-9860-4123DEA1C727}" srcOrd="3" destOrd="0" presId="urn:microsoft.com/office/officeart/2008/layout/AlternatingPictureBlocks"/>
    <dgm:cxn modelId="{48C65BE3-3C4F-434F-BFE7-6E8BDE365707}" type="presParOf" srcId="{27E898F6-4736-427B-BECE-33DB2BB9D58E}" destId="{02B0944E-F2C6-46B1-A2C1-0C5FCCE81A1A}" srcOrd="4" destOrd="0" presId="urn:microsoft.com/office/officeart/2008/layout/AlternatingPictureBlocks"/>
    <dgm:cxn modelId="{D433BDAB-2130-4435-BE70-20929DF9205F}" type="presParOf" srcId="{02B0944E-F2C6-46B1-A2C1-0C5FCCE81A1A}" destId="{5D91384B-AEFA-4C96-8A95-E7B88B2DBD47}" srcOrd="0" destOrd="0" presId="urn:microsoft.com/office/officeart/2008/layout/AlternatingPictureBlocks"/>
    <dgm:cxn modelId="{1AC636B0-01BF-40BF-886A-AEF7DE0AD77D}" type="presParOf" srcId="{02B0944E-F2C6-46B1-A2C1-0C5FCCE81A1A}" destId="{733FE386-09BA-45A5-A035-ADF852B2628B}" srcOrd="1" destOrd="0" presId="urn:microsoft.com/office/officeart/2008/layout/AlternatingPictureBlocks"/>
    <dgm:cxn modelId="{A9626B86-440B-42A2-9687-68913E6D75A3}" type="presParOf" srcId="{27E898F6-4736-427B-BECE-33DB2BB9D58E}" destId="{13657929-303A-434C-859F-D9FDDC286CAF}" srcOrd="5" destOrd="0" presId="urn:microsoft.com/office/officeart/2008/layout/AlternatingPictureBlocks"/>
    <dgm:cxn modelId="{17CF4183-C37C-48CF-85E8-347698BD71E0}" type="presParOf" srcId="{27E898F6-4736-427B-BECE-33DB2BB9D58E}" destId="{CD1BB24D-FC5B-4D8B-897D-318A68B2B33E}" srcOrd="6" destOrd="0" presId="urn:microsoft.com/office/officeart/2008/layout/AlternatingPictureBlocks"/>
    <dgm:cxn modelId="{E8311927-979A-44EA-AE7E-D2EFE82CD1C0}" type="presParOf" srcId="{CD1BB24D-FC5B-4D8B-897D-318A68B2B33E}" destId="{C2F71E34-7200-4929-A1C1-0EFFA7104AC2}" srcOrd="0" destOrd="0" presId="urn:microsoft.com/office/officeart/2008/layout/AlternatingPictureBlocks"/>
    <dgm:cxn modelId="{3B2F76F6-7461-46D7-AE56-8EA380AE83D0}" type="presParOf" srcId="{CD1BB24D-FC5B-4D8B-897D-318A68B2B33E}" destId="{1415C78B-1A94-4889-A922-DF0F029768E2}" srcOrd="1" destOrd="0" presId="urn:microsoft.com/office/officeart/2008/layout/AlternatingPictureBlocks"/>
    <dgm:cxn modelId="{66A10F14-CD45-4764-A8C3-980981FF50EF}" type="presParOf" srcId="{27E898F6-4736-427B-BECE-33DB2BB9D58E}" destId="{143DBDB8-8858-4E97-AC06-C35E0042E5F8}" srcOrd="7" destOrd="0" presId="urn:microsoft.com/office/officeart/2008/layout/AlternatingPictureBlocks"/>
    <dgm:cxn modelId="{C022B782-F70F-4682-A916-D92FF74BD7DA}" type="presParOf" srcId="{27E898F6-4736-427B-BECE-33DB2BB9D58E}" destId="{47889CDF-7914-4174-8826-9C6C044E0723}" srcOrd="8" destOrd="0" presId="urn:microsoft.com/office/officeart/2008/layout/AlternatingPictureBlocks"/>
    <dgm:cxn modelId="{E839DCAC-E551-4470-A8BD-C3A95C6804AF}" type="presParOf" srcId="{47889CDF-7914-4174-8826-9C6C044E0723}" destId="{56066F05-A458-4727-B5CC-90ADC1164BBF}" srcOrd="0" destOrd="0" presId="urn:microsoft.com/office/officeart/2008/layout/AlternatingPictureBlocks"/>
    <dgm:cxn modelId="{92B9776A-2E0F-4207-B24F-377759F1ED96}" type="presParOf" srcId="{47889CDF-7914-4174-8826-9C6C044E0723}" destId="{E4116602-0708-4CD4-924A-EFEB059BE084}"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1EC8868-4E41-482C-A804-07FF1FC272E7}" type="doc">
      <dgm:prSet loTypeId="urn:microsoft.com/office/officeart/2005/8/layout/vList3" loCatId="picture" qsTypeId="urn:microsoft.com/office/officeart/2005/8/quickstyle/3d1" qsCatId="3D" csTypeId="urn:microsoft.com/office/officeart/2005/8/colors/colorful4" csCatId="colorful" phldr="1"/>
      <dgm:spPr/>
      <dgm:t>
        <a:bodyPr/>
        <a:lstStyle/>
        <a:p>
          <a:endParaRPr lang="es-ES"/>
        </a:p>
      </dgm:t>
    </dgm:pt>
    <dgm:pt modelId="{DC19A70A-2758-4020-995B-24C1D6575250}">
      <dgm:prSet custT="1"/>
      <dgm:spPr>
        <a:effectLst>
          <a:outerShdw blurRad="50800" dist="38100" dir="2700000" algn="tl" rotWithShape="0">
            <a:prstClr val="black">
              <a:alpha val="40000"/>
            </a:prstClr>
          </a:outerShdw>
        </a:effectLst>
      </dgm:spPr>
      <dgm:t>
        <a:bodyPr lIns="144000"/>
        <a:lstStyle/>
        <a:p>
          <a:r>
            <a:rPr lang="hr" sz="2200" b="1" dirty="0">
              <a:solidFill>
                <a:schemeClr val="tx1"/>
              </a:solidFill>
              <a:effectLst/>
            </a:rPr>
            <a:t>Ovan = Midija i Persija (Dn. 8,20)</a:t>
          </a:r>
          <a:endParaRPr lang="es-ES" sz="2200" dirty="0">
            <a:solidFill>
              <a:schemeClr val="tx1"/>
            </a:solidFill>
            <a:effectLst/>
          </a:endParaRPr>
        </a:p>
      </dgm:t>
    </dgm:pt>
    <dgm:pt modelId="{8EB91B2E-02E9-4788-B754-AD79C39F3871}" type="parTrans" cxnId="{F341A290-8719-43FC-A07C-56D7BA3B0826}">
      <dgm:prSet/>
      <dgm:spPr/>
      <dgm:t>
        <a:bodyPr/>
        <a:lstStyle/>
        <a:p>
          <a:endParaRPr lang="es-ES" sz="2200">
            <a:effectLst>
              <a:outerShdw blurRad="38100" dist="38100" dir="2700000" algn="tl">
                <a:srgbClr val="000000">
                  <a:alpha val="43137"/>
                </a:srgbClr>
              </a:outerShdw>
            </a:effectLst>
          </a:endParaRPr>
        </a:p>
      </dgm:t>
    </dgm:pt>
    <dgm:pt modelId="{F4923F4C-3BE1-4474-9353-1DC685AC0C71}" type="sibTrans" cxnId="{F341A290-8719-43FC-A07C-56D7BA3B0826}">
      <dgm:prSet/>
      <dgm:spPr/>
      <dgm:t>
        <a:bodyPr/>
        <a:lstStyle/>
        <a:p>
          <a:endParaRPr lang="es-ES" sz="2200">
            <a:effectLst>
              <a:outerShdw blurRad="38100" dist="38100" dir="2700000" algn="tl">
                <a:srgbClr val="000000">
                  <a:alpha val="43137"/>
                </a:srgbClr>
              </a:outerShdw>
            </a:effectLst>
          </a:endParaRPr>
        </a:p>
      </dgm:t>
    </dgm:pt>
    <dgm:pt modelId="{CFC2889A-A90C-4095-BD16-7918EBF361A9}">
      <dgm:prSet custT="1"/>
      <dgm:spPr>
        <a:effectLst>
          <a:outerShdw blurRad="50800" dist="38100" dir="2700000" algn="tl" rotWithShape="0">
            <a:prstClr val="black">
              <a:alpha val="40000"/>
            </a:prstClr>
          </a:outerShdw>
        </a:effectLst>
      </dgm:spPr>
      <dgm:t>
        <a:bodyPr lIns="144000"/>
        <a:lstStyle/>
        <a:p>
          <a:r>
            <a:rPr lang="hr" sz="2200" b="1" dirty="0">
              <a:solidFill>
                <a:schemeClr val="tx1"/>
              </a:solidFill>
              <a:effectLst/>
            </a:rPr>
            <a:t>Jarac = Grčka (Dn. 8,21a)</a:t>
          </a:r>
          <a:endParaRPr lang="es-ES" sz="2200" dirty="0">
            <a:solidFill>
              <a:schemeClr val="tx1"/>
            </a:solidFill>
            <a:effectLst/>
          </a:endParaRPr>
        </a:p>
      </dgm:t>
    </dgm:pt>
    <dgm:pt modelId="{14D257A8-E25B-424E-B62B-17D7374D7864}" type="parTrans" cxnId="{B5102D1A-7F5D-44DD-BD65-CF57E39EBEB7}">
      <dgm:prSet/>
      <dgm:spPr/>
      <dgm:t>
        <a:bodyPr/>
        <a:lstStyle/>
        <a:p>
          <a:endParaRPr lang="es-ES" sz="2200">
            <a:effectLst>
              <a:outerShdw blurRad="38100" dist="38100" dir="2700000" algn="tl">
                <a:srgbClr val="000000">
                  <a:alpha val="43137"/>
                </a:srgbClr>
              </a:outerShdw>
            </a:effectLst>
          </a:endParaRPr>
        </a:p>
      </dgm:t>
    </dgm:pt>
    <dgm:pt modelId="{E47D98AE-A70A-41EA-A319-53A7357A83C9}" type="sibTrans" cxnId="{B5102D1A-7F5D-44DD-BD65-CF57E39EBEB7}">
      <dgm:prSet/>
      <dgm:spPr/>
      <dgm:t>
        <a:bodyPr/>
        <a:lstStyle/>
        <a:p>
          <a:endParaRPr lang="es-ES" sz="2200">
            <a:effectLst>
              <a:outerShdw blurRad="38100" dist="38100" dir="2700000" algn="tl">
                <a:srgbClr val="000000">
                  <a:alpha val="43137"/>
                </a:srgbClr>
              </a:outerShdw>
            </a:effectLst>
          </a:endParaRPr>
        </a:p>
      </dgm:t>
    </dgm:pt>
    <dgm:pt modelId="{8AED9E15-14B2-4AD6-AC7C-406C16A73C56}">
      <dgm:prSet custT="1"/>
      <dgm:spPr>
        <a:effectLst>
          <a:outerShdw blurRad="50800" dist="38100" dir="2700000" algn="tl" rotWithShape="0">
            <a:prstClr val="black">
              <a:alpha val="40000"/>
            </a:prstClr>
          </a:outerShdw>
        </a:effectLst>
      </dgm:spPr>
      <dgm:t>
        <a:bodyPr lIns="144000"/>
        <a:lstStyle/>
        <a:p>
          <a:r>
            <a:rPr lang="hr" sz="2200" b="1" dirty="0">
              <a:effectLst>
                <a:outerShdw blurRad="38100" dist="38100" dir="2700000" algn="tl">
                  <a:srgbClr val="000000">
                    <a:alpha val="43137"/>
                  </a:srgbClr>
                </a:outerShdw>
              </a:effectLst>
            </a:rPr>
            <a:t>Slomljeni rog = Aleksandar i njegovi naslednici (Dn. 8,21b-22)</a:t>
          </a:r>
          <a:endParaRPr lang="es-ES" sz="2200" dirty="0">
            <a:effectLst>
              <a:outerShdw blurRad="38100" dist="38100" dir="2700000" algn="tl">
                <a:srgbClr val="000000">
                  <a:alpha val="43137"/>
                </a:srgbClr>
              </a:outerShdw>
            </a:effectLst>
          </a:endParaRPr>
        </a:p>
      </dgm:t>
    </dgm:pt>
    <dgm:pt modelId="{AE6491B8-8B49-41AC-B379-56B7478F952D}" type="parTrans" cxnId="{0741958B-B601-475D-8B98-6955AFE0DA1A}">
      <dgm:prSet/>
      <dgm:spPr/>
      <dgm:t>
        <a:bodyPr/>
        <a:lstStyle/>
        <a:p>
          <a:endParaRPr lang="es-ES" sz="2200">
            <a:effectLst>
              <a:outerShdw blurRad="38100" dist="38100" dir="2700000" algn="tl">
                <a:srgbClr val="000000">
                  <a:alpha val="43137"/>
                </a:srgbClr>
              </a:outerShdw>
            </a:effectLst>
          </a:endParaRPr>
        </a:p>
      </dgm:t>
    </dgm:pt>
    <dgm:pt modelId="{FCE54143-ADA1-4AE9-B9D3-E550712BD914}" type="sibTrans" cxnId="{0741958B-B601-475D-8B98-6955AFE0DA1A}">
      <dgm:prSet/>
      <dgm:spPr/>
      <dgm:t>
        <a:bodyPr/>
        <a:lstStyle/>
        <a:p>
          <a:endParaRPr lang="es-ES" sz="2200">
            <a:effectLst>
              <a:outerShdw blurRad="38100" dist="38100" dir="2700000" algn="tl">
                <a:srgbClr val="000000">
                  <a:alpha val="43137"/>
                </a:srgbClr>
              </a:outerShdw>
            </a:effectLst>
          </a:endParaRPr>
        </a:p>
      </dgm:t>
    </dgm:pt>
    <dgm:pt modelId="{F8F6B51D-20E1-4EFE-9CF2-FB95B7010D7F}">
      <dgm:prSet custT="1"/>
      <dgm:spPr>
        <a:effectLst>
          <a:outerShdw blurRad="50800" dist="38100" dir="2700000" algn="tl" rotWithShape="0">
            <a:prstClr val="black">
              <a:alpha val="40000"/>
            </a:prstClr>
          </a:outerShdw>
        </a:effectLst>
      </dgm:spPr>
      <dgm:t>
        <a:bodyPr lIns="144000"/>
        <a:lstStyle/>
        <a:p>
          <a:r>
            <a:rPr lang="hr" sz="2200" b="1" dirty="0">
              <a:effectLst>
                <a:outerShdw blurRad="38100" dist="38100" dir="2700000" algn="tl">
                  <a:srgbClr val="000000">
                    <a:alpha val="43137"/>
                  </a:srgbClr>
                </a:outerShdw>
              </a:effectLst>
            </a:rPr>
            <a:t>Mali rog = Rim, u njegovoj političkoj i verskoj fazi (Dn. 8,23-25)</a:t>
          </a:r>
          <a:endParaRPr lang="es-ES" sz="2200" dirty="0">
            <a:effectLst>
              <a:outerShdw blurRad="38100" dist="38100" dir="2700000" algn="tl">
                <a:srgbClr val="000000">
                  <a:alpha val="43137"/>
                </a:srgbClr>
              </a:outerShdw>
            </a:effectLst>
          </a:endParaRPr>
        </a:p>
      </dgm:t>
    </dgm:pt>
    <dgm:pt modelId="{7E94A549-9281-4FC7-9ACA-3CF4477B087E}" type="parTrans" cxnId="{037E995A-CA36-4319-BD11-824B6E0025DD}">
      <dgm:prSet/>
      <dgm:spPr/>
      <dgm:t>
        <a:bodyPr/>
        <a:lstStyle/>
        <a:p>
          <a:endParaRPr lang="es-ES" sz="2200">
            <a:effectLst>
              <a:outerShdw blurRad="38100" dist="38100" dir="2700000" algn="tl">
                <a:srgbClr val="000000">
                  <a:alpha val="43137"/>
                </a:srgbClr>
              </a:outerShdw>
            </a:effectLst>
          </a:endParaRPr>
        </a:p>
      </dgm:t>
    </dgm:pt>
    <dgm:pt modelId="{D82CDBE9-D711-4A3A-93F6-A523AFD45206}" type="sibTrans" cxnId="{037E995A-CA36-4319-BD11-824B6E0025DD}">
      <dgm:prSet/>
      <dgm:spPr/>
      <dgm:t>
        <a:bodyPr/>
        <a:lstStyle/>
        <a:p>
          <a:endParaRPr lang="es-ES" sz="2200">
            <a:effectLst>
              <a:outerShdw blurRad="38100" dist="38100" dir="2700000" algn="tl">
                <a:srgbClr val="000000">
                  <a:alpha val="43137"/>
                </a:srgbClr>
              </a:outerShdw>
            </a:effectLst>
          </a:endParaRPr>
        </a:p>
      </dgm:t>
    </dgm:pt>
    <dgm:pt modelId="{B0CA4DDA-D8BD-4F84-ADE1-682257AA5EA2}">
      <dgm:prSet custT="1"/>
      <dgm:spPr>
        <a:effectLst>
          <a:outerShdw blurRad="50800" dist="38100" dir="2700000" algn="tl" rotWithShape="0">
            <a:prstClr val="black">
              <a:alpha val="40000"/>
            </a:prstClr>
          </a:outerShdw>
        </a:effectLst>
      </dgm:spPr>
      <dgm:t>
        <a:bodyPr lIns="144000"/>
        <a:lstStyle/>
        <a:p>
          <a:r>
            <a:rPr lang="hr" sz="2200" b="1" dirty="0">
              <a:effectLst>
                <a:outerShdw blurRad="38100" dist="38100" dir="2700000" algn="tl">
                  <a:srgbClr val="000000">
                    <a:alpha val="43137"/>
                  </a:srgbClr>
                </a:outerShdw>
              </a:effectLst>
            </a:rPr>
            <a:t>Međutim, 2300 dana ostalo je neobjašnjeno (Dn. 8,26-27).</a:t>
          </a:r>
          <a:endParaRPr lang="es-ES" sz="2200" dirty="0">
            <a:effectLst>
              <a:outerShdw blurRad="38100" dist="38100" dir="2700000" algn="tl">
                <a:srgbClr val="000000">
                  <a:alpha val="43137"/>
                </a:srgbClr>
              </a:outerShdw>
            </a:effectLst>
          </a:endParaRPr>
        </a:p>
      </dgm:t>
    </dgm:pt>
    <dgm:pt modelId="{85F37BCA-BBEF-4AA9-8E99-FA6E4A1C258C}" type="parTrans" cxnId="{39995CE9-579D-450A-AE1C-99C805B9FBC2}">
      <dgm:prSet/>
      <dgm:spPr/>
      <dgm:t>
        <a:bodyPr/>
        <a:lstStyle/>
        <a:p>
          <a:endParaRPr lang="es-ES" sz="2200">
            <a:effectLst>
              <a:outerShdw blurRad="38100" dist="38100" dir="2700000" algn="tl">
                <a:srgbClr val="000000">
                  <a:alpha val="43137"/>
                </a:srgbClr>
              </a:outerShdw>
            </a:effectLst>
          </a:endParaRPr>
        </a:p>
      </dgm:t>
    </dgm:pt>
    <dgm:pt modelId="{53BBE340-3506-4973-BFC9-D841654D50BB}" type="sibTrans" cxnId="{39995CE9-579D-450A-AE1C-99C805B9FBC2}">
      <dgm:prSet/>
      <dgm:spPr/>
      <dgm:t>
        <a:bodyPr/>
        <a:lstStyle/>
        <a:p>
          <a:endParaRPr lang="es-ES" sz="2200">
            <a:effectLst>
              <a:outerShdw blurRad="38100" dist="38100" dir="2700000" algn="tl">
                <a:srgbClr val="000000">
                  <a:alpha val="43137"/>
                </a:srgbClr>
              </a:outerShdw>
            </a:effectLst>
          </a:endParaRPr>
        </a:p>
      </dgm:t>
    </dgm:pt>
    <dgm:pt modelId="{D725A28A-4AD0-4F95-B017-4E0B25AC4C04}" type="pres">
      <dgm:prSet presAssocID="{D1EC8868-4E41-482C-A804-07FF1FC272E7}" presName="linearFlow" presStyleCnt="0">
        <dgm:presLayoutVars>
          <dgm:dir/>
          <dgm:resizeHandles val="exact"/>
        </dgm:presLayoutVars>
      </dgm:prSet>
      <dgm:spPr/>
    </dgm:pt>
    <dgm:pt modelId="{2D5F5427-0ABE-46D1-9DA4-BBAB5C8857E7}" type="pres">
      <dgm:prSet presAssocID="{DC19A70A-2758-4020-995B-24C1D6575250}" presName="composite" presStyleCnt="0"/>
      <dgm:spPr/>
    </dgm:pt>
    <dgm:pt modelId="{769A2CB9-7A20-4574-B84E-5CC5E6B535CF}" type="pres">
      <dgm:prSet presAssocID="{DC19A70A-2758-4020-995B-24C1D6575250}" presName="imgShp" presStyleLbl="fgImgPlace1" presStyleIdx="0" presStyleCnt="5" custLinFactX="-117634" custLinFactNeighborX="-200000"/>
      <dgm:spPr>
        <a:prstGeom prst="snip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AF163597-A6CA-4876-BD43-945AC770DCDC}" type="pres">
      <dgm:prSet presAssocID="{DC19A70A-2758-4020-995B-24C1D6575250}" presName="txShp" presStyleLbl="node1" presStyleIdx="0" presStyleCnt="5" custScaleX="148633" custLinFactNeighborX="1036">
        <dgm:presLayoutVars>
          <dgm:bulletEnabled val="1"/>
        </dgm:presLayoutVars>
      </dgm:prSet>
      <dgm:spPr/>
    </dgm:pt>
    <dgm:pt modelId="{50A50536-FD14-4443-8C61-E520AFF00DE7}" type="pres">
      <dgm:prSet presAssocID="{F4923F4C-3BE1-4474-9353-1DC685AC0C71}" presName="spacing" presStyleCnt="0"/>
      <dgm:spPr/>
    </dgm:pt>
    <dgm:pt modelId="{427103EE-B12D-4EA8-8FF3-00BD461A39AF}" type="pres">
      <dgm:prSet presAssocID="{CFC2889A-A90C-4095-BD16-7918EBF361A9}" presName="composite" presStyleCnt="0"/>
      <dgm:spPr/>
    </dgm:pt>
    <dgm:pt modelId="{04178F1D-3D87-4C02-8F2C-810F2E532B9C}" type="pres">
      <dgm:prSet presAssocID="{CFC2889A-A90C-4095-BD16-7918EBF361A9}" presName="imgShp" presStyleLbl="fgImgPlace1" presStyleIdx="1" presStyleCnt="5" custLinFactX="-117634" custLinFactNeighborX="-200000"/>
      <dgm:spPr>
        <a:prstGeom prst="snip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11108754-C540-4585-A529-4ECB70EE4600}" type="pres">
      <dgm:prSet presAssocID="{CFC2889A-A90C-4095-BD16-7918EBF361A9}" presName="txShp" presStyleLbl="node1" presStyleIdx="1" presStyleCnt="5" custScaleX="148633" custLinFactNeighborX="1036">
        <dgm:presLayoutVars>
          <dgm:bulletEnabled val="1"/>
        </dgm:presLayoutVars>
      </dgm:prSet>
      <dgm:spPr/>
    </dgm:pt>
    <dgm:pt modelId="{97AEB1E6-6A59-4C5C-8FF6-F91B7F14CE3A}" type="pres">
      <dgm:prSet presAssocID="{E47D98AE-A70A-41EA-A319-53A7357A83C9}" presName="spacing" presStyleCnt="0"/>
      <dgm:spPr/>
    </dgm:pt>
    <dgm:pt modelId="{DBE1D2F3-15B2-4155-9B4E-C0A479DDBE09}" type="pres">
      <dgm:prSet presAssocID="{8AED9E15-14B2-4AD6-AC7C-406C16A73C56}" presName="composite" presStyleCnt="0"/>
      <dgm:spPr/>
    </dgm:pt>
    <dgm:pt modelId="{34F8F73F-A899-4C17-A161-CC25C0D7D714}" type="pres">
      <dgm:prSet presAssocID="{8AED9E15-14B2-4AD6-AC7C-406C16A73C56}" presName="imgShp" presStyleLbl="fgImgPlace1" presStyleIdx="2" presStyleCnt="5" custLinFactX="-117634" custLinFactNeighborX="-200000"/>
      <dgm:spPr>
        <a:prstGeom prst="snip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46E1514A-EA29-4BDB-B97B-14750885D14A}" type="pres">
      <dgm:prSet presAssocID="{8AED9E15-14B2-4AD6-AC7C-406C16A73C56}" presName="txShp" presStyleLbl="node1" presStyleIdx="2" presStyleCnt="5" custScaleX="148633" custLinFactNeighborX="1036">
        <dgm:presLayoutVars>
          <dgm:bulletEnabled val="1"/>
        </dgm:presLayoutVars>
      </dgm:prSet>
      <dgm:spPr/>
    </dgm:pt>
    <dgm:pt modelId="{32161B4D-EE40-4523-8225-2915DB84590F}" type="pres">
      <dgm:prSet presAssocID="{FCE54143-ADA1-4AE9-B9D3-E550712BD914}" presName="spacing" presStyleCnt="0"/>
      <dgm:spPr/>
    </dgm:pt>
    <dgm:pt modelId="{859281D3-75DC-4386-BE5F-4CE9834326C3}" type="pres">
      <dgm:prSet presAssocID="{F8F6B51D-20E1-4EFE-9CF2-FB95B7010D7F}" presName="composite" presStyleCnt="0"/>
      <dgm:spPr/>
    </dgm:pt>
    <dgm:pt modelId="{0AEC140A-ABF3-456B-8E96-20709A7B482A}" type="pres">
      <dgm:prSet presAssocID="{F8F6B51D-20E1-4EFE-9CF2-FB95B7010D7F}" presName="imgShp" presStyleLbl="fgImgPlace1" presStyleIdx="3" presStyleCnt="5" custLinFactX="-117634" custLinFactNeighborX="-200000"/>
      <dgm:spPr>
        <a:prstGeom prst="snipRound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5846E94D-ACD1-4001-9FCE-E913548DB172}" type="pres">
      <dgm:prSet presAssocID="{F8F6B51D-20E1-4EFE-9CF2-FB95B7010D7F}" presName="txShp" presStyleLbl="node1" presStyleIdx="3" presStyleCnt="5" custScaleX="148633" custLinFactNeighborX="1036">
        <dgm:presLayoutVars>
          <dgm:bulletEnabled val="1"/>
        </dgm:presLayoutVars>
      </dgm:prSet>
      <dgm:spPr/>
    </dgm:pt>
    <dgm:pt modelId="{3AEC3023-29E0-4BB3-A94A-40449BC4F3E3}" type="pres">
      <dgm:prSet presAssocID="{D82CDBE9-D711-4A3A-93F6-A523AFD45206}" presName="spacing" presStyleCnt="0"/>
      <dgm:spPr/>
    </dgm:pt>
    <dgm:pt modelId="{1BD53A1C-08FE-4B23-91C2-7BE0B66AF959}" type="pres">
      <dgm:prSet presAssocID="{B0CA4DDA-D8BD-4F84-ADE1-682257AA5EA2}" presName="composite" presStyleCnt="0"/>
      <dgm:spPr/>
    </dgm:pt>
    <dgm:pt modelId="{B4D6A3A6-436B-4483-BF6F-EE5B831F0B2C}" type="pres">
      <dgm:prSet presAssocID="{B0CA4DDA-D8BD-4F84-ADE1-682257AA5EA2}" presName="imgShp" presStyleLbl="fgImgPlace1" presStyleIdx="4" presStyleCnt="5" custLinFactX="-117634" custLinFactNeighborX="-200000"/>
      <dgm:spPr>
        <a:prstGeom prst="snip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effectLst>
          <a:outerShdw blurRad="50800" dist="38100" dir="2700000" algn="tl" rotWithShape="0">
            <a:prstClr val="black">
              <a:alpha val="40000"/>
            </a:prstClr>
          </a:outerShdw>
        </a:effectLst>
      </dgm:spPr>
    </dgm:pt>
    <dgm:pt modelId="{83E84E72-0B67-495C-82FA-B2B7C7591DA8}" type="pres">
      <dgm:prSet presAssocID="{B0CA4DDA-D8BD-4F84-ADE1-682257AA5EA2}" presName="txShp" presStyleLbl="node1" presStyleIdx="4" presStyleCnt="5" custScaleX="148633" custLinFactNeighborX="1036">
        <dgm:presLayoutVars>
          <dgm:bulletEnabled val="1"/>
        </dgm:presLayoutVars>
      </dgm:prSet>
      <dgm:spPr/>
    </dgm:pt>
  </dgm:ptLst>
  <dgm:cxnLst>
    <dgm:cxn modelId="{3A5BEC03-9BFB-4A01-8BAB-131310A0E400}" type="presOf" srcId="{D1EC8868-4E41-482C-A804-07FF1FC272E7}" destId="{D725A28A-4AD0-4F95-B017-4E0B25AC4C04}" srcOrd="0" destOrd="0" presId="urn:microsoft.com/office/officeart/2005/8/layout/vList3"/>
    <dgm:cxn modelId="{ABC6E504-ADAE-42DF-99F2-D65A4FE4D2F9}" type="presOf" srcId="{CFC2889A-A90C-4095-BD16-7918EBF361A9}" destId="{11108754-C540-4585-A529-4ECB70EE4600}" srcOrd="0" destOrd="0" presId="urn:microsoft.com/office/officeart/2005/8/layout/vList3"/>
    <dgm:cxn modelId="{B5102D1A-7F5D-44DD-BD65-CF57E39EBEB7}" srcId="{D1EC8868-4E41-482C-A804-07FF1FC272E7}" destId="{CFC2889A-A90C-4095-BD16-7918EBF361A9}" srcOrd="1" destOrd="0" parTransId="{14D257A8-E25B-424E-B62B-17D7374D7864}" sibTransId="{E47D98AE-A70A-41EA-A319-53A7357A83C9}"/>
    <dgm:cxn modelId="{49D6E91F-E7A5-4EA5-9D81-74008C9E42A0}" type="presOf" srcId="{8AED9E15-14B2-4AD6-AC7C-406C16A73C56}" destId="{46E1514A-EA29-4BDB-B97B-14750885D14A}" srcOrd="0" destOrd="0" presId="urn:microsoft.com/office/officeart/2005/8/layout/vList3"/>
    <dgm:cxn modelId="{0D2F6760-02F5-4B20-BDC4-E3AF49809E6E}" type="presOf" srcId="{B0CA4DDA-D8BD-4F84-ADE1-682257AA5EA2}" destId="{83E84E72-0B67-495C-82FA-B2B7C7591DA8}" srcOrd="0" destOrd="0" presId="urn:microsoft.com/office/officeart/2005/8/layout/vList3"/>
    <dgm:cxn modelId="{037E995A-CA36-4319-BD11-824B6E0025DD}" srcId="{D1EC8868-4E41-482C-A804-07FF1FC272E7}" destId="{F8F6B51D-20E1-4EFE-9CF2-FB95B7010D7F}" srcOrd="3" destOrd="0" parTransId="{7E94A549-9281-4FC7-9ACA-3CF4477B087E}" sibTransId="{D82CDBE9-D711-4A3A-93F6-A523AFD45206}"/>
    <dgm:cxn modelId="{1175907C-FCA9-473C-9E46-C5DE13AFCA62}" type="presOf" srcId="{DC19A70A-2758-4020-995B-24C1D6575250}" destId="{AF163597-A6CA-4876-BD43-945AC770DCDC}" srcOrd="0" destOrd="0" presId="urn:microsoft.com/office/officeart/2005/8/layout/vList3"/>
    <dgm:cxn modelId="{89C2B98A-BC3D-4D71-96C7-328C4A2983BD}" type="presOf" srcId="{F8F6B51D-20E1-4EFE-9CF2-FB95B7010D7F}" destId="{5846E94D-ACD1-4001-9FCE-E913548DB172}" srcOrd="0" destOrd="0" presId="urn:microsoft.com/office/officeart/2005/8/layout/vList3"/>
    <dgm:cxn modelId="{0741958B-B601-475D-8B98-6955AFE0DA1A}" srcId="{D1EC8868-4E41-482C-A804-07FF1FC272E7}" destId="{8AED9E15-14B2-4AD6-AC7C-406C16A73C56}" srcOrd="2" destOrd="0" parTransId="{AE6491B8-8B49-41AC-B379-56B7478F952D}" sibTransId="{FCE54143-ADA1-4AE9-B9D3-E550712BD914}"/>
    <dgm:cxn modelId="{F341A290-8719-43FC-A07C-56D7BA3B0826}" srcId="{D1EC8868-4E41-482C-A804-07FF1FC272E7}" destId="{DC19A70A-2758-4020-995B-24C1D6575250}" srcOrd="0" destOrd="0" parTransId="{8EB91B2E-02E9-4788-B754-AD79C39F3871}" sibTransId="{F4923F4C-3BE1-4474-9353-1DC685AC0C71}"/>
    <dgm:cxn modelId="{39995CE9-579D-450A-AE1C-99C805B9FBC2}" srcId="{D1EC8868-4E41-482C-A804-07FF1FC272E7}" destId="{B0CA4DDA-D8BD-4F84-ADE1-682257AA5EA2}" srcOrd="4" destOrd="0" parTransId="{85F37BCA-BBEF-4AA9-8E99-FA6E4A1C258C}" sibTransId="{53BBE340-3506-4973-BFC9-D841654D50BB}"/>
    <dgm:cxn modelId="{FDBB91D7-5A7B-42A9-8201-DE7AA2CED54D}" type="presParOf" srcId="{D725A28A-4AD0-4F95-B017-4E0B25AC4C04}" destId="{2D5F5427-0ABE-46D1-9DA4-BBAB5C8857E7}" srcOrd="0" destOrd="0" presId="urn:microsoft.com/office/officeart/2005/8/layout/vList3"/>
    <dgm:cxn modelId="{9575FB06-4109-4E78-8633-1CEF11311363}" type="presParOf" srcId="{2D5F5427-0ABE-46D1-9DA4-BBAB5C8857E7}" destId="{769A2CB9-7A20-4574-B84E-5CC5E6B535CF}" srcOrd="0" destOrd="0" presId="urn:microsoft.com/office/officeart/2005/8/layout/vList3"/>
    <dgm:cxn modelId="{86D58668-9265-4BC6-9603-1D9F7634767A}" type="presParOf" srcId="{2D5F5427-0ABE-46D1-9DA4-BBAB5C8857E7}" destId="{AF163597-A6CA-4876-BD43-945AC770DCDC}" srcOrd="1" destOrd="0" presId="urn:microsoft.com/office/officeart/2005/8/layout/vList3"/>
    <dgm:cxn modelId="{3236907E-C2BC-4410-92AA-7FE1A52529EE}" type="presParOf" srcId="{D725A28A-4AD0-4F95-B017-4E0B25AC4C04}" destId="{50A50536-FD14-4443-8C61-E520AFF00DE7}" srcOrd="1" destOrd="0" presId="urn:microsoft.com/office/officeart/2005/8/layout/vList3"/>
    <dgm:cxn modelId="{21B78E6E-356A-4A49-B209-696E77202832}" type="presParOf" srcId="{D725A28A-4AD0-4F95-B017-4E0B25AC4C04}" destId="{427103EE-B12D-4EA8-8FF3-00BD461A39AF}" srcOrd="2" destOrd="0" presId="urn:microsoft.com/office/officeart/2005/8/layout/vList3"/>
    <dgm:cxn modelId="{8D55657E-5253-4466-9C2D-800682BCCB26}" type="presParOf" srcId="{427103EE-B12D-4EA8-8FF3-00BD461A39AF}" destId="{04178F1D-3D87-4C02-8F2C-810F2E532B9C}" srcOrd="0" destOrd="0" presId="urn:microsoft.com/office/officeart/2005/8/layout/vList3"/>
    <dgm:cxn modelId="{4183F978-63EA-4310-A115-FBC3000169BF}" type="presParOf" srcId="{427103EE-B12D-4EA8-8FF3-00BD461A39AF}" destId="{11108754-C540-4585-A529-4ECB70EE4600}" srcOrd="1" destOrd="0" presId="urn:microsoft.com/office/officeart/2005/8/layout/vList3"/>
    <dgm:cxn modelId="{A0131E46-F783-44A4-8E60-1CD6F24F4C8D}" type="presParOf" srcId="{D725A28A-4AD0-4F95-B017-4E0B25AC4C04}" destId="{97AEB1E6-6A59-4C5C-8FF6-F91B7F14CE3A}" srcOrd="3" destOrd="0" presId="urn:microsoft.com/office/officeart/2005/8/layout/vList3"/>
    <dgm:cxn modelId="{073272B4-B7EB-47E5-946C-E318186676A6}" type="presParOf" srcId="{D725A28A-4AD0-4F95-B017-4E0B25AC4C04}" destId="{DBE1D2F3-15B2-4155-9B4E-C0A479DDBE09}" srcOrd="4" destOrd="0" presId="urn:microsoft.com/office/officeart/2005/8/layout/vList3"/>
    <dgm:cxn modelId="{5C6BFAB2-8408-4405-A598-57BF7F69F16F}" type="presParOf" srcId="{DBE1D2F3-15B2-4155-9B4E-C0A479DDBE09}" destId="{34F8F73F-A899-4C17-A161-CC25C0D7D714}" srcOrd="0" destOrd="0" presId="urn:microsoft.com/office/officeart/2005/8/layout/vList3"/>
    <dgm:cxn modelId="{7F407ED0-0BC8-4DE6-9E6A-9CF5A4126B44}" type="presParOf" srcId="{DBE1D2F3-15B2-4155-9B4E-C0A479DDBE09}" destId="{46E1514A-EA29-4BDB-B97B-14750885D14A}" srcOrd="1" destOrd="0" presId="urn:microsoft.com/office/officeart/2005/8/layout/vList3"/>
    <dgm:cxn modelId="{F982A488-6B89-411B-8FEA-E18D068894D1}" type="presParOf" srcId="{D725A28A-4AD0-4F95-B017-4E0B25AC4C04}" destId="{32161B4D-EE40-4523-8225-2915DB84590F}" srcOrd="5" destOrd="0" presId="urn:microsoft.com/office/officeart/2005/8/layout/vList3"/>
    <dgm:cxn modelId="{22C20D4B-0665-4F4B-8886-7D66A3D6975B}" type="presParOf" srcId="{D725A28A-4AD0-4F95-B017-4E0B25AC4C04}" destId="{859281D3-75DC-4386-BE5F-4CE9834326C3}" srcOrd="6" destOrd="0" presId="urn:microsoft.com/office/officeart/2005/8/layout/vList3"/>
    <dgm:cxn modelId="{A419F223-29E8-42A6-8FFA-36B216C22979}" type="presParOf" srcId="{859281D3-75DC-4386-BE5F-4CE9834326C3}" destId="{0AEC140A-ABF3-456B-8E96-20709A7B482A}" srcOrd="0" destOrd="0" presId="urn:microsoft.com/office/officeart/2005/8/layout/vList3"/>
    <dgm:cxn modelId="{71D37EA7-02A3-4D93-A45C-2D35712FA4F4}" type="presParOf" srcId="{859281D3-75DC-4386-BE5F-4CE9834326C3}" destId="{5846E94D-ACD1-4001-9FCE-E913548DB172}" srcOrd="1" destOrd="0" presId="urn:microsoft.com/office/officeart/2005/8/layout/vList3"/>
    <dgm:cxn modelId="{3A6B2B0E-C19F-487C-B3A8-B769D0C32987}" type="presParOf" srcId="{D725A28A-4AD0-4F95-B017-4E0B25AC4C04}" destId="{3AEC3023-29E0-4BB3-A94A-40449BC4F3E3}" srcOrd="7" destOrd="0" presId="urn:microsoft.com/office/officeart/2005/8/layout/vList3"/>
    <dgm:cxn modelId="{260F0CEB-FBD2-4CCE-BEF0-47AD19B26A4A}" type="presParOf" srcId="{D725A28A-4AD0-4F95-B017-4E0B25AC4C04}" destId="{1BD53A1C-08FE-4B23-91C2-7BE0B66AF959}" srcOrd="8" destOrd="0" presId="urn:microsoft.com/office/officeart/2005/8/layout/vList3"/>
    <dgm:cxn modelId="{23DBDF9E-8CB7-4A8C-A929-14A5FE01F122}" type="presParOf" srcId="{1BD53A1C-08FE-4B23-91C2-7BE0B66AF959}" destId="{B4D6A3A6-436B-4483-BF6F-EE5B831F0B2C}" srcOrd="0" destOrd="0" presId="urn:microsoft.com/office/officeart/2005/8/layout/vList3"/>
    <dgm:cxn modelId="{BB832BBA-40B9-4164-A365-33C992492191}" type="presParOf" srcId="{1BD53A1C-08FE-4B23-91C2-7BE0B66AF959}" destId="{83E84E72-0B67-495C-82FA-B2B7C7591DA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65A5A5-8BBF-45BD-AD2F-F6D00698A639}">
      <dsp:nvSpPr>
        <dsp:cNvPr id="0" name=""/>
        <dsp:cNvSpPr/>
      </dsp:nvSpPr>
      <dsp:spPr>
        <a:xfrm>
          <a:off x="686" y="0"/>
          <a:ext cx="2096282" cy="2831913"/>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0" rIns="156464" bIns="156464" numCol="1" spcCol="1270" anchor="t"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Označava kraj bolesti, patnje i smrti</a:t>
          </a:r>
          <a:endParaRPr lang="es-ES" sz="2200" kern="1200" dirty="0">
            <a:effectLst>
              <a:outerShdw blurRad="38100" dist="38100" dir="2700000" algn="tl">
                <a:srgbClr val="000000">
                  <a:alpha val="43137"/>
                </a:srgbClr>
              </a:outerShdw>
            </a:effectLst>
          </a:endParaRPr>
        </a:p>
      </dsp:txBody>
      <dsp:txXfrm>
        <a:off x="686" y="1132765"/>
        <a:ext cx="2096282" cy="1132765"/>
      </dsp:txXfrm>
    </dsp:sp>
    <dsp:sp modelId="{1ABADD7C-FD75-41E3-A6CC-0E547D3E3232}">
      <dsp:nvSpPr>
        <dsp:cNvPr id="0" name=""/>
        <dsp:cNvSpPr/>
      </dsp:nvSpPr>
      <dsp:spPr>
        <a:xfrm>
          <a:off x="263064" y="119132"/>
          <a:ext cx="1571526" cy="943027"/>
        </a:xfrm>
        <a:prstGeom prst="snip2Same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93000"/>
            </a:prst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774D5671-02A8-4F6D-8165-99F08400358D}">
      <dsp:nvSpPr>
        <dsp:cNvPr id="0" name=""/>
        <dsp:cNvSpPr/>
      </dsp:nvSpPr>
      <dsp:spPr>
        <a:xfrm>
          <a:off x="2159857" y="0"/>
          <a:ext cx="2096282" cy="2831913"/>
        </a:xfrm>
        <a:prstGeom prst="roundRect">
          <a:avLst>
            <a:gd name="adj" fmla="val 10000"/>
          </a:avLst>
        </a:prstGeom>
        <a:gradFill rotWithShape="0">
          <a:gsLst>
            <a:gs pos="0">
              <a:schemeClr val="accent5">
                <a:hueOff val="2234728"/>
                <a:satOff val="-11112"/>
                <a:lumOff val="-980"/>
                <a:alphaOff val="0"/>
                <a:satMod val="103000"/>
                <a:lumMod val="102000"/>
                <a:tint val="94000"/>
              </a:schemeClr>
            </a:gs>
            <a:gs pos="50000">
              <a:schemeClr val="accent5">
                <a:hueOff val="2234728"/>
                <a:satOff val="-11112"/>
                <a:lumOff val="-980"/>
                <a:alphaOff val="0"/>
                <a:satMod val="110000"/>
                <a:lumMod val="100000"/>
                <a:shade val="100000"/>
              </a:schemeClr>
            </a:gs>
            <a:gs pos="100000">
              <a:schemeClr val="accent5">
                <a:hueOff val="2234728"/>
                <a:satOff val="-11112"/>
                <a:lumOff val="-98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0" rIns="156464" bIns="156464" numCol="1" spcCol="1270" anchor="t"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To je kraj siromaštva, nepravde i ugnjetavanja</a:t>
          </a:r>
          <a:endParaRPr lang="es-ES" sz="2200" kern="1200" dirty="0">
            <a:effectLst>
              <a:outerShdw blurRad="38100" dist="38100" dir="2700000" algn="tl">
                <a:srgbClr val="000000">
                  <a:alpha val="43137"/>
                </a:srgbClr>
              </a:outerShdw>
            </a:effectLst>
          </a:endParaRPr>
        </a:p>
      </dsp:txBody>
      <dsp:txXfrm>
        <a:off x="2159857" y="1132765"/>
        <a:ext cx="2096282" cy="1132765"/>
      </dsp:txXfrm>
    </dsp:sp>
    <dsp:sp modelId="{5C105C50-52AC-4FEB-ACA0-8DE16987BB83}">
      <dsp:nvSpPr>
        <dsp:cNvPr id="0" name=""/>
        <dsp:cNvSpPr/>
      </dsp:nvSpPr>
      <dsp:spPr>
        <a:xfrm>
          <a:off x="2422235" y="119132"/>
          <a:ext cx="1571526" cy="943027"/>
        </a:xfrm>
        <a:prstGeom prst="snip2Same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93000"/>
            </a:prst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90FE9F2E-E284-41EE-989D-E7B54D6F7CAB}">
      <dsp:nvSpPr>
        <dsp:cNvPr id="0" name=""/>
        <dsp:cNvSpPr/>
      </dsp:nvSpPr>
      <dsp:spPr>
        <a:xfrm>
          <a:off x="4319027" y="0"/>
          <a:ext cx="2096282" cy="2831913"/>
        </a:xfrm>
        <a:prstGeom prst="roundRect">
          <a:avLst>
            <a:gd name="adj" fmla="val 10000"/>
          </a:avLst>
        </a:prstGeom>
        <a:gradFill rotWithShape="0">
          <a:gsLst>
            <a:gs pos="0">
              <a:schemeClr val="accent5">
                <a:hueOff val="4469456"/>
                <a:satOff val="-22225"/>
                <a:lumOff val="-1961"/>
                <a:alphaOff val="0"/>
                <a:satMod val="103000"/>
                <a:lumMod val="102000"/>
                <a:tint val="94000"/>
              </a:schemeClr>
            </a:gs>
            <a:gs pos="50000">
              <a:schemeClr val="accent5">
                <a:hueOff val="4469456"/>
                <a:satOff val="-22225"/>
                <a:lumOff val="-1961"/>
                <a:alphaOff val="0"/>
                <a:satMod val="110000"/>
                <a:lumMod val="100000"/>
                <a:shade val="100000"/>
              </a:schemeClr>
            </a:gs>
            <a:gs pos="100000">
              <a:schemeClr val="accent5">
                <a:hueOff val="4469456"/>
                <a:satOff val="-22225"/>
                <a:lumOff val="-196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0" rIns="156464" bIns="156464" numCol="1" spcCol="1270" anchor="t"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Prestanak borbi, sukoba i ratova</a:t>
          </a:r>
          <a:endParaRPr lang="es-ES" sz="2200" kern="1200" dirty="0">
            <a:effectLst>
              <a:outerShdw blurRad="38100" dist="38100" dir="2700000" algn="tl">
                <a:srgbClr val="000000">
                  <a:alpha val="43137"/>
                </a:srgbClr>
              </a:outerShdw>
            </a:effectLst>
          </a:endParaRPr>
        </a:p>
      </dsp:txBody>
      <dsp:txXfrm>
        <a:off x="4319027" y="1132765"/>
        <a:ext cx="2096282" cy="1132765"/>
      </dsp:txXfrm>
    </dsp:sp>
    <dsp:sp modelId="{A470FDB7-3360-4B6F-9DAA-85F540EF9FAF}">
      <dsp:nvSpPr>
        <dsp:cNvPr id="0" name=""/>
        <dsp:cNvSpPr/>
      </dsp:nvSpPr>
      <dsp:spPr>
        <a:xfrm>
          <a:off x="4581405" y="119132"/>
          <a:ext cx="1571526" cy="943027"/>
        </a:xfrm>
        <a:prstGeom prst="snip2Same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93000"/>
            </a:prst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54656D7A-F4F2-4525-A110-C15A1239E3B5}">
      <dsp:nvSpPr>
        <dsp:cNvPr id="0" name=""/>
        <dsp:cNvSpPr/>
      </dsp:nvSpPr>
      <dsp:spPr>
        <a:xfrm>
          <a:off x="6478198" y="0"/>
          <a:ext cx="2512079" cy="2831913"/>
        </a:xfrm>
        <a:prstGeom prst="roundRect">
          <a:avLst>
            <a:gd name="adj" fmla="val 10000"/>
          </a:avLst>
        </a:prstGeom>
        <a:gradFill rotWithShape="0">
          <a:gsLst>
            <a:gs pos="0">
              <a:schemeClr val="accent5">
                <a:hueOff val="6704184"/>
                <a:satOff val="-33337"/>
                <a:lumOff val="-2941"/>
                <a:alphaOff val="0"/>
                <a:satMod val="103000"/>
                <a:lumMod val="102000"/>
                <a:tint val="94000"/>
              </a:schemeClr>
            </a:gs>
            <a:gs pos="50000">
              <a:schemeClr val="accent5">
                <a:hueOff val="6704184"/>
                <a:satOff val="-33337"/>
                <a:lumOff val="-2941"/>
                <a:alphaOff val="0"/>
                <a:satMod val="110000"/>
                <a:lumMod val="100000"/>
                <a:shade val="100000"/>
              </a:schemeClr>
            </a:gs>
            <a:gs pos="100000">
              <a:schemeClr val="accent5">
                <a:hueOff val="6704184"/>
                <a:satOff val="-33337"/>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6464" tIns="0" rIns="156464" bIns="156464" numCol="1" spcCol="1270" anchor="t"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Otvaranje vrata za svet mira, sreće i večnog zajedništva s Bogom</a:t>
          </a:r>
          <a:endParaRPr lang="es-ES" sz="2200" kern="1200" dirty="0">
            <a:effectLst>
              <a:outerShdw blurRad="38100" dist="38100" dir="2700000" algn="tl">
                <a:srgbClr val="000000">
                  <a:alpha val="43137"/>
                </a:srgbClr>
              </a:outerShdw>
            </a:effectLst>
          </a:endParaRPr>
        </a:p>
      </dsp:txBody>
      <dsp:txXfrm>
        <a:off x="6478198" y="1132765"/>
        <a:ext cx="2512079" cy="1132765"/>
      </dsp:txXfrm>
    </dsp:sp>
    <dsp:sp modelId="{A3517F89-BD62-41A5-88CF-DCE7341606A0}">
      <dsp:nvSpPr>
        <dsp:cNvPr id="0" name=""/>
        <dsp:cNvSpPr/>
      </dsp:nvSpPr>
      <dsp:spPr>
        <a:xfrm>
          <a:off x="6948475" y="145518"/>
          <a:ext cx="1571526" cy="943027"/>
        </a:xfrm>
        <a:prstGeom prst="snip2Same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93000"/>
            </a:prst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3A69FC52-F6A5-4FE1-B491-ED13E73C386D}">
      <dsp:nvSpPr>
        <dsp:cNvPr id="0" name=""/>
        <dsp:cNvSpPr/>
      </dsp:nvSpPr>
      <dsp:spPr>
        <a:xfrm>
          <a:off x="359638" y="2582062"/>
          <a:ext cx="8271687" cy="243840"/>
        </a:xfrm>
        <a:prstGeom prst="notchedRightArrow">
          <a:avLst/>
        </a:prstGeom>
        <a:solidFill>
          <a:schemeClr val="accent5">
            <a:tint val="4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C183BB-3A1D-4D42-AABA-A43EC4DEC75D}">
      <dsp:nvSpPr>
        <dsp:cNvPr id="0" name=""/>
        <dsp:cNvSpPr/>
      </dsp:nvSpPr>
      <dsp:spPr>
        <a:xfrm>
          <a:off x="165914" y="35148"/>
          <a:ext cx="3893059" cy="1216581"/>
        </a:xfrm>
        <a:prstGeom prst="rect">
          <a:avLst/>
        </a:prstGeom>
        <a:solidFill>
          <a:schemeClr val="accent1"/>
        </a:solidFill>
        <a:ln w="25400" cap="flat" cmpd="sng" algn="ctr">
          <a:solidFill>
            <a:schemeClr val="lt1"/>
          </a:solidFill>
          <a:prstDash val="solid"/>
          <a:miter lim="800000"/>
        </a:ln>
        <a:effectLst>
          <a:outerShdw blurRad="50800" dist="38100" dir="2700000" algn="tl" rotWithShape="0">
            <a:prstClr val="black">
              <a:alpha val="40000"/>
            </a:prst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824031" tIns="76200" rIns="76200" bIns="76200" numCol="1" spcCol="1270" anchor="ctr" anchorCtr="0">
          <a:noAutofit/>
        </a:bodyPr>
        <a:lstStyle/>
        <a:p>
          <a:pPr marL="0" lvl="0" indent="0" algn="l" defTabSz="889000">
            <a:lnSpc>
              <a:spcPct val="90000"/>
            </a:lnSpc>
            <a:spcBef>
              <a:spcPct val="0"/>
            </a:spcBef>
            <a:spcAft>
              <a:spcPct val="35000"/>
            </a:spcAft>
            <a:buNone/>
          </a:pPr>
          <a:r>
            <a:rPr lang="sr-Latn-RS" sz="2000" b="1" i="1" u="none" kern="1200" noProof="0" dirty="0">
              <a:solidFill>
                <a:schemeClr val="accent4"/>
              </a:solidFill>
              <a:effectLst>
                <a:outerShdw blurRad="38100" dist="38100" dir="2700000" algn="tl">
                  <a:srgbClr val="000000">
                    <a:alpha val="43137"/>
                  </a:srgbClr>
                </a:outerShdw>
              </a:effectLst>
            </a:rPr>
            <a:t>Doslovno </a:t>
          </a:r>
          <a:r>
            <a:rPr lang="sr-Latn-RS" sz="2000" b="1" kern="1200" noProof="0" dirty="0">
              <a:solidFill>
                <a:schemeClr val="bg1"/>
              </a:solidFill>
              <a:effectLst>
                <a:outerShdw blurRad="38100" dist="38100" dir="2700000" algn="tl">
                  <a:srgbClr val="000000">
                    <a:alpha val="43137"/>
                  </a:srgbClr>
                </a:outerShdw>
              </a:effectLst>
            </a:rPr>
            <a:t>. „Dolazim brzo“ (</a:t>
          </a:r>
          <a:r>
            <a:rPr lang="sr-Latn-RS" sz="2000" b="1" kern="1200" noProof="0" dirty="0" err="1">
              <a:solidFill>
                <a:schemeClr val="bg1"/>
              </a:solidFill>
              <a:effectLst>
                <a:outerShdw blurRad="38100" dist="38100" dir="2700000" algn="tl">
                  <a:srgbClr val="000000">
                    <a:alpha val="43137"/>
                  </a:srgbClr>
                </a:outerShdw>
              </a:effectLst>
            </a:rPr>
            <a:t>Otk</a:t>
          </a:r>
          <a:r>
            <a:rPr lang="sr-Latn-RS" sz="2000" b="1" kern="1200" noProof="0" dirty="0">
              <a:solidFill>
                <a:schemeClr val="bg1"/>
              </a:solidFill>
              <a:effectLst>
                <a:outerShdw blurRad="38100" dist="38100" dir="2700000" algn="tl">
                  <a:srgbClr val="000000">
                    <a:alpha val="43137"/>
                  </a:srgbClr>
                </a:outerShdw>
              </a:effectLst>
            </a:rPr>
            <a:t>. 22,20)</a:t>
          </a:r>
          <a:endParaRPr lang="sr-Latn-RS" sz="2000" kern="1200" noProof="0" dirty="0">
            <a:solidFill>
              <a:schemeClr val="bg1"/>
            </a:solidFill>
            <a:effectLst>
              <a:outerShdw blurRad="38100" dist="38100" dir="2700000" algn="tl">
                <a:srgbClr val="000000">
                  <a:alpha val="43137"/>
                </a:srgbClr>
              </a:outerShdw>
            </a:effectLst>
          </a:endParaRPr>
        </a:p>
      </dsp:txBody>
      <dsp:txXfrm>
        <a:off x="165914" y="35148"/>
        <a:ext cx="3893059" cy="1216581"/>
      </dsp:txXfrm>
    </dsp:sp>
    <dsp:sp modelId="{4BCF9F51-E7C7-4107-A243-8BAA40B89193}">
      <dsp:nvSpPr>
        <dsp:cNvPr id="0" name=""/>
        <dsp:cNvSpPr/>
      </dsp:nvSpPr>
      <dsp:spPr>
        <a:xfrm>
          <a:off x="3703" y="0"/>
          <a:ext cx="851606" cy="1277410"/>
        </a:xfrm>
        <a:prstGeom prst="rect">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2CEE107-CD48-4C77-ACE3-B24619ADE97B}">
      <dsp:nvSpPr>
        <dsp:cNvPr id="0" name=""/>
        <dsp:cNvSpPr/>
      </dsp:nvSpPr>
      <dsp:spPr>
        <a:xfrm>
          <a:off x="4383589" y="35148"/>
          <a:ext cx="3893059" cy="1216581"/>
        </a:xfrm>
        <a:prstGeom prst="rect">
          <a:avLst/>
        </a:prstGeom>
        <a:solidFill>
          <a:schemeClr val="accent6"/>
        </a:solidFill>
        <a:ln w="25400" cap="flat" cmpd="sng" algn="ctr">
          <a:solidFill>
            <a:schemeClr val="lt1"/>
          </a:solidFill>
          <a:prstDash val="solid"/>
          <a:miter lim="800000"/>
        </a:ln>
        <a:effectLst>
          <a:outerShdw blurRad="50800" dist="38100" dir="2700000" algn="tl" rotWithShape="0">
            <a:prstClr val="black">
              <a:alpha val="40000"/>
            </a:prst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824031" tIns="76200" rIns="76200" bIns="76200" numCol="1" spcCol="1270" anchor="ctr" anchorCtr="0">
          <a:noAutofit/>
        </a:bodyPr>
        <a:lstStyle/>
        <a:p>
          <a:pPr marL="0" lvl="0" indent="0" algn="l" defTabSz="889000">
            <a:lnSpc>
              <a:spcPct val="90000"/>
            </a:lnSpc>
            <a:spcBef>
              <a:spcPct val="0"/>
            </a:spcBef>
            <a:spcAft>
              <a:spcPct val="35000"/>
            </a:spcAft>
            <a:buNone/>
          </a:pPr>
          <a:r>
            <a:rPr lang="hr" sz="2000" b="1" i="1" u="none" kern="1200" dirty="0">
              <a:solidFill>
                <a:schemeClr val="accent4"/>
              </a:solidFill>
              <a:effectLst>
                <a:outerShdw blurRad="38100" dist="38100" dir="2700000" algn="tl">
                  <a:srgbClr val="000000">
                    <a:alpha val="43137"/>
                  </a:srgbClr>
                </a:outerShdw>
              </a:effectLst>
            </a:rPr>
            <a:t>Vidljivo </a:t>
          </a:r>
          <a:r>
            <a:rPr lang="hr" sz="2000" b="1" kern="1200" dirty="0">
              <a:solidFill>
                <a:schemeClr val="bg1"/>
              </a:solidFill>
              <a:effectLst>
                <a:outerShdw blurRad="38100" dist="38100" dir="2700000" algn="tl">
                  <a:srgbClr val="000000">
                    <a:alpha val="43137"/>
                  </a:srgbClr>
                </a:outerShdw>
              </a:effectLst>
            </a:rPr>
            <a:t>. „Svako će ga oko videti” (Otk. 1,7; Mt. 24,27)</a:t>
          </a:r>
          <a:endParaRPr lang="es-ES" sz="2000" kern="1200" dirty="0">
            <a:solidFill>
              <a:schemeClr val="bg1"/>
            </a:solidFill>
            <a:effectLst>
              <a:outerShdw blurRad="38100" dist="38100" dir="2700000" algn="tl">
                <a:srgbClr val="000000">
                  <a:alpha val="43137"/>
                </a:srgbClr>
              </a:outerShdw>
            </a:effectLst>
          </a:endParaRPr>
        </a:p>
      </dsp:txBody>
      <dsp:txXfrm>
        <a:off x="4383589" y="35148"/>
        <a:ext cx="3893059" cy="1216581"/>
      </dsp:txXfrm>
    </dsp:sp>
    <dsp:sp modelId="{72394F1B-EA11-4092-9A04-9D6AAE5964A5}">
      <dsp:nvSpPr>
        <dsp:cNvPr id="0" name=""/>
        <dsp:cNvSpPr/>
      </dsp:nvSpPr>
      <dsp:spPr>
        <a:xfrm>
          <a:off x="4221378" y="0"/>
          <a:ext cx="851606" cy="1277410"/>
        </a:xfrm>
        <a:prstGeom prst="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92F363-EA30-4341-B844-B1BC6F3DC148}">
      <dsp:nvSpPr>
        <dsp:cNvPr id="0" name=""/>
        <dsp:cNvSpPr/>
      </dsp:nvSpPr>
      <dsp:spPr>
        <a:xfrm>
          <a:off x="165914" y="1562408"/>
          <a:ext cx="3893059" cy="1753689"/>
        </a:xfrm>
        <a:prstGeom prst="rect">
          <a:avLst/>
        </a:prstGeom>
        <a:solidFill>
          <a:schemeClr val="accent5"/>
        </a:solidFill>
        <a:ln w="25400" cap="flat" cmpd="sng" algn="ctr">
          <a:solidFill>
            <a:schemeClr val="lt1"/>
          </a:solidFill>
          <a:prstDash val="solid"/>
          <a:miter lim="800000"/>
        </a:ln>
        <a:effectLst>
          <a:outerShdw blurRad="50800" dist="38100" dir="2700000" algn="tl" rotWithShape="0">
            <a:prstClr val="black">
              <a:alpha val="40000"/>
            </a:prst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824031" tIns="76200" rIns="76200" bIns="76200" numCol="1" spcCol="1270" anchor="ctr" anchorCtr="0">
          <a:noAutofit/>
        </a:bodyPr>
        <a:lstStyle/>
        <a:p>
          <a:pPr marL="0" lvl="0" indent="0" algn="l" defTabSz="889000">
            <a:lnSpc>
              <a:spcPct val="90000"/>
            </a:lnSpc>
            <a:spcBef>
              <a:spcPct val="0"/>
            </a:spcBef>
            <a:spcAft>
              <a:spcPct val="35000"/>
            </a:spcAft>
            <a:buNone/>
          </a:pPr>
          <a:r>
            <a:rPr lang="hr" sz="2000" b="1" i="1" u="none" kern="1200" dirty="0">
              <a:solidFill>
                <a:schemeClr val="accent4"/>
              </a:solidFill>
              <a:effectLst>
                <a:outerShdw blurRad="38100" dist="38100" dir="2700000" algn="tl">
                  <a:srgbClr val="000000">
                    <a:alpha val="43137"/>
                  </a:srgbClr>
                </a:outerShdw>
              </a:effectLst>
            </a:rPr>
            <a:t>Zvučno </a:t>
          </a:r>
          <a:r>
            <a:rPr lang="sr-Latn-RS" sz="2000" b="1" i="1" u="none" kern="1200" dirty="0">
              <a:solidFill>
                <a:schemeClr val="accent4"/>
              </a:solidFill>
              <a:effectLst>
                <a:outerShdw blurRad="38100" dist="38100" dir="2700000" algn="tl">
                  <a:srgbClr val="000000">
                    <a:alpha val="43137"/>
                  </a:srgbClr>
                </a:outerShdw>
              </a:effectLst>
            </a:rPr>
            <a:t>„</a:t>
          </a:r>
          <a:r>
            <a:rPr lang="sr-Latn-RS" sz="2000" b="1" kern="1200" dirty="0">
              <a:solidFill>
                <a:schemeClr val="bg1"/>
              </a:solidFill>
              <a:effectLst>
                <a:outerShdw blurRad="38100" dist="38100" dir="2700000" algn="tl">
                  <a:srgbClr val="000000">
                    <a:alpha val="43137"/>
                  </a:srgbClr>
                </a:outerShdw>
              </a:effectLst>
            </a:rPr>
            <a:t>sa zapovešću, sa glasom Arhanđelovim, i s trubom Božijom sići s neba.“</a:t>
          </a:r>
          <a:r>
            <a:rPr lang="hr" sz="2000" b="1" kern="1200" dirty="0">
              <a:solidFill>
                <a:schemeClr val="bg1"/>
              </a:solidFill>
              <a:effectLst>
                <a:outerShdw blurRad="38100" dist="38100" dir="2700000" algn="tl">
                  <a:srgbClr val="000000">
                    <a:alpha val="43137"/>
                  </a:srgbClr>
                </a:outerShdw>
              </a:effectLst>
            </a:rPr>
            <a:t> (1. Solunjanima 4,16;  1. Korinćanima 15,52)</a:t>
          </a:r>
          <a:endParaRPr lang="es-ES" sz="2000" kern="1200" dirty="0">
            <a:solidFill>
              <a:schemeClr val="bg1"/>
            </a:solidFill>
            <a:effectLst>
              <a:outerShdw blurRad="38100" dist="38100" dir="2700000" algn="tl">
                <a:srgbClr val="000000">
                  <a:alpha val="43137"/>
                </a:srgbClr>
              </a:outerShdw>
            </a:effectLst>
          </a:endParaRPr>
        </a:p>
      </dsp:txBody>
      <dsp:txXfrm>
        <a:off x="165914" y="1562408"/>
        <a:ext cx="3893059" cy="1753689"/>
      </dsp:txXfrm>
    </dsp:sp>
    <dsp:sp modelId="{8CB955E5-375F-4148-AB54-3B35D0098E60}">
      <dsp:nvSpPr>
        <dsp:cNvPr id="0" name=""/>
        <dsp:cNvSpPr/>
      </dsp:nvSpPr>
      <dsp:spPr>
        <a:xfrm>
          <a:off x="3703" y="1483854"/>
          <a:ext cx="851606" cy="1277410"/>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D302DFDD-EEB7-4691-98BA-EFAD1BE071BD}">
      <dsp:nvSpPr>
        <dsp:cNvPr id="0" name=""/>
        <dsp:cNvSpPr/>
      </dsp:nvSpPr>
      <dsp:spPr>
        <a:xfrm>
          <a:off x="4383589" y="1562408"/>
          <a:ext cx="3893059" cy="1753689"/>
        </a:xfrm>
        <a:prstGeom prst="rect">
          <a:avLst/>
        </a:prstGeom>
        <a:solidFill>
          <a:srgbClr val="0070C0"/>
        </a:solidFill>
        <a:ln w="25400" cap="flat" cmpd="sng" algn="ctr">
          <a:solidFill>
            <a:schemeClr val="lt1"/>
          </a:solidFill>
          <a:prstDash val="solid"/>
          <a:miter lim="800000"/>
        </a:ln>
        <a:effectLst>
          <a:outerShdw blurRad="50800" dist="38100" dir="2700000" algn="tl" rotWithShape="0">
            <a:prstClr val="black">
              <a:alpha val="40000"/>
            </a:prst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824031" tIns="76200" rIns="76200" bIns="76200" numCol="1" spcCol="1270" anchor="ctr" anchorCtr="0">
          <a:noAutofit/>
        </a:bodyPr>
        <a:lstStyle/>
        <a:p>
          <a:pPr marL="0" lvl="0" indent="0" algn="l" defTabSz="889000">
            <a:lnSpc>
              <a:spcPct val="90000"/>
            </a:lnSpc>
            <a:spcBef>
              <a:spcPct val="0"/>
            </a:spcBef>
            <a:spcAft>
              <a:spcPct val="35000"/>
            </a:spcAft>
            <a:buNone/>
          </a:pPr>
          <a:r>
            <a:rPr lang="hr" sz="2000" b="1" i="1" u="none" kern="1200" dirty="0">
              <a:solidFill>
                <a:schemeClr val="accent4"/>
              </a:solidFill>
              <a:effectLst>
                <a:outerShdw blurRad="38100" dist="38100" dir="2700000" algn="tl">
                  <a:srgbClr val="000000">
                    <a:alpha val="43137"/>
                  </a:srgbClr>
                </a:outerShdw>
              </a:effectLst>
            </a:rPr>
            <a:t>Slavno </a:t>
          </a:r>
          <a:r>
            <a:rPr lang="hr" sz="2000" b="1" kern="1200" dirty="0">
              <a:solidFill>
                <a:schemeClr val="bg1"/>
              </a:solidFill>
              <a:effectLst>
                <a:outerShdw blurRad="38100" dist="38100" dir="2700000" algn="tl">
                  <a:srgbClr val="000000">
                    <a:alpha val="43137"/>
                  </a:srgbClr>
                </a:outerShdw>
              </a:effectLst>
            </a:rPr>
            <a:t>. Mrtvi će ustati, živi će se preobraziti, a mi ćemo biti uzneseni s Gospodom (1. Solunjanima 4,13-18; </a:t>
          </a:r>
          <a:br>
            <a:rPr lang="es-ES" sz="2000" b="1" kern="1200" dirty="0">
              <a:solidFill>
                <a:schemeClr val="bg1"/>
              </a:solidFill>
              <a:effectLst>
                <a:outerShdw blurRad="38100" dist="38100" dir="2700000" algn="tl">
                  <a:srgbClr val="000000">
                    <a:alpha val="43137"/>
                  </a:srgbClr>
                </a:outerShdw>
              </a:effectLst>
            </a:rPr>
          </a:br>
          <a:r>
            <a:rPr lang="hr" sz="2000" b="1" kern="1200" dirty="0">
              <a:solidFill>
                <a:schemeClr val="bg1"/>
              </a:solidFill>
              <a:effectLst>
                <a:outerShdw blurRad="38100" dist="38100" dir="2700000" algn="tl">
                  <a:srgbClr val="000000">
                    <a:alpha val="43137"/>
                  </a:srgbClr>
                </a:outerShdw>
              </a:effectLst>
            </a:rPr>
            <a:t>1. Korinćanima 15,51-55)</a:t>
          </a:r>
          <a:endParaRPr lang="es-ES" sz="2000" kern="1200" dirty="0">
            <a:solidFill>
              <a:schemeClr val="bg1"/>
            </a:solidFill>
            <a:effectLst>
              <a:outerShdw blurRad="38100" dist="38100" dir="2700000" algn="tl">
                <a:srgbClr val="000000">
                  <a:alpha val="43137"/>
                </a:srgbClr>
              </a:outerShdw>
            </a:effectLst>
          </a:endParaRPr>
        </a:p>
      </dsp:txBody>
      <dsp:txXfrm>
        <a:off x="4383589" y="1562408"/>
        <a:ext cx="3893059" cy="1753689"/>
      </dsp:txXfrm>
    </dsp:sp>
    <dsp:sp modelId="{8E193AAF-2576-47C4-B1BE-B479D54EDFC1}">
      <dsp:nvSpPr>
        <dsp:cNvPr id="0" name=""/>
        <dsp:cNvSpPr/>
      </dsp:nvSpPr>
      <dsp:spPr>
        <a:xfrm>
          <a:off x="4221378" y="1483854"/>
          <a:ext cx="851606" cy="1277410"/>
        </a:xfrm>
        <a:prstGeom prst="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612BF6-3FB6-4439-A718-8AA9CCF3C282}">
      <dsp:nvSpPr>
        <dsp:cNvPr id="0" name=""/>
        <dsp:cNvSpPr/>
      </dsp:nvSpPr>
      <dsp:spPr>
        <a:xfrm>
          <a:off x="1571801" y="738"/>
          <a:ext cx="3508198" cy="930551"/>
        </a:xfrm>
        <a:prstGeom prst="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 sz="2000" b="1" kern="1200" dirty="0">
              <a:effectLst>
                <a:outerShdw blurRad="38100" dist="38100" dir="2700000" algn="tl">
                  <a:srgbClr val="000000">
                    <a:alpha val="43137"/>
                  </a:srgbClr>
                </a:outerShdw>
              </a:effectLst>
            </a:rPr>
            <a:t>Zveri predstavljaju carstva (Dn. 7,17.23)</a:t>
          </a:r>
        </a:p>
      </dsp:txBody>
      <dsp:txXfrm>
        <a:off x="1571801" y="738"/>
        <a:ext cx="3508198" cy="930551"/>
      </dsp:txXfrm>
    </dsp:sp>
    <dsp:sp modelId="{6AD8C952-485B-4BBC-B120-FB0D1FF1FCFB}">
      <dsp:nvSpPr>
        <dsp:cNvPr id="0" name=""/>
        <dsp:cNvSpPr/>
      </dsp:nvSpPr>
      <dsp:spPr>
        <a:xfrm>
          <a:off x="360641" y="738"/>
          <a:ext cx="1070948" cy="930551"/>
        </a:xfrm>
        <a:prstGeom prst="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283473DE-47E7-4625-A7C5-D1DD05D0DC11}">
      <dsp:nvSpPr>
        <dsp:cNvPr id="0" name=""/>
        <dsp:cNvSpPr/>
      </dsp:nvSpPr>
      <dsp:spPr>
        <a:xfrm>
          <a:off x="1571801" y="1084831"/>
          <a:ext cx="3508198" cy="930551"/>
        </a:xfrm>
        <a:prstGeom prst="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 sz="2000" b="1" kern="1200" dirty="0">
              <a:effectLst>
                <a:outerShdw blurRad="38100" dist="38100" dir="2700000" algn="tl">
                  <a:srgbClr val="000000">
                    <a:alpha val="43137"/>
                  </a:srgbClr>
                </a:outerShdw>
              </a:effectLst>
            </a:rPr>
            <a:t>Vetrovi predstavljaju uništenje (Jer. 49,36)</a:t>
          </a:r>
        </a:p>
      </dsp:txBody>
      <dsp:txXfrm>
        <a:off x="1571801" y="1084831"/>
        <a:ext cx="3508198" cy="930551"/>
      </dsp:txXfrm>
    </dsp:sp>
    <dsp:sp modelId="{7DB4CEA8-AA8B-4AB2-9575-963240E3E59E}">
      <dsp:nvSpPr>
        <dsp:cNvPr id="0" name=""/>
        <dsp:cNvSpPr/>
      </dsp:nvSpPr>
      <dsp:spPr>
        <a:xfrm>
          <a:off x="346193" y="1084831"/>
          <a:ext cx="1070948" cy="930551"/>
        </a:xfrm>
        <a:prstGeom prst="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D91384B-AEFA-4C96-8A95-E7B88B2DBD47}">
      <dsp:nvSpPr>
        <dsp:cNvPr id="0" name=""/>
        <dsp:cNvSpPr/>
      </dsp:nvSpPr>
      <dsp:spPr>
        <a:xfrm>
          <a:off x="1571801" y="2168923"/>
          <a:ext cx="3508198" cy="930551"/>
        </a:xfrm>
        <a:prstGeom prst="rect">
          <a:avLst/>
        </a:prstGeom>
        <a:solidFill>
          <a:srgbClr val="0070C0"/>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 sz="2000" b="1" kern="1200" dirty="0">
              <a:effectLst>
                <a:outerShdw blurRad="38100" dist="38100" dir="2700000" algn="tl">
                  <a:srgbClr val="000000">
                    <a:alpha val="43137"/>
                  </a:srgbClr>
                </a:outerShdw>
              </a:effectLst>
            </a:rPr>
            <a:t>Voda predstavlja mnoštvo (Otkrivenje 17,15)</a:t>
          </a:r>
        </a:p>
      </dsp:txBody>
      <dsp:txXfrm>
        <a:off x="1571801" y="2168923"/>
        <a:ext cx="3508198" cy="930551"/>
      </dsp:txXfrm>
    </dsp:sp>
    <dsp:sp modelId="{733FE386-09BA-45A5-A035-ADF852B2628B}">
      <dsp:nvSpPr>
        <dsp:cNvPr id="0" name=""/>
        <dsp:cNvSpPr/>
      </dsp:nvSpPr>
      <dsp:spPr>
        <a:xfrm>
          <a:off x="360641" y="2168923"/>
          <a:ext cx="1070948" cy="930551"/>
        </a:xfrm>
        <a:prstGeom prst="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C2F71E34-7200-4929-A1C1-0EFFA7104AC2}">
      <dsp:nvSpPr>
        <dsp:cNvPr id="0" name=""/>
        <dsp:cNvSpPr/>
      </dsp:nvSpPr>
      <dsp:spPr>
        <a:xfrm>
          <a:off x="1571801" y="3253016"/>
          <a:ext cx="3508198" cy="930551"/>
        </a:xfrm>
        <a:prstGeom prst="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 sz="2000" b="1" kern="1200" dirty="0">
              <a:effectLst>
                <a:outerShdw blurRad="38100" dist="38100" dir="2700000" algn="tl">
                  <a:srgbClr val="000000">
                    <a:alpha val="43137"/>
                  </a:srgbClr>
                </a:outerShdw>
              </a:effectLst>
            </a:rPr>
            <a:t>Žene su predstavljale crkve (Jez. 23,4; 2.Kor 11,2)</a:t>
          </a:r>
        </a:p>
      </dsp:txBody>
      <dsp:txXfrm>
        <a:off x="1571801" y="3253016"/>
        <a:ext cx="3508198" cy="930551"/>
      </dsp:txXfrm>
    </dsp:sp>
    <dsp:sp modelId="{1415C78B-1A94-4889-A922-DF0F029768E2}">
      <dsp:nvSpPr>
        <dsp:cNvPr id="0" name=""/>
        <dsp:cNvSpPr/>
      </dsp:nvSpPr>
      <dsp:spPr>
        <a:xfrm>
          <a:off x="346193" y="3253016"/>
          <a:ext cx="1070948" cy="930551"/>
        </a:xfrm>
        <a:prstGeom prst="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 modelId="{56066F05-A458-4727-B5CC-90ADC1164BBF}">
      <dsp:nvSpPr>
        <dsp:cNvPr id="0" name=""/>
        <dsp:cNvSpPr/>
      </dsp:nvSpPr>
      <dsp:spPr>
        <a:xfrm>
          <a:off x="1571801" y="4337108"/>
          <a:ext cx="3508198" cy="930551"/>
        </a:xfrm>
        <a:prstGeom prst="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hr" sz="2000" b="1" kern="1200" dirty="0">
              <a:effectLst>
                <a:outerShdw blurRad="38100" dist="38100" dir="2700000" algn="tl">
                  <a:srgbClr val="000000">
                    <a:alpha val="43137"/>
                  </a:srgbClr>
                </a:outerShdw>
              </a:effectLst>
            </a:rPr>
            <a:t>Dani su doslovne godine (Brojevi 14,34; Jez. 4,6)</a:t>
          </a:r>
        </a:p>
      </dsp:txBody>
      <dsp:txXfrm>
        <a:off x="1571801" y="4337108"/>
        <a:ext cx="3508198" cy="930551"/>
      </dsp:txXfrm>
    </dsp:sp>
    <dsp:sp modelId="{E4116602-0708-4CD4-924A-EFEB059BE084}">
      <dsp:nvSpPr>
        <dsp:cNvPr id="0" name=""/>
        <dsp:cNvSpPr/>
      </dsp:nvSpPr>
      <dsp:spPr>
        <a:xfrm>
          <a:off x="360641" y="4337108"/>
          <a:ext cx="1070948" cy="930551"/>
        </a:xfrm>
        <a:prstGeom prst="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163597-A6CA-4876-BD43-945AC770DCDC}">
      <dsp:nvSpPr>
        <dsp:cNvPr id="0" name=""/>
        <dsp:cNvSpPr/>
      </dsp:nvSpPr>
      <dsp:spPr>
        <a:xfrm rot="10800000">
          <a:off x="107743" y="1303"/>
          <a:ext cx="9188023" cy="444610"/>
        </a:xfrm>
        <a:prstGeom prst="homePlat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00"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solidFill>
                <a:schemeClr val="tx1"/>
              </a:solidFill>
              <a:effectLst/>
            </a:rPr>
            <a:t>Ovan = Midija i Persija (Dn. 8,20)</a:t>
          </a:r>
          <a:endParaRPr lang="es-ES" sz="2200" kern="1200" dirty="0">
            <a:solidFill>
              <a:schemeClr val="tx1"/>
            </a:solidFill>
            <a:effectLst/>
          </a:endParaRPr>
        </a:p>
      </dsp:txBody>
      <dsp:txXfrm rot="10800000">
        <a:off x="218895" y="1303"/>
        <a:ext cx="9076871" cy="444610"/>
      </dsp:txXfrm>
    </dsp:sp>
    <dsp:sp modelId="{769A2CB9-7A20-4574-B84E-5CC5E6B535CF}">
      <dsp:nvSpPr>
        <dsp:cNvPr id="0" name=""/>
        <dsp:cNvSpPr/>
      </dsp:nvSpPr>
      <dsp:spPr>
        <a:xfrm>
          <a:off x="0" y="1303"/>
          <a:ext cx="444610" cy="444610"/>
        </a:xfrm>
        <a:prstGeom prst="snip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11108754-C540-4585-A529-4ECB70EE4600}">
      <dsp:nvSpPr>
        <dsp:cNvPr id="0" name=""/>
        <dsp:cNvSpPr/>
      </dsp:nvSpPr>
      <dsp:spPr>
        <a:xfrm rot="10800000">
          <a:off x="107743" y="557067"/>
          <a:ext cx="9188023" cy="444610"/>
        </a:xfrm>
        <a:prstGeom prst="homePlate">
          <a:avLst/>
        </a:prstGeom>
        <a:gradFill rotWithShape="0">
          <a:gsLst>
            <a:gs pos="0">
              <a:schemeClr val="accent4">
                <a:hueOff val="-600024"/>
                <a:satOff val="0"/>
                <a:lumOff val="-5049"/>
                <a:alphaOff val="0"/>
                <a:satMod val="103000"/>
                <a:lumMod val="102000"/>
                <a:tint val="94000"/>
              </a:schemeClr>
            </a:gs>
            <a:gs pos="50000">
              <a:schemeClr val="accent4">
                <a:hueOff val="-600024"/>
                <a:satOff val="0"/>
                <a:lumOff val="-5049"/>
                <a:alphaOff val="0"/>
                <a:satMod val="110000"/>
                <a:lumMod val="100000"/>
                <a:shade val="100000"/>
              </a:schemeClr>
            </a:gs>
            <a:gs pos="100000">
              <a:schemeClr val="accent4">
                <a:hueOff val="-600024"/>
                <a:satOff val="0"/>
                <a:lumOff val="-5049"/>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00"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solidFill>
                <a:schemeClr val="tx1"/>
              </a:solidFill>
              <a:effectLst/>
            </a:rPr>
            <a:t>Jarac = Grčka (Dn. 8,21a)</a:t>
          </a:r>
          <a:endParaRPr lang="es-ES" sz="2200" kern="1200" dirty="0">
            <a:solidFill>
              <a:schemeClr val="tx1"/>
            </a:solidFill>
            <a:effectLst/>
          </a:endParaRPr>
        </a:p>
      </dsp:txBody>
      <dsp:txXfrm rot="10800000">
        <a:off x="218895" y="557067"/>
        <a:ext cx="9076871" cy="444610"/>
      </dsp:txXfrm>
    </dsp:sp>
    <dsp:sp modelId="{04178F1D-3D87-4C02-8F2C-810F2E532B9C}">
      <dsp:nvSpPr>
        <dsp:cNvPr id="0" name=""/>
        <dsp:cNvSpPr/>
      </dsp:nvSpPr>
      <dsp:spPr>
        <a:xfrm>
          <a:off x="0" y="557067"/>
          <a:ext cx="444610" cy="444610"/>
        </a:xfrm>
        <a:prstGeom prst="snipRoundRect">
          <a:avLst/>
        </a:prstGeom>
        <a:blipFill dpi="0"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6E1514A-EA29-4BDB-B97B-14750885D14A}">
      <dsp:nvSpPr>
        <dsp:cNvPr id="0" name=""/>
        <dsp:cNvSpPr/>
      </dsp:nvSpPr>
      <dsp:spPr>
        <a:xfrm rot="10800000">
          <a:off x="107743" y="1112831"/>
          <a:ext cx="9188023" cy="444610"/>
        </a:xfrm>
        <a:prstGeom prst="homePlate">
          <a:avLst/>
        </a:prstGeom>
        <a:gradFill rotWithShape="0">
          <a:gsLst>
            <a:gs pos="0">
              <a:schemeClr val="accent4">
                <a:hueOff val="-1200049"/>
                <a:satOff val="0"/>
                <a:lumOff val="-10097"/>
                <a:alphaOff val="0"/>
                <a:satMod val="103000"/>
                <a:lumMod val="102000"/>
                <a:tint val="94000"/>
              </a:schemeClr>
            </a:gs>
            <a:gs pos="50000">
              <a:schemeClr val="accent4">
                <a:hueOff val="-1200049"/>
                <a:satOff val="0"/>
                <a:lumOff val="-10097"/>
                <a:alphaOff val="0"/>
                <a:satMod val="110000"/>
                <a:lumMod val="100000"/>
                <a:shade val="100000"/>
              </a:schemeClr>
            </a:gs>
            <a:gs pos="100000">
              <a:schemeClr val="accent4">
                <a:hueOff val="-1200049"/>
                <a:satOff val="0"/>
                <a:lumOff val="-1009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00"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Slomljeni rog = Aleksandar i njegovi naslednici (Dn. 8,21b-22)</a:t>
          </a:r>
          <a:endParaRPr lang="es-ES" sz="2200" kern="1200" dirty="0">
            <a:effectLst>
              <a:outerShdw blurRad="38100" dist="38100" dir="2700000" algn="tl">
                <a:srgbClr val="000000">
                  <a:alpha val="43137"/>
                </a:srgbClr>
              </a:outerShdw>
            </a:effectLst>
          </a:endParaRPr>
        </a:p>
      </dsp:txBody>
      <dsp:txXfrm rot="10800000">
        <a:off x="218895" y="1112831"/>
        <a:ext cx="9076871" cy="444610"/>
      </dsp:txXfrm>
    </dsp:sp>
    <dsp:sp modelId="{34F8F73F-A899-4C17-A161-CC25C0D7D714}">
      <dsp:nvSpPr>
        <dsp:cNvPr id="0" name=""/>
        <dsp:cNvSpPr/>
      </dsp:nvSpPr>
      <dsp:spPr>
        <a:xfrm>
          <a:off x="0" y="1112831"/>
          <a:ext cx="444610" cy="444610"/>
        </a:xfrm>
        <a:prstGeom prst="snipRoundRect">
          <a:avLst/>
        </a:prstGeom>
        <a:blipFill dpi="0"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5846E94D-ACD1-4001-9FCE-E913548DB172}">
      <dsp:nvSpPr>
        <dsp:cNvPr id="0" name=""/>
        <dsp:cNvSpPr/>
      </dsp:nvSpPr>
      <dsp:spPr>
        <a:xfrm rot="10800000">
          <a:off x="107743" y="1668594"/>
          <a:ext cx="9188023" cy="444610"/>
        </a:xfrm>
        <a:prstGeom prst="homePlate">
          <a:avLst/>
        </a:prstGeom>
        <a:gradFill rotWithShape="0">
          <a:gsLst>
            <a:gs pos="0">
              <a:schemeClr val="accent4">
                <a:hueOff val="-1800073"/>
                <a:satOff val="0"/>
                <a:lumOff val="-15146"/>
                <a:alphaOff val="0"/>
                <a:satMod val="103000"/>
                <a:lumMod val="102000"/>
                <a:tint val="94000"/>
              </a:schemeClr>
            </a:gs>
            <a:gs pos="50000">
              <a:schemeClr val="accent4">
                <a:hueOff val="-1800073"/>
                <a:satOff val="0"/>
                <a:lumOff val="-15146"/>
                <a:alphaOff val="0"/>
                <a:satMod val="110000"/>
                <a:lumMod val="100000"/>
                <a:shade val="100000"/>
              </a:schemeClr>
            </a:gs>
            <a:gs pos="100000">
              <a:schemeClr val="accent4">
                <a:hueOff val="-1800073"/>
                <a:satOff val="0"/>
                <a:lumOff val="-15146"/>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00"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Mali rog = Rim, u njegovoj političkoj i verskoj fazi (Dn. 8,23-25)</a:t>
          </a:r>
          <a:endParaRPr lang="es-ES" sz="2200" kern="1200" dirty="0">
            <a:effectLst>
              <a:outerShdw blurRad="38100" dist="38100" dir="2700000" algn="tl">
                <a:srgbClr val="000000">
                  <a:alpha val="43137"/>
                </a:srgbClr>
              </a:outerShdw>
            </a:effectLst>
          </a:endParaRPr>
        </a:p>
      </dsp:txBody>
      <dsp:txXfrm rot="10800000">
        <a:off x="218895" y="1668594"/>
        <a:ext cx="9076871" cy="444610"/>
      </dsp:txXfrm>
    </dsp:sp>
    <dsp:sp modelId="{0AEC140A-ABF3-456B-8E96-20709A7B482A}">
      <dsp:nvSpPr>
        <dsp:cNvPr id="0" name=""/>
        <dsp:cNvSpPr/>
      </dsp:nvSpPr>
      <dsp:spPr>
        <a:xfrm>
          <a:off x="0" y="1668594"/>
          <a:ext cx="444610" cy="444610"/>
        </a:xfrm>
        <a:prstGeom prst="snipRoundRect">
          <a:avLst/>
        </a:prstGeom>
        <a:blipFill dpi="0"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83E84E72-0B67-495C-82FA-B2B7C7591DA8}">
      <dsp:nvSpPr>
        <dsp:cNvPr id="0" name=""/>
        <dsp:cNvSpPr/>
      </dsp:nvSpPr>
      <dsp:spPr>
        <a:xfrm rot="10800000">
          <a:off x="107743" y="2224358"/>
          <a:ext cx="9188023" cy="444610"/>
        </a:xfrm>
        <a:prstGeom prst="homePlate">
          <a:avLst/>
        </a:prstGeom>
        <a:gradFill rotWithShape="0">
          <a:gsLst>
            <a:gs pos="0">
              <a:schemeClr val="accent4">
                <a:hueOff val="-2400097"/>
                <a:satOff val="0"/>
                <a:lumOff val="-20194"/>
                <a:alphaOff val="0"/>
                <a:satMod val="103000"/>
                <a:lumMod val="102000"/>
                <a:tint val="94000"/>
              </a:schemeClr>
            </a:gs>
            <a:gs pos="50000">
              <a:schemeClr val="accent4">
                <a:hueOff val="-2400097"/>
                <a:satOff val="0"/>
                <a:lumOff val="-20194"/>
                <a:alphaOff val="0"/>
                <a:satMod val="110000"/>
                <a:lumMod val="100000"/>
                <a:shade val="100000"/>
              </a:schemeClr>
            </a:gs>
            <a:gs pos="100000">
              <a:schemeClr val="accent4">
                <a:hueOff val="-2400097"/>
                <a:satOff val="0"/>
                <a:lumOff val="-20194"/>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44000" tIns="83820" rIns="156464" bIns="83820" numCol="1" spcCol="1270" anchor="ctr" anchorCtr="0">
          <a:noAutofit/>
        </a:bodyPr>
        <a:lstStyle/>
        <a:p>
          <a:pPr marL="0" lvl="0" indent="0" algn="ctr" defTabSz="977900">
            <a:lnSpc>
              <a:spcPct val="90000"/>
            </a:lnSpc>
            <a:spcBef>
              <a:spcPct val="0"/>
            </a:spcBef>
            <a:spcAft>
              <a:spcPct val="35000"/>
            </a:spcAft>
            <a:buNone/>
          </a:pPr>
          <a:r>
            <a:rPr lang="hr" sz="2200" b="1" kern="1200" dirty="0">
              <a:effectLst>
                <a:outerShdw blurRad="38100" dist="38100" dir="2700000" algn="tl">
                  <a:srgbClr val="000000">
                    <a:alpha val="43137"/>
                  </a:srgbClr>
                </a:outerShdw>
              </a:effectLst>
            </a:rPr>
            <a:t>Međutim, 2300 dana ostalo je neobjašnjeno (Dn. 8,26-27).</a:t>
          </a:r>
          <a:endParaRPr lang="es-ES" sz="2200" kern="1200" dirty="0">
            <a:effectLst>
              <a:outerShdw blurRad="38100" dist="38100" dir="2700000" algn="tl">
                <a:srgbClr val="000000">
                  <a:alpha val="43137"/>
                </a:srgbClr>
              </a:outerShdw>
            </a:effectLst>
          </a:endParaRPr>
        </a:p>
      </dsp:txBody>
      <dsp:txXfrm rot="10800000">
        <a:off x="218895" y="2224358"/>
        <a:ext cx="9076871" cy="444610"/>
      </dsp:txXfrm>
    </dsp:sp>
    <dsp:sp modelId="{B4D6A3A6-436B-4483-BF6F-EE5B831F0B2C}">
      <dsp:nvSpPr>
        <dsp:cNvPr id="0" name=""/>
        <dsp:cNvSpPr/>
      </dsp:nvSpPr>
      <dsp:spPr>
        <a:xfrm>
          <a:off x="0" y="2224358"/>
          <a:ext cx="444610" cy="444610"/>
        </a:xfrm>
        <a:prstGeom prst="snip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outerShdw blurRad="50800" dist="38100" dir="2700000" algn="tl" rotWithShape="0">
            <a:prstClr val="black">
              <a:alpha val="40000"/>
            </a:prst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C7C4D1-0C6F-435F-96DE-23BF65D73BFA}" type="datetimeFigureOut">
              <a:rPr lang="es-ES" smtClean="0"/>
              <a:t>09/05/2024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A1E1D5-39A3-44FD-90CD-3E8C95A65464}" type="slidenum">
              <a:rPr lang="es-ES" smtClean="0"/>
              <a:t>‹Nº›</a:t>
            </a:fld>
            <a:endParaRPr lang="es-ES"/>
          </a:p>
        </p:txBody>
      </p:sp>
    </p:spTree>
    <p:extLst>
      <p:ext uri="{BB962C8B-B14F-4D97-AF65-F5344CB8AC3E}">
        <p14:creationId xmlns:p14="http://schemas.microsoft.com/office/powerpoint/2010/main" val="3034560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E2A1E1D5-39A3-44FD-90CD-3E8C95A65464}" type="slidenum">
              <a:rPr lang="es-ES" smtClean="0"/>
              <a:t>5</a:t>
            </a:fld>
            <a:endParaRPr lang="es-ES"/>
          </a:p>
        </p:txBody>
      </p:sp>
    </p:spTree>
    <p:extLst>
      <p:ext uri="{BB962C8B-B14F-4D97-AF65-F5344CB8AC3E}">
        <p14:creationId xmlns:p14="http://schemas.microsoft.com/office/powerpoint/2010/main" val="220238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0A378B-33AC-A0C2-2F44-29A6F6900FC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215E5B9-A486-F18B-CCC2-D516639BC3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6555557-3E48-7EB3-5C47-483DF51E7E04}"/>
              </a:ext>
            </a:extLst>
          </p:cNvPr>
          <p:cNvSpPr>
            <a:spLocks noGrp="1"/>
          </p:cNvSpPr>
          <p:nvPr>
            <p:ph type="dt" sz="half" idx="10"/>
          </p:nvPr>
        </p:nvSpPr>
        <p:spPr/>
        <p:txBody>
          <a:bodyPr/>
          <a:lstStyle/>
          <a:p>
            <a:fld id="{F52EF06C-67FE-4029-97EE-76CEF313D63C}" type="datetimeFigureOut">
              <a:rPr lang="es-ES" smtClean="0"/>
              <a:t>09/05/2024</a:t>
            </a:fld>
            <a:endParaRPr lang="es-ES"/>
          </a:p>
        </p:txBody>
      </p:sp>
      <p:sp>
        <p:nvSpPr>
          <p:cNvPr id="5" name="Marcador de pie de página 4">
            <a:extLst>
              <a:ext uri="{FF2B5EF4-FFF2-40B4-BE49-F238E27FC236}">
                <a16:creationId xmlns:a16="http://schemas.microsoft.com/office/drawing/2014/main" id="{E4F721A2-B10C-1B47-4FC4-0FB688282C3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9A0E3F-F9DD-A84E-0B11-D44933E3CFBA}"/>
              </a:ext>
            </a:extLst>
          </p:cNvPr>
          <p:cNvSpPr>
            <a:spLocks noGrp="1"/>
          </p:cNvSpPr>
          <p:nvPr>
            <p:ph type="sldNum" sz="quarter" idx="12"/>
          </p:nvPr>
        </p:nvSpPr>
        <p:spPr/>
        <p:txBody>
          <a:bodyPr/>
          <a:lstStyle/>
          <a:p>
            <a:fld id="{4A961A70-2714-4CE5-A9C8-93570D6FD4BB}" type="slidenum">
              <a:rPr lang="es-ES" smtClean="0"/>
              <a:t>‹Nº›</a:t>
            </a:fld>
            <a:endParaRPr lang="es-ES"/>
          </a:p>
        </p:txBody>
      </p:sp>
    </p:spTree>
    <p:extLst>
      <p:ext uri="{BB962C8B-B14F-4D97-AF65-F5344CB8AC3E}">
        <p14:creationId xmlns:p14="http://schemas.microsoft.com/office/powerpoint/2010/main" val="1151079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033645-1A60-5238-5817-FA49223510D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DDB674B-45F9-D2C5-B5EB-48AB799C276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8839933-6999-0BF0-876A-9CF55BC65459}"/>
              </a:ext>
            </a:extLst>
          </p:cNvPr>
          <p:cNvSpPr>
            <a:spLocks noGrp="1"/>
          </p:cNvSpPr>
          <p:nvPr>
            <p:ph type="dt" sz="half" idx="10"/>
          </p:nvPr>
        </p:nvSpPr>
        <p:spPr/>
        <p:txBody>
          <a:bodyPr/>
          <a:lstStyle/>
          <a:p>
            <a:fld id="{F52EF06C-67FE-4029-97EE-76CEF313D63C}" type="datetimeFigureOut">
              <a:rPr lang="es-ES" smtClean="0"/>
              <a:t>09/05/2024</a:t>
            </a:fld>
            <a:endParaRPr lang="es-ES"/>
          </a:p>
        </p:txBody>
      </p:sp>
      <p:sp>
        <p:nvSpPr>
          <p:cNvPr id="5" name="Marcador de pie de página 4">
            <a:extLst>
              <a:ext uri="{FF2B5EF4-FFF2-40B4-BE49-F238E27FC236}">
                <a16:creationId xmlns:a16="http://schemas.microsoft.com/office/drawing/2014/main" id="{5A2E3B94-F84F-979A-FBB5-263B453C66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BC6436E-F304-CC5E-4F5C-34F28F5325AB}"/>
              </a:ext>
            </a:extLst>
          </p:cNvPr>
          <p:cNvSpPr>
            <a:spLocks noGrp="1"/>
          </p:cNvSpPr>
          <p:nvPr>
            <p:ph type="sldNum" sz="quarter" idx="12"/>
          </p:nvPr>
        </p:nvSpPr>
        <p:spPr/>
        <p:txBody>
          <a:bodyPr/>
          <a:lstStyle/>
          <a:p>
            <a:fld id="{4A961A70-2714-4CE5-A9C8-93570D6FD4BB}" type="slidenum">
              <a:rPr lang="es-ES" smtClean="0"/>
              <a:t>‹Nº›</a:t>
            </a:fld>
            <a:endParaRPr lang="es-ES"/>
          </a:p>
        </p:txBody>
      </p:sp>
    </p:spTree>
    <p:extLst>
      <p:ext uri="{BB962C8B-B14F-4D97-AF65-F5344CB8AC3E}">
        <p14:creationId xmlns:p14="http://schemas.microsoft.com/office/powerpoint/2010/main" val="221664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96BAF397-EB92-6B6C-2AC8-06B57DE0849D}"/>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3DECB1-5098-3494-FF4C-2B4E6C617E04}"/>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62C03E-36A4-1E46-0BD2-B2A0F9ADB4DD}"/>
              </a:ext>
            </a:extLst>
          </p:cNvPr>
          <p:cNvSpPr>
            <a:spLocks noGrp="1"/>
          </p:cNvSpPr>
          <p:nvPr>
            <p:ph type="dt" sz="half" idx="10"/>
          </p:nvPr>
        </p:nvSpPr>
        <p:spPr/>
        <p:txBody>
          <a:bodyPr/>
          <a:lstStyle/>
          <a:p>
            <a:fld id="{F52EF06C-67FE-4029-97EE-76CEF313D63C}" type="datetimeFigureOut">
              <a:rPr lang="es-ES" smtClean="0"/>
              <a:t>09/05/2024</a:t>
            </a:fld>
            <a:endParaRPr lang="es-ES"/>
          </a:p>
        </p:txBody>
      </p:sp>
      <p:sp>
        <p:nvSpPr>
          <p:cNvPr id="5" name="Marcador de pie de página 4">
            <a:extLst>
              <a:ext uri="{FF2B5EF4-FFF2-40B4-BE49-F238E27FC236}">
                <a16:creationId xmlns:a16="http://schemas.microsoft.com/office/drawing/2014/main" id="{9A48084A-CB42-FCB4-9E78-1ECB4A5C423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DB9C49F-A64A-5762-7620-696A11D5FBFD}"/>
              </a:ext>
            </a:extLst>
          </p:cNvPr>
          <p:cNvSpPr>
            <a:spLocks noGrp="1"/>
          </p:cNvSpPr>
          <p:nvPr>
            <p:ph type="sldNum" sz="quarter" idx="12"/>
          </p:nvPr>
        </p:nvSpPr>
        <p:spPr/>
        <p:txBody>
          <a:bodyPr/>
          <a:lstStyle/>
          <a:p>
            <a:fld id="{4A961A70-2714-4CE5-A9C8-93570D6FD4BB}" type="slidenum">
              <a:rPr lang="es-ES" smtClean="0"/>
              <a:t>‹Nº›</a:t>
            </a:fld>
            <a:endParaRPr lang="es-ES"/>
          </a:p>
        </p:txBody>
      </p:sp>
    </p:spTree>
    <p:extLst>
      <p:ext uri="{BB962C8B-B14F-4D97-AF65-F5344CB8AC3E}">
        <p14:creationId xmlns:p14="http://schemas.microsoft.com/office/powerpoint/2010/main" val="1977197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63B650-C665-D13B-A385-B35B8853B61F}"/>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84EB1C1A-7915-9D54-ABB2-3D466E64D5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3E0233F-7362-C71A-9547-DF3DC4D11C3E}"/>
              </a:ext>
            </a:extLst>
          </p:cNvPr>
          <p:cNvSpPr>
            <a:spLocks noGrp="1"/>
          </p:cNvSpPr>
          <p:nvPr>
            <p:ph type="dt" sz="half" idx="10"/>
          </p:nvPr>
        </p:nvSpPr>
        <p:spPr/>
        <p:txBody>
          <a:bodyPr/>
          <a:lstStyle/>
          <a:p>
            <a:fld id="{39B62E05-ADC2-4122-9268-6A08E038518D}" type="datetimeFigureOut">
              <a:rPr lang="es-ES" smtClean="0"/>
              <a:t>09/05/2024</a:t>
            </a:fld>
            <a:endParaRPr lang="es-ES"/>
          </a:p>
        </p:txBody>
      </p:sp>
      <p:sp>
        <p:nvSpPr>
          <p:cNvPr id="5" name="Marcador de pie de página 4">
            <a:extLst>
              <a:ext uri="{FF2B5EF4-FFF2-40B4-BE49-F238E27FC236}">
                <a16:creationId xmlns:a16="http://schemas.microsoft.com/office/drawing/2014/main" id="{F373702E-592A-DF66-F5BD-658C0D8383A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1C32D2C-2898-C240-C486-8531262ADDFB}"/>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58307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406CEB-5850-DE6E-B2AA-235CE8E805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714BC2D-74B0-4C15-5BAE-3EF465F775A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961F36F-2B83-FCDA-34B4-AAD98764B091}"/>
              </a:ext>
            </a:extLst>
          </p:cNvPr>
          <p:cNvSpPr>
            <a:spLocks noGrp="1"/>
          </p:cNvSpPr>
          <p:nvPr>
            <p:ph type="dt" sz="half" idx="10"/>
          </p:nvPr>
        </p:nvSpPr>
        <p:spPr/>
        <p:txBody>
          <a:bodyPr/>
          <a:lstStyle/>
          <a:p>
            <a:fld id="{39B62E05-ADC2-4122-9268-6A08E038518D}" type="datetimeFigureOut">
              <a:rPr lang="es-ES" smtClean="0"/>
              <a:t>09/05/2024</a:t>
            </a:fld>
            <a:endParaRPr lang="es-ES"/>
          </a:p>
        </p:txBody>
      </p:sp>
      <p:sp>
        <p:nvSpPr>
          <p:cNvPr id="5" name="Marcador de pie de página 4">
            <a:extLst>
              <a:ext uri="{FF2B5EF4-FFF2-40B4-BE49-F238E27FC236}">
                <a16:creationId xmlns:a16="http://schemas.microsoft.com/office/drawing/2014/main" id="{896EFED6-60BE-4FB4-A4FC-56C46F6511F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891120A-FEAA-2C73-647F-D38872E04D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281477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48889D-EEDD-E4BA-8870-3856F7B14B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A20167-6B12-A1D7-0CA9-E5C69474D9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21316D8-4FD6-846F-8207-0407F6B231D2}"/>
              </a:ext>
            </a:extLst>
          </p:cNvPr>
          <p:cNvSpPr>
            <a:spLocks noGrp="1"/>
          </p:cNvSpPr>
          <p:nvPr>
            <p:ph type="dt" sz="half" idx="10"/>
          </p:nvPr>
        </p:nvSpPr>
        <p:spPr/>
        <p:txBody>
          <a:bodyPr/>
          <a:lstStyle/>
          <a:p>
            <a:fld id="{39B62E05-ADC2-4122-9268-6A08E038518D}" type="datetimeFigureOut">
              <a:rPr lang="es-ES" smtClean="0"/>
              <a:t>09/05/2024</a:t>
            </a:fld>
            <a:endParaRPr lang="es-ES"/>
          </a:p>
        </p:txBody>
      </p:sp>
      <p:sp>
        <p:nvSpPr>
          <p:cNvPr id="5" name="Marcador de pie de página 4">
            <a:extLst>
              <a:ext uri="{FF2B5EF4-FFF2-40B4-BE49-F238E27FC236}">
                <a16:creationId xmlns:a16="http://schemas.microsoft.com/office/drawing/2014/main" id="{A706CC65-F842-A55A-07E5-01C7D997790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6FE04E-8A0E-D5D2-4F91-477665BEDE03}"/>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846607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24DBFEB-5A1D-4C1A-BB76-AE20E3DF197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FDB0450-48E3-9591-54BB-6BDE7EEBA9C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174A85-453A-A2E5-1D7E-B55D71BCF1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BC00A214-313F-E43F-592E-86CD96EAE69F}"/>
              </a:ext>
            </a:extLst>
          </p:cNvPr>
          <p:cNvSpPr>
            <a:spLocks noGrp="1"/>
          </p:cNvSpPr>
          <p:nvPr>
            <p:ph type="dt" sz="half" idx="10"/>
          </p:nvPr>
        </p:nvSpPr>
        <p:spPr/>
        <p:txBody>
          <a:bodyPr/>
          <a:lstStyle/>
          <a:p>
            <a:fld id="{39B62E05-ADC2-4122-9268-6A08E038518D}" type="datetimeFigureOut">
              <a:rPr lang="es-ES" smtClean="0"/>
              <a:t>09/05/2024</a:t>
            </a:fld>
            <a:endParaRPr lang="es-ES"/>
          </a:p>
        </p:txBody>
      </p:sp>
      <p:sp>
        <p:nvSpPr>
          <p:cNvPr id="6" name="Marcador de pie de página 5">
            <a:extLst>
              <a:ext uri="{FF2B5EF4-FFF2-40B4-BE49-F238E27FC236}">
                <a16:creationId xmlns:a16="http://schemas.microsoft.com/office/drawing/2014/main" id="{A85EFD7E-BBB9-546F-C72B-B99065CB4EA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DF4F6B6-8A05-7A20-3D1E-92FE794193A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4265450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A8CBF1-7372-0612-D972-187F2C99468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B27287-505D-BFD2-D050-53405E916B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6583EB2-BFCA-28D6-B7E0-298244DD517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C04391B3-AA6C-D313-34AB-877D1CED4A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0CA0A21-7B59-5A03-807E-38FB8EBE295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65F1E18-613B-E0D6-7166-2D34452BB847}"/>
              </a:ext>
            </a:extLst>
          </p:cNvPr>
          <p:cNvSpPr>
            <a:spLocks noGrp="1"/>
          </p:cNvSpPr>
          <p:nvPr>
            <p:ph type="dt" sz="half" idx="10"/>
          </p:nvPr>
        </p:nvSpPr>
        <p:spPr/>
        <p:txBody>
          <a:bodyPr/>
          <a:lstStyle/>
          <a:p>
            <a:fld id="{39B62E05-ADC2-4122-9268-6A08E038518D}" type="datetimeFigureOut">
              <a:rPr lang="es-ES" smtClean="0"/>
              <a:t>09/05/2024</a:t>
            </a:fld>
            <a:endParaRPr lang="es-ES"/>
          </a:p>
        </p:txBody>
      </p:sp>
      <p:sp>
        <p:nvSpPr>
          <p:cNvPr id="8" name="Marcador de pie de página 7">
            <a:extLst>
              <a:ext uri="{FF2B5EF4-FFF2-40B4-BE49-F238E27FC236}">
                <a16:creationId xmlns:a16="http://schemas.microsoft.com/office/drawing/2014/main" id="{B1D37D62-E552-FC49-60A9-C4B366DD225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5A87FD5-BA43-C0D2-5681-4FC40BA3DCA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715608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0B421-968E-EB97-EFD3-47816A63B3A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533B6BEA-B549-F20B-A9EC-AD0F8608801B}"/>
              </a:ext>
            </a:extLst>
          </p:cNvPr>
          <p:cNvSpPr>
            <a:spLocks noGrp="1"/>
          </p:cNvSpPr>
          <p:nvPr>
            <p:ph type="dt" sz="half" idx="10"/>
          </p:nvPr>
        </p:nvSpPr>
        <p:spPr/>
        <p:txBody>
          <a:bodyPr/>
          <a:lstStyle/>
          <a:p>
            <a:fld id="{39B62E05-ADC2-4122-9268-6A08E038518D}" type="datetimeFigureOut">
              <a:rPr lang="es-ES" smtClean="0"/>
              <a:t>09/05/2024</a:t>
            </a:fld>
            <a:endParaRPr lang="es-ES"/>
          </a:p>
        </p:txBody>
      </p:sp>
      <p:sp>
        <p:nvSpPr>
          <p:cNvPr id="4" name="Marcador de pie de página 3">
            <a:extLst>
              <a:ext uri="{FF2B5EF4-FFF2-40B4-BE49-F238E27FC236}">
                <a16:creationId xmlns:a16="http://schemas.microsoft.com/office/drawing/2014/main" id="{BDBDDC2B-293D-FC29-AA86-A55242902B78}"/>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6ACDE488-A3FB-62E9-9634-6EB460029CBF}"/>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209519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1DC27CD-8340-154C-75A7-5A6A1A290FFF}"/>
              </a:ext>
            </a:extLst>
          </p:cNvPr>
          <p:cNvSpPr>
            <a:spLocks noGrp="1"/>
          </p:cNvSpPr>
          <p:nvPr>
            <p:ph type="dt" sz="half" idx="10"/>
          </p:nvPr>
        </p:nvSpPr>
        <p:spPr/>
        <p:txBody>
          <a:bodyPr/>
          <a:lstStyle/>
          <a:p>
            <a:fld id="{39B62E05-ADC2-4122-9268-6A08E038518D}" type="datetimeFigureOut">
              <a:rPr lang="es-ES" smtClean="0"/>
              <a:t>09/05/2024</a:t>
            </a:fld>
            <a:endParaRPr lang="es-ES"/>
          </a:p>
        </p:txBody>
      </p:sp>
      <p:sp>
        <p:nvSpPr>
          <p:cNvPr id="3" name="Marcador de pie de página 2">
            <a:extLst>
              <a:ext uri="{FF2B5EF4-FFF2-40B4-BE49-F238E27FC236}">
                <a16:creationId xmlns:a16="http://schemas.microsoft.com/office/drawing/2014/main" id="{37465C90-7210-CB6F-FC49-89FB24B0972C}"/>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630B6B0C-9056-4A1E-205D-185AC0F3A67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33395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396FC7-23B4-4655-56C2-E31694C569B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08ADF9A3-1348-748E-0F05-A638F79D4E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AD122E4-D1CA-5753-703A-3F572449B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77D584B-4F97-FED2-9C9F-850910DBB1FD}"/>
              </a:ext>
            </a:extLst>
          </p:cNvPr>
          <p:cNvSpPr>
            <a:spLocks noGrp="1"/>
          </p:cNvSpPr>
          <p:nvPr>
            <p:ph type="dt" sz="half" idx="10"/>
          </p:nvPr>
        </p:nvSpPr>
        <p:spPr/>
        <p:txBody>
          <a:bodyPr/>
          <a:lstStyle/>
          <a:p>
            <a:fld id="{39B62E05-ADC2-4122-9268-6A08E038518D}" type="datetimeFigureOut">
              <a:rPr lang="es-ES" smtClean="0"/>
              <a:t>09/05/2024</a:t>
            </a:fld>
            <a:endParaRPr lang="es-ES"/>
          </a:p>
        </p:txBody>
      </p:sp>
      <p:sp>
        <p:nvSpPr>
          <p:cNvPr id="6" name="Marcador de pie de página 5">
            <a:extLst>
              <a:ext uri="{FF2B5EF4-FFF2-40B4-BE49-F238E27FC236}">
                <a16:creationId xmlns:a16="http://schemas.microsoft.com/office/drawing/2014/main" id="{734EEA01-1C99-5D49-CA73-ABE873084B3B}"/>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C9FB336-2D6B-EB8C-BC2C-039510875127}"/>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4967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AC07C8-759F-ABF5-2227-1C7E6C9647A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7FF38B7-3965-E662-1FF9-2B8ED17E9A9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30584CF-78DB-4F1D-44E2-DFD1964052D5}"/>
              </a:ext>
            </a:extLst>
          </p:cNvPr>
          <p:cNvSpPr>
            <a:spLocks noGrp="1"/>
          </p:cNvSpPr>
          <p:nvPr>
            <p:ph type="dt" sz="half" idx="10"/>
          </p:nvPr>
        </p:nvSpPr>
        <p:spPr/>
        <p:txBody>
          <a:bodyPr/>
          <a:lstStyle/>
          <a:p>
            <a:fld id="{F52EF06C-67FE-4029-97EE-76CEF313D63C}" type="datetimeFigureOut">
              <a:rPr lang="es-ES" smtClean="0"/>
              <a:t>09/05/2024</a:t>
            </a:fld>
            <a:endParaRPr lang="es-ES"/>
          </a:p>
        </p:txBody>
      </p:sp>
      <p:sp>
        <p:nvSpPr>
          <p:cNvPr id="5" name="Marcador de pie de página 4">
            <a:extLst>
              <a:ext uri="{FF2B5EF4-FFF2-40B4-BE49-F238E27FC236}">
                <a16:creationId xmlns:a16="http://schemas.microsoft.com/office/drawing/2014/main" id="{EDB56311-01B6-F4ED-E1B6-FA191092D97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1F7E133-62AF-D323-1D5C-8A84D29B4D62}"/>
              </a:ext>
            </a:extLst>
          </p:cNvPr>
          <p:cNvSpPr>
            <a:spLocks noGrp="1"/>
          </p:cNvSpPr>
          <p:nvPr>
            <p:ph type="sldNum" sz="quarter" idx="12"/>
          </p:nvPr>
        </p:nvSpPr>
        <p:spPr/>
        <p:txBody>
          <a:bodyPr/>
          <a:lstStyle/>
          <a:p>
            <a:fld id="{4A961A70-2714-4CE5-A9C8-93570D6FD4BB}" type="slidenum">
              <a:rPr lang="es-ES" smtClean="0"/>
              <a:t>‹Nº›</a:t>
            </a:fld>
            <a:endParaRPr lang="es-ES"/>
          </a:p>
        </p:txBody>
      </p:sp>
    </p:spTree>
    <p:extLst>
      <p:ext uri="{BB962C8B-B14F-4D97-AF65-F5344CB8AC3E}">
        <p14:creationId xmlns:p14="http://schemas.microsoft.com/office/powerpoint/2010/main" val="1148767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8D22C6-1272-DDDB-82C0-961AA6BD71A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4333A19-CA63-4DE3-C217-5C13D4B99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453DC67-F502-6BA3-6671-EECFA44DC7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AA5230D-CFE6-E975-3718-CB3FDEE16773}"/>
              </a:ext>
            </a:extLst>
          </p:cNvPr>
          <p:cNvSpPr>
            <a:spLocks noGrp="1"/>
          </p:cNvSpPr>
          <p:nvPr>
            <p:ph type="dt" sz="half" idx="10"/>
          </p:nvPr>
        </p:nvSpPr>
        <p:spPr/>
        <p:txBody>
          <a:bodyPr/>
          <a:lstStyle/>
          <a:p>
            <a:fld id="{39B62E05-ADC2-4122-9268-6A08E038518D}" type="datetimeFigureOut">
              <a:rPr lang="es-ES" smtClean="0"/>
              <a:t>09/05/2024</a:t>
            </a:fld>
            <a:endParaRPr lang="es-ES"/>
          </a:p>
        </p:txBody>
      </p:sp>
      <p:sp>
        <p:nvSpPr>
          <p:cNvPr id="6" name="Marcador de pie de página 5">
            <a:extLst>
              <a:ext uri="{FF2B5EF4-FFF2-40B4-BE49-F238E27FC236}">
                <a16:creationId xmlns:a16="http://schemas.microsoft.com/office/drawing/2014/main" id="{A5A240E5-D140-FEB4-AF2B-674684880EE5}"/>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21EFCDC-F9BD-1785-E634-F1845A0C3D09}"/>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3810482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35ECC0-FF98-E549-2CAD-BB6BA1BB0855}"/>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BB8C720-2A7A-BAAE-C7C7-5F9135B3922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CDFF433-9C4D-087E-74FB-EA52B193E0F8}"/>
              </a:ext>
            </a:extLst>
          </p:cNvPr>
          <p:cNvSpPr>
            <a:spLocks noGrp="1"/>
          </p:cNvSpPr>
          <p:nvPr>
            <p:ph type="dt" sz="half" idx="10"/>
          </p:nvPr>
        </p:nvSpPr>
        <p:spPr/>
        <p:txBody>
          <a:bodyPr/>
          <a:lstStyle/>
          <a:p>
            <a:fld id="{39B62E05-ADC2-4122-9268-6A08E038518D}" type="datetimeFigureOut">
              <a:rPr lang="es-ES" smtClean="0"/>
              <a:t>09/05/2024</a:t>
            </a:fld>
            <a:endParaRPr lang="es-ES"/>
          </a:p>
        </p:txBody>
      </p:sp>
      <p:sp>
        <p:nvSpPr>
          <p:cNvPr id="5" name="Marcador de pie de página 4">
            <a:extLst>
              <a:ext uri="{FF2B5EF4-FFF2-40B4-BE49-F238E27FC236}">
                <a16:creationId xmlns:a16="http://schemas.microsoft.com/office/drawing/2014/main" id="{1AC591A7-9361-17AB-3791-120ABC17E04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6AF8D-4A3B-8061-B868-A8188CB244C5}"/>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240094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E5D95D5-CBB1-6C19-713D-601CDF6B129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B9F206D-10D2-E2AC-0F11-ABFE885F498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456956E-7AE4-C1D9-78F3-9BCF6AE1F686}"/>
              </a:ext>
            </a:extLst>
          </p:cNvPr>
          <p:cNvSpPr>
            <a:spLocks noGrp="1"/>
          </p:cNvSpPr>
          <p:nvPr>
            <p:ph type="dt" sz="half" idx="10"/>
          </p:nvPr>
        </p:nvSpPr>
        <p:spPr/>
        <p:txBody>
          <a:bodyPr/>
          <a:lstStyle/>
          <a:p>
            <a:fld id="{39B62E05-ADC2-4122-9268-6A08E038518D}" type="datetimeFigureOut">
              <a:rPr lang="es-ES" smtClean="0"/>
              <a:t>09/05/2024</a:t>
            </a:fld>
            <a:endParaRPr lang="es-ES"/>
          </a:p>
        </p:txBody>
      </p:sp>
      <p:sp>
        <p:nvSpPr>
          <p:cNvPr id="5" name="Marcador de pie de página 4">
            <a:extLst>
              <a:ext uri="{FF2B5EF4-FFF2-40B4-BE49-F238E27FC236}">
                <a16:creationId xmlns:a16="http://schemas.microsoft.com/office/drawing/2014/main" id="{D99FE203-43A0-EBCB-81E1-12F65CCB0F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317FEEA-2EC3-43FB-1A09-E76D3ED6DC1C}"/>
              </a:ext>
            </a:extLst>
          </p:cNvPr>
          <p:cNvSpPr>
            <a:spLocks noGrp="1"/>
          </p:cNvSpPr>
          <p:nvPr>
            <p:ph type="sldNum" sz="quarter" idx="12"/>
          </p:nvPr>
        </p:nvSpPr>
        <p:spPr/>
        <p:txBody>
          <a:bodyPr/>
          <a:lstStyle/>
          <a:p>
            <a:fld id="{D8279A24-7FEC-48AB-9F00-4A19033EAC4E}" type="slidenum">
              <a:rPr lang="es-ES" smtClean="0"/>
              <a:t>‹Nº›</a:t>
            </a:fld>
            <a:endParaRPr lang="es-ES"/>
          </a:p>
        </p:txBody>
      </p:sp>
    </p:spTree>
    <p:extLst>
      <p:ext uri="{BB962C8B-B14F-4D97-AF65-F5344CB8AC3E}">
        <p14:creationId xmlns:p14="http://schemas.microsoft.com/office/powerpoint/2010/main" val="100474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82176C-044D-C0AF-ACF2-4F39B43ED0D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FB696791-FC87-BE76-3475-9848123D949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61FC1C0-5019-0545-C4A5-F1A4C70C92CC}"/>
              </a:ext>
            </a:extLst>
          </p:cNvPr>
          <p:cNvSpPr>
            <a:spLocks noGrp="1"/>
          </p:cNvSpPr>
          <p:nvPr>
            <p:ph type="dt" sz="half" idx="10"/>
          </p:nvPr>
        </p:nvSpPr>
        <p:spPr/>
        <p:txBody>
          <a:bodyPr/>
          <a:lstStyle/>
          <a:p>
            <a:fld id="{F52EF06C-67FE-4029-97EE-76CEF313D63C}" type="datetimeFigureOut">
              <a:rPr lang="es-ES" smtClean="0"/>
              <a:t>09/05/2024</a:t>
            </a:fld>
            <a:endParaRPr lang="es-ES"/>
          </a:p>
        </p:txBody>
      </p:sp>
      <p:sp>
        <p:nvSpPr>
          <p:cNvPr id="5" name="Marcador de pie de página 4">
            <a:extLst>
              <a:ext uri="{FF2B5EF4-FFF2-40B4-BE49-F238E27FC236}">
                <a16:creationId xmlns:a16="http://schemas.microsoft.com/office/drawing/2014/main" id="{075328A6-C02A-295C-5162-BCB79712DBE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FC3097E-D404-44D1-8693-F587AC62A920}"/>
              </a:ext>
            </a:extLst>
          </p:cNvPr>
          <p:cNvSpPr>
            <a:spLocks noGrp="1"/>
          </p:cNvSpPr>
          <p:nvPr>
            <p:ph type="sldNum" sz="quarter" idx="12"/>
          </p:nvPr>
        </p:nvSpPr>
        <p:spPr/>
        <p:txBody>
          <a:bodyPr/>
          <a:lstStyle/>
          <a:p>
            <a:fld id="{4A961A70-2714-4CE5-A9C8-93570D6FD4BB}" type="slidenum">
              <a:rPr lang="es-ES" smtClean="0"/>
              <a:t>‹Nº›</a:t>
            </a:fld>
            <a:endParaRPr lang="es-ES"/>
          </a:p>
        </p:txBody>
      </p:sp>
    </p:spTree>
    <p:extLst>
      <p:ext uri="{BB962C8B-B14F-4D97-AF65-F5344CB8AC3E}">
        <p14:creationId xmlns:p14="http://schemas.microsoft.com/office/powerpoint/2010/main" val="132749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673448-DCFA-AF61-F63C-616D3F7EAE3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B07E0BB-32D7-BBC4-CF1D-270DDD256CB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0D16FE8-1A63-872F-240F-BC1E34ACA9A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583B779-ED2C-85D1-B372-6364F27E4BE2}"/>
              </a:ext>
            </a:extLst>
          </p:cNvPr>
          <p:cNvSpPr>
            <a:spLocks noGrp="1"/>
          </p:cNvSpPr>
          <p:nvPr>
            <p:ph type="dt" sz="half" idx="10"/>
          </p:nvPr>
        </p:nvSpPr>
        <p:spPr/>
        <p:txBody>
          <a:bodyPr/>
          <a:lstStyle/>
          <a:p>
            <a:fld id="{F52EF06C-67FE-4029-97EE-76CEF313D63C}" type="datetimeFigureOut">
              <a:rPr lang="es-ES" smtClean="0"/>
              <a:t>09/05/2024</a:t>
            </a:fld>
            <a:endParaRPr lang="es-ES"/>
          </a:p>
        </p:txBody>
      </p:sp>
      <p:sp>
        <p:nvSpPr>
          <p:cNvPr id="6" name="Marcador de pie de página 5">
            <a:extLst>
              <a:ext uri="{FF2B5EF4-FFF2-40B4-BE49-F238E27FC236}">
                <a16:creationId xmlns:a16="http://schemas.microsoft.com/office/drawing/2014/main" id="{19952ED8-480C-AEA0-37B1-2A2EE3F6958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9B2F1AF-B27B-65F1-04E9-18D0F0E417D8}"/>
              </a:ext>
            </a:extLst>
          </p:cNvPr>
          <p:cNvSpPr>
            <a:spLocks noGrp="1"/>
          </p:cNvSpPr>
          <p:nvPr>
            <p:ph type="sldNum" sz="quarter" idx="12"/>
          </p:nvPr>
        </p:nvSpPr>
        <p:spPr/>
        <p:txBody>
          <a:bodyPr/>
          <a:lstStyle/>
          <a:p>
            <a:fld id="{4A961A70-2714-4CE5-A9C8-93570D6FD4BB}" type="slidenum">
              <a:rPr lang="es-ES" smtClean="0"/>
              <a:t>‹Nº›</a:t>
            </a:fld>
            <a:endParaRPr lang="es-ES"/>
          </a:p>
        </p:txBody>
      </p:sp>
    </p:spTree>
    <p:extLst>
      <p:ext uri="{BB962C8B-B14F-4D97-AF65-F5344CB8AC3E}">
        <p14:creationId xmlns:p14="http://schemas.microsoft.com/office/powerpoint/2010/main" val="4144611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43FE63-DE2A-062B-895E-194C5F89940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6317831-5E67-6BE7-A83E-1704EF12BD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98F2FDE-537B-9ECF-E9BC-6479D39D460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445EF631-6804-8A0F-C3E4-25FBB23216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053F031-2658-F20A-8C9B-DD9BC559CA2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90760DE-BF4C-CCD5-4946-8D79D3155200}"/>
              </a:ext>
            </a:extLst>
          </p:cNvPr>
          <p:cNvSpPr>
            <a:spLocks noGrp="1"/>
          </p:cNvSpPr>
          <p:nvPr>
            <p:ph type="dt" sz="half" idx="10"/>
          </p:nvPr>
        </p:nvSpPr>
        <p:spPr/>
        <p:txBody>
          <a:bodyPr/>
          <a:lstStyle/>
          <a:p>
            <a:fld id="{F52EF06C-67FE-4029-97EE-76CEF313D63C}" type="datetimeFigureOut">
              <a:rPr lang="es-ES" smtClean="0"/>
              <a:t>09/05/2024</a:t>
            </a:fld>
            <a:endParaRPr lang="es-ES"/>
          </a:p>
        </p:txBody>
      </p:sp>
      <p:sp>
        <p:nvSpPr>
          <p:cNvPr id="8" name="Marcador de pie de página 7">
            <a:extLst>
              <a:ext uri="{FF2B5EF4-FFF2-40B4-BE49-F238E27FC236}">
                <a16:creationId xmlns:a16="http://schemas.microsoft.com/office/drawing/2014/main" id="{5AE264B4-288A-C1B4-EF24-39555ACEAC7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3566BC3E-091E-285D-7648-B8ABE428E142}"/>
              </a:ext>
            </a:extLst>
          </p:cNvPr>
          <p:cNvSpPr>
            <a:spLocks noGrp="1"/>
          </p:cNvSpPr>
          <p:nvPr>
            <p:ph type="sldNum" sz="quarter" idx="12"/>
          </p:nvPr>
        </p:nvSpPr>
        <p:spPr/>
        <p:txBody>
          <a:bodyPr/>
          <a:lstStyle/>
          <a:p>
            <a:fld id="{4A961A70-2714-4CE5-A9C8-93570D6FD4BB}" type="slidenum">
              <a:rPr lang="es-ES" smtClean="0"/>
              <a:t>‹Nº›</a:t>
            </a:fld>
            <a:endParaRPr lang="es-ES"/>
          </a:p>
        </p:txBody>
      </p:sp>
    </p:spTree>
    <p:extLst>
      <p:ext uri="{BB962C8B-B14F-4D97-AF65-F5344CB8AC3E}">
        <p14:creationId xmlns:p14="http://schemas.microsoft.com/office/powerpoint/2010/main" val="4167068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453DB69-9A04-FFF3-FB4B-F63BB52D5C47}"/>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3FF15D3-0DC3-1C1F-7358-CAF36F7D203C}"/>
              </a:ext>
            </a:extLst>
          </p:cNvPr>
          <p:cNvSpPr>
            <a:spLocks noGrp="1"/>
          </p:cNvSpPr>
          <p:nvPr>
            <p:ph type="dt" sz="half" idx="10"/>
          </p:nvPr>
        </p:nvSpPr>
        <p:spPr/>
        <p:txBody>
          <a:bodyPr/>
          <a:lstStyle/>
          <a:p>
            <a:fld id="{F52EF06C-67FE-4029-97EE-76CEF313D63C}" type="datetimeFigureOut">
              <a:rPr lang="es-ES" smtClean="0"/>
              <a:t>09/05/2024</a:t>
            </a:fld>
            <a:endParaRPr lang="es-ES"/>
          </a:p>
        </p:txBody>
      </p:sp>
      <p:sp>
        <p:nvSpPr>
          <p:cNvPr id="4" name="Marcador de pie de página 3">
            <a:extLst>
              <a:ext uri="{FF2B5EF4-FFF2-40B4-BE49-F238E27FC236}">
                <a16:creationId xmlns:a16="http://schemas.microsoft.com/office/drawing/2014/main" id="{838BBBF0-0D00-1C6A-3CDA-CD655EB799E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4A824A48-7689-2497-90CC-9F0DED7C9495}"/>
              </a:ext>
            </a:extLst>
          </p:cNvPr>
          <p:cNvSpPr>
            <a:spLocks noGrp="1"/>
          </p:cNvSpPr>
          <p:nvPr>
            <p:ph type="sldNum" sz="quarter" idx="12"/>
          </p:nvPr>
        </p:nvSpPr>
        <p:spPr/>
        <p:txBody>
          <a:bodyPr/>
          <a:lstStyle/>
          <a:p>
            <a:fld id="{4A961A70-2714-4CE5-A9C8-93570D6FD4BB}" type="slidenum">
              <a:rPr lang="es-ES" smtClean="0"/>
              <a:t>‹Nº›</a:t>
            </a:fld>
            <a:endParaRPr lang="es-ES"/>
          </a:p>
        </p:txBody>
      </p:sp>
    </p:spTree>
    <p:extLst>
      <p:ext uri="{BB962C8B-B14F-4D97-AF65-F5344CB8AC3E}">
        <p14:creationId xmlns:p14="http://schemas.microsoft.com/office/powerpoint/2010/main" val="37524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B02DECC-112F-C04A-2DF2-96A2072BC51E}"/>
              </a:ext>
            </a:extLst>
          </p:cNvPr>
          <p:cNvSpPr>
            <a:spLocks noGrp="1"/>
          </p:cNvSpPr>
          <p:nvPr>
            <p:ph type="dt" sz="half" idx="10"/>
          </p:nvPr>
        </p:nvSpPr>
        <p:spPr/>
        <p:txBody>
          <a:bodyPr/>
          <a:lstStyle/>
          <a:p>
            <a:fld id="{F52EF06C-67FE-4029-97EE-76CEF313D63C}" type="datetimeFigureOut">
              <a:rPr lang="es-ES" smtClean="0"/>
              <a:t>09/05/2024</a:t>
            </a:fld>
            <a:endParaRPr lang="es-ES"/>
          </a:p>
        </p:txBody>
      </p:sp>
      <p:sp>
        <p:nvSpPr>
          <p:cNvPr id="3" name="Marcador de pie de página 2">
            <a:extLst>
              <a:ext uri="{FF2B5EF4-FFF2-40B4-BE49-F238E27FC236}">
                <a16:creationId xmlns:a16="http://schemas.microsoft.com/office/drawing/2014/main" id="{2F889CFA-C4A5-8EAA-F1DD-290F4E8873B6}"/>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9D24F4DB-B46C-63BF-380F-28A87B0FEA3D}"/>
              </a:ext>
            </a:extLst>
          </p:cNvPr>
          <p:cNvSpPr>
            <a:spLocks noGrp="1"/>
          </p:cNvSpPr>
          <p:nvPr>
            <p:ph type="sldNum" sz="quarter" idx="12"/>
          </p:nvPr>
        </p:nvSpPr>
        <p:spPr/>
        <p:txBody>
          <a:bodyPr/>
          <a:lstStyle/>
          <a:p>
            <a:fld id="{4A961A70-2714-4CE5-A9C8-93570D6FD4BB}" type="slidenum">
              <a:rPr lang="es-ES" smtClean="0"/>
              <a:t>‹Nº›</a:t>
            </a:fld>
            <a:endParaRPr lang="es-ES"/>
          </a:p>
        </p:txBody>
      </p:sp>
    </p:spTree>
    <p:extLst>
      <p:ext uri="{BB962C8B-B14F-4D97-AF65-F5344CB8AC3E}">
        <p14:creationId xmlns:p14="http://schemas.microsoft.com/office/powerpoint/2010/main" val="2158153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44AC48-0568-FADB-B29A-5AE5882491B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5FF14FE-9816-143F-20E3-C87350C244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626E285-E1E7-8E5B-CBAF-69A1E0EB6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36DF47F-3BF1-7ADF-ED89-0AD5E201B886}"/>
              </a:ext>
            </a:extLst>
          </p:cNvPr>
          <p:cNvSpPr>
            <a:spLocks noGrp="1"/>
          </p:cNvSpPr>
          <p:nvPr>
            <p:ph type="dt" sz="half" idx="10"/>
          </p:nvPr>
        </p:nvSpPr>
        <p:spPr/>
        <p:txBody>
          <a:bodyPr/>
          <a:lstStyle/>
          <a:p>
            <a:fld id="{F52EF06C-67FE-4029-97EE-76CEF313D63C}" type="datetimeFigureOut">
              <a:rPr lang="es-ES" smtClean="0"/>
              <a:t>09/05/2024</a:t>
            </a:fld>
            <a:endParaRPr lang="es-ES"/>
          </a:p>
        </p:txBody>
      </p:sp>
      <p:sp>
        <p:nvSpPr>
          <p:cNvPr id="6" name="Marcador de pie de página 5">
            <a:extLst>
              <a:ext uri="{FF2B5EF4-FFF2-40B4-BE49-F238E27FC236}">
                <a16:creationId xmlns:a16="http://schemas.microsoft.com/office/drawing/2014/main" id="{F5CBBAFE-D9D7-AB7D-4F06-5911F93A734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0730F76-07BD-75ED-09C9-0D7B4B05D138}"/>
              </a:ext>
            </a:extLst>
          </p:cNvPr>
          <p:cNvSpPr>
            <a:spLocks noGrp="1"/>
          </p:cNvSpPr>
          <p:nvPr>
            <p:ph type="sldNum" sz="quarter" idx="12"/>
          </p:nvPr>
        </p:nvSpPr>
        <p:spPr/>
        <p:txBody>
          <a:bodyPr/>
          <a:lstStyle/>
          <a:p>
            <a:fld id="{4A961A70-2714-4CE5-A9C8-93570D6FD4BB}" type="slidenum">
              <a:rPr lang="es-ES" smtClean="0"/>
              <a:t>‹Nº›</a:t>
            </a:fld>
            <a:endParaRPr lang="es-ES"/>
          </a:p>
        </p:txBody>
      </p:sp>
    </p:spTree>
    <p:extLst>
      <p:ext uri="{BB962C8B-B14F-4D97-AF65-F5344CB8AC3E}">
        <p14:creationId xmlns:p14="http://schemas.microsoft.com/office/powerpoint/2010/main" val="2326071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D7BBA9-61E3-2DDF-25EF-DA87E701E85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BC34D676-C190-528F-8D96-1B8ECD2CBC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7AE43D49-DF33-BBA4-7B56-66B7F9A5B4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4FCF81DD-C4BD-1469-3CE9-B104F0023B15}"/>
              </a:ext>
            </a:extLst>
          </p:cNvPr>
          <p:cNvSpPr>
            <a:spLocks noGrp="1"/>
          </p:cNvSpPr>
          <p:nvPr>
            <p:ph type="dt" sz="half" idx="10"/>
          </p:nvPr>
        </p:nvSpPr>
        <p:spPr/>
        <p:txBody>
          <a:bodyPr/>
          <a:lstStyle/>
          <a:p>
            <a:fld id="{F52EF06C-67FE-4029-97EE-76CEF313D63C}" type="datetimeFigureOut">
              <a:rPr lang="es-ES" smtClean="0"/>
              <a:t>09/05/2024</a:t>
            </a:fld>
            <a:endParaRPr lang="es-ES"/>
          </a:p>
        </p:txBody>
      </p:sp>
      <p:sp>
        <p:nvSpPr>
          <p:cNvPr id="6" name="Marcador de pie de página 5">
            <a:extLst>
              <a:ext uri="{FF2B5EF4-FFF2-40B4-BE49-F238E27FC236}">
                <a16:creationId xmlns:a16="http://schemas.microsoft.com/office/drawing/2014/main" id="{DC5A893B-6C0D-8374-32A9-0AD77C369F6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B240930-7F88-AB42-AF9B-959328928F2C}"/>
              </a:ext>
            </a:extLst>
          </p:cNvPr>
          <p:cNvSpPr>
            <a:spLocks noGrp="1"/>
          </p:cNvSpPr>
          <p:nvPr>
            <p:ph type="sldNum" sz="quarter" idx="12"/>
          </p:nvPr>
        </p:nvSpPr>
        <p:spPr/>
        <p:txBody>
          <a:bodyPr/>
          <a:lstStyle/>
          <a:p>
            <a:fld id="{4A961A70-2714-4CE5-A9C8-93570D6FD4BB}" type="slidenum">
              <a:rPr lang="es-ES" smtClean="0"/>
              <a:t>‹Nº›</a:t>
            </a:fld>
            <a:endParaRPr lang="es-ES"/>
          </a:p>
        </p:txBody>
      </p:sp>
    </p:spTree>
    <p:extLst>
      <p:ext uri="{BB962C8B-B14F-4D97-AF65-F5344CB8AC3E}">
        <p14:creationId xmlns:p14="http://schemas.microsoft.com/office/powerpoint/2010/main" val="180875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1B173EC-B964-E0F0-6BB6-11EF356979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70CCA9A-ACC4-2D7B-1E41-7C8C3AB863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DB0C2CA-AB05-71C4-0BB3-5A69D6EA85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52EF06C-67FE-4029-97EE-76CEF313D63C}" type="datetimeFigureOut">
              <a:rPr lang="es-ES" smtClean="0"/>
              <a:t>09/05/2024</a:t>
            </a:fld>
            <a:endParaRPr lang="es-ES"/>
          </a:p>
        </p:txBody>
      </p:sp>
      <p:sp>
        <p:nvSpPr>
          <p:cNvPr id="5" name="Marcador de pie de página 4">
            <a:extLst>
              <a:ext uri="{FF2B5EF4-FFF2-40B4-BE49-F238E27FC236}">
                <a16:creationId xmlns:a16="http://schemas.microsoft.com/office/drawing/2014/main" id="{105EA4B4-6DCD-F0B6-EF25-78DD3732CB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17ECDE7C-D860-9E79-CD47-0ED2DF0FC0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A961A70-2714-4CE5-A9C8-93570D6FD4BB}" type="slidenum">
              <a:rPr lang="es-ES" smtClean="0"/>
              <a:t>‹Nº›</a:t>
            </a:fld>
            <a:endParaRPr lang="es-ES"/>
          </a:p>
        </p:txBody>
      </p:sp>
    </p:spTree>
    <p:extLst>
      <p:ext uri="{BB962C8B-B14F-4D97-AF65-F5344CB8AC3E}">
        <p14:creationId xmlns:p14="http://schemas.microsoft.com/office/powerpoint/2010/main" val="2456312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A8C5A5D-C097-250F-C412-A066F22281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8EB86F53-0E69-64C8-D38A-0CE4DF0154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72EFC70-42B9-B440-F5BA-8206107C2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9B62E05-ADC2-4122-9268-6A08E038518D}" type="datetimeFigureOut">
              <a:rPr lang="es-ES" smtClean="0"/>
              <a:t>09/05/2024</a:t>
            </a:fld>
            <a:endParaRPr lang="es-ES"/>
          </a:p>
        </p:txBody>
      </p:sp>
      <p:sp>
        <p:nvSpPr>
          <p:cNvPr id="5" name="Marcador de pie de página 4">
            <a:extLst>
              <a:ext uri="{FF2B5EF4-FFF2-40B4-BE49-F238E27FC236}">
                <a16:creationId xmlns:a16="http://schemas.microsoft.com/office/drawing/2014/main" id="{C562F63B-6DDF-4238-57D3-96A0D44BF5A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2CFEBC9-A1F7-84A7-30FE-3B9A352387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8279A24-7FEC-48AB-9F00-4A19033EAC4E}" type="slidenum">
              <a:rPr lang="es-ES" smtClean="0"/>
              <a:t>‹Nº›</a:t>
            </a:fld>
            <a:endParaRPr lang="es-ES"/>
          </a:p>
        </p:txBody>
      </p:sp>
    </p:spTree>
    <p:extLst>
      <p:ext uri="{BB962C8B-B14F-4D97-AF65-F5344CB8AC3E}">
        <p14:creationId xmlns:p14="http://schemas.microsoft.com/office/powerpoint/2010/main" val="2883627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54.jpeg"/><Relationship Id="rId3" Type="http://schemas.microsoft.com/office/2007/relationships/hdphoto" Target="../media/hdphoto6.wdp"/><Relationship Id="rId7" Type="http://schemas.openxmlformats.org/officeDocument/2006/relationships/image" Target="../media/image53.jpeg"/><Relationship Id="rId2" Type="http://schemas.openxmlformats.org/officeDocument/2006/relationships/image" Target="../media/image50.png"/><Relationship Id="rId1" Type="http://schemas.openxmlformats.org/officeDocument/2006/relationships/slideLayout" Target="../slideLayouts/slideLayout7.xml"/><Relationship Id="rId6" Type="http://schemas.microsoft.com/office/2007/relationships/hdphoto" Target="../media/hdphoto7.wdp"/><Relationship Id="rId5" Type="http://schemas.openxmlformats.org/officeDocument/2006/relationships/image" Target="../media/image52.png"/><Relationship Id="rId4" Type="http://schemas.openxmlformats.org/officeDocument/2006/relationships/image" Target="../media/image51.jpeg"/></Relationships>
</file>

<file path=ppt/slides/_rels/slide1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hdphoto" Target="../media/hdphoto4.wdp"/><Relationship Id="rId3" Type="http://schemas.openxmlformats.org/officeDocument/2006/relationships/image" Target="../media/image4.jpeg"/><Relationship Id="rId7" Type="http://schemas.microsoft.com/office/2007/relationships/hdphoto" Target="../media/hdphoto1.wdp"/><Relationship Id="rId12" Type="http://schemas.openxmlformats.org/officeDocument/2006/relationships/image" Target="../media/image10.png"/><Relationship Id="rId2" Type="http://schemas.openxmlformats.org/officeDocument/2006/relationships/image" Target="../media/image3.jpg"/><Relationship Id="rId1" Type="http://schemas.openxmlformats.org/officeDocument/2006/relationships/slideLayout" Target="../slideLayouts/slideLayout7.xml"/><Relationship Id="rId6" Type="http://schemas.openxmlformats.org/officeDocument/2006/relationships/image" Target="../media/image7.png"/><Relationship Id="rId11" Type="http://schemas.microsoft.com/office/2007/relationships/hdphoto" Target="../media/hdphoto3.wdp"/><Relationship Id="rId5" Type="http://schemas.openxmlformats.org/officeDocument/2006/relationships/image" Target="../media/image6.png"/><Relationship Id="rId15" Type="http://schemas.microsoft.com/office/2007/relationships/hdphoto" Target="../media/hdphoto5.wdp"/><Relationship Id="rId10" Type="http://schemas.openxmlformats.org/officeDocument/2006/relationships/image" Target="../media/image9.png"/><Relationship Id="rId4" Type="http://schemas.openxmlformats.org/officeDocument/2006/relationships/image" Target="../media/image5.png"/><Relationship Id="rId9" Type="http://schemas.microsoft.com/office/2007/relationships/hdphoto" Target="../media/hdphoto2.wdp"/><Relationship Id="rId1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4.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0.jpeg"/><Relationship Id="rId4" Type="http://schemas.openxmlformats.org/officeDocument/2006/relationships/diagramData" Target="../diagrams/data1.xml"/><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13" Type="http://schemas.openxmlformats.org/officeDocument/2006/relationships/image" Target="../media/image40.jpeg"/><Relationship Id="rId3" Type="http://schemas.openxmlformats.org/officeDocument/2006/relationships/image" Target="../media/image30.png"/><Relationship Id="rId7" Type="http://schemas.openxmlformats.org/officeDocument/2006/relationships/diagramColors" Target="../diagrams/colors3.xml"/><Relationship Id="rId12" Type="http://schemas.openxmlformats.org/officeDocument/2006/relationships/image" Target="../media/image39.png"/><Relationship Id="rId2" Type="http://schemas.openxmlformats.org/officeDocument/2006/relationships/image" Target="../media/image29.jpg"/><Relationship Id="rId1" Type="http://schemas.openxmlformats.org/officeDocument/2006/relationships/slideLayout" Target="../slideLayouts/slideLayout7.xml"/><Relationship Id="rId6" Type="http://schemas.openxmlformats.org/officeDocument/2006/relationships/diagramQuickStyle" Target="../diagrams/quickStyle3.xml"/><Relationship Id="rId11" Type="http://schemas.openxmlformats.org/officeDocument/2006/relationships/image" Target="../media/image38.jpeg"/><Relationship Id="rId5" Type="http://schemas.openxmlformats.org/officeDocument/2006/relationships/diagramLayout" Target="../diagrams/layout3.xml"/><Relationship Id="rId10" Type="http://schemas.openxmlformats.org/officeDocument/2006/relationships/image" Target="../media/image37.jpeg"/><Relationship Id="rId4" Type="http://schemas.openxmlformats.org/officeDocument/2006/relationships/diagramData" Target="../diagrams/data3.xml"/><Relationship Id="rId9" Type="http://schemas.openxmlformats.org/officeDocument/2006/relationships/image" Target="../media/image36.jpeg"/><Relationship Id="rId14" Type="http://schemas.openxmlformats.org/officeDocument/2006/relationships/image" Target="../media/image41.jpeg"/></Relationships>
</file>

<file path=ppt/slides/_rels/slide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4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D8A5AD3-5E50-E33D-B2BA-3AE0A2DC739E}"/>
              </a:ext>
            </a:extLst>
          </p:cNvPr>
          <p:cNvSpPr txBox="1"/>
          <p:nvPr/>
        </p:nvSpPr>
        <p:spPr>
          <a:xfrm>
            <a:off x="2896829" y="1803604"/>
            <a:ext cx="3588482" cy="1323439"/>
          </a:xfrm>
          <a:prstGeom prst="rect">
            <a:avLst/>
          </a:prstGeom>
          <a:noFill/>
        </p:spPr>
        <p:txBody>
          <a:bodyPr wrap="square" rtlCol="0">
            <a:spAutoFit/>
          </a:bodyPr>
          <a:lstStyle/>
          <a:p>
            <a:pPr algn="ctr"/>
            <a:r>
              <a:rPr lang="hr" sz="4000" b="1" dirty="0">
                <a:ln w="22225">
                  <a:solidFill>
                    <a:schemeClr val="accent6">
                      <a:lumMod val="75000"/>
                    </a:schemeClr>
                  </a:solidFill>
                  <a:prstDash val="solid"/>
                </a:ln>
                <a:solidFill>
                  <a:schemeClr val="accent6">
                    <a:lumMod val="60000"/>
                    <a:lumOff val="40000"/>
                  </a:schemeClr>
                </a:solidFill>
                <a:effectLst>
                  <a:glow rad="127000">
                    <a:srgbClr val="EDFAFF">
                      <a:alpha val="72000"/>
                    </a:srgbClr>
                  </a:glow>
                </a:effectLst>
              </a:rPr>
              <a:t>MOTIVISANI NADOM</a:t>
            </a:r>
          </a:p>
        </p:txBody>
      </p:sp>
      <p:sp>
        <p:nvSpPr>
          <p:cNvPr id="5" name="CuadroTexto 4">
            <a:extLst>
              <a:ext uri="{FF2B5EF4-FFF2-40B4-BE49-F238E27FC236}">
                <a16:creationId xmlns:a16="http://schemas.microsoft.com/office/drawing/2014/main" id="{9401928C-66E1-AE26-EB93-B90F6AADD53D}"/>
              </a:ext>
            </a:extLst>
          </p:cNvPr>
          <p:cNvSpPr txBox="1"/>
          <p:nvPr/>
        </p:nvSpPr>
        <p:spPr>
          <a:xfrm>
            <a:off x="3027730" y="6519446"/>
            <a:ext cx="2474716" cy="338554"/>
          </a:xfrm>
          <a:prstGeom prst="rect">
            <a:avLst/>
          </a:prstGeom>
          <a:noFill/>
        </p:spPr>
        <p:txBody>
          <a:bodyPr wrap="none" rtlCol="0">
            <a:spAutoFit/>
          </a:bodyPr>
          <a:lstStyle/>
          <a:p>
            <a:pPr algn="r"/>
            <a:r>
              <a:rPr lang="hr" sz="1600" b="1" dirty="0">
                <a:solidFill>
                  <a:schemeClr val="bg1"/>
                </a:solidFill>
                <a:effectLst>
                  <a:outerShdw blurRad="38100" dist="38100" dir="2700000" algn="tl">
                    <a:srgbClr val="000000">
                      <a:alpha val="43137"/>
                    </a:srgbClr>
                  </a:outerShdw>
                </a:effectLst>
              </a:rPr>
              <a:t>7. pouka za 18. maj 2024.</a:t>
            </a:r>
          </a:p>
        </p:txBody>
      </p:sp>
    </p:spTree>
    <p:extLst>
      <p:ext uri="{BB962C8B-B14F-4D97-AF65-F5344CB8AC3E}">
        <p14:creationId xmlns:p14="http://schemas.microsoft.com/office/powerpoint/2010/main" val="29533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3" name="Rectángulo 12">
            <a:extLst>
              <a:ext uri="{FF2B5EF4-FFF2-40B4-BE49-F238E27FC236}">
                <a16:creationId xmlns:a16="http://schemas.microsoft.com/office/drawing/2014/main" id="{43790C57-7129-DB1A-CB1B-2BC5A8C225D0}"/>
              </a:ext>
            </a:extLst>
          </p:cNvPr>
          <p:cNvSpPr>
            <a:spLocks noGrp="1" noRot="1" noMove="1" noResize="1" noEditPoints="1" noAdjustHandles="1" noChangeArrowheads="1" noChangeShapeType="1"/>
          </p:cNvSpPr>
          <p:nvPr/>
        </p:nvSpPr>
        <p:spPr>
          <a:xfrm>
            <a:off x="0" y="0"/>
            <a:ext cx="12191996" cy="1580078"/>
          </a:xfrm>
          <a:prstGeom prst="rect">
            <a:avLst/>
          </a:prstGeom>
          <a:blipFill dpi="0" rotWithShape="1">
            <a:blip r:embed="rId4" cstate="hqprint">
              <a:alphaModFix amt="65000"/>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7884BA1-AECE-778F-FEA0-54704E9F9602}"/>
              </a:ext>
            </a:extLst>
          </p:cNvPr>
          <p:cNvSpPr txBox="1"/>
          <p:nvPr/>
        </p:nvSpPr>
        <p:spPr>
          <a:xfrm>
            <a:off x="0" y="0"/>
            <a:ext cx="12191999" cy="769441"/>
          </a:xfrm>
          <a:prstGeom prst="rect">
            <a:avLst/>
          </a:prstGeom>
          <a:noFill/>
        </p:spPr>
        <p:txBody>
          <a:bodyPr wrap="square">
            <a:spAutoFit/>
          </a:bodyPr>
          <a:lstStyle/>
          <a:p>
            <a:pPr algn="ctr"/>
            <a:r>
              <a:rPr lang="hr" sz="4400" b="1" spc="300" dirty="0">
                <a:ln w="15875">
                  <a:solidFill>
                    <a:schemeClr val="accent5"/>
                  </a:solidFill>
                  <a:prstDash val="solid"/>
                </a:ln>
                <a:solidFill>
                  <a:srgbClr val="FFFFFF"/>
                </a:solidFill>
                <a:effectLst>
                  <a:outerShdw blurRad="38100" dist="22860" dir="5400000" algn="tl" rotWithShape="0">
                    <a:srgbClr val="000000">
                      <a:alpha val="30000"/>
                    </a:srgbClr>
                  </a:outerShdw>
                </a:effectLst>
              </a:rPr>
              <a:t>PROROČANSTVO O 2300 DANA</a:t>
            </a:r>
          </a:p>
        </p:txBody>
      </p:sp>
      <p:sp>
        <p:nvSpPr>
          <p:cNvPr id="5" name="CuadroTexto 4">
            <a:extLst>
              <a:ext uri="{FF2B5EF4-FFF2-40B4-BE49-F238E27FC236}">
                <a16:creationId xmlns:a16="http://schemas.microsoft.com/office/drawing/2014/main" id="{E738D194-9C96-FE7E-AC9B-C005780B2871}"/>
              </a:ext>
            </a:extLst>
          </p:cNvPr>
          <p:cNvSpPr txBox="1"/>
          <p:nvPr/>
        </p:nvSpPr>
        <p:spPr>
          <a:xfrm>
            <a:off x="0" y="634563"/>
            <a:ext cx="12191999" cy="954107"/>
          </a:xfrm>
          <a:prstGeom prst="rect">
            <a:avLst/>
          </a:prstGeom>
          <a:noFill/>
        </p:spPr>
        <p:txBody>
          <a:bodyPr wrap="square">
            <a:spAutoFit/>
          </a:bodyPr>
          <a:lstStyle/>
          <a:p>
            <a:pPr algn="ctr"/>
            <a:r>
              <a:rPr lang="sr-Latn-RS" sz="2000" b="1" dirty="0">
                <a:solidFill>
                  <a:schemeClr val="accent4">
                    <a:lumMod val="40000"/>
                    <a:lumOff val="60000"/>
                  </a:schemeClr>
                </a:solidFill>
                <a:effectLst>
                  <a:glow rad="127000">
                    <a:srgbClr val="4A4238"/>
                  </a:glow>
                </a:effectLst>
                <a:latin typeface="Comic Sans MS" panose="030F0702030302020204" pitchFamily="66" charset="0"/>
              </a:rPr>
              <a:t>„A ti, </a:t>
            </a:r>
            <a:r>
              <a:rPr lang="sr-Latn-RS" sz="2000" b="1" dirty="0" err="1">
                <a:solidFill>
                  <a:schemeClr val="accent4">
                    <a:lumMod val="40000"/>
                    <a:lumOff val="60000"/>
                  </a:schemeClr>
                </a:solidFill>
                <a:effectLst>
                  <a:glow rad="127000">
                    <a:srgbClr val="4A4238"/>
                  </a:glow>
                </a:effectLst>
                <a:latin typeface="Comic Sans MS" panose="030F0702030302020204" pitchFamily="66" charset="0"/>
              </a:rPr>
              <a:t>Jezdro</a:t>
            </a:r>
            <a:r>
              <a:rPr lang="sr-Latn-RS" sz="2000" b="1" dirty="0">
                <a:solidFill>
                  <a:schemeClr val="accent4">
                    <a:lumMod val="40000"/>
                    <a:lumOff val="60000"/>
                  </a:schemeClr>
                </a:solidFill>
                <a:effectLst>
                  <a:glow rad="127000">
                    <a:srgbClr val="4A4238"/>
                  </a:glow>
                </a:effectLst>
                <a:latin typeface="Comic Sans MS" panose="030F0702030302020204" pitchFamily="66" charset="0"/>
              </a:rPr>
              <a:t>, po mudrosti Boga svog koja ti je data postavi upravitelje i sudije da sude svemu narodu što je s one strane reke između svih koji znaju zakon Boga tvog, i ko ne zna, učite ga.“ </a:t>
            </a:r>
            <a:r>
              <a:rPr lang="hr" sz="1600" b="1" dirty="0">
                <a:solidFill>
                  <a:schemeClr val="accent4">
                    <a:lumMod val="40000"/>
                    <a:lumOff val="60000"/>
                  </a:schemeClr>
                </a:solidFill>
                <a:effectLst>
                  <a:glow rad="127000">
                    <a:srgbClr val="4A4238"/>
                  </a:glow>
                </a:effectLst>
                <a:latin typeface="Comic Sans MS" panose="030F0702030302020204" pitchFamily="66" charset="0"/>
              </a:rPr>
              <a:t>(Jezdra 7,25)</a:t>
            </a:r>
          </a:p>
        </p:txBody>
      </p:sp>
      <p:sp>
        <p:nvSpPr>
          <p:cNvPr id="6" name="CuadroTexto 5">
            <a:extLst>
              <a:ext uri="{FF2B5EF4-FFF2-40B4-BE49-F238E27FC236}">
                <a16:creationId xmlns:a16="http://schemas.microsoft.com/office/drawing/2014/main" id="{715D93DE-DD09-6BF2-8F10-C7A374CC5004}"/>
              </a:ext>
            </a:extLst>
          </p:cNvPr>
          <p:cNvSpPr txBox="1"/>
          <p:nvPr/>
        </p:nvSpPr>
        <p:spPr>
          <a:xfrm>
            <a:off x="198754" y="3246873"/>
            <a:ext cx="7435760" cy="1785104"/>
          </a:xfrm>
          <a:prstGeom prst="rect">
            <a:avLst/>
          </a:prstGeom>
          <a:noFill/>
        </p:spPr>
        <p:txBody>
          <a:bodyPr wrap="square" rtlCol="0">
            <a:spAutoFit/>
          </a:bodyPr>
          <a:lstStyle/>
          <a:p>
            <a:pPr>
              <a:spcBef>
                <a:spcPts val="600"/>
              </a:spcBef>
            </a:pPr>
            <a:r>
              <a:rPr lang="hr" sz="2200" b="1" dirty="0"/>
              <a:t>Kao što pokazuje proročanstvo o 70 sedmica, Jerusalimu je trebalo 49 godina da bude potpuno ponovno izgrađen, a do dolaska Mesije prošle su još 434 godine (Dn. 9,25). Ova računica smešta Isusovo krštenje u 27. A.D, a kraj 70 sedmica u 34. A.D.</a:t>
            </a:r>
          </a:p>
        </p:txBody>
      </p:sp>
      <p:pic>
        <p:nvPicPr>
          <p:cNvPr id="4" name="Imagen 3" descr="Imagen que contiene Interfaz de usuario gráfica&#10;&#10;Descripción generada automáticamente">
            <a:extLst>
              <a:ext uri="{FF2B5EF4-FFF2-40B4-BE49-F238E27FC236}">
                <a16:creationId xmlns:a16="http://schemas.microsoft.com/office/drawing/2014/main" id="{6639AEAB-8E91-41B8-0EB1-D7411213829A}"/>
              </a:ext>
            </a:extLst>
          </p:cNvPr>
          <p:cNvPicPr>
            <a:picLocks noChangeAspect="1"/>
          </p:cNvPicPr>
          <p:nvPr/>
        </p:nvPicPr>
        <p:blipFill rotWithShape="1">
          <a:blip r:embed="rId5" cstate="hqprint">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a:ext>
            </a:extLst>
          </a:blip>
          <a:srcRect/>
          <a:stretch/>
        </p:blipFill>
        <p:spPr>
          <a:xfrm>
            <a:off x="7711533" y="3368436"/>
            <a:ext cx="4352832" cy="3377803"/>
          </a:xfrm>
          <a:prstGeom prst="round2DiagRect">
            <a:avLst>
              <a:gd name="adj1" fmla="val 5638"/>
              <a:gd name="adj2" fmla="val 3622"/>
            </a:avLst>
          </a:prstGeom>
          <a:ln w="38100" cap="sq">
            <a:solidFill>
              <a:schemeClr val="accent2">
                <a:lumMod val="75000"/>
              </a:schemeClr>
            </a:solidFill>
            <a:miter lim="800000"/>
          </a:ln>
          <a:effectLst>
            <a:outerShdw blurRad="254000" algn="tl" rotWithShape="0">
              <a:srgbClr val="000000">
                <a:alpha val="43000"/>
              </a:srgbClr>
            </a:outerShdw>
          </a:effectLst>
        </p:spPr>
      </p:pic>
      <p:sp>
        <p:nvSpPr>
          <p:cNvPr id="8" name="CuadroTexto 7">
            <a:extLst>
              <a:ext uri="{FF2B5EF4-FFF2-40B4-BE49-F238E27FC236}">
                <a16:creationId xmlns:a16="http://schemas.microsoft.com/office/drawing/2014/main" id="{A859C177-557B-F2E6-58AD-890236E446C4}"/>
              </a:ext>
            </a:extLst>
          </p:cNvPr>
          <p:cNvSpPr txBox="1"/>
          <p:nvPr/>
        </p:nvSpPr>
        <p:spPr>
          <a:xfrm>
            <a:off x="4866640" y="1650226"/>
            <a:ext cx="7325356" cy="1446550"/>
          </a:xfrm>
          <a:prstGeom prst="rect">
            <a:avLst/>
          </a:prstGeom>
          <a:noFill/>
        </p:spPr>
        <p:txBody>
          <a:bodyPr wrap="square">
            <a:spAutoFit/>
          </a:bodyPr>
          <a:lstStyle/>
          <a:p>
            <a:pPr>
              <a:spcBef>
                <a:spcPts val="600"/>
              </a:spcBef>
            </a:pPr>
            <a:r>
              <a:rPr lang="hr" sz="2200" b="1" dirty="0"/>
              <a:t>U sedmoj godini Artakserksa, cara Persije, izdata je naredba da Jezdra ode u Jerusalim kojom ima dovoljnu političku autonomiju da dovrši obnovu grada (</a:t>
            </a:r>
            <a:r>
              <a:rPr lang="sr-Latn-RS" sz="2200" b="1" dirty="0" err="1"/>
              <a:t>Jezdra</a:t>
            </a:r>
            <a:r>
              <a:rPr lang="hr" sz="2200" b="1" dirty="0"/>
              <a:t> 7,7. 11-14. 20-21. 24-25). Bilo je to 457. godine B.C.</a:t>
            </a:r>
          </a:p>
        </p:txBody>
      </p:sp>
      <p:pic>
        <p:nvPicPr>
          <p:cNvPr id="10" name="Imagen 9" descr="Un grupo de personas disfrazadas&#10;&#10;Descripción generada automáticamente con confianza media">
            <a:extLst>
              <a:ext uri="{FF2B5EF4-FFF2-40B4-BE49-F238E27FC236}">
                <a16:creationId xmlns:a16="http://schemas.microsoft.com/office/drawing/2014/main" id="{F1CC6971-2AAF-A9DF-EB86-5C5A2B4F2CF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03834" y="1695567"/>
            <a:ext cx="1596509" cy="1506935"/>
          </a:xfrm>
          <a:prstGeom prst="round2DiagRect">
            <a:avLst>
              <a:gd name="adj1" fmla="val 16667"/>
              <a:gd name="adj2" fmla="val 0"/>
            </a:avLst>
          </a:prstGeom>
          <a:ln w="38100" cap="sq">
            <a:solidFill>
              <a:schemeClr val="accent5"/>
            </a:solidFill>
            <a:miter lim="800000"/>
          </a:ln>
          <a:effectLst>
            <a:outerShdw blurRad="254000" algn="tl" rotWithShape="0">
              <a:srgbClr val="000000">
                <a:alpha val="43000"/>
              </a:srgbClr>
            </a:outerShdw>
          </a:effectLst>
        </p:spPr>
      </p:pic>
      <p:pic>
        <p:nvPicPr>
          <p:cNvPr id="12" name="Imagen 11" descr="Pintura de una persona con un turbante en la cabeza&#10;&#10;Descripción generada automáticamente con confianza baja">
            <a:extLst>
              <a:ext uri="{FF2B5EF4-FFF2-40B4-BE49-F238E27FC236}">
                <a16:creationId xmlns:a16="http://schemas.microsoft.com/office/drawing/2014/main" id="{09D36032-6939-9F48-5CB1-B592AE168E41}"/>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963421" y="1671518"/>
            <a:ext cx="2730499" cy="1530985"/>
          </a:xfrm>
          <a:prstGeom prst="round2DiagRect">
            <a:avLst>
              <a:gd name="adj1" fmla="val 0"/>
              <a:gd name="adj2" fmla="val 11945"/>
            </a:avLst>
          </a:prstGeom>
          <a:ln w="38100" cap="sq">
            <a:solidFill>
              <a:schemeClr val="accent5"/>
            </a:solidFill>
            <a:miter lim="800000"/>
          </a:ln>
          <a:effectLst>
            <a:outerShdw blurRad="254000" algn="tl" rotWithShape="0">
              <a:srgbClr val="000000">
                <a:alpha val="43000"/>
              </a:srgbClr>
            </a:outerShdw>
          </a:effectLst>
        </p:spPr>
      </p:pic>
      <p:sp>
        <p:nvSpPr>
          <p:cNvPr id="7" name="CuadroTexto 6">
            <a:extLst>
              <a:ext uri="{FF2B5EF4-FFF2-40B4-BE49-F238E27FC236}">
                <a16:creationId xmlns:a16="http://schemas.microsoft.com/office/drawing/2014/main" id="{C38EAD77-FDD1-7EB0-C379-6C4AE01DBA05}"/>
              </a:ext>
            </a:extLst>
          </p:cNvPr>
          <p:cNvSpPr txBox="1"/>
          <p:nvPr/>
        </p:nvSpPr>
        <p:spPr>
          <a:xfrm>
            <a:off x="127635" y="5750004"/>
            <a:ext cx="6772276" cy="1107996"/>
          </a:xfrm>
          <a:prstGeom prst="rect">
            <a:avLst/>
          </a:prstGeom>
          <a:noFill/>
        </p:spPr>
        <p:txBody>
          <a:bodyPr wrap="square">
            <a:spAutoFit/>
          </a:bodyPr>
          <a:lstStyle/>
          <a:p>
            <a:pPr>
              <a:spcBef>
                <a:spcPts val="600"/>
              </a:spcBef>
            </a:pPr>
            <a:r>
              <a:rPr lang="hr" sz="2200" b="1" dirty="0"/>
              <a:t>Nakon što je otkriveno da nije uzeto u obzir da u kalendaru ne postoji ‘nulta’ godina, izračunato je da će Isus doći 1844. godine.</a:t>
            </a:r>
          </a:p>
        </p:txBody>
      </p:sp>
      <p:sp>
        <p:nvSpPr>
          <p:cNvPr id="11" name="CuadroTexto 10">
            <a:extLst>
              <a:ext uri="{FF2B5EF4-FFF2-40B4-BE49-F238E27FC236}">
                <a16:creationId xmlns:a16="http://schemas.microsoft.com/office/drawing/2014/main" id="{C9847AED-246C-24E0-10BA-1C14BA138343}"/>
              </a:ext>
            </a:extLst>
          </p:cNvPr>
          <p:cNvSpPr txBox="1"/>
          <p:nvPr/>
        </p:nvSpPr>
        <p:spPr>
          <a:xfrm>
            <a:off x="127635" y="4954749"/>
            <a:ext cx="7753622" cy="769441"/>
          </a:xfrm>
          <a:prstGeom prst="rect">
            <a:avLst/>
          </a:prstGeom>
          <a:noFill/>
        </p:spPr>
        <p:txBody>
          <a:bodyPr wrap="square">
            <a:spAutoFit/>
          </a:bodyPr>
          <a:lstStyle/>
          <a:p>
            <a:pPr>
              <a:spcBef>
                <a:spcPts val="600"/>
              </a:spcBef>
            </a:pPr>
            <a:r>
              <a:rPr lang="hr" sz="2200" b="1" dirty="0"/>
              <a:t>Sastavljajući delove proročkog kalendara, Miler je zaključio da će se drugi Isusov dolazak dogoditi tokom 1843. godine.</a:t>
            </a:r>
          </a:p>
        </p:txBody>
      </p:sp>
    </p:spTree>
    <p:extLst>
      <p:ext uri="{BB962C8B-B14F-4D97-AF65-F5344CB8AC3E}">
        <p14:creationId xmlns:p14="http://schemas.microsoft.com/office/powerpoint/2010/main" val="1843956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3"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strips(upRight)">
                                      <p:cBhvr>
                                        <p:cTn id="21" dur="500"/>
                                        <p:tgtEl>
                                          <p:spTgt spid="10"/>
                                        </p:tgtEl>
                                      </p:cBhvr>
                                    </p:animEffect>
                                  </p:childTnLst>
                                </p:cTn>
                              </p:par>
                            </p:childTnLst>
                          </p:cTn>
                        </p:par>
                        <p:par>
                          <p:cTn id="22" fill="hold">
                            <p:stCondLst>
                              <p:cond delay="500"/>
                            </p:stCondLst>
                            <p:childTnLst>
                              <p:par>
                                <p:cTn id="23" presetID="18" presetClass="entr" presetSubtype="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strips(downRight)">
                                      <p:cBhvr>
                                        <p:cTn id="25" dur="500"/>
                                        <p:tgtEl>
                                          <p:spTgt spid="12"/>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left)">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heel(1)">
                                      <p:cBhvr>
                                        <p:cTn id="39" dur="1000"/>
                                        <p:tgtEl>
                                          <p:spTgt spid="4"/>
                                        </p:tgtEl>
                                      </p:cBhvr>
                                    </p:animEffect>
                                  </p:childTnLst>
                                </p:cTn>
                              </p:par>
                            </p:childTnLst>
                          </p:cTn>
                        </p:par>
                        <p:par>
                          <p:cTn id="40" fill="hold">
                            <p:stCondLst>
                              <p:cond delay="10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left)">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E2326"/>
        </a:solidFill>
        <a:effectLst/>
      </p:bgPr>
    </p:bg>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95E915A6-35C3-E73F-BB98-743BE3A938C8}"/>
              </a:ext>
            </a:extLst>
          </p:cNvPr>
          <p:cNvSpPr>
            <a:spLocks noGrp="1" noRot="1" noMove="1" noResize="1" noEditPoints="1" noAdjustHandles="1" noChangeArrowheads="1" noChangeShapeType="1"/>
          </p:cNvSpPr>
          <p:nvPr/>
        </p:nvSpPr>
        <p:spPr>
          <a:xfrm>
            <a:off x="0" y="0"/>
            <a:ext cx="12191996" cy="1075256"/>
          </a:xfrm>
          <a:prstGeom prst="rect">
            <a:avLst/>
          </a:prstGeom>
          <a:blipFill dpi="0" rotWithShape="1">
            <a:blip r:embed="rId2" cstate="hqprint">
              <a:alphaModFix amt="65000"/>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E738D194-9C96-FE7E-AC9B-C005780B2871}"/>
              </a:ext>
            </a:extLst>
          </p:cNvPr>
          <p:cNvSpPr txBox="1"/>
          <p:nvPr/>
        </p:nvSpPr>
        <p:spPr>
          <a:xfrm>
            <a:off x="295274" y="656748"/>
            <a:ext cx="11601449" cy="400110"/>
          </a:xfrm>
          <a:prstGeom prst="rect">
            <a:avLst/>
          </a:prstGeom>
          <a:noFill/>
        </p:spPr>
        <p:txBody>
          <a:bodyPr wrap="square">
            <a:spAutoFit/>
          </a:bodyPr>
          <a:lstStyle>
            <a:defPPr>
              <a:defRPr lang="es-ES"/>
            </a:defPPr>
            <a:lvl1pPr algn="ctr">
              <a:defRPr b="1">
                <a:solidFill>
                  <a:schemeClr val="accent4">
                    <a:lumMod val="40000"/>
                    <a:lumOff val="60000"/>
                  </a:schemeClr>
                </a:solidFill>
                <a:effectLst>
                  <a:glow rad="127000">
                    <a:srgbClr val="4A4238"/>
                  </a:glow>
                </a:effectLst>
                <a:latin typeface="Comic Sans MS" panose="030F0702030302020204" pitchFamily="66" charset="0"/>
              </a:defRPr>
            </a:lvl1pPr>
          </a:lstStyle>
          <a:p>
            <a:r>
              <a:rPr lang="sr-Latn-RS" sz="2000" dirty="0">
                <a:solidFill>
                  <a:schemeClr val="bg2"/>
                </a:solidFill>
              </a:rPr>
              <a:t>„Sedamdeset je sedmica odsečeno za tvoj narod i tvoj sveti grad.“ </a:t>
            </a:r>
            <a:r>
              <a:rPr lang="sr-Latn-RS" sz="1600" dirty="0">
                <a:solidFill>
                  <a:schemeClr val="bg2"/>
                </a:solidFill>
              </a:rPr>
              <a:t>(Danilo 9,24. </a:t>
            </a:r>
            <a:r>
              <a:rPr lang="sr-Latn-RS" sz="1200" dirty="0">
                <a:solidFill>
                  <a:schemeClr val="bg2"/>
                </a:solidFill>
              </a:rPr>
              <a:t>RV2000</a:t>
            </a:r>
            <a:r>
              <a:rPr lang="sr-Latn-RS" sz="1600" dirty="0">
                <a:solidFill>
                  <a:schemeClr val="bg2"/>
                </a:solidFill>
              </a:rPr>
              <a:t>)</a:t>
            </a:r>
            <a:endParaRPr lang="sr-Latn-RS" sz="2000" dirty="0">
              <a:solidFill>
                <a:schemeClr val="bg2"/>
              </a:solidFill>
            </a:endParaRPr>
          </a:p>
        </p:txBody>
      </p:sp>
      <p:grpSp>
        <p:nvGrpSpPr>
          <p:cNvPr id="2" name="Grupo 1">
            <a:extLst>
              <a:ext uri="{FF2B5EF4-FFF2-40B4-BE49-F238E27FC236}">
                <a16:creationId xmlns:a16="http://schemas.microsoft.com/office/drawing/2014/main" id="{8CFBA480-135D-73BD-8277-C3D186D97ECF}"/>
              </a:ext>
            </a:extLst>
          </p:cNvPr>
          <p:cNvGrpSpPr>
            <a:grpSpLocks noGrp="1" noUngrp="1" noRot="1" noMove="1" noResize="1"/>
          </p:cNvGrpSpPr>
          <p:nvPr/>
        </p:nvGrpSpPr>
        <p:grpSpPr>
          <a:xfrm>
            <a:off x="552948" y="1123950"/>
            <a:ext cx="11091772" cy="5544917"/>
            <a:chOff x="-4355" y="801988"/>
            <a:chExt cx="9144000" cy="4571201"/>
          </a:xfrm>
        </p:grpSpPr>
        <p:grpSp>
          <p:nvGrpSpPr>
            <p:cNvPr id="4" name="Grupo 3">
              <a:extLst>
                <a:ext uri="{FF2B5EF4-FFF2-40B4-BE49-F238E27FC236}">
                  <a16:creationId xmlns:a16="http://schemas.microsoft.com/office/drawing/2014/main" id="{C445088E-68DC-C711-1BD6-518CBBE655D5}"/>
                </a:ext>
              </a:extLst>
            </p:cNvPr>
            <p:cNvGrpSpPr>
              <a:grpSpLocks noGrp="1" noUngrp="1" noRot="1" noMove="1" noResize="1"/>
            </p:cNvGrpSpPr>
            <p:nvPr/>
          </p:nvGrpSpPr>
          <p:grpSpPr>
            <a:xfrm>
              <a:off x="-2759" y="801988"/>
              <a:ext cx="9142404" cy="4571201"/>
              <a:chOff x="-2759" y="688771"/>
              <a:chExt cx="9142404" cy="4571201"/>
            </a:xfrm>
          </p:grpSpPr>
          <p:pic>
            <p:nvPicPr>
              <p:cNvPr id="8" name="Imagen 7">
                <a:extLst>
                  <a:ext uri="{FF2B5EF4-FFF2-40B4-BE49-F238E27FC236}">
                    <a16:creationId xmlns:a16="http://schemas.microsoft.com/office/drawing/2014/main" id="{63FC552E-CE87-1FBA-98EB-941454FC0060}"/>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2759" y="688771"/>
                <a:ext cx="9142403" cy="4571201"/>
              </a:xfrm>
              <a:prstGeom prst="rect">
                <a:avLst/>
              </a:prstGeom>
            </p:spPr>
          </p:pic>
          <p:sp>
            <p:nvSpPr>
              <p:cNvPr id="9" name="Rectángulo 8">
                <a:extLst>
                  <a:ext uri="{FF2B5EF4-FFF2-40B4-BE49-F238E27FC236}">
                    <a16:creationId xmlns:a16="http://schemas.microsoft.com/office/drawing/2014/main" id="{84B76C4F-433F-40D9-1BD5-3932B1A35FD6}"/>
                  </a:ext>
                </a:extLst>
              </p:cNvPr>
              <p:cNvSpPr>
                <a:spLocks noGrp="1" noRot="1" noMove="1" noResize="1" noEditPoints="1" noAdjustHandles="1" noChangeArrowheads="1" noChangeShapeType="1"/>
              </p:cNvSpPr>
              <p:nvPr/>
            </p:nvSpPr>
            <p:spPr>
              <a:xfrm>
                <a:off x="4357" y="872590"/>
                <a:ext cx="9135288" cy="355221"/>
              </a:xfrm>
              <a:prstGeom prst="rect">
                <a:avLst/>
              </a:prstGeom>
            </p:spPr>
            <p:txBody>
              <a:bodyPr wrap="square">
                <a:spAutoFit/>
              </a:bodyPr>
              <a:lstStyle/>
              <a:p>
                <a:pPr algn="ctr"/>
                <a:r>
                  <a:rPr lang="sr-Latn-RS" sz="2200" b="1" dirty="0">
                    <a:latin typeface="Comic Sans MS" panose="030F0702030302020204" pitchFamily="66" charset="0"/>
                  </a:rPr>
                  <a:t>„Do dve hiljade i tri stotine večeri i jutara; tada će svetište biti očišćeno.“</a:t>
                </a:r>
              </a:p>
            </p:txBody>
          </p:sp>
        </p:grpSp>
        <p:sp>
          <p:nvSpPr>
            <p:cNvPr id="7" name="CuadroTexto 6">
              <a:extLst>
                <a:ext uri="{FF2B5EF4-FFF2-40B4-BE49-F238E27FC236}">
                  <a16:creationId xmlns:a16="http://schemas.microsoft.com/office/drawing/2014/main" id="{1B8EF1A6-8EB3-5DDD-99A3-B7DE5BA9C000}"/>
                </a:ext>
              </a:extLst>
            </p:cNvPr>
            <p:cNvSpPr txBox="1">
              <a:spLocks noGrp="1" noRot="1" noMove="1" noResize="1" noEditPoints="1" noAdjustHandles="1" noChangeArrowheads="1" noChangeShapeType="1"/>
            </p:cNvSpPr>
            <p:nvPr/>
          </p:nvSpPr>
          <p:spPr>
            <a:xfrm>
              <a:off x="-4355" y="2769326"/>
              <a:ext cx="9143999" cy="380594"/>
            </a:xfrm>
            <a:prstGeom prst="rect">
              <a:avLst/>
            </a:prstGeom>
            <a:noFill/>
          </p:spPr>
          <p:txBody>
            <a:bodyPr wrap="square" rtlCol="0">
              <a:spAutoFit/>
            </a:bodyPr>
            <a:lstStyle/>
            <a:p>
              <a:pPr algn="ctr"/>
              <a:r>
                <a:rPr lang="sr-Latn-RS" sz="2400" b="1" dirty="0">
                  <a:solidFill>
                    <a:schemeClr val="bg1"/>
                  </a:solidFill>
                  <a:effectLst>
                    <a:outerShdw blurRad="38100" dist="38100" dir="2700000" algn="tl">
                      <a:srgbClr val="000000">
                        <a:alpha val="43137"/>
                      </a:srgbClr>
                    </a:outerShdw>
                  </a:effectLst>
                </a:rPr>
                <a:t>2300 godina</a:t>
              </a:r>
            </a:p>
          </p:txBody>
        </p:sp>
      </p:grpSp>
      <p:sp>
        <p:nvSpPr>
          <p:cNvPr id="10" name="CuadroTexto 9">
            <a:extLst>
              <a:ext uri="{FF2B5EF4-FFF2-40B4-BE49-F238E27FC236}">
                <a16:creationId xmlns:a16="http://schemas.microsoft.com/office/drawing/2014/main" id="{21644B79-23DF-523E-B6E1-115A5247230B}"/>
              </a:ext>
            </a:extLst>
          </p:cNvPr>
          <p:cNvSpPr txBox="1"/>
          <p:nvPr/>
        </p:nvSpPr>
        <p:spPr>
          <a:xfrm>
            <a:off x="854269" y="4777454"/>
            <a:ext cx="1177841" cy="369332"/>
          </a:xfrm>
          <a:prstGeom prst="rect">
            <a:avLst/>
          </a:prstGeom>
          <a:noFill/>
        </p:spPr>
        <p:txBody>
          <a:bodyPr wrap="square" rtlCol="0">
            <a:spAutoFit/>
          </a:bodyPr>
          <a:lstStyle/>
          <a:p>
            <a:pPr algn="ctr"/>
            <a:r>
              <a:rPr lang="sr-Latn-RS" b="1" dirty="0">
                <a:solidFill>
                  <a:srgbClr val="FFFF99"/>
                </a:solidFill>
                <a:effectLst>
                  <a:outerShdw blurRad="38100" dist="38100" dir="2700000" algn="tl">
                    <a:srgbClr val="000000">
                      <a:alpha val="43137"/>
                    </a:srgbClr>
                  </a:outerShdw>
                </a:effectLst>
              </a:rPr>
              <a:t>457. B.C.</a:t>
            </a:r>
          </a:p>
        </p:txBody>
      </p:sp>
      <p:sp>
        <p:nvSpPr>
          <p:cNvPr id="11" name="CuadroTexto 10">
            <a:extLst>
              <a:ext uri="{FF2B5EF4-FFF2-40B4-BE49-F238E27FC236}">
                <a16:creationId xmlns:a16="http://schemas.microsoft.com/office/drawing/2014/main" id="{BAE27978-97D4-2EF5-482F-06260639AABF}"/>
              </a:ext>
            </a:extLst>
          </p:cNvPr>
          <p:cNvSpPr txBox="1"/>
          <p:nvPr/>
        </p:nvSpPr>
        <p:spPr>
          <a:xfrm>
            <a:off x="726871" y="5269923"/>
            <a:ext cx="1419539" cy="923330"/>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sr-Latn-RS" dirty="0" err="1"/>
              <a:t>Artakserksova</a:t>
            </a:r>
            <a:r>
              <a:rPr lang="sr-Latn-RS" dirty="0"/>
              <a:t> naredba</a:t>
            </a:r>
          </a:p>
        </p:txBody>
      </p:sp>
      <p:sp>
        <p:nvSpPr>
          <p:cNvPr id="12" name="CuadroTexto 11">
            <a:extLst>
              <a:ext uri="{FF2B5EF4-FFF2-40B4-BE49-F238E27FC236}">
                <a16:creationId xmlns:a16="http://schemas.microsoft.com/office/drawing/2014/main" id="{CBE29E10-7969-F9EB-A240-96A2811558CC}"/>
              </a:ext>
            </a:extLst>
          </p:cNvPr>
          <p:cNvSpPr txBox="1"/>
          <p:nvPr/>
        </p:nvSpPr>
        <p:spPr>
          <a:xfrm>
            <a:off x="10177072" y="4806660"/>
            <a:ext cx="1298202" cy="369332"/>
          </a:xfrm>
          <a:prstGeom prst="rect">
            <a:avLst/>
          </a:prstGeom>
          <a:noFill/>
        </p:spPr>
        <p:txBody>
          <a:bodyPr wrap="square" rtlCol="0">
            <a:spAutoFit/>
          </a:bodyPr>
          <a:lstStyle/>
          <a:p>
            <a:pPr algn="ctr"/>
            <a:r>
              <a:rPr lang="sr-Latn-RS" b="1" dirty="0">
                <a:solidFill>
                  <a:srgbClr val="FFFF99"/>
                </a:solidFill>
                <a:effectLst>
                  <a:outerShdw blurRad="38100" dist="38100" dir="2700000" algn="tl">
                    <a:srgbClr val="000000">
                      <a:alpha val="43137"/>
                    </a:srgbClr>
                  </a:outerShdw>
                </a:effectLst>
              </a:rPr>
              <a:t>1844.  A.D.</a:t>
            </a:r>
          </a:p>
        </p:txBody>
      </p:sp>
      <p:sp>
        <p:nvSpPr>
          <p:cNvPr id="13" name="CuadroTexto 12">
            <a:extLst>
              <a:ext uri="{FF2B5EF4-FFF2-40B4-BE49-F238E27FC236}">
                <a16:creationId xmlns:a16="http://schemas.microsoft.com/office/drawing/2014/main" id="{88261A36-5714-DD19-5C54-6ED55AA7831A}"/>
              </a:ext>
            </a:extLst>
          </p:cNvPr>
          <p:cNvSpPr txBox="1"/>
          <p:nvPr/>
        </p:nvSpPr>
        <p:spPr>
          <a:xfrm>
            <a:off x="10045442" y="5277922"/>
            <a:ext cx="1528335" cy="646331"/>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sr-Latn-RS" dirty="0"/>
              <a:t>Očišćenje svetišta​</a:t>
            </a:r>
          </a:p>
        </p:txBody>
      </p:sp>
      <p:sp>
        <p:nvSpPr>
          <p:cNvPr id="14" name="CuadroTexto 13">
            <a:extLst>
              <a:ext uri="{FF2B5EF4-FFF2-40B4-BE49-F238E27FC236}">
                <a16:creationId xmlns:a16="http://schemas.microsoft.com/office/drawing/2014/main" id="{868EAB8A-A9DE-28E8-8C98-548EE669B859}"/>
              </a:ext>
            </a:extLst>
          </p:cNvPr>
          <p:cNvSpPr txBox="1"/>
          <p:nvPr/>
        </p:nvSpPr>
        <p:spPr>
          <a:xfrm>
            <a:off x="2127360" y="4771948"/>
            <a:ext cx="1112032" cy="369332"/>
          </a:xfrm>
          <a:prstGeom prst="rect">
            <a:avLst/>
          </a:prstGeom>
          <a:noFill/>
        </p:spPr>
        <p:txBody>
          <a:bodyPr wrap="square" rtlCol="0">
            <a:spAutoFit/>
          </a:bodyPr>
          <a:lstStyle/>
          <a:p>
            <a:pPr algn="ctr"/>
            <a:r>
              <a:rPr lang="sr-Latn-RS" b="1" dirty="0">
                <a:solidFill>
                  <a:srgbClr val="FFFF99"/>
                </a:solidFill>
                <a:effectLst>
                  <a:outerShdw blurRad="38100" dist="38100" dir="2700000" algn="tl">
                    <a:srgbClr val="000000">
                      <a:alpha val="43137"/>
                    </a:srgbClr>
                  </a:outerShdw>
                </a:effectLst>
              </a:rPr>
              <a:t>408. B.C.</a:t>
            </a:r>
          </a:p>
        </p:txBody>
      </p:sp>
      <p:sp>
        <p:nvSpPr>
          <p:cNvPr id="15" name="CuadroTexto 14">
            <a:extLst>
              <a:ext uri="{FF2B5EF4-FFF2-40B4-BE49-F238E27FC236}">
                <a16:creationId xmlns:a16="http://schemas.microsoft.com/office/drawing/2014/main" id="{147EF855-3B7B-4E83-E805-867913534762}"/>
              </a:ext>
            </a:extLst>
          </p:cNvPr>
          <p:cNvSpPr txBox="1"/>
          <p:nvPr/>
        </p:nvSpPr>
        <p:spPr>
          <a:xfrm>
            <a:off x="1900669" y="5242892"/>
            <a:ext cx="1490744" cy="369332"/>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sr-Latn-RS" dirty="0"/>
              <a:t>Obnovljeno</a:t>
            </a:r>
          </a:p>
        </p:txBody>
      </p:sp>
      <p:sp>
        <p:nvSpPr>
          <p:cNvPr id="16" name="CuadroTexto 15">
            <a:extLst>
              <a:ext uri="{FF2B5EF4-FFF2-40B4-BE49-F238E27FC236}">
                <a16:creationId xmlns:a16="http://schemas.microsoft.com/office/drawing/2014/main" id="{5133E0AF-BA09-E943-E1D8-583C6F870D4A}"/>
              </a:ext>
            </a:extLst>
          </p:cNvPr>
          <p:cNvSpPr txBox="1"/>
          <p:nvPr/>
        </p:nvSpPr>
        <p:spPr>
          <a:xfrm>
            <a:off x="4637827" y="4821203"/>
            <a:ext cx="1004126" cy="369332"/>
          </a:xfrm>
          <a:prstGeom prst="rect">
            <a:avLst/>
          </a:prstGeom>
          <a:noFill/>
        </p:spPr>
        <p:txBody>
          <a:bodyPr wrap="square" rtlCol="0">
            <a:spAutoFit/>
          </a:bodyPr>
          <a:lstStyle/>
          <a:p>
            <a:pPr algn="ctr"/>
            <a:r>
              <a:rPr lang="sr-Latn-RS" b="1" dirty="0">
                <a:solidFill>
                  <a:srgbClr val="FFFF99"/>
                </a:solidFill>
                <a:effectLst>
                  <a:outerShdw blurRad="38100" dist="38100" dir="2700000" algn="tl">
                    <a:srgbClr val="000000">
                      <a:alpha val="43137"/>
                    </a:srgbClr>
                  </a:outerShdw>
                </a:effectLst>
              </a:rPr>
              <a:t>27. A.D.</a:t>
            </a:r>
          </a:p>
        </p:txBody>
      </p:sp>
      <p:sp>
        <p:nvSpPr>
          <p:cNvPr id="17" name="CuadroTexto 16">
            <a:extLst>
              <a:ext uri="{FF2B5EF4-FFF2-40B4-BE49-F238E27FC236}">
                <a16:creationId xmlns:a16="http://schemas.microsoft.com/office/drawing/2014/main" id="{8574A3E5-0A95-BB3C-C680-1CE60C20C209}"/>
              </a:ext>
            </a:extLst>
          </p:cNvPr>
          <p:cNvSpPr txBox="1"/>
          <p:nvPr/>
        </p:nvSpPr>
        <p:spPr>
          <a:xfrm>
            <a:off x="4528882" y="5153601"/>
            <a:ext cx="1177839" cy="646331"/>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sr-Latn-RS" dirty="0"/>
              <a:t>Isus pomazan</a:t>
            </a:r>
          </a:p>
        </p:txBody>
      </p:sp>
      <p:sp>
        <p:nvSpPr>
          <p:cNvPr id="18" name="CuadroTexto 17">
            <a:extLst>
              <a:ext uri="{FF2B5EF4-FFF2-40B4-BE49-F238E27FC236}">
                <a16:creationId xmlns:a16="http://schemas.microsoft.com/office/drawing/2014/main" id="{F4DF0CC2-6DD4-6A6E-86AB-421FCE82C2C3}"/>
              </a:ext>
            </a:extLst>
          </p:cNvPr>
          <p:cNvSpPr txBox="1"/>
          <p:nvPr/>
        </p:nvSpPr>
        <p:spPr>
          <a:xfrm>
            <a:off x="5656674" y="4777454"/>
            <a:ext cx="1177840" cy="369332"/>
          </a:xfrm>
          <a:prstGeom prst="rect">
            <a:avLst/>
          </a:prstGeom>
          <a:noFill/>
        </p:spPr>
        <p:txBody>
          <a:bodyPr wrap="square" rtlCol="0">
            <a:spAutoFit/>
          </a:bodyPr>
          <a:lstStyle/>
          <a:p>
            <a:pPr algn="ctr"/>
            <a:r>
              <a:rPr lang="sr-Latn-RS" b="1" dirty="0">
                <a:solidFill>
                  <a:srgbClr val="FFFF99"/>
                </a:solidFill>
                <a:effectLst>
                  <a:outerShdw blurRad="38100" dist="38100" dir="2700000" algn="tl">
                    <a:srgbClr val="000000">
                      <a:alpha val="43137"/>
                    </a:srgbClr>
                  </a:outerShdw>
                </a:effectLst>
              </a:rPr>
              <a:t>31. A.D.</a:t>
            </a:r>
          </a:p>
        </p:txBody>
      </p:sp>
      <p:sp>
        <p:nvSpPr>
          <p:cNvPr id="19" name="CuadroTexto 18">
            <a:extLst>
              <a:ext uri="{FF2B5EF4-FFF2-40B4-BE49-F238E27FC236}">
                <a16:creationId xmlns:a16="http://schemas.microsoft.com/office/drawing/2014/main" id="{AF38168B-C466-44A4-6AD3-3193FA3B9D4A}"/>
              </a:ext>
            </a:extLst>
          </p:cNvPr>
          <p:cNvSpPr txBox="1"/>
          <p:nvPr/>
        </p:nvSpPr>
        <p:spPr>
          <a:xfrm>
            <a:off x="5623185" y="5158670"/>
            <a:ext cx="1177839" cy="646331"/>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sr-Latn-RS" dirty="0"/>
              <a:t>Isus razapet</a:t>
            </a:r>
          </a:p>
        </p:txBody>
      </p:sp>
      <p:sp>
        <p:nvSpPr>
          <p:cNvPr id="20" name="CuadroTexto 19">
            <a:extLst>
              <a:ext uri="{FF2B5EF4-FFF2-40B4-BE49-F238E27FC236}">
                <a16:creationId xmlns:a16="http://schemas.microsoft.com/office/drawing/2014/main" id="{81042CD6-7D64-8A43-154D-166FEA14A41E}"/>
              </a:ext>
            </a:extLst>
          </p:cNvPr>
          <p:cNvSpPr txBox="1"/>
          <p:nvPr/>
        </p:nvSpPr>
        <p:spPr>
          <a:xfrm>
            <a:off x="6849235" y="4794309"/>
            <a:ext cx="1034180" cy="369332"/>
          </a:xfrm>
          <a:prstGeom prst="rect">
            <a:avLst/>
          </a:prstGeom>
          <a:noFill/>
        </p:spPr>
        <p:txBody>
          <a:bodyPr wrap="square" rtlCol="0">
            <a:spAutoFit/>
          </a:bodyPr>
          <a:lstStyle/>
          <a:p>
            <a:pPr algn="ctr"/>
            <a:r>
              <a:rPr lang="sr-Latn-RS" b="1" dirty="0">
                <a:solidFill>
                  <a:srgbClr val="FFFF99"/>
                </a:solidFill>
                <a:effectLst>
                  <a:outerShdw blurRad="38100" dist="38100" dir="2700000" algn="tl">
                    <a:srgbClr val="000000">
                      <a:alpha val="43137"/>
                    </a:srgbClr>
                  </a:outerShdw>
                </a:effectLst>
              </a:rPr>
              <a:t>34. A.D.</a:t>
            </a:r>
          </a:p>
        </p:txBody>
      </p:sp>
      <p:sp>
        <p:nvSpPr>
          <p:cNvPr id="21" name="CuadroTexto 20">
            <a:extLst>
              <a:ext uri="{FF2B5EF4-FFF2-40B4-BE49-F238E27FC236}">
                <a16:creationId xmlns:a16="http://schemas.microsoft.com/office/drawing/2014/main" id="{04ACDF7B-B7A7-BB7A-655C-D369C309C043}"/>
              </a:ext>
            </a:extLst>
          </p:cNvPr>
          <p:cNvSpPr txBox="1"/>
          <p:nvPr/>
        </p:nvSpPr>
        <p:spPr>
          <a:xfrm>
            <a:off x="6820660" y="5204199"/>
            <a:ext cx="1101542" cy="923330"/>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sr-Latn-RS" dirty="0"/>
              <a:t>Stefan je kamenovan</a:t>
            </a:r>
          </a:p>
        </p:txBody>
      </p:sp>
      <p:sp>
        <p:nvSpPr>
          <p:cNvPr id="22" name="CuadroTexto 21">
            <a:extLst>
              <a:ext uri="{FF2B5EF4-FFF2-40B4-BE49-F238E27FC236}">
                <a16:creationId xmlns:a16="http://schemas.microsoft.com/office/drawing/2014/main" id="{6C20BE7C-E4E1-5F7B-83D5-F28DA38C0746}"/>
              </a:ext>
            </a:extLst>
          </p:cNvPr>
          <p:cNvSpPr txBox="1"/>
          <p:nvPr/>
        </p:nvSpPr>
        <p:spPr>
          <a:xfrm>
            <a:off x="8305799" y="5238860"/>
            <a:ext cx="1308421" cy="646331"/>
          </a:xfrm>
          <a:prstGeom prst="rect">
            <a:avLst/>
          </a:prstGeom>
          <a:noFill/>
        </p:spPr>
        <p:txBody>
          <a:bodyPr wrap="square" rtlCol="0">
            <a:spAutoFit/>
          </a:bodyPr>
          <a:lstStyle>
            <a:defPPr>
              <a:defRPr lang="en-US"/>
            </a:defPPr>
            <a:lvl1pPr algn="ctr">
              <a:defRPr b="1">
                <a:solidFill>
                  <a:srgbClr val="FFFF99"/>
                </a:solidFill>
                <a:effectLst>
                  <a:outerShdw blurRad="38100" dist="38100" dir="2700000" algn="tl">
                    <a:srgbClr val="000000">
                      <a:alpha val="43137"/>
                    </a:srgbClr>
                  </a:outerShdw>
                </a:effectLst>
              </a:defRPr>
            </a:lvl1pPr>
          </a:lstStyle>
          <a:p>
            <a:r>
              <a:rPr lang="sr-Latn-RS" dirty="0"/>
              <a:t>Evanđelje paganima</a:t>
            </a:r>
          </a:p>
        </p:txBody>
      </p:sp>
      <p:sp>
        <p:nvSpPr>
          <p:cNvPr id="23" name="CuadroTexto 22">
            <a:extLst>
              <a:ext uri="{FF2B5EF4-FFF2-40B4-BE49-F238E27FC236}">
                <a16:creationId xmlns:a16="http://schemas.microsoft.com/office/drawing/2014/main" id="{9E308456-21DD-90EB-2C4E-20D07B30F358}"/>
              </a:ext>
            </a:extLst>
          </p:cNvPr>
          <p:cNvSpPr txBox="1"/>
          <p:nvPr/>
        </p:nvSpPr>
        <p:spPr>
          <a:xfrm>
            <a:off x="1320517" y="3916905"/>
            <a:ext cx="1626794" cy="369332"/>
          </a:xfrm>
          <a:prstGeom prst="rect">
            <a:avLst/>
          </a:prstGeom>
          <a:noFill/>
        </p:spPr>
        <p:txBody>
          <a:bodyPr wrap="square" rtlCol="0">
            <a:spAutoFit/>
          </a:bodyPr>
          <a:lstStyle/>
          <a:p>
            <a:pPr algn="ctr"/>
            <a:r>
              <a:rPr lang="sr-Latn-RS" b="1" dirty="0">
                <a:solidFill>
                  <a:schemeClr val="accent6">
                    <a:lumMod val="40000"/>
                    <a:lumOff val="60000"/>
                  </a:schemeClr>
                </a:solidFill>
                <a:effectLst>
                  <a:outerShdw blurRad="38100" dist="38100" dir="2700000" algn="tl">
                    <a:srgbClr val="000000">
                      <a:alpha val="43137"/>
                    </a:srgbClr>
                  </a:outerShdw>
                </a:effectLst>
              </a:rPr>
              <a:t>7 sedmica</a:t>
            </a:r>
          </a:p>
        </p:txBody>
      </p:sp>
      <p:sp>
        <p:nvSpPr>
          <p:cNvPr id="24" name="CuadroTexto 23">
            <a:extLst>
              <a:ext uri="{FF2B5EF4-FFF2-40B4-BE49-F238E27FC236}">
                <a16:creationId xmlns:a16="http://schemas.microsoft.com/office/drawing/2014/main" id="{59FEDC49-2680-57E4-920A-87F70ECFBE23}"/>
              </a:ext>
            </a:extLst>
          </p:cNvPr>
          <p:cNvSpPr txBox="1"/>
          <p:nvPr/>
        </p:nvSpPr>
        <p:spPr>
          <a:xfrm>
            <a:off x="2622461" y="3933812"/>
            <a:ext cx="2493008" cy="369332"/>
          </a:xfrm>
          <a:prstGeom prst="rect">
            <a:avLst/>
          </a:prstGeom>
          <a:noFill/>
        </p:spPr>
        <p:txBody>
          <a:bodyPr wrap="square" rtlCol="0">
            <a:spAutoFit/>
          </a:bodyPr>
          <a:lstStyle/>
          <a:p>
            <a:pPr algn="ctr"/>
            <a:r>
              <a:rPr lang="sr-Latn-RS" b="1" dirty="0">
                <a:solidFill>
                  <a:schemeClr val="accent6">
                    <a:lumMod val="40000"/>
                    <a:lumOff val="60000"/>
                  </a:schemeClr>
                </a:solidFill>
                <a:effectLst>
                  <a:outerShdw blurRad="38100" dist="38100" dir="2700000" algn="tl">
                    <a:srgbClr val="000000">
                      <a:alpha val="43137"/>
                    </a:srgbClr>
                  </a:outerShdw>
                </a:effectLst>
              </a:rPr>
              <a:t>62 sedmica</a:t>
            </a:r>
          </a:p>
        </p:txBody>
      </p:sp>
      <p:sp>
        <p:nvSpPr>
          <p:cNvPr id="25" name="CuadroTexto 24">
            <a:extLst>
              <a:ext uri="{FF2B5EF4-FFF2-40B4-BE49-F238E27FC236}">
                <a16:creationId xmlns:a16="http://schemas.microsoft.com/office/drawing/2014/main" id="{F3478B21-3083-2FE4-F1E2-5B2082A2A0CA}"/>
              </a:ext>
            </a:extLst>
          </p:cNvPr>
          <p:cNvSpPr txBox="1"/>
          <p:nvPr/>
        </p:nvSpPr>
        <p:spPr>
          <a:xfrm>
            <a:off x="5013769" y="3948871"/>
            <a:ext cx="2260611" cy="369332"/>
          </a:xfrm>
          <a:prstGeom prst="rect">
            <a:avLst/>
          </a:prstGeom>
          <a:noFill/>
        </p:spPr>
        <p:txBody>
          <a:bodyPr wrap="square" rtlCol="0">
            <a:spAutoFit/>
          </a:bodyPr>
          <a:lstStyle/>
          <a:p>
            <a:pPr algn="ctr"/>
            <a:r>
              <a:rPr lang="sr-Latn-RS" b="1" dirty="0">
                <a:solidFill>
                  <a:schemeClr val="accent6">
                    <a:lumMod val="40000"/>
                    <a:lumOff val="60000"/>
                  </a:schemeClr>
                </a:solidFill>
                <a:effectLst>
                  <a:outerShdw blurRad="38100" dist="38100" dir="2700000" algn="tl">
                    <a:srgbClr val="000000">
                      <a:alpha val="43137"/>
                    </a:srgbClr>
                  </a:outerShdw>
                </a:effectLst>
              </a:rPr>
              <a:t>1 sedmica</a:t>
            </a:r>
          </a:p>
        </p:txBody>
      </p:sp>
      <p:sp>
        <p:nvSpPr>
          <p:cNvPr id="26" name="CuadroTexto 25">
            <a:extLst>
              <a:ext uri="{FF2B5EF4-FFF2-40B4-BE49-F238E27FC236}">
                <a16:creationId xmlns:a16="http://schemas.microsoft.com/office/drawing/2014/main" id="{5B8C73AF-1A86-309B-3DD6-5BEA1A51B95A}"/>
              </a:ext>
            </a:extLst>
          </p:cNvPr>
          <p:cNvSpPr txBox="1"/>
          <p:nvPr/>
        </p:nvSpPr>
        <p:spPr>
          <a:xfrm>
            <a:off x="5224882" y="4165249"/>
            <a:ext cx="1074137" cy="584775"/>
          </a:xfrm>
          <a:prstGeom prst="rect">
            <a:avLst/>
          </a:prstGeom>
          <a:noFill/>
        </p:spPr>
        <p:txBody>
          <a:bodyPr wrap="square" rtlCol="0">
            <a:spAutoFit/>
          </a:bodyPr>
          <a:lstStyle/>
          <a:p>
            <a:pPr algn="ctr"/>
            <a:r>
              <a:rPr lang="sr-Latn-RS" sz="1600" b="1" dirty="0">
                <a:solidFill>
                  <a:schemeClr val="bg1"/>
                </a:solidFill>
                <a:effectLst>
                  <a:outerShdw blurRad="38100" dist="38100" dir="2700000" algn="tl">
                    <a:srgbClr val="000000">
                      <a:alpha val="43137"/>
                    </a:srgbClr>
                  </a:outerShdw>
                </a:effectLst>
              </a:rPr>
              <a:t>3½ godine</a:t>
            </a:r>
          </a:p>
        </p:txBody>
      </p:sp>
      <p:sp>
        <p:nvSpPr>
          <p:cNvPr id="27" name="CuadroTexto 26">
            <a:extLst>
              <a:ext uri="{FF2B5EF4-FFF2-40B4-BE49-F238E27FC236}">
                <a16:creationId xmlns:a16="http://schemas.microsoft.com/office/drawing/2014/main" id="{CD73B62D-BED1-96F1-FA1A-5715192DEA45}"/>
              </a:ext>
            </a:extLst>
          </p:cNvPr>
          <p:cNvSpPr txBox="1"/>
          <p:nvPr/>
        </p:nvSpPr>
        <p:spPr>
          <a:xfrm>
            <a:off x="6131578" y="4165249"/>
            <a:ext cx="1142802" cy="338554"/>
          </a:xfrm>
          <a:prstGeom prst="rect">
            <a:avLst/>
          </a:prstGeom>
          <a:noFill/>
        </p:spPr>
        <p:txBody>
          <a:bodyPr wrap="square" rtlCol="0">
            <a:spAutoFit/>
          </a:bodyPr>
          <a:lstStyle/>
          <a:p>
            <a:pPr algn="ctr"/>
            <a:r>
              <a:rPr lang="sr-Latn-RS" sz="1600" b="1" dirty="0">
                <a:solidFill>
                  <a:schemeClr val="bg1"/>
                </a:solidFill>
                <a:effectLst>
                  <a:outerShdw blurRad="38100" dist="38100" dir="2700000" algn="tl">
                    <a:srgbClr val="000000">
                      <a:alpha val="43137"/>
                    </a:srgbClr>
                  </a:outerShdw>
                </a:effectLst>
              </a:rPr>
              <a:t>3½ godine</a:t>
            </a:r>
          </a:p>
        </p:txBody>
      </p:sp>
      <p:sp>
        <p:nvSpPr>
          <p:cNvPr id="28" name="CuadroTexto 27">
            <a:extLst>
              <a:ext uri="{FF2B5EF4-FFF2-40B4-BE49-F238E27FC236}">
                <a16:creationId xmlns:a16="http://schemas.microsoft.com/office/drawing/2014/main" id="{2094008E-8438-DD8C-E5DA-B41D420E1E08}"/>
              </a:ext>
            </a:extLst>
          </p:cNvPr>
          <p:cNvSpPr txBox="1"/>
          <p:nvPr/>
        </p:nvSpPr>
        <p:spPr>
          <a:xfrm>
            <a:off x="7526639" y="4141494"/>
            <a:ext cx="3390916" cy="338554"/>
          </a:xfrm>
          <a:prstGeom prst="rect">
            <a:avLst/>
          </a:prstGeom>
          <a:noFill/>
        </p:spPr>
        <p:txBody>
          <a:bodyPr wrap="square" rtlCol="0">
            <a:spAutoFit/>
          </a:bodyPr>
          <a:lstStyle/>
          <a:p>
            <a:pPr algn="ctr"/>
            <a:r>
              <a:rPr lang="sr-Latn-RS" sz="1600" b="1" dirty="0">
                <a:solidFill>
                  <a:schemeClr val="bg1"/>
                </a:solidFill>
                <a:effectLst>
                  <a:outerShdw blurRad="38100" dist="38100" dir="2700000" algn="tl">
                    <a:srgbClr val="000000">
                      <a:alpha val="43137"/>
                    </a:srgbClr>
                  </a:outerShdw>
                </a:effectLst>
              </a:rPr>
              <a:t>1.810 godina</a:t>
            </a:r>
          </a:p>
        </p:txBody>
      </p:sp>
      <p:sp>
        <p:nvSpPr>
          <p:cNvPr id="29" name="CuadroTexto 28">
            <a:extLst>
              <a:ext uri="{FF2B5EF4-FFF2-40B4-BE49-F238E27FC236}">
                <a16:creationId xmlns:a16="http://schemas.microsoft.com/office/drawing/2014/main" id="{EE0D3CB4-A1DA-3E7B-B3E7-F153E1B02AD8}"/>
              </a:ext>
            </a:extLst>
          </p:cNvPr>
          <p:cNvSpPr txBox="1"/>
          <p:nvPr/>
        </p:nvSpPr>
        <p:spPr>
          <a:xfrm>
            <a:off x="3162300" y="5439200"/>
            <a:ext cx="1478902" cy="584775"/>
          </a:xfrm>
          <a:prstGeom prst="rect">
            <a:avLst/>
          </a:prstGeom>
          <a:noFill/>
        </p:spPr>
        <p:txBody>
          <a:bodyPr wrap="square" rtlCol="0">
            <a:spAutoFit/>
          </a:bodyPr>
          <a:lstStyle/>
          <a:p>
            <a:pPr algn="ctr"/>
            <a:r>
              <a:rPr lang="sr-Latn-RS" sz="1600" b="1" dirty="0">
                <a:solidFill>
                  <a:schemeClr val="accent6">
                    <a:lumMod val="40000"/>
                    <a:lumOff val="60000"/>
                  </a:schemeClr>
                </a:solidFill>
                <a:effectLst>
                  <a:outerShdw blurRad="38100" dist="38100" dir="2700000" algn="tl">
                    <a:srgbClr val="000000">
                      <a:alpha val="43137"/>
                    </a:srgbClr>
                  </a:outerShdw>
                </a:effectLst>
              </a:rPr>
              <a:t>70 sedmica</a:t>
            </a:r>
          </a:p>
          <a:p>
            <a:pPr algn="ctr"/>
            <a:r>
              <a:rPr lang="sr-Latn-RS" sz="1600" b="1" dirty="0">
                <a:solidFill>
                  <a:schemeClr val="bg1"/>
                </a:solidFill>
                <a:effectLst>
                  <a:outerShdw blurRad="38100" dist="38100" dir="2700000" algn="tl">
                    <a:srgbClr val="000000">
                      <a:alpha val="43137"/>
                    </a:srgbClr>
                  </a:outerShdw>
                </a:effectLst>
              </a:rPr>
              <a:t>490 godina</a:t>
            </a:r>
          </a:p>
        </p:txBody>
      </p:sp>
      <p:sp>
        <p:nvSpPr>
          <p:cNvPr id="30" name="CuadroTexto 29">
            <a:extLst>
              <a:ext uri="{FF2B5EF4-FFF2-40B4-BE49-F238E27FC236}">
                <a16:creationId xmlns:a16="http://schemas.microsoft.com/office/drawing/2014/main" id="{C93470A7-998B-167D-CC33-8ACA729A3482}"/>
              </a:ext>
            </a:extLst>
          </p:cNvPr>
          <p:cNvSpPr txBox="1"/>
          <p:nvPr/>
        </p:nvSpPr>
        <p:spPr>
          <a:xfrm>
            <a:off x="2619700" y="4160544"/>
            <a:ext cx="2493007" cy="338554"/>
          </a:xfrm>
          <a:prstGeom prst="rect">
            <a:avLst/>
          </a:prstGeom>
          <a:noFill/>
        </p:spPr>
        <p:txBody>
          <a:bodyPr wrap="square" rtlCol="0">
            <a:spAutoFit/>
          </a:bodyPr>
          <a:lstStyle/>
          <a:p>
            <a:pPr algn="ctr"/>
            <a:r>
              <a:rPr lang="sr-Latn-RS" sz="1600" b="1" dirty="0">
                <a:solidFill>
                  <a:schemeClr val="bg1"/>
                </a:solidFill>
                <a:effectLst>
                  <a:outerShdw blurRad="38100" dist="38100" dir="2700000" algn="tl">
                    <a:srgbClr val="000000">
                      <a:alpha val="43137"/>
                    </a:srgbClr>
                  </a:outerShdw>
                </a:effectLst>
              </a:rPr>
              <a:t>434 godine</a:t>
            </a:r>
          </a:p>
        </p:txBody>
      </p:sp>
      <p:sp>
        <p:nvSpPr>
          <p:cNvPr id="31" name="CuadroTexto 30">
            <a:extLst>
              <a:ext uri="{FF2B5EF4-FFF2-40B4-BE49-F238E27FC236}">
                <a16:creationId xmlns:a16="http://schemas.microsoft.com/office/drawing/2014/main" id="{835E224D-7A40-22F0-8B1B-3BE50E365D46}"/>
              </a:ext>
            </a:extLst>
          </p:cNvPr>
          <p:cNvSpPr txBox="1"/>
          <p:nvPr/>
        </p:nvSpPr>
        <p:spPr>
          <a:xfrm>
            <a:off x="1625892" y="4143637"/>
            <a:ext cx="1116395" cy="338554"/>
          </a:xfrm>
          <a:prstGeom prst="rect">
            <a:avLst/>
          </a:prstGeom>
          <a:noFill/>
        </p:spPr>
        <p:txBody>
          <a:bodyPr wrap="square" rtlCol="0">
            <a:spAutoFit/>
          </a:bodyPr>
          <a:lstStyle/>
          <a:p>
            <a:pPr algn="ctr"/>
            <a:r>
              <a:rPr lang="sr-Latn-RS" sz="1600" b="1" dirty="0">
                <a:solidFill>
                  <a:schemeClr val="bg1"/>
                </a:solidFill>
                <a:effectLst>
                  <a:outerShdw blurRad="38100" dist="38100" dir="2700000" algn="tl">
                    <a:srgbClr val="000000">
                      <a:alpha val="43137"/>
                    </a:srgbClr>
                  </a:outerShdw>
                </a:effectLst>
              </a:rPr>
              <a:t>49 godina</a:t>
            </a:r>
          </a:p>
        </p:txBody>
      </p:sp>
      <p:sp>
        <p:nvSpPr>
          <p:cNvPr id="32" name="CuadroTexto 31">
            <a:extLst>
              <a:ext uri="{FF2B5EF4-FFF2-40B4-BE49-F238E27FC236}">
                <a16:creationId xmlns:a16="http://schemas.microsoft.com/office/drawing/2014/main" id="{09EEF70B-5475-01DA-96AE-B325C1CD0161}"/>
              </a:ext>
            </a:extLst>
          </p:cNvPr>
          <p:cNvSpPr txBox="1"/>
          <p:nvPr/>
        </p:nvSpPr>
        <p:spPr>
          <a:xfrm>
            <a:off x="0" y="0"/>
            <a:ext cx="12191999" cy="769441"/>
          </a:xfrm>
          <a:prstGeom prst="rect">
            <a:avLst/>
          </a:prstGeom>
          <a:noFill/>
        </p:spPr>
        <p:txBody>
          <a:bodyPr wrap="square">
            <a:spAutoFit/>
          </a:bodyPr>
          <a:lstStyle/>
          <a:p>
            <a:pPr algn="ctr"/>
            <a:r>
              <a:rPr lang="hr" sz="4400" b="1" spc="300" dirty="0">
                <a:ln w="15875">
                  <a:solidFill>
                    <a:schemeClr val="accent5"/>
                  </a:solidFill>
                  <a:prstDash val="solid"/>
                </a:ln>
                <a:solidFill>
                  <a:srgbClr val="FFFFFF"/>
                </a:solidFill>
                <a:effectLst>
                  <a:outerShdw blurRad="38100" dist="22860" dir="5400000" algn="tl" rotWithShape="0">
                    <a:srgbClr val="000000">
                      <a:alpha val="30000"/>
                    </a:srgbClr>
                  </a:outerShdw>
                </a:effectLst>
              </a:rPr>
              <a:t>PROROČANSTVO O 2300 DANA</a:t>
            </a:r>
          </a:p>
        </p:txBody>
      </p:sp>
    </p:spTree>
    <p:extLst>
      <p:ext uri="{BB962C8B-B14F-4D97-AF65-F5344CB8AC3E}">
        <p14:creationId xmlns:p14="http://schemas.microsoft.com/office/powerpoint/2010/main" val="581101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par>
                                <p:cTn id="13" presetID="14" presetClass="entr" presetSubtype="1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5"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30"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31"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32" dur="1000" fill="hold"/>
                                        <p:tgtEl>
                                          <p:spTgt spid="29"/>
                                        </p:tgtEl>
                                        <p:attrNameLst>
                                          <p:attrName>ppt_h</p:attrName>
                                        </p:attrNameLst>
                                      </p:cBhvr>
                                      <p:tavLst>
                                        <p:tav tm="0">
                                          <p:val>
                                            <p:strVal val="#ppt_h"/>
                                          </p:val>
                                        </p:tav>
                                        <p:tav tm="100000">
                                          <p:val>
                                            <p:strVal val="#ppt_h"/>
                                          </p:val>
                                        </p:tav>
                                      </p:tavLst>
                                    </p:anim>
                                    <p:anim calcmode="lin" valueType="num">
                                      <p:cBhvr>
                                        <p:cTn id="33"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34"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35"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36" dur="1000" decel="50000">
                                          <p:stCondLst>
                                            <p:cond delay="0"/>
                                          </p:stCondLst>
                                        </p:cTn>
                                        <p:tgtEl>
                                          <p:spTgt spid="29"/>
                                        </p:tgtEl>
                                      </p:cBhvr>
                                    </p:animEffect>
                                  </p:childTnLst>
                                </p:cTn>
                              </p:par>
                            </p:childTnLst>
                          </p:cTn>
                        </p:par>
                      </p:childTnLst>
                    </p:cTn>
                  </p:par>
                  <p:par>
                    <p:cTn id="37" fill="hold">
                      <p:stCondLst>
                        <p:cond delay="indefinite"/>
                      </p:stCondLst>
                      <p:childTnLst>
                        <p:par>
                          <p:cTn id="38" fill="hold">
                            <p:stCondLst>
                              <p:cond delay="0"/>
                            </p:stCondLst>
                            <p:childTnLst>
                              <p:par>
                                <p:cTn id="39" presetID="25" presetClass="entr" presetSubtype="0" fill="hold" grpId="0" nodeType="click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44" dur="1000" fill="hold"/>
                                        <p:tgtEl>
                                          <p:spTgt spid="31"/>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31"/>
                                        </p:tgtEl>
                                      </p:cBhvr>
                                    </p:animEffect>
                                  </p:childTnLst>
                                </p:cTn>
                              </p:par>
                              <p:par>
                                <p:cTn id="49" presetID="25" presetClass="entr" presetSubtype="0" fill="hold" grpId="0" nodeType="with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decel="50000" fill="hold">
                                          <p:stCondLst>
                                            <p:cond delay="0"/>
                                          </p:stCondLst>
                                        </p:cTn>
                                        <p:tgtEl>
                                          <p:spTgt spid="23"/>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3"/>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3"/>
                                        </p:tgtEl>
                                        <p:attrNameLst>
                                          <p:attrName>ppt_w</p:attrName>
                                        </p:attrNameLst>
                                      </p:cBhvr>
                                      <p:tavLst>
                                        <p:tav tm="0">
                                          <p:val>
                                            <p:strVal val="#ppt_w*.05"/>
                                          </p:val>
                                        </p:tav>
                                        <p:tav tm="100000">
                                          <p:val>
                                            <p:strVal val="#ppt_w"/>
                                          </p:val>
                                        </p:tav>
                                      </p:tavLst>
                                    </p:anim>
                                    <p:anim calcmode="lin" valueType="num">
                                      <p:cBhvr>
                                        <p:cTn id="54" dur="1000" fill="hold"/>
                                        <p:tgtEl>
                                          <p:spTgt spid="23"/>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3"/>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3"/>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3"/>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3"/>
                                        </p:tgtEl>
                                      </p:cBhvr>
                                    </p:animEffect>
                                  </p:childTnLst>
                                </p:cTn>
                              </p:par>
                            </p:childTnLst>
                          </p:cTn>
                        </p:par>
                        <p:par>
                          <p:cTn id="59" fill="hold">
                            <p:stCondLst>
                              <p:cond delay="1000"/>
                            </p:stCondLst>
                            <p:childTnLst>
                              <p:par>
                                <p:cTn id="60" presetID="14" presetClass="entr" presetSubtype="10"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randombar(horizontal)">
                                      <p:cBhvr>
                                        <p:cTn id="62" dur="500"/>
                                        <p:tgtEl>
                                          <p:spTgt spid="14"/>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randombar(horizont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5"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 calcmode="lin" valueType="num">
                                      <p:cBhvr>
                                        <p:cTn id="70"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71"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72"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73" dur="1000" fill="hold"/>
                                        <p:tgtEl>
                                          <p:spTgt spid="30"/>
                                        </p:tgtEl>
                                        <p:attrNameLst>
                                          <p:attrName>ppt_h</p:attrName>
                                        </p:attrNameLst>
                                      </p:cBhvr>
                                      <p:tavLst>
                                        <p:tav tm="0">
                                          <p:val>
                                            <p:strVal val="#ppt_h"/>
                                          </p:val>
                                        </p:tav>
                                        <p:tav tm="100000">
                                          <p:val>
                                            <p:strVal val="#ppt_h"/>
                                          </p:val>
                                        </p:tav>
                                      </p:tavLst>
                                    </p:anim>
                                    <p:anim calcmode="lin" valueType="num">
                                      <p:cBhvr>
                                        <p:cTn id="74"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75"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76"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77" dur="1000" decel="50000">
                                          <p:stCondLst>
                                            <p:cond delay="0"/>
                                          </p:stCondLst>
                                        </p:cTn>
                                        <p:tgtEl>
                                          <p:spTgt spid="30"/>
                                        </p:tgtEl>
                                      </p:cBhvr>
                                    </p:animEffect>
                                  </p:childTnLst>
                                </p:cTn>
                              </p:par>
                              <p:par>
                                <p:cTn id="78" presetID="25" presetClass="entr" presetSubtype="0" fill="hold" grpId="0" nodeType="with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500" decel="50000" fill="hold">
                                          <p:stCondLst>
                                            <p:cond delay="0"/>
                                          </p:stCondLst>
                                        </p:cTn>
                                        <p:tgtEl>
                                          <p:spTgt spid="24"/>
                                        </p:tgtEl>
                                        <p:attrNameLst>
                                          <p:attrName>style.rotation</p:attrName>
                                        </p:attrNameLst>
                                      </p:cBhvr>
                                      <p:tavLst>
                                        <p:tav tm="0">
                                          <p:val>
                                            <p:fltVal val="-90"/>
                                          </p:val>
                                        </p:tav>
                                        <p:tav tm="100000">
                                          <p:val>
                                            <p:fltVal val="0"/>
                                          </p:val>
                                        </p:tav>
                                      </p:tavLst>
                                    </p:anim>
                                    <p:anim calcmode="lin" valueType="num">
                                      <p:cBhvr>
                                        <p:cTn id="81" dur="500" decel="50000" fill="hold">
                                          <p:stCondLst>
                                            <p:cond delay="0"/>
                                          </p:stCondLst>
                                        </p:cTn>
                                        <p:tgtEl>
                                          <p:spTgt spid="24"/>
                                        </p:tgtEl>
                                        <p:attrNameLst>
                                          <p:attrName>ppt_w</p:attrName>
                                        </p:attrNameLst>
                                      </p:cBhvr>
                                      <p:tavLst>
                                        <p:tav tm="0">
                                          <p:val>
                                            <p:strVal val="#ppt_w"/>
                                          </p:val>
                                        </p:tav>
                                        <p:tav tm="100000">
                                          <p:val>
                                            <p:strVal val="#ppt_w*.05"/>
                                          </p:val>
                                        </p:tav>
                                      </p:tavLst>
                                    </p:anim>
                                    <p:anim calcmode="lin" valueType="num">
                                      <p:cBhvr>
                                        <p:cTn id="82" dur="500" accel="50000" fill="hold">
                                          <p:stCondLst>
                                            <p:cond delay="500"/>
                                          </p:stCondLst>
                                        </p:cTn>
                                        <p:tgtEl>
                                          <p:spTgt spid="24"/>
                                        </p:tgtEl>
                                        <p:attrNameLst>
                                          <p:attrName>ppt_w</p:attrName>
                                        </p:attrNameLst>
                                      </p:cBhvr>
                                      <p:tavLst>
                                        <p:tav tm="0">
                                          <p:val>
                                            <p:strVal val="#ppt_w*.05"/>
                                          </p:val>
                                        </p:tav>
                                        <p:tav tm="100000">
                                          <p:val>
                                            <p:strVal val="#ppt_w"/>
                                          </p:val>
                                        </p:tav>
                                      </p:tavLst>
                                    </p:anim>
                                    <p:anim calcmode="lin" valueType="num">
                                      <p:cBhvr>
                                        <p:cTn id="83" dur="1000" fill="hold"/>
                                        <p:tgtEl>
                                          <p:spTgt spid="24"/>
                                        </p:tgtEl>
                                        <p:attrNameLst>
                                          <p:attrName>ppt_h</p:attrName>
                                        </p:attrNameLst>
                                      </p:cBhvr>
                                      <p:tavLst>
                                        <p:tav tm="0">
                                          <p:val>
                                            <p:strVal val="#ppt_h"/>
                                          </p:val>
                                        </p:tav>
                                        <p:tav tm="100000">
                                          <p:val>
                                            <p:strVal val="#ppt_h"/>
                                          </p:val>
                                        </p:tav>
                                      </p:tavLst>
                                    </p:anim>
                                    <p:anim calcmode="lin" valueType="num">
                                      <p:cBhvr>
                                        <p:cTn id="84" dur="500" decel="50000" fill="hold">
                                          <p:stCondLst>
                                            <p:cond delay="0"/>
                                          </p:stCondLst>
                                        </p:cTn>
                                        <p:tgtEl>
                                          <p:spTgt spid="24"/>
                                        </p:tgtEl>
                                        <p:attrNameLst>
                                          <p:attrName>ppt_x</p:attrName>
                                        </p:attrNameLst>
                                      </p:cBhvr>
                                      <p:tavLst>
                                        <p:tav tm="0">
                                          <p:val>
                                            <p:strVal val="#ppt_x+.4"/>
                                          </p:val>
                                        </p:tav>
                                        <p:tav tm="100000">
                                          <p:val>
                                            <p:strVal val="#ppt_x"/>
                                          </p:val>
                                        </p:tav>
                                      </p:tavLst>
                                    </p:anim>
                                    <p:anim calcmode="lin" valueType="num">
                                      <p:cBhvr>
                                        <p:cTn id="85" dur="500" decel="50000" fill="hold">
                                          <p:stCondLst>
                                            <p:cond delay="0"/>
                                          </p:stCondLst>
                                        </p:cTn>
                                        <p:tgtEl>
                                          <p:spTgt spid="24"/>
                                        </p:tgtEl>
                                        <p:attrNameLst>
                                          <p:attrName>ppt_y</p:attrName>
                                        </p:attrNameLst>
                                      </p:cBhvr>
                                      <p:tavLst>
                                        <p:tav tm="0">
                                          <p:val>
                                            <p:strVal val="#ppt_y-.2"/>
                                          </p:val>
                                        </p:tav>
                                        <p:tav tm="100000">
                                          <p:val>
                                            <p:strVal val="#ppt_y+.1"/>
                                          </p:val>
                                        </p:tav>
                                      </p:tavLst>
                                    </p:anim>
                                    <p:anim calcmode="lin" valueType="num">
                                      <p:cBhvr>
                                        <p:cTn id="86" dur="500" accel="50000" fill="hold">
                                          <p:stCondLst>
                                            <p:cond delay="500"/>
                                          </p:stCondLst>
                                        </p:cTn>
                                        <p:tgtEl>
                                          <p:spTgt spid="24"/>
                                        </p:tgtEl>
                                        <p:attrNameLst>
                                          <p:attrName>ppt_y</p:attrName>
                                        </p:attrNameLst>
                                      </p:cBhvr>
                                      <p:tavLst>
                                        <p:tav tm="0">
                                          <p:val>
                                            <p:strVal val="#ppt_y+.1"/>
                                          </p:val>
                                        </p:tav>
                                        <p:tav tm="100000">
                                          <p:val>
                                            <p:strVal val="#ppt_y"/>
                                          </p:val>
                                        </p:tav>
                                      </p:tavLst>
                                    </p:anim>
                                    <p:animEffect transition="in" filter="fade">
                                      <p:cBhvr>
                                        <p:cTn id="87" dur="1000" decel="50000">
                                          <p:stCondLst>
                                            <p:cond delay="0"/>
                                          </p:stCondLst>
                                        </p:cTn>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25" presetClass="entr" presetSubtype="0" fill="hold" grpId="0" nodeType="clickEffect">
                                  <p:stCondLst>
                                    <p:cond delay="0"/>
                                  </p:stCondLst>
                                  <p:childTnLst>
                                    <p:set>
                                      <p:cBhvr>
                                        <p:cTn id="91" dur="1" fill="hold">
                                          <p:stCondLst>
                                            <p:cond delay="0"/>
                                          </p:stCondLst>
                                        </p:cTn>
                                        <p:tgtEl>
                                          <p:spTgt spid="25"/>
                                        </p:tgtEl>
                                        <p:attrNameLst>
                                          <p:attrName>style.visibility</p:attrName>
                                        </p:attrNameLst>
                                      </p:cBhvr>
                                      <p:to>
                                        <p:strVal val="visible"/>
                                      </p:to>
                                    </p:set>
                                    <p:anim calcmode="lin" valueType="num">
                                      <p:cBhvr>
                                        <p:cTn id="92"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95" dur="1000" fill="hold"/>
                                        <p:tgtEl>
                                          <p:spTgt spid="25"/>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25"/>
                                        </p:tgtEl>
                                      </p:cBhvr>
                                    </p:animEffect>
                                  </p:childTnLst>
                                </p:cTn>
                              </p:par>
                            </p:childTnLst>
                          </p:cTn>
                        </p:par>
                      </p:childTnLst>
                    </p:cTn>
                  </p:par>
                  <p:par>
                    <p:cTn id="100" fill="hold">
                      <p:stCondLst>
                        <p:cond delay="indefinite"/>
                      </p:stCondLst>
                      <p:childTnLst>
                        <p:par>
                          <p:cTn id="101" fill="hold">
                            <p:stCondLst>
                              <p:cond delay="0"/>
                            </p:stCondLst>
                            <p:childTnLst>
                              <p:par>
                                <p:cTn id="102" presetID="25" presetClass="entr" presetSubtype="0" fill="hold" grpId="0" nodeType="click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105"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106"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107" dur="1000" fill="hold"/>
                                        <p:tgtEl>
                                          <p:spTgt spid="26"/>
                                        </p:tgtEl>
                                        <p:attrNameLst>
                                          <p:attrName>ppt_h</p:attrName>
                                        </p:attrNameLst>
                                      </p:cBhvr>
                                      <p:tavLst>
                                        <p:tav tm="0">
                                          <p:val>
                                            <p:strVal val="#ppt_h"/>
                                          </p:val>
                                        </p:tav>
                                        <p:tav tm="100000">
                                          <p:val>
                                            <p:strVal val="#ppt_h"/>
                                          </p:val>
                                        </p:tav>
                                      </p:tavLst>
                                    </p:anim>
                                    <p:anim calcmode="lin" valueType="num">
                                      <p:cBhvr>
                                        <p:cTn id="108"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109"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110"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111" dur="1000" decel="50000">
                                          <p:stCondLst>
                                            <p:cond delay="0"/>
                                          </p:stCondLst>
                                        </p:cTn>
                                        <p:tgtEl>
                                          <p:spTgt spid="26"/>
                                        </p:tgtEl>
                                      </p:cBhvr>
                                    </p:animEffect>
                                  </p:childTnLst>
                                </p:cTn>
                              </p:par>
                            </p:childTnLst>
                          </p:cTn>
                        </p:par>
                        <p:par>
                          <p:cTn id="112" fill="hold">
                            <p:stCondLst>
                              <p:cond delay="1000"/>
                            </p:stCondLst>
                            <p:childTnLst>
                              <p:par>
                                <p:cTn id="113" presetID="14" presetClass="entr" presetSubtype="10" fill="hold" grpId="0" nodeType="afterEffect">
                                  <p:stCondLst>
                                    <p:cond delay="0"/>
                                  </p:stCondLst>
                                  <p:childTnLst>
                                    <p:set>
                                      <p:cBhvr>
                                        <p:cTn id="114" dur="1" fill="hold">
                                          <p:stCondLst>
                                            <p:cond delay="0"/>
                                          </p:stCondLst>
                                        </p:cTn>
                                        <p:tgtEl>
                                          <p:spTgt spid="16"/>
                                        </p:tgtEl>
                                        <p:attrNameLst>
                                          <p:attrName>style.visibility</p:attrName>
                                        </p:attrNameLst>
                                      </p:cBhvr>
                                      <p:to>
                                        <p:strVal val="visible"/>
                                      </p:to>
                                    </p:set>
                                    <p:animEffect transition="in" filter="randombar(horizontal)">
                                      <p:cBhvr>
                                        <p:cTn id="115" dur="500"/>
                                        <p:tgtEl>
                                          <p:spTgt spid="16"/>
                                        </p:tgtEl>
                                      </p:cBhvr>
                                    </p:animEffect>
                                  </p:childTnLst>
                                </p:cTn>
                              </p:par>
                              <p:par>
                                <p:cTn id="116" presetID="14" presetClass="entr" presetSubtype="10" fill="hold" grpId="0" nodeType="withEffect">
                                  <p:stCondLst>
                                    <p:cond delay="0"/>
                                  </p:stCondLst>
                                  <p:childTnLst>
                                    <p:set>
                                      <p:cBhvr>
                                        <p:cTn id="117" dur="1" fill="hold">
                                          <p:stCondLst>
                                            <p:cond delay="0"/>
                                          </p:stCondLst>
                                        </p:cTn>
                                        <p:tgtEl>
                                          <p:spTgt spid="17"/>
                                        </p:tgtEl>
                                        <p:attrNameLst>
                                          <p:attrName>style.visibility</p:attrName>
                                        </p:attrNameLst>
                                      </p:cBhvr>
                                      <p:to>
                                        <p:strVal val="visible"/>
                                      </p:to>
                                    </p:set>
                                    <p:animEffect transition="in" filter="randombar(horizontal)">
                                      <p:cBhvr>
                                        <p:cTn id="118" dur="500"/>
                                        <p:tgtEl>
                                          <p:spTgt spid="17"/>
                                        </p:tgtEl>
                                      </p:cBhvr>
                                    </p:animEffect>
                                  </p:childTnLst>
                                </p:cTn>
                              </p:par>
                            </p:childTnLst>
                          </p:cTn>
                        </p:par>
                        <p:par>
                          <p:cTn id="119" fill="hold">
                            <p:stCondLst>
                              <p:cond delay="1500"/>
                            </p:stCondLst>
                            <p:childTnLst>
                              <p:par>
                                <p:cTn id="120" presetID="14" presetClass="entr" presetSubtype="10" fill="hold" grpId="0" nodeType="afterEffect">
                                  <p:stCondLst>
                                    <p:cond delay="0"/>
                                  </p:stCondLst>
                                  <p:childTnLst>
                                    <p:set>
                                      <p:cBhvr>
                                        <p:cTn id="121" dur="1" fill="hold">
                                          <p:stCondLst>
                                            <p:cond delay="0"/>
                                          </p:stCondLst>
                                        </p:cTn>
                                        <p:tgtEl>
                                          <p:spTgt spid="18"/>
                                        </p:tgtEl>
                                        <p:attrNameLst>
                                          <p:attrName>style.visibility</p:attrName>
                                        </p:attrNameLst>
                                      </p:cBhvr>
                                      <p:to>
                                        <p:strVal val="visible"/>
                                      </p:to>
                                    </p:set>
                                    <p:animEffect transition="in" filter="randombar(horizontal)">
                                      <p:cBhvr>
                                        <p:cTn id="122" dur="500"/>
                                        <p:tgtEl>
                                          <p:spTgt spid="18"/>
                                        </p:tgtEl>
                                      </p:cBhvr>
                                    </p:animEffect>
                                  </p:childTnLst>
                                </p:cTn>
                              </p:par>
                              <p:par>
                                <p:cTn id="123" presetID="14" presetClass="entr" presetSubtype="10" fill="hold" grpId="0" nodeType="withEffect">
                                  <p:stCondLst>
                                    <p:cond delay="0"/>
                                  </p:stCondLst>
                                  <p:childTnLst>
                                    <p:set>
                                      <p:cBhvr>
                                        <p:cTn id="124" dur="1" fill="hold">
                                          <p:stCondLst>
                                            <p:cond delay="0"/>
                                          </p:stCondLst>
                                        </p:cTn>
                                        <p:tgtEl>
                                          <p:spTgt spid="19"/>
                                        </p:tgtEl>
                                        <p:attrNameLst>
                                          <p:attrName>style.visibility</p:attrName>
                                        </p:attrNameLst>
                                      </p:cBhvr>
                                      <p:to>
                                        <p:strVal val="visible"/>
                                      </p:to>
                                    </p:set>
                                    <p:animEffect transition="in" filter="randombar(horizontal)">
                                      <p:cBhvr>
                                        <p:cTn id="125" dur="500"/>
                                        <p:tgtEl>
                                          <p:spTgt spid="19"/>
                                        </p:tgtEl>
                                      </p:cBhvr>
                                    </p:animEffect>
                                  </p:childTnLst>
                                </p:cTn>
                              </p:par>
                            </p:childTnLst>
                          </p:cTn>
                        </p:par>
                      </p:childTnLst>
                    </p:cTn>
                  </p:par>
                  <p:par>
                    <p:cTn id="126" fill="hold">
                      <p:stCondLst>
                        <p:cond delay="indefinite"/>
                      </p:stCondLst>
                      <p:childTnLst>
                        <p:par>
                          <p:cTn id="127" fill="hold">
                            <p:stCondLst>
                              <p:cond delay="0"/>
                            </p:stCondLst>
                            <p:childTnLst>
                              <p:par>
                                <p:cTn id="128" presetID="25" presetClass="entr" presetSubtype="0" fill="hold" grpId="0" nodeType="clickEffect">
                                  <p:stCondLst>
                                    <p:cond delay="0"/>
                                  </p:stCondLst>
                                  <p:childTnLst>
                                    <p:set>
                                      <p:cBhvr>
                                        <p:cTn id="129" dur="1" fill="hold">
                                          <p:stCondLst>
                                            <p:cond delay="0"/>
                                          </p:stCondLst>
                                        </p:cTn>
                                        <p:tgtEl>
                                          <p:spTgt spid="27"/>
                                        </p:tgtEl>
                                        <p:attrNameLst>
                                          <p:attrName>style.visibility</p:attrName>
                                        </p:attrNameLst>
                                      </p:cBhvr>
                                      <p:to>
                                        <p:strVal val="visible"/>
                                      </p:to>
                                    </p:set>
                                    <p:anim calcmode="lin" valueType="num">
                                      <p:cBhvr>
                                        <p:cTn id="130"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131"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132"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133" dur="1000" fill="hold"/>
                                        <p:tgtEl>
                                          <p:spTgt spid="27"/>
                                        </p:tgtEl>
                                        <p:attrNameLst>
                                          <p:attrName>ppt_h</p:attrName>
                                        </p:attrNameLst>
                                      </p:cBhvr>
                                      <p:tavLst>
                                        <p:tav tm="0">
                                          <p:val>
                                            <p:strVal val="#ppt_h"/>
                                          </p:val>
                                        </p:tav>
                                        <p:tav tm="100000">
                                          <p:val>
                                            <p:strVal val="#ppt_h"/>
                                          </p:val>
                                        </p:tav>
                                      </p:tavLst>
                                    </p:anim>
                                    <p:anim calcmode="lin" valueType="num">
                                      <p:cBhvr>
                                        <p:cTn id="134"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135"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136"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137" dur="1000" decel="50000">
                                          <p:stCondLst>
                                            <p:cond delay="0"/>
                                          </p:stCondLst>
                                        </p:cTn>
                                        <p:tgtEl>
                                          <p:spTgt spid="27"/>
                                        </p:tgtEl>
                                      </p:cBhvr>
                                    </p:animEffect>
                                  </p:childTnLst>
                                </p:cTn>
                              </p:par>
                            </p:childTnLst>
                          </p:cTn>
                        </p:par>
                        <p:par>
                          <p:cTn id="138" fill="hold">
                            <p:stCondLst>
                              <p:cond delay="1000"/>
                            </p:stCondLst>
                            <p:childTnLst>
                              <p:par>
                                <p:cTn id="139" presetID="14" presetClass="entr" presetSubtype="10" fill="hold" grpId="0" nodeType="afterEffect">
                                  <p:stCondLst>
                                    <p:cond delay="0"/>
                                  </p:stCondLst>
                                  <p:childTnLst>
                                    <p:set>
                                      <p:cBhvr>
                                        <p:cTn id="140" dur="1" fill="hold">
                                          <p:stCondLst>
                                            <p:cond delay="0"/>
                                          </p:stCondLst>
                                        </p:cTn>
                                        <p:tgtEl>
                                          <p:spTgt spid="20"/>
                                        </p:tgtEl>
                                        <p:attrNameLst>
                                          <p:attrName>style.visibility</p:attrName>
                                        </p:attrNameLst>
                                      </p:cBhvr>
                                      <p:to>
                                        <p:strVal val="visible"/>
                                      </p:to>
                                    </p:set>
                                    <p:animEffect transition="in" filter="randombar(horizontal)">
                                      <p:cBhvr>
                                        <p:cTn id="141" dur="500"/>
                                        <p:tgtEl>
                                          <p:spTgt spid="20"/>
                                        </p:tgtEl>
                                      </p:cBhvr>
                                    </p:animEffect>
                                  </p:childTnLst>
                                </p:cTn>
                              </p:par>
                              <p:par>
                                <p:cTn id="142" presetID="14" presetClass="entr" presetSubtype="10" fill="hold" grpId="0" nodeType="withEffect">
                                  <p:stCondLst>
                                    <p:cond delay="0"/>
                                  </p:stCondLst>
                                  <p:childTnLst>
                                    <p:set>
                                      <p:cBhvr>
                                        <p:cTn id="143" dur="1" fill="hold">
                                          <p:stCondLst>
                                            <p:cond delay="0"/>
                                          </p:stCondLst>
                                        </p:cTn>
                                        <p:tgtEl>
                                          <p:spTgt spid="21"/>
                                        </p:tgtEl>
                                        <p:attrNameLst>
                                          <p:attrName>style.visibility</p:attrName>
                                        </p:attrNameLst>
                                      </p:cBhvr>
                                      <p:to>
                                        <p:strVal val="visible"/>
                                      </p:to>
                                    </p:set>
                                    <p:animEffect transition="in" filter="randombar(horizontal)">
                                      <p:cBhvr>
                                        <p:cTn id="144" dur="500"/>
                                        <p:tgtEl>
                                          <p:spTgt spid="21"/>
                                        </p:tgtEl>
                                      </p:cBhvr>
                                    </p:animEffect>
                                  </p:childTnLst>
                                </p:cTn>
                              </p:par>
                            </p:childTnLst>
                          </p:cTn>
                        </p:par>
                      </p:childTnLst>
                    </p:cTn>
                  </p:par>
                  <p:par>
                    <p:cTn id="145" fill="hold">
                      <p:stCondLst>
                        <p:cond delay="indefinite"/>
                      </p:stCondLst>
                      <p:childTnLst>
                        <p:par>
                          <p:cTn id="146" fill="hold">
                            <p:stCondLst>
                              <p:cond delay="0"/>
                            </p:stCondLst>
                            <p:childTnLst>
                              <p:par>
                                <p:cTn id="147" presetID="25" presetClass="entr" presetSubtype="0" fill="hold" grpId="0" nodeType="clickEffect">
                                  <p:stCondLst>
                                    <p:cond delay="0"/>
                                  </p:stCondLst>
                                  <p:childTnLst>
                                    <p:set>
                                      <p:cBhvr>
                                        <p:cTn id="148" dur="1" fill="hold">
                                          <p:stCondLst>
                                            <p:cond delay="0"/>
                                          </p:stCondLst>
                                        </p:cTn>
                                        <p:tgtEl>
                                          <p:spTgt spid="28"/>
                                        </p:tgtEl>
                                        <p:attrNameLst>
                                          <p:attrName>style.visibility</p:attrName>
                                        </p:attrNameLst>
                                      </p:cBhvr>
                                      <p:to>
                                        <p:strVal val="visible"/>
                                      </p:to>
                                    </p:set>
                                    <p:anim calcmode="lin" valueType="num">
                                      <p:cBhvr>
                                        <p:cTn id="149"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150"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151"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152" dur="1000" fill="hold"/>
                                        <p:tgtEl>
                                          <p:spTgt spid="28"/>
                                        </p:tgtEl>
                                        <p:attrNameLst>
                                          <p:attrName>ppt_h</p:attrName>
                                        </p:attrNameLst>
                                      </p:cBhvr>
                                      <p:tavLst>
                                        <p:tav tm="0">
                                          <p:val>
                                            <p:strVal val="#ppt_h"/>
                                          </p:val>
                                        </p:tav>
                                        <p:tav tm="100000">
                                          <p:val>
                                            <p:strVal val="#ppt_h"/>
                                          </p:val>
                                        </p:tav>
                                      </p:tavLst>
                                    </p:anim>
                                    <p:anim calcmode="lin" valueType="num">
                                      <p:cBhvr>
                                        <p:cTn id="153"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154"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155"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156" dur="1000" decel="50000">
                                          <p:stCondLst>
                                            <p:cond delay="0"/>
                                          </p:stCondLst>
                                        </p:cTn>
                                        <p:tgtEl>
                                          <p:spTgt spid="28"/>
                                        </p:tgtEl>
                                      </p:cBhvr>
                                    </p:animEffect>
                                  </p:childTnLst>
                                </p:cTn>
                              </p:par>
                            </p:childTnLst>
                          </p:cTn>
                        </p:par>
                        <p:par>
                          <p:cTn id="157" fill="hold">
                            <p:stCondLst>
                              <p:cond delay="1000"/>
                            </p:stCondLst>
                            <p:childTnLst>
                              <p:par>
                                <p:cTn id="158" presetID="14" presetClass="entr" presetSubtype="10" fill="hold" grpId="0" nodeType="afterEffect">
                                  <p:stCondLst>
                                    <p:cond delay="0"/>
                                  </p:stCondLst>
                                  <p:childTnLst>
                                    <p:set>
                                      <p:cBhvr>
                                        <p:cTn id="159" dur="1" fill="hold">
                                          <p:stCondLst>
                                            <p:cond delay="0"/>
                                          </p:stCondLst>
                                        </p:cTn>
                                        <p:tgtEl>
                                          <p:spTgt spid="22"/>
                                        </p:tgtEl>
                                        <p:attrNameLst>
                                          <p:attrName>style.visibility</p:attrName>
                                        </p:attrNameLst>
                                      </p:cBhvr>
                                      <p:to>
                                        <p:strVal val="visible"/>
                                      </p:to>
                                    </p:set>
                                    <p:animEffect transition="in" filter="randombar(horizontal)">
                                      <p:cBhvr>
                                        <p:cTn id="1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2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FA2B4EE-0969-8219-7689-DDDD4A69B201}"/>
              </a:ext>
            </a:extLst>
          </p:cNvPr>
          <p:cNvSpPr txBox="1"/>
          <p:nvPr/>
        </p:nvSpPr>
        <p:spPr>
          <a:xfrm>
            <a:off x="1517332" y="1097592"/>
            <a:ext cx="10041255" cy="4662815"/>
          </a:xfrm>
          <a:prstGeom prst="rect">
            <a:avLst/>
          </a:prstGeom>
          <a:noFill/>
        </p:spPr>
        <p:txBody>
          <a:bodyPr wrap="square">
            <a:spAutoFit/>
          </a:bodyPr>
          <a:lstStyle/>
          <a:p>
            <a:pPr>
              <a:spcBef>
                <a:spcPts val="600"/>
              </a:spcBef>
            </a:pPr>
            <a:r>
              <a:rPr lang="sr-Latn-RS" sz="3300" b="1" dirty="0">
                <a:latin typeface="Constantia" panose="02030602050306030303" pitchFamily="18" charset="0"/>
              </a:rPr>
              <a:t>„Jedna od najsvečanijih i najslavnijih istina u Bibliji je istina o drugom dolasku Spasitelja, koji će doći da dovrši veliko delo </a:t>
            </a:r>
            <a:r>
              <a:rPr lang="sr-Latn-RS" sz="3300" b="1" dirty="0" err="1">
                <a:latin typeface="Constantia" panose="02030602050306030303" pitchFamily="18" charset="0"/>
              </a:rPr>
              <a:t>otkupljenja</a:t>
            </a:r>
            <a:r>
              <a:rPr lang="sr-Latn-RS" sz="3300" b="1" dirty="0">
                <a:latin typeface="Constantia" panose="02030602050306030303" pitchFamily="18" charset="0"/>
              </a:rPr>
              <a:t>. Obećanje o dolasku Onoga, koji je ’vaskrsenje i život, koji će ’prognane opet dovesti kući’ pruža Božijem putničkom narodu, koji mora tako dugo putovati ’dolinom sena smrtnoga’, skupocenu i blaženu nadu. Nauka o drugom dolasku je glavna nauka Svetog pisma.“</a:t>
            </a:r>
          </a:p>
        </p:txBody>
      </p:sp>
      <p:sp>
        <p:nvSpPr>
          <p:cNvPr id="4" name="CuadroTexto 3">
            <a:extLst>
              <a:ext uri="{FF2B5EF4-FFF2-40B4-BE49-F238E27FC236}">
                <a16:creationId xmlns:a16="http://schemas.microsoft.com/office/drawing/2014/main" id="{A349378D-5FA9-6B0B-7E41-8C09F06CC496}"/>
              </a:ext>
            </a:extLst>
          </p:cNvPr>
          <p:cNvSpPr txBox="1"/>
          <p:nvPr/>
        </p:nvSpPr>
        <p:spPr>
          <a:xfrm>
            <a:off x="5033623" y="0"/>
            <a:ext cx="3008671" cy="338554"/>
          </a:xfrm>
          <a:prstGeom prst="rect">
            <a:avLst/>
          </a:prstGeom>
          <a:noFill/>
        </p:spPr>
        <p:txBody>
          <a:bodyPr wrap="square" rtlCol="0">
            <a:spAutoFit/>
          </a:bodyPr>
          <a:lstStyle/>
          <a:p>
            <a:pPr algn="r"/>
            <a:r>
              <a:rPr lang="hr" sz="1600" b="1" dirty="0">
                <a:solidFill>
                  <a:schemeClr val="accent6">
                    <a:lumMod val="20000"/>
                    <a:lumOff val="80000"/>
                  </a:schemeClr>
                </a:solidFill>
              </a:rPr>
              <a:t>Elen Vajt, Velika borba, str. 299.</a:t>
            </a:r>
          </a:p>
        </p:txBody>
      </p:sp>
    </p:spTree>
    <p:extLst>
      <p:ext uri="{BB962C8B-B14F-4D97-AF65-F5344CB8AC3E}">
        <p14:creationId xmlns:p14="http://schemas.microsoft.com/office/powerpoint/2010/main" val="2431082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A349378D-5FA9-6B0B-7E41-8C09F06CC496}"/>
              </a:ext>
            </a:extLst>
          </p:cNvPr>
          <p:cNvSpPr txBox="1"/>
          <p:nvPr/>
        </p:nvSpPr>
        <p:spPr>
          <a:xfrm>
            <a:off x="6229302" y="6425089"/>
            <a:ext cx="5962698" cy="338554"/>
          </a:xfrm>
          <a:prstGeom prst="rect">
            <a:avLst/>
          </a:prstGeom>
          <a:noFill/>
        </p:spPr>
        <p:txBody>
          <a:bodyPr wrap="square" rtlCol="0">
            <a:spAutoFit/>
          </a:bodyPr>
          <a:lstStyle/>
          <a:p>
            <a:pPr algn="ctr"/>
            <a:r>
              <a:rPr lang="hr" sz="1600" b="1" dirty="0">
                <a:solidFill>
                  <a:schemeClr val="bg1"/>
                </a:solidFill>
              </a:rPr>
              <a:t>Elen Vajt, Naš brižni Otac, 29. juni</a:t>
            </a:r>
          </a:p>
        </p:txBody>
      </p:sp>
      <p:pic>
        <p:nvPicPr>
          <p:cNvPr id="6" name="Imagen 5" descr="Imagen que contiene hombre, montar a caballo, aire, vuelo&#10;&#10;Descripción generada automáticamente">
            <a:extLst>
              <a:ext uri="{FF2B5EF4-FFF2-40B4-BE49-F238E27FC236}">
                <a16:creationId xmlns:a16="http://schemas.microsoft.com/office/drawing/2014/main" id="{6B209F33-201B-2711-3EE7-D1CBD85F358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6229302" cy="6858000"/>
          </a:xfrm>
          <a:prstGeom prst="rect">
            <a:avLst/>
          </a:prstGeom>
        </p:spPr>
      </p:pic>
      <p:sp>
        <p:nvSpPr>
          <p:cNvPr id="3" name="CuadroTexto 2">
            <a:extLst>
              <a:ext uri="{FF2B5EF4-FFF2-40B4-BE49-F238E27FC236}">
                <a16:creationId xmlns:a16="http://schemas.microsoft.com/office/drawing/2014/main" id="{8FA2B4EE-0969-8219-7689-DDDD4A69B201}"/>
              </a:ext>
            </a:extLst>
          </p:cNvPr>
          <p:cNvSpPr txBox="1"/>
          <p:nvPr/>
        </p:nvSpPr>
        <p:spPr>
          <a:xfrm>
            <a:off x="5815471" y="88613"/>
            <a:ext cx="6376529" cy="6247864"/>
          </a:xfrm>
          <a:prstGeom prst="rect">
            <a:avLst/>
          </a:prstGeom>
          <a:noFill/>
        </p:spPr>
        <p:txBody>
          <a:bodyPr wrap="square">
            <a:spAutoFit/>
          </a:bodyPr>
          <a:lstStyle/>
          <a:p>
            <a:pPr>
              <a:lnSpc>
                <a:spcPts val="3000"/>
              </a:lnSpc>
              <a:spcBef>
                <a:spcPts val="600"/>
              </a:spcBef>
            </a:pPr>
            <a:r>
              <a:rPr lang="sr-Latn-RS" sz="2800" b="1" dirty="0">
                <a:solidFill>
                  <a:schemeClr val="bg1"/>
                </a:solidFill>
                <a:latin typeface="Constantia" panose="02030602050306030303" pitchFamily="18" charset="0"/>
              </a:rPr>
              <a:t>„Sve oko čeka bismo trebali da uložimo trud jeste ovaj jedan dan. Danas moramo biti verni svom životnom opredeljenju. Danas moramo ljubiti Boga svim srcem, a bližnjega kao samoga sebe. Danas se moramo odupreti iskušenjima neprijatelja i Hristovom </a:t>
            </a:r>
            <a:r>
              <a:rPr lang="sr-Latn-RS" sz="2800" b="1" dirty="0" err="1">
                <a:solidFill>
                  <a:schemeClr val="bg1"/>
                </a:solidFill>
                <a:latin typeface="Constantia" panose="02030602050306030303" pitchFamily="18" charset="0"/>
              </a:rPr>
              <a:t>blagodaću</a:t>
            </a:r>
            <a:r>
              <a:rPr lang="sr-Latn-RS" sz="2800" b="1" dirty="0">
                <a:solidFill>
                  <a:schemeClr val="bg1"/>
                </a:solidFill>
                <a:latin typeface="Constantia" panose="02030602050306030303" pitchFamily="18" charset="0"/>
              </a:rPr>
              <a:t> izvojevati pobedu. Tako ćemo bdeti i čekati Hristov dolazak. Svaki dan trebamo živeti kao da znamo da će to biti naš poslednji dan na ovoj zemlji. Kad bismo znali da će Hristos doći sutra, ne bismo li u današnji dan ugurali sve lepe reči, sva nesebična dela koja bismo mogli?“</a:t>
            </a:r>
          </a:p>
        </p:txBody>
      </p:sp>
    </p:spTree>
    <p:extLst>
      <p:ext uri="{BB962C8B-B14F-4D97-AF65-F5344CB8AC3E}">
        <p14:creationId xmlns:p14="http://schemas.microsoft.com/office/powerpoint/2010/main" val="92982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C10EEFE-6672-E64E-6AC1-BF833EA582D3}"/>
              </a:ext>
            </a:extLst>
          </p:cNvPr>
          <p:cNvSpPr txBox="1"/>
          <p:nvPr/>
        </p:nvSpPr>
        <p:spPr>
          <a:xfrm>
            <a:off x="2009775" y="3680936"/>
            <a:ext cx="8696325"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r-Latn-RS" sz="2400" b="1" i="0" u="none" strike="noStrike" kern="1200" cap="none" spc="0" normalizeH="0" baseline="0" dirty="0">
                <a:ln w="9525">
                  <a:solidFill>
                    <a:prstClr val="white"/>
                  </a:solidFill>
                  <a:prstDash val="solid"/>
                </a:ln>
                <a:solidFill>
                  <a:srgbClr val="A02B93">
                    <a:lumMod val="75000"/>
                  </a:srgbClr>
                </a:solidFill>
                <a:effectLst>
                  <a:outerShdw blurRad="12700" dist="38100" dir="2700000" algn="tl" rotWithShape="0">
                    <a:srgbClr val="A02B93">
                      <a:lumMod val="60000"/>
                      <a:lumOff val="40000"/>
                    </a:srgbClr>
                  </a:outerShdw>
                </a:effectLst>
                <a:uLnTx/>
                <a:uFillTx/>
                <a:latin typeface="Comic Sans MS" panose="030F0702030302020204" pitchFamily="66" charset="0"/>
                <a:ea typeface="+mn-ea"/>
                <a:cs typeface="+mn-cs"/>
              </a:rPr>
              <a:t>„I reći će se u ono vreme: Gle, ovo je Bog naš, Njega čekasmo, i spašće nas; ovo je Gospod, Njega čekasmo; radovaćemo se i veselićemo se za spasenje Njegovo.“</a:t>
            </a:r>
            <a:br>
              <a:rPr kumimoji="0" lang="en-US" sz="2400" b="1" i="0" u="none" strike="noStrike" kern="1200" cap="none" spc="0" normalizeH="0" baseline="0" dirty="0">
                <a:ln w="9525">
                  <a:solidFill>
                    <a:prstClr val="white"/>
                  </a:solidFill>
                  <a:prstDash val="solid"/>
                </a:ln>
                <a:solidFill>
                  <a:srgbClr val="A02B93">
                    <a:lumMod val="75000"/>
                  </a:srgbClr>
                </a:solidFill>
                <a:effectLst>
                  <a:outerShdw blurRad="12700" dist="38100" dir="2700000" algn="tl" rotWithShape="0">
                    <a:srgbClr val="A02B93">
                      <a:lumMod val="60000"/>
                      <a:lumOff val="40000"/>
                    </a:srgbClr>
                  </a:outerShdw>
                </a:effectLst>
                <a:uLnTx/>
                <a:uFillTx/>
                <a:latin typeface="Comic Sans MS" panose="030F0702030302020204" pitchFamily="66" charset="0"/>
                <a:ea typeface="+mn-ea"/>
                <a:cs typeface="+mn-cs"/>
              </a:rPr>
            </a:br>
            <a:r>
              <a:rPr kumimoji="0" lang="sr-Latn-RS" sz="1800" b="1" i="0" u="none" strike="noStrike" kern="1200" cap="none" spc="0" normalizeH="0" baseline="0" dirty="0">
                <a:ln w="9525">
                  <a:solidFill>
                    <a:prstClr val="white"/>
                  </a:solidFill>
                  <a:prstDash val="solid"/>
                </a:ln>
                <a:solidFill>
                  <a:srgbClr val="A02B93">
                    <a:lumMod val="75000"/>
                  </a:srgbClr>
                </a:solidFill>
                <a:effectLst>
                  <a:outerShdw blurRad="12700" dist="38100" dir="2700000" algn="tl" rotWithShape="0">
                    <a:srgbClr val="A02B93">
                      <a:lumMod val="60000"/>
                      <a:lumOff val="40000"/>
                    </a:srgbClr>
                  </a:outerShdw>
                </a:effectLst>
                <a:uLnTx/>
                <a:uFillTx/>
                <a:latin typeface="Comic Sans MS" panose="030F0702030302020204" pitchFamily="66" charset="0"/>
                <a:ea typeface="+mn-ea"/>
                <a:cs typeface="+mn-cs"/>
              </a:rPr>
              <a:t>(I</a:t>
            </a:r>
            <a:r>
              <a:rPr kumimoji="0" lang="en-US" sz="1800" b="1" i="0" u="none" strike="noStrike" kern="1200" cap="none" spc="0" normalizeH="0" baseline="0" dirty="0">
                <a:ln w="9525">
                  <a:solidFill>
                    <a:prstClr val="white"/>
                  </a:solidFill>
                  <a:prstDash val="solid"/>
                </a:ln>
                <a:solidFill>
                  <a:srgbClr val="A02B93">
                    <a:lumMod val="75000"/>
                  </a:srgbClr>
                </a:solidFill>
                <a:effectLst>
                  <a:outerShdw blurRad="12700" dist="38100" dir="2700000" algn="tl" rotWithShape="0">
                    <a:srgbClr val="A02B93">
                      <a:lumMod val="60000"/>
                      <a:lumOff val="40000"/>
                    </a:srgbClr>
                  </a:outerShdw>
                </a:effectLst>
                <a:uLnTx/>
                <a:uFillTx/>
                <a:latin typeface="Comic Sans MS" panose="030F0702030302020204" pitchFamily="66" charset="0"/>
                <a:ea typeface="+mn-ea"/>
                <a:cs typeface="+mn-cs"/>
              </a:rPr>
              <a:t>s</a:t>
            </a:r>
            <a:r>
              <a:rPr kumimoji="0" lang="sr-Latn-RS" sz="1800" b="1" i="0" u="none" strike="noStrike" kern="1200" cap="none" spc="0" normalizeH="0" baseline="0" dirty="0" err="1">
                <a:ln w="9525">
                  <a:solidFill>
                    <a:prstClr val="white"/>
                  </a:solidFill>
                  <a:prstDash val="solid"/>
                </a:ln>
                <a:solidFill>
                  <a:srgbClr val="A02B93">
                    <a:lumMod val="75000"/>
                  </a:srgbClr>
                </a:solidFill>
                <a:effectLst>
                  <a:outerShdw blurRad="12700" dist="38100" dir="2700000" algn="tl" rotWithShape="0">
                    <a:srgbClr val="A02B93">
                      <a:lumMod val="60000"/>
                      <a:lumOff val="40000"/>
                    </a:srgbClr>
                  </a:outerShdw>
                </a:effectLst>
                <a:uLnTx/>
                <a:uFillTx/>
                <a:latin typeface="Comic Sans MS" panose="030F0702030302020204" pitchFamily="66" charset="0"/>
                <a:ea typeface="+mn-ea"/>
                <a:cs typeface="+mn-cs"/>
              </a:rPr>
              <a:t>aija</a:t>
            </a:r>
            <a:r>
              <a:rPr kumimoji="0" lang="sr-Latn-RS" sz="1800" b="1" i="0" u="none" strike="noStrike" kern="1200" cap="none" spc="0" normalizeH="0" baseline="0" dirty="0">
                <a:ln w="9525">
                  <a:solidFill>
                    <a:prstClr val="white"/>
                  </a:solidFill>
                  <a:prstDash val="solid"/>
                </a:ln>
                <a:solidFill>
                  <a:srgbClr val="A02B93">
                    <a:lumMod val="75000"/>
                  </a:srgbClr>
                </a:solidFill>
                <a:effectLst>
                  <a:outerShdw blurRad="12700" dist="38100" dir="2700000" algn="tl" rotWithShape="0">
                    <a:srgbClr val="A02B93">
                      <a:lumMod val="60000"/>
                      <a:lumOff val="40000"/>
                    </a:srgbClr>
                  </a:outerShdw>
                </a:effectLst>
                <a:uLnTx/>
                <a:uFillTx/>
                <a:latin typeface="Comic Sans MS" panose="030F0702030302020204" pitchFamily="66" charset="0"/>
                <a:ea typeface="+mn-ea"/>
                <a:cs typeface="+mn-cs"/>
              </a:rPr>
              <a:t> 25:9)</a:t>
            </a:r>
            <a:endParaRPr kumimoji="0" lang="sr-Latn-RS" sz="2400" b="1" i="0" u="none" strike="noStrike" kern="1200" cap="none" spc="0" normalizeH="0" baseline="0" dirty="0">
              <a:ln w="9525">
                <a:solidFill>
                  <a:prstClr val="white"/>
                </a:solidFill>
                <a:prstDash val="solid"/>
              </a:ln>
              <a:solidFill>
                <a:srgbClr val="A02B93">
                  <a:lumMod val="75000"/>
                </a:srgbClr>
              </a:solidFill>
              <a:effectLst>
                <a:outerShdw blurRad="12700" dist="38100" dir="2700000" algn="tl" rotWithShape="0">
                  <a:srgbClr val="A02B93">
                    <a:lumMod val="60000"/>
                    <a:lumOff val="40000"/>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475531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EB6EA37C-1A03-009D-B0C9-7B22F1C4C626}"/>
              </a:ext>
            </a:extLst>
          </p:cNvPr>
          <p:cNvSpPr txBox="1"/>
          <p:nvPr/>
        </p:nvSpPr>
        <p:spPr>
          <a:xfrm>
            <a:off x="6771867" y="3939540"/>
            <a:ext cx="5420134" cy="2863541"/>
          </a:xfrm>
          <a:prstGeom prst="rect">
            <a:avLst/>
          </a:prstGeom>
          <a:noFill/>
          <a:effectLst/>
        </p:spPr>
        <p:txBody>
          <a:bodyPr wrap="square" rtlCol="0">
            <a:spAutoFit/>
          </a:bodyPr>
          <a:lstStyle/>
          <a:p>
            <a:pPr>
              <a:lnSpc>
                <a:spcPts val="2400"/>
              </a:lnSpc>
              <a:spcBef>
                <a:spcPts val="600"/>
              </a:spcBef>
            </a:pPr>
            <a:r>
              <a:rPr lang="hr" sz="2200" dirty="0">
                <a:effectLst>
                  <a:outerShdw blurRad="38100" dist="38100" dir="2700000" algn="tl">
                    <a:srgbClr val="000000">
                      <a:alpha val="43137"/>
                    </a:srgbClr>
                  </a:outerShdw>
                </a:effectLst>
                <a:highlight>
                  <a:srgbClr val="FFDA97"/>
                </a:highlight>
                <a:uFill>
                  <a:solidFill>
                    <a:schemeClr val="accent4">
                      <a:lumMod val="60000"/>
                      <a:lumOff val="40000"/>
                    </a:schemeClr>
                  </a:solidFill>
                </a:uFill>
              </a:rPr>
              <a:t>Drugi dolazak </a:t>
            </a:r>
            <a:r>
              <a:rPr lang="hr" sz="2200" dirty="0">
                <a:effectLst>
                  <a:outerShdw blurRad="38100" dist="38100" dir="2700000" algn="tl">
                    <a:srgbClr val="000000">
                      <a:alpha val="43137"/>
                    </a:srgbClr>
                  </a:outerShdw>
                </a:effectLst>
                <a:highlight>
                  <a:srgbClr val="FFDA97"/>
                </a:highlight>
              </a:rPr>
              <a:t>:</a:t>
            </a:r>
          </a:p>
          <a:p>
            <a:pPr lvl="1">
              <a:lnSpc>
                <a:spcPts val="2400"/>
              </a:lnSpc>
              <a:spcBef>
                <a:spcPts val="600"/>
              </a:spcBef>
            </a:pPr>
            <a:r>
              <a:rPr lang="hr" sz="2200" b="1" dirty="0">
                <a:solidFill>
                  <a:schemeClr val="bg1"/>
                </a:solidFill>
                <a:effectLst>
                  <a:outerShdw blurRad="50800" dist="38100" dir="2700000" algn="tl" rotWithShape="0">
                    <a:prstClr val="black">
                      <a:alpha val="40000"/>
                    </a:prstClr>
                  </a:outerShdw>
                </a:effectLst>
              </a:rPr>
              <a:t>Blažena nada.</a:t>
            </a:r>
          </a:p>
          <a:p>
            <a:pPr lvl="1">
              <a:lnSpc>
                <a:spcPts val="2400"/>
              </a:lnSpc>
              <a:spcBef>
                <a:spcPts val="600"/>
              </a:spcBef>
            </a:pPr>
            <a:r>
              <a:rPr lang="hr" sz="2200" b="1" dirty="0">
                <a:solidFill>
                  <a:schemeClr val="bg1"/>
                </a:solidFill>
                <a:effectLst>
                  <a:outerShdw blurRad="50800" dist="38100" dir="2700000" algn="tl" rotWithShape="0">
                    <a:prstClr val="black">
                      <a:alpha val="40000"/>
                    </a:prstClr>
                  </a:outerShdw>
                </a:effectLst>
              </a:rPr>
              <a:t>Kako će Isus doći?</a:t>
            </a:r>
          </a:p>
          <a:p>
            <a:pPr>
              <a:lnSpc>
                <a:spcPts val="2400"/>
              </a:lnSpc>
              <a:spcBef>
                <a:spcPts val="1800"/>
              </a:spcBef>
            </a:pPr>
            <a:r>
              <a:rPr lang="sr-Latn-RS" sz="2200" dirty="0">
                <a:effectLst>
                  <a:outerShdw blurRad="50800" dist="38100" dir="2700000" algn="tl" rotWithShape="0">
                    <a:prstClr val="black">
                      <a:alpha val="40000"/>
                    </a:prstClr>
                  </a:outerShdw>
                </a:effectLst>
                <a:highlight>
                  <a:srgbClr val="FFA3A5"/>
                </a:highlight>
              </a:rPr>
              <a:t>Vilijam Miler </a:t>
            </a:r>
            <a:r>
              <a:rPr lang="hr" sz="2200" dirty="0">
                <a:effectLst>
                  <a:outerShdw blurRad="50800" dist="38100" dir="2700000" algn="tl" rotWithShape="0">
                    <a:prstClr val="black">
                      <a:alpha val="40000"/>
                    </a:prstClr>
                  </a:outerShdw>
                </a:effectLst>
                <a:highlight>
                  <a:srgbClr val="FFA3A5"/>
                </a:highlight>
              </a:rPr>
              <a:t>:</a:t>
            </a:r>
          </a:p>
          <a:p>
            <a:pPr lvl="1">
              <a:lnSpc>
                <a:spcPts val="2400"/>
              </a:lnSpc>
              <a:spcBef>
                <a:spcPts val="600"/>
              </a:spcBef>
            </a:pPr>
            <a:r>
              <a:rPr lang="hr" sz="2200" b="1" dirty="0">
                <a:solidFill>
                  <a:schemeClr val="bg1"/>
                </a:solidFill>
                <a:effectLst>
                  <a:outerShdw blurRad="50800" dist="38100" dir="2700000" algn="tl" rotWithShape="0">
                    <a:prstClr val="black">
                      <a:alpha val="40000"/>
                    </a:prstClr>
                  </a:outerShdw>
                </a:effectLst>
              </a:rPr>
              <a:t>Kako tumačiti Bibliju.</a:t>
            </a:r>
          </a:p>
          <a:p>
            <a:pPr lvl="1">
              <a:lnSpc>
                <a:spcPts val="2400"/>
              </a:lnSpc>
              <a:spcBef>
                <a:spcPts val="600"/>
              </a:spcBef>
            </a:pPr>
            <a:r>
              <a:rPr lang="hr" sz="2200" b="1" dirty="0">
                <a:solidFill>
                  <a:schemeClr val="bg1"/>
                </a:solidFill>
                <a:effectLst>
                  <a:outerShdw blurRad="50800" dist="38100" dir="2700000" algn="tl" rotWithShape="0">
                    <a:prstClr val="black">
                      <a:alpha val="40000"/>
                    </a:prstClr>
                  </a:outerShdw>
                </a:effectLst>
              </a:rPr>
              <a:t>Proročko vreme.</a:t>
            </a:r>
          </a:p>
          <a:p>
            <a:pPr lvl="1">
              <a:lnSpc>
                <a:spcPts val="2400"/>
              </a:lnSpc>
              <a:spcBef>
                <a:spcPts val="600"/>
              </a:spcBef>
            </a:pPr>
            <a:r>
              <a:rPr lang="hr" sz="2200" b="1" dirty="0">
                <a:solidFill>
                  <a:schemeClr val="bg1"/>
                </a:solidFill>
                <a:effectLst>
                  <a:outerShdw blurRad="50800" dist="38100" dir="2700000" algn="tl" rotWithShape="0">
                    <a:prstClr val="black">
                      <a:alpha val="40000"/>
                    </a:prstClr>
                  </a:outerShdw>
                </a:effectLst>
              </a:rPr>
              <a:t>Proročanstvo o 2300 dana.</a:t>
            </a:r>
          </a:p>
        </p:txBody>
      </p:sp>
      <p:sp>
        <p:nvSpPr>
          <p:cNvPr id="3" name="CuadroTexto 2">
            <a:extLst>
              <a:ext uri="{FF2B5EF4-FFF2-40B4-BE49-F238E27FC236}">
                <a16:creationId xmlns:a16="http://schemas.microsoft.com/office/drawing/2014/main" id="{5EE69787-E4C5-8C24-63E7-F8532E70F071}"/>
              </a:ext>
            </a:extLst>
          </p:cNvPr>
          <p:cNvSpPr txBox="1"/>
          <p:nvPr/>
        </p:nvSpPr>
        <p:spPr>
          <a:xfrm>
            <a:off x="5022645" y="56138"/>
            <a:ext cx="7061200" cy="1107996"/>
          </a:xfrm>
          <a:prstGeom prst="rect">
            <a:avLst/>
          </a:prstGeom>
          <a:noFill/>
        </p:spPr>
        <p:txBody>
          <a:bodyPr wrap="square" rtlCol="0">
            <a:spAutoFit/>
          </a:bodyPr>
          <a:lstStyle/>
          <a:p>
            <a:pPr>
              <a:spcBef>
                <a:spcPts val="600"/>
              </a:spcBef>
            </a:pPr>
            <a:r>
              <a:rPr lang="hr" sz="2200" b="1" dirty="0"/>
              <a:t>Kako su se proročki događaji razvijali, ljudi širom sveta počeli su istraživati i propovedati o skorom Drugom Isusovom dolasku.</a:t>
            </a:r>
          </a:p>
        </p:txBody>
      </p:sp>
      <p:pic>
        <p:nvPicPr>
          <p:cNvPr id="5" name="Imagen 4" descr="Un dibujo de una persona&#10;&#10;Descripción generada automáticamente con confianza baja">
            <a:extLst>
              <a:ext uri="{FF2B5EF4-FFF2-40B4-BE49-F238E27FC236}">
                <a16:creationId xmlns:a16="http://schemas.microsoft.com/office/drawing/2014/main" id="{EB7A0480-1D24-D7A4-44A6-79E55E2F43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55" y="205170"/>
            <a:ext cx="4680154" cy="64476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descr="Forma&#10;&#10;Descripción generada automáticamente">
            <a:extLst>
              <a:ext uri="{FF2B5EF4-FFF2-40B4-BE49-F238E27FC236}">
                <a16:creationId xmlns:a16="http://schemas.microsoft.com/office/drawing/2014/main" id="{8B1C203B-AE66-CC00-40AC-28AD4C73F3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221826" y="5317188"/>
            <a:ext cx="509399" cy="269880"/>
          </a:xfrm>
          <a:prstGeom prst="rect">
            <a:avLst/>
          </a:prstGeom>
          <a:effectLst>
            <a:outerShdw blurRad="50800" dist="38100" dir="8100000" algn="tr" rotWithShape="0">
              <a:prstClr val="black">
                <a:alpha val="40000"/>
              </a:prstClr>
            </a:outerShdw>
          </a:effectLst>
        </p:spPr>
      </p:pic>
      <p:pic>
        <p:nvPicPr>
          <p:cNvPr id="9" name="Imagen 8" descr="Forma&#10;&#10;Descripción generada automáticamente">
            <a:extLst>
              <a:ext uri="{FF2B5EF4-FFF2-40B4-BE49-F238E27FC236}">
                <a16:creationId xmlns:a16="http://schemas.microsoft.com/office/drawing/2014/main" id="{F731CBA5-3E79-3AC9-C1BA-5132EE3B3D5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221826" y="4025395"/>
            <a:ext cx="509399" cy="269880"/>
          </a:xfrm>
          <a:prstGeom prst="rect">
            <a:avLst/>
          </a:prstGeom>
          <a:effectLst>
            <a:outerShdw blurRad="50800" dist="38100" dir="8100000" algn="tr" rotWithShape="0">
              <a:prstClr val="black">
                <a:alpha val="40000"/>
              </a:prstClr>
            </a:outerShdw>
          </a:effectLst>
        </p:spPr>
      </p:pic>
      <p:pic>
        <p:nvPicPr>
          <p:cNvPr id="10" name="Imagen 9" descr="Imagen que contiene dibujo&#10;&#10;Descripción generada automáticamente">
            <a:extLst>
              <a:ext uri="{FF2B5EF4-FFF2-40B4-BE49-F238E27FC236}">
                <a16:creationId xmlns:a16="http://schemas.microsoft.com/office/drawing/2014/main" id="{4659F6CD-A10F-F3D8-4847-78FEA705C4D4}"/>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tretch>
            <a:fillRect/>
          </a:stretch>
        </p:blipFill>
        <p:spPr>
          <a:xfrm>
            <a:off x="6705601" y="4831213"/>
            <a:ext cx="528320" cy="229854"/>
          </a:xfrm>
          <a:prstGeom prst="rect">
            <a:avLst/>
          </a:prstGeom>
          <a:effectLst>
            <a:outerShdw blurRad="50800" dist="38100" dir="8100000" algn="tr" rotWithShape="0">
              <a:prstClr val="black">
                <a:alpha val="40000"/>
              </a:prstClr>
            </a:outerShdw>
          </a:effectLst>
        </p:spPr>
      </p:pic>
      <p:pic>
        <p:nvPicPr>
          <p:cNvPr id="11" name="Imagen 10" descr="Dibujo con letras&#10;&#10;Descripción generada automáticamente con confianza media">
            <a:extLst>
              <a:ext uri="{FF2B5EF4-FFF2-40B4-BE49-F238E27FC236}">
                <a16:creationId xmlns:a16="http://schemas.microsoft.com/office/drawing/2014/main" id="{32DE5354-46B2-4085-7F57-DDD874E49F1D}"/>
              </a:ext>
            </a:extLst>
          </p:cNvPr>
          <p:cNvPicPr>
            <a:picLocks noChangeAspect="1"/>
          </p:cNvPicPr>
          <p:nvPr/>
        </p:nvPicPr>
        <p:blipFill>
          <a:blip r:embed="rId8" cstate="email">
            <a:duotone>
              <a:schemeClr val="accent3">
                <a:shade val="45000"/>
                <a:satMod val="135000"/>
              </a:schemeClr>
              <a:prstClr val="white"/>
            </a:duotone>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a:ext>
            </a:extLst>
          </a:blip>
          <a:stretch>
            <a:fillRect/>
          </a:stretch>
        </p:blipFill>
        <p:spPr>
          <a:xfrm>
            <a:off x="6705601" y="6085842"/>
            <a:ext cx="528320" cy="229854"/>
          </a:xfrm>
          <a:prstGeom prst="rect">
            <a:avLst/>
          </a:prstGeom>
          <a:effectLst>
            <a:outerShdw blurRad="50800" dist="38100" dir="8100000" algn="tr" rotWithShape="0">
              <a:prstClr val="black">
                <a:alpha val="40000"/>
              </a:prstClr>
            </a:outerShdw>
          </a:effectLst>
        </p:spPr>
      </p:pic>
      <p:pic>
        <p:nvPicPr>
          <p:cNvPr id="12" name="Imagen 11" descr="Un dibujo con letras&#10;&#10;Descripción generada automáticamente con confianza media">
            <a:extLst>
              <a:ext uri="{FF2B5EF4-FFF2-40B4-BE49-F238E27FC236}">
                <a16:creationId xmlns:a16="http://schemas.microsoft.com/office/drawing/2014/main" id="{35B2F30B-21CE-41C1-E407-87CD27C6401A}"/>
              </a:ext>
            </a:extLst>
          </p:cNvPr>
          <p:cNvPicPr>
            <a:picLocks noChangeAspect="1"/>
          </p:cNvPicPr>
          <p:nvPr/>
        </p:nvPicPr>
        <p:blipFill>
          <a:blip r:embed="rId10" cstate="email">
            <a:extLst>
              <a:ext uri="{BEBA8EAE-BF5A-486C-A8C5-ECC9F3942E4B}">
                <a14:imgProps xmlns:a14="http://schemas.microsoft.com/office/drawing/2010/main">
                  <a14:imgLayer r:embed="rId11">
                    <a14:imgEffect>
                      <a14:brightnessContrast bright="-20000"/>
                    </a14:imgEffect>
                  </a14:imgLayer>
                </a14:imgProps>
              </a:ext>
              <a:ext uri="{28A0092B-C50C-407E-A947-70E740481C1C}">
                <a14:useLocalDpi xmlns:a14="http://schemas.microsoft.com/office/drawing/2010/main"/>
              </a:ext>
            </a:extLst>
          </a:blip>
          <a:stretch>
            <a:fillRect/>
          </a:stretch>
        </p:blipFill>
        <p:spPr>
          <a:xfrm>
            <a:off x="6705601" y="6467240"/>
            <a:ext cx="528320" cy="229854"/>
          </a:xfrm>
          <a:prstGeom prst="rect">
            <a:avLst/>
          </a:prstGeom>
          <a:effectLst>
            <a:outerShdw blurRad="50800" dist="38100" dir="8100000" algn="tr" rotWithShape="0">
              <a:prstClr val="black">
                <a:alpha val="40000"/>
              </a:prstClr>
            </a:outerShdw>
          </a:effectLst>
        </p:spPr>
      </p:pic>
      <p:pic>
        <p:nvPicPr>
          <p:cNvPr id="13" name="Imagen 12" descr="Un dibujo de una cara feliz&#10;&#10;Descripción generada automáticamente con confianza baja">
            <a:extLst>
              <a:ext uri="{FF2B5EF4-FFF2-40B4-BE49-F238E27FC236}">
                <a16:creationId xmlns:a16="http://schemas.microsoft.com/office/drawing/2014/main" id="{BE7DDC11-3D90-6522-6E96-B70C8F0BDCD3}"/>
              </a:ext>
            </a:extLst>
          </p:cNvPr>
          <p:cNvPicPr>
            <a:picLocks noChangeAspect="1"/>
          </p:cNvPicPr>
          <p:nvPr/>
        </p:nvPicPr>
        <p:blipFill>
          <a:blip r:embed="rId12" cstate="email">
            <a:extLst>
              <a:ext uri="{BEBA8EAE-BF5A-486C-A8C5-ECC9F3942E4B}">
                <a14:imgProps xmlns:a14="http://schemas.microsoft.com/office/drawing/2010/main">
                  <a14:imgLayer r:embed="rId13">
                    <a14:imgEffect>
                      <a14:brightnessContrast bright="-20000"/>
                    </a14:imgEffect>
                  </a14:imgLayer>
                </a14:imgProps>
              </a:ext>
              <a:ext uri="{28A0092B-C50C-407E-A947-70E740481C1C}">
                <a14:useLocalDpi xmlns:a14="http://schemas.microsoft.com/office/drawing/2010/main"/>
              </a:ext>
            </a:extLst>
          </a:blip>
          <a:stretch>
            <a:fillRect/>
          </a:stretch>
        </p:blipFill>
        <p:spPr>
          <a:xfrm>
            <a:off x="6705601" y="4419361"/>
            <a:ext cx="528320" cy="229854"/>
          </a:xfrm>
          <a:prstGeom prst="rect">
            <a:avLst/>
          </a:prstGeom>
          <a:effectLst>
            <a:outerShdw blurRad="50800" dist="38100" dir="8100000" algn="tr" rotWithShape="0">
              <a:prstClr val="black">
                <a:alpha val="40000"/>
              </a:prstClr>
            </a:outerShdw>
          </a:effectLst>
        </p:spPr>
      </p:pic>
      <p:pic>
        <p:nvPicPr>
          <p:cNvPr id="15" name="Imagen 14" descr="Un dibujo animado con letras&#10;&#10;Descripción generada automáticamente con confianza baja">
            <a:extLst>
              <a:ext uri="{FF2B5EF4-FFF2-40B4-BE49-F238E27FC236}">
                <a16:creationId xmlns:a16="http://schemas.microsoft.com/office/drawing/2014/main" id="{A39BE376-79EE-659E-EF8B-B7182A5A8924}"/>
              </a:ext>
            </a:extLst>
          </p:cNvPr>
          <p:cNvPicPr>
            <a:picLocks noChangeAspect="1"/>
          </p:cNvPicPr>
          <p:nvPr/>
        </p:nvPicPr>
        <p:blipFill>
          <a:blip r:embed="rId14" cstate="email">
            <a:extLst>
              <a:ext uri="{BEBA8EAE-BF5A-486C-A8C5-ECC9F3942E4B}">
                <a14:imgProps xmlns:a14="http://schemas.microsoft.com/office/drawing/2010/main">
                  <a14:imgLayer r:embed="rId15">
                    <a14:imgEffect>
                      <a14:brightnessContrast bright="-20000"/>
                    </a14:imgEffect>
                  </a14:imgLayer>
                </a14:imgProps>
              </a:ext>
              <a:ext uri="{28A0092B-C50C-407E-A947-70E740481C1C}">
                <a14:useLocalDpi xmlns:a14="http://schemas.microsoft.com/office/drawing/2010/main"/>
              </a:ext>
            </a:extLst>
          </a:blip>
          <a:stretch>
            <a:fillRect/>
          </a:stretch>
        </p:blipFill>
        <p:spPr>
          <a:xfrm>
            <a:off x="6705601" y="5704444"/>
            <a:ext cx="528320" cy="229854"/>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92BD65DD-5E8A-07C8-0CC5-397FF57E8EE6}"/>
              </a:ext>
            </a:extLst>
          </p:cNvPr>
          <p:cNvSpPr txBox="1"/>
          <p:nvPr/>
        </p:nvSpPr>
        <p:spPr>
          <a:xfrm>
            <a:off x="5022644" y="2988101"/>
            <a:ext cx="7061201" cy="769441"/>
          </a:xfrm>
          <a:prstGeom prst="rect">
            <a:avLst/>
          </a:prstGeom>
          <a:noFill/>
        </p:spPr>
        <p:txBody>
          <a:bodyPr wrap="square">
            <a:spAutoFit/>
          </a:bodyPr>
          <a:lstStyle/>
          <a:p>
            <a:pPr>
              <a:spcBef>
                <a:spcPts val="600"/>
              </a:spcBef>
            </a:pPr>
            <a:r>
              <a:rPr lang="hr" sz="2200" b="1" dirty="0"/>
              <a:t>Oni, i drugi koji su ranije pisali, došli su do istog zaključka: Isus će se vratiti sredinom 19. veka!</a:t>
            </a:r>
          </a:p>
        </p:txBody>
      </p:sp>
      <p:sp>
        <p:nvSpPr>
          <p:cNvPr id="14" name="CuadroTexto 13">
            <a:extLst>
              <a:ext uri="{FF2B5EF4-FFF2-40B4-BE49-F238E27FC236}">
                <a16:creationId xmlns:a16="http://schemas.microsoft.com/office/drawing/2014/main" id="{4886C95A-B5FA-B5F3-D894-860836C62660}"/>
              </a:ext>
            </a:extLst>
          </p:cNvPr>
          <p:cNvSpPr txBox="1"/>
          <p:nvPr/>
        </p:nvSpPr>
        <p:spPr>
          <a:xfrm>
            <a:off x="5022644" y="1164134"/>
            <a:ext cx="7061199" cy="1785104"/>
          </a:xfrm>
          <a:prstGeom prst="rect">
            <a:avLst/>
          </a:prstGeom>
          <a:noFill/>
        </p:spPr>
        <p:txBody>
          <a:bodyPr wrap="square">
            <a:spAutoFit/>
          </a:bodyPr>
          <a:lstStyle/>
          <a:p>
            <a:pPr>
              <a:spcBef>
                <a:spcPts val="600"/>
              </a:spcBef>
            </a:pPr>
            <a:r>
              <a:rPr lang="hr" sz="2200" b="1" dirty="0"/>
              <a:t>Među njima su bili Johan Albreht Bengel (1687-1752) u Nemačkoj, Manuel Lakunca (1731-1801) u Čileu, </a:t>
            </a:r>
            <a:r>
              <a:rPr lang="sr-Latn-RS" sz="2200" b="1" dirty="0"/>
              <a:t>Vilijam </a:t>
            </a:r>
            <a:r>
              <a:rPr lang="hr" sz="2200" b="1" dirty="0"/>
              <a:t>Miler (1782-1861) u Severnoj Americi, Džozef Volf (1821-1845) koji je poruku prenio u Afriku, Egipat, Abisiniju, Aziju, Palestinu, Siriju, Persiju, Uzbekistan i Indiju.</a:t>
            </a:r>
          </a:p>
        </p:txBody>
      </p:sp>
    </p:spTree>
    <p:extLst>
      <p:ext uri="{BB962C8B-B14F-4D97-AF65-F5344CB8AC3E}">
        <p14:creationId xmlns:p14="http://schemas.microsoft.com/office/powerpoint/2010/main" val="116525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0-#ppt_w/2"/>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wipe(left)">
                                      <p:cBhvr>
                                        <p:cTn id="34" dur="500"/>
                                        <p:tgtEl>
                                          <p:spTgt spid="2">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ppt_x</p:attrName>
                                        </p:attrNameLst>
                                      </p:cBhvr>
                                      <p:tavLst>
                                        <p:tav tm="0">
                                          <p:val>
                                            <p:strVal val="#ppt_x-#ppt_w/2"/>
                                          </p:val>
                                        </p:tav>
                                        <p:tav tm="100000">
                                          <p:val>
                                            <p:strVal val="#ppt_x"/>
                                          </p:val>
                                        </p:tav>
                                      </p:tavLst>
                                    </p:anim>
                                    <p:anim calcmode="lin" valueType="num">
                                      <p:cBhvr>
                                        <p:cTn id="40" dur="500" fill="hold"/>
                                        <p:tgtEl>
                                          <p:spTgt spid="13"/>
                                        </p:tgtEl>
                                        <p:attrNameLst>
                                          <p:attrName>ppt_y</p:attrName>
                                        </p:attrNameLst>
                                      </p:cBhvr>
                                      <p:tavLst>
                                        <p:tav tm="0">
                                          <p:val>
                                            <p:strVal val="#ppt_y"/>
                                          </p:val>
                                        </p:tav>
                                        <p:tav tm="100000">
                                          <p:val>
                                            <p:strVal val="#ppt_y"/>
                                          </p:val>
                                        </p:tav>
                                      </p:tavLst>
                                    </p:anim>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strVal val="#ppt_h"/>
                                          </p:val>
                                        </p:tav>
                                        <p:tav tm="100000">
                                          <p:val>
                                            <p:strVal val="#ppt_h"/>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
                                            <p:txEl>
                                              <p:pRg st="1" end="1"/>
                                            </p:txEl>
                                          </p:spTgt>
                                        </p:tgtEl>
                                        <p:attrNameLst>
                                          <p:attrName>style.visibility</p:attrName>
                                        </p:attrNameLst>
                                      </p:cBhvr>
                                      <p:to>
                                        <p:strVal val="visible"/>
                                      </p:to>
                                    </p:set>
                                    <p:animEffect transition="in" filter="wipe(left)">
                                      <p:cBhvr>
                                        <p:cTn id="46" dur="500"/>
                                        <p:tgtEl>
                                          <p:spTgt spid="2">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7" presetClass="entr" presetSubtype="8" fill="hold" nodeType="click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p:cTn id="51" dur="500" fill="hold"/>
                                        <p:tgtEl>
                                          <p:spTgt spid="10"/>
                                        </p:tgtEl>
                                        <p:attrNameLst>
                                          <p:attrName>ppt_x</p:attrName>
                                        </p:attrNameLst>
                                      </p:cBhvr>
                                      <p:tavLst>
                                        <p:tav tm="0">
                                          <p:val>
                                            <p:strVal val="#ppt_x-#ppt_w/2"/>
                                          </p:val>
                                        </p:tav>
                                        <p:tav tm="100000">
                                          <p:val>
                                            <p:strVal val="#ppt_x"/>
                                          </p:val>
                                        </p:tav>
                                      </p:tavLst>
                                    </p:anim>
                                    <p:anim calcmode="lin" valueType="num">
                                      <p:cBhvr>
                                        <p:cTn id="52" dur="500" fill="hold"/>
                                        <p:tgtEl>
                                          <p:spTgt spid="10"/>
                                        </p:tgtEl>
                                        <p:attrNameLst>
                                          <p:attrName>ppt_y</p:attrName>
                                        </p:attrNameLst>
                                      </p:cBhvr>
                                      <p:tavLst>
                                        <p:tav tm="0">
                                          <p:val>
                                            <p:strVal val="#ppt_y"/>
                                          </p:val>
                                        </p:tav>
                                        <p:tav tm="100000">
                                          <p:val>
                                            <p:strVal val="#ppt_y"/>
                                          </p:val>
                                        </p:tav>
                                      </p:tavLst>
                                    </p:anim>
                                    <p:anim calcmode="lin" valueType="num">
                                      <p:cBhvr>
                                        <p:cTn id="53" dur="500" fill="hold"/>
                                        <p:tgtEl>
                                          <p:spTgt spid="10"/>
                                        </p:tgtEl>
                                        <p:attrNameLst>
                                          <p:attrName>ppt_w</p:attrName>
                                        </p:attrNameLst>
                                      </p:cBhvr>
                                      <p:tavLst>
                                        <p:tav tm="0">
                                          <p:val>
                                            <p:fltVal val="0"/>
                                          </p:val>
                                        </p:tav>
                                        <p:tav tm="100000">
                                          <p:val>
                                            <p:strVal val="#ppt_w"/>
                                          </p:val>
                                        </p:tav>
                                      </p:tavLst>
                                    </p:anim>
                                    <p:anim calcmode="lin" valueType="num">
                                      <p:cBhvr>
                                        <p:cTn id="54" dur="500" fill="hold"/>
                                        <p:tgtEl>
                                          <p:spTgt spid="10"/>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2">
                                            <p:txEl>
                                              <p:pRg st="2" end="2"/>
                                            </p:txEl>
                                          </p:spTgt>
                                        </p:tgtEl>
                                        <p:attrNameLst>
                                          <p:attrName>style.visibility</p:attrName>
                                        </p:attrNameLst>
                                      </p:cBhvr>
                                      <p:to>
                                        <p:strVal val="visible"/>
                                      </p:to>
                                    </p:set>
                                    <p:animEffect transition="in" filter="wipe(left)">
                                      <p:cBhvr>
                                        <p:cTn id="58" dur="500"/>
                                        <p:tgtEl>
                                          <p:spTgt spid="2">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12"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additive="base">
                                        <p:cTn id="63" dur="500" fill="hold"/>
                                        <p:tgtEl>
                                          <p:spTgt spid="7"/>
                                        </p:tgtEl>
                                        <p:attrNameLst>
                                          <p:attrName>ppt_x</p:attrName>
                                        </p:attrNameLst>
                                      </p:cBhvr>
                                      <p:tavLst>
                                        <p:tav tm="0">
                                          <p:val>
                                            <p:strVal val="0-#ppt_w/2"/>
                                          </p:val>
                                        </p:tav>
                                        <p:tav tm="100000">
                                          <p:val>
                                            <p:strVal val="#ppt_x"/>
                                          </p:val>
                                        </p:tav>
                                      </p:tavLst>
                                    </p:anim>
                                    <p:anim calcmode="lin" valueType="num">
                                      <p:cBhvr additive="base">
                                        <p:cTn id="64" dur="500" fill="hold"/>
                                        <p:tgtEl>
                                          <p:spTgt spid="7"/>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ID="22" presetClass="entr" presetSubtype="8" fill="hold" grpId="0" nodeType="afterEffect">
                                  <p:stCondLst>
                                    <p:cond delay="0"/>
                                  </p:stCondLst>
                                  <p:childTnLst>
                                    <p:set>
                                      <p:cBhvr>
                                        <p:cTn id="67" dur="1" fill="hold">
                                          <p:stCondLst>
                                            <p:cond delay="0"/>
                                          </p:stCondLst>
                                        </p:cTn>
                                        <p:tgtEl>
                                          <p:spTgt spid="2">
                                            <p:txEl>
                                              <p:pRg st="3" end="3"/>
                                            </p:txEl>
                                          </p:spTgt>
                                        </p:tgtEl>
                                        <p:attrNameLst>
                                          <p:attrName>style.visibility</p:attrName>
                                        </p:attrNameLst>
                                      </p:cBhvr>
                                      <p:to>
                                        <p:strVal val="visible"/>
                                      </p:to>
                                    </p:set>
                                    <p:animEffect transition="in" filter="wipe(left)">
                                      <p:cBhvr>
                                        <p:cTn id="68" dur="500"/>
                                        <p:tgtEl>
                                          <p:spTgt spid="2">
                                            <p:txEl>
                                              <p:pRg st="3" end="3"/>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7" presetClass="entr" presetSubtype="8" fill="hold" nodeType="clickEffect">
                                  <p:stCondLst>
                                    <p:cond delay="0"/>
                                  </p:stCondLst>
                                  <p:childTnLst>
                                    <p:set>
                                      <p:cBhvr>
                                        <p:cTn id="72" dur="1" fill="hold">
                                          <p:stCondLst>
                                            <p:cond delay="0"/>
                                          </p:stCondLst>
                                        </p:cTn>
                                        <p:tgtEl>
                                          <p:spTgt spid="15"/>
                                        </p:tgtEl>
                                        <p:attrNameLst>
                                          <p:attrName>style.visibility</p:attrName>
                                        </p:attrNameLst>
                                      </p:cBhvr>
                                      <p:to>
                                        <p:strVal val="visible"/>
                                      </p:to>
                                    </p:set>
                                    <p:anim calcmode="lin" valueType="num">
                                      <p:cBhvr>
                                        <p:cTn id="73" dur="500" fill="hold"/>
                                        <p:tgtEl>
                                          <p:spTgt spid="15"/>
                                        </p:tgtEl>
                                        <p:attrNameLst>
                                          <p:attrName>ppt_x</p:attrName>
                                        </p:attrNameLst>
                                      </p:cBhvr>
                                      <p:tavLst>
                                        <p:tav tm="0">
                                          <p:val>
                                            <p:strVal val="#ppt_x-#ppt_w/2"/>
                                          </p:val>
                                        </p:tav>
                                        <p:tav tm="100000">
                                          <p:val>
                                            <p:strVal val="#ppt_x"/>
                                          </p:val>
                                        </p:tav>
                                      </p:tavLst>
                                    </p:anim>
                                    <p:anim calcmode="lin" valueType="num">
                                      <p:cBhvr>
                                        <p:cTn id="74" dur="500" fill="hold"/>
                                        <p:tgtEl>
                                          <p:spTgt spid="15"/>
                                        </p:tgtEl>
                                        <p:attrNameLst>
                                          <p:attrName>ppt_y</p:attrName>
                                        </p:attrNameLst>
                                      </p:cBhvr>
                                      <p:tavLst>
                                        <p:tav tm="0">
                                          <p:val>
                                            <p:strVal val="#ppt_y"/>
                                          </p:val>
                                        </p:tav>
                                        <p:tav tm="100000">
                                          <p:val>
                                            <p:strVal val="#ppt_y"/>
                                          </p:val>
                                        </p:tav>
                                      </p:tavLst>
                                    </p:anim>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strVal val="#ppt_h"/>
                                          </p:val>
                                        </p:tav>
                                        <p:tav tm="100000">
                                          <p:val>
                                            <p:strVal val="#ppt_h"/>
                                          </p:val>
                                        </p:tav>
                                      </p:tavLst>
                                    </p:anim>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2">
                                            <p:txEl>
                                              <p:pRg st="4" end="4"/>
                                            </p:txEl>
                                          </p:spTgt>
                                        </p:tgtEl>
                                        <p:attrNameLst>
                                          <p:attrName>style.visibility</p:attrName>
                                        </p:attrNameLst>
                                      </p:cBhvr>
                                      <p:to>
                                        <p:strVal val="visible"/>
                                      </p:to>
                                    </p:set>
                                    <p:animEffect transition="in" filter="wipe(left)">
                                      <p:cBhvr>
                                        <p:cTn id="80" dur="500"/>
                                        <p:tgtEl>
                                          <p:spTgt spid="2">
                                            <p:txEl>
                                              <p:pRg st="4" end="4"/>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8"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 calcmode="lin" valueType="num">
                                      <p:cBhvr>
                                        <p:cTn id="85" dur="500" fill="hold"/>
                                        <p:tgtEl>
                                          <p:spTgt spid="11"/>
                                        </p:tgtEl>
                                        <p:attrNameLst>
                                          <p:attrName>ppt_x</p:attrName>
                                        </p:attrNameLst>
                                      </p:cBhvr>
                                      <p:tavLst>
                                        <p:tav tm="0">
                                          <p:val>
                                            <p:strVal val="#ppt_x-#ppt_w/2"/>
                                          </p:val>
                                        </p:tav>
                                        <p:tav tm="100000">
                                          <p:val>
                                            <p:strVal val="#ppt_x"/>
                                          </p:val>
                                        </p:tav>
                                      </p:tavLst>
                                    </p:anim>
                                    <p:anim calcmode="lin" valueType="num">
                                      <p:cBhvr>
                                        <p:cTn id="86" dur="500" fill="hold"/>
                                        <p:tgtEl>
                                          <p:spTgt spid="11"/>
                                        </p:tgtEl>
                                        <p:attrNameLst>
                                          <p:attrName>ppt_y</p:attrName>
                                        </p:attrNameLst>
                                      </p:cBhvr>
                                      <p:tavLst>
                                        <p:tav tm="0">
                                          <p:val>
                                            <p:strVal val="#ppt_y"/>
                                          </p:val>
                                        </p:tav>
                                        <p:tav tm="100000">
                                          <p:val>
                                            <p:strVal val="#ppt_y"/>
                                          </p:val>
                                        </p:tav>
                                      </p:tavLst>
                                    </p:anim>
                                    <p:anim calcmode="lin" valueType="num">
                                      <p:cBhvr>
                                        <p:cTn id="87" dur="500" fill="hold"/>
                                        <p:tgtEl>
                                          <p:spTgt spid="11"/>
                                        </p:tgtEl>
                                        <p:attrNameLst>
                                          <p:attrName>ppt_w</p:attrName>
                                        </p:attrNameLst>
                                      </p:cBhvr>
                                      <p:tavLst>
                                        <p:tav tm="0">
                                          <p:val>
                                            <p:fltVal val="0"/>
                                          </p:val>
                                        </p:tav>
                                        <p:tav tm="100000">
                                          <p:val>
                                            <p:strVal val="#ppt_w"/>
                                          </p:val>
                                        </p:tav>
                                      </p:tavLst>
                                    </p:anim>
                                    <p:anim calcmode="lin" valueType="num">
                                      <p:cBhvr>
                                        <p:cTn id="88" dur="500" fill="hold"/>
                                        <p:tgtEl>
                                          <p:spTgt spid="11"/>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7" presetClass="entr" presetSubtype="8" fill="hold"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p:cTn id="97" dur="500" fill="hold"/>
                                        <p:tgtEl>
                                          <p:spTgt spid="12"/>
                                        </p:tgtEl>
                                        <p:attrNameLst>
                                          <p:attrName>ppt_x</p:attrName>
                                        </p:attrNameLst>
                                      </p:cBhvr>
                                      <p:tavLst>
                                        <p:tav tm="0">
                                          <p:val>
                                            <p:strVal val="#ppt_x-#ppt_w/2"/>
                                          </p:val>
                                        </p:tav>
                                        <p:tav tm="100000">
                                          <p:val>
                                            <p:strVal val="#ppt_x"/>
                                          </p:val>
                                        </p:tav>
                                      </p:tavLst>
                                    </p:anim>
                                    <p:anim calcmode="lin" valueType="num">
                                      <p:cBhvr>
                                        <p:cTn id="98" dur="500" fill="hold"/>
                                        <p:tgtEl>
                                          <p:spTgt spid="12"/>
                                        </p:tgtEl>
                                        <p:attrNameLst>
                                          <p:attrName>ppt_y</p:attrName>
                                        </p:attrNameLst>
                                      </p:cBhvr>
                                      <p:tavLst>
                                        <p:tav tm="0">
                                          <p:val>
                                            <p:strVal val="#ppt_y"/>
                                          </p:val>
                                        </p:tav>
                                        <p:tav tm="100000">
                                          <p:val>
                                            <p:strVal val="#ppt_y"/>
                                          </p:val>
                                        </p:tav>
                                      </p:tavLst>
                                    </p:anim>
                                    <p:anim calcmode="lin" valueType="num">
                                      <p:cBhvr>
                                        <p:cTn id="99" dur="500" fill="hold"/>
                                        <p:tgtEl>
                                          <p:spTgt spid="12"/>
                                        </p:tgtEl>
                                        <p:attrNameLst>
                                          <p:attrName>ppt_w</p:attrName>
                                        </p:attrNameLst>
                                      </p:cBhvr>
                                      <p:tavLst>
                                        <p:tav tm="0">
                                          <p:val>
                                            <p:fltVal val="0"/>
                                          </p:val>
                                        </p:tav>
                                        <p:tav tm="100000">
                                          <p:val>
                                            <p:strVal val="#ppt_w"/>
                                          </p:val>
                                        </p:tav>
                                      </p:tavLst>
                                    </p:anim>
                                    <p:anim calcmode="lin" valueType="num">
                                      <p:cBhvr>
                                        <p:cTn id="100" dur="500" fill="hold"/>
                                        <p:tgtEl>
                                          <p:spTgt spid="12"/>
                                        </p:tgtEl>
                                        <p:attrNameLst>
                                          <p:attrName>ppt_h</p:attrName>
                                        </p:attrNameLst>
                                      </p:cBhvr>
                                      <p:tavLst>
                                        <p:tav tm="0">
                                          <p:val>
                                            <p:strVal val="#ppt_h"/>
                                          </p:val>
                                        </p:tav>
                                        <p:tav tm="100000">
                                          <p:val>
                                            <p:strVal val="#ppt_h"/>
                                          </p:val>
                                        </p:tav>
                                      </p:tavLst>
                                    </p:anim>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2">
                                            <p:txEl>
                                              <p:pRg st="6" end="6"/>
                                            </p:txEl>
                                          </p:spTgt>
                                        </p:tgtEl>
                                        <p:attrNameLst>
                                          <p:attrName>style.visibility</p:attrName>
                                        </p:attrNameLst>
                                      </p:cBhvr>
                                      <p:to>
                                        <p:strVal val="visible"/>
                                      </p:to>
                                    </p:set>
                                    <p:animEffect transition="in" filter="wipe(left)">
                                      <p:cBhvr>
                                        <p:cTn id="10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CB299B1-F64D-832E-6FC9-0CB0065F8F8D}"/>
              </a:ext>
            </a:extLst>
          </p:cNvPr>
          <p:cNvPicPr>
            <a:picLocks noGrp="1" noRot="1" noChangeAspect="1" noMove="1" noResize="1" noEditPoints="1" noAdjustHandles="1" noChangeArrowheads="1" noChangeShapeType="1" noCrop="1"/>
          </p:cNvPicPr>
          <p:nvPr/>
        </p:nvPicPr>
        <p:blipFill>
          <a:blip r:embed="rId3" cstate="hqprint">
            <a:alphaModFix amt="35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CuadroTexto 1">
            <a:extLst>
              <a:ext uri="{FF2B5EF4-FFF2-40B4-BE49-F238E27FC236}">
                <a16:creationId xmlns:a16="http://schemas.microsoft.com/office/drawing/2014/main" id="{E9A8EA5E-077F-2111-6EDF-4C1AB29FC126}"/>
              </a:ext>
            </a:extLst>
          </p:cNvPr>
          <p:cNvSpPr txBox="1"/>
          <p:nvPr/>
        </p:nvSpPr>
        <p:spPr>
          <a:xfrm>
            <a:off x="2227006" y="2028616"/>
            <a:ext cx="7737987" cy="2800767"/>
          </a:xfrm>
          <a:prstGeom prst="rect">
            <a:avLst/>
          </a:prstGeom>
          <a:noFill/>
        </p:spPr>
        <p:txBody>
          <a:bodyPr wrap="square" rtlCol="0">
            <a:spAutoFit/>
            <a:scene3d>
              <a:camera prst="orthographicFront"/>
              <a:lightRig rig="threePt" dir="t"/>
            </a:scene3d>
            <a:sp3d extrusionH="57150">
              <a:bevelT h="25400" prst="softRound"/>
            </a:sp3d>
          </a:bodyPr>
          <a:lstStyle/>
          <a:p>
            <a:pPr algn="ctr"/>
            <a:r>
              <a:rPr lang="hr" sz="88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DRUGI DOLAZAK</a:t>
            </a:r>
          </a:p>
        </p:txBody>
      </p:sp>
    </p:spTree>
    <p:extLst>
      <p:ext uri="{BB962C8B-B14F-4D97-AF65-F5344CB8AC3E}">
        <p14:creationId xmlns:p14="http://schemas.microsoft.com/office/powerpoint/2010/main" val="79451218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A21FB6-6AD7-1355-4540-9074C61B13F5}"/>
              </a:ext>
            </a:extLst>
          </p:cNvPr>
          <p:cNvSpPr txBox="1"/>
          <p:nvPr/>
        </p:nvSpPr>
        <p:spPr>
          <a:xfrm>
            <a:off x="0" y="0"/>
            <a:ext cx="8860034" cy="769441"/>
          </a:xfrm>
          <a:prstGeom prst="rect">
            <a:avLst/>
          </a:prstGeom>
          <a:noFill/>
        </p:spPr>
        <p:txBody>
          <a:bodyPr wrap="square">
            <a:spAutoFit/>
          </a:bodyPr>
          <a:lstStyle/>
          <a:p>
            <a:pPr algn="ctr"/>
            <a:r>
              <a:rPr lang="hr"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BLAŽENA NADA</a:t>
            </a:r>
          </a:p>
        </p:txBody>
      </p:sp>
      <p:sp>
        <p:nvSpPr>
          <p:cNvPr id="5" name="CuadroTexto 4">
            <a:extLst>
              <a:ext uri="{FF2B5EF4-FFF2-40B4-BE49-F238E27FC236}">
                <a16:creationId xmlns:a16="http://schemas.microsoft.com/office/drawing/2014/main" id="{48A5B1AC-2314-7FEC-3DF3-EF342C5E1BBE}"/>
              </a:ext>
            </a:extLst>
          </p:cNvPr>
          <p:cNvSpPr txBox="1"/>
          <p:nvPr/>
        </p:nvSpPr>
        <p:spPr>
          <a:xfrm>
            <a:off x="191392" y="684252"/>
            <a:ext cx="8477250" cy="707886"/>
          </a:xfrm>
          <a:prstGeom prst="rect">
            <a:avLst/>
          </a:prstGeom>
          <a:noFill/>
        </p:spPr>
        <p:txBody>
          <a:bodyPr wrap="square">
            <a:spAutoFit/>
          </a:bodyPr>
          <a:lstStyle/>
          <a:p>
            <a:pPr algn="ctr"/>
            <a:r>
              <a:rPr lang="sr-Latn-RS" sz="2000" b="1" dirty="0">
                <a:solidFill>
                  <a:schemeClr val="bg2"/>
                </a:solidFill>
                <a:effectLst>
                  <a:outerShdw blurRad="38100" dist="38100" dir="2700000" algn="tl">
                    <a:srgbClr val="000000">
                      <a:alpha val="43137"/>
                    </a:srgbClr>
                  </a:outerShdw>
                </a:effectLst>
                <a:latin typeface="Comic Sans MS" panose="030F0702030302020204" pitchFamily="66" charset="0"/>
              </a:rPr>
              <a:t>„Čekajući blaženu nadu i slavni dolazak našeg velikog Boga i Spasitelja Isusa Hrista.“ </a:t>
            </a:r>
            <a:r>
              <a:rPr lang="sr-Latn-RS" sz="1600" b="1" dirty="0">
                <a:solidFill>
                  <a:schemeClr val="bg2"/>
                </a:solidFill>
                <a:effectLst>
                  <a:outerShdw blurRad="38100" dist="38100" dir="2700000" algn="tl">
                    <a:srgbClr val="000000">
                      <a:alpha val="43137"/>
                    </a:srgbClr>
                  </a:outerShdw>
                </a:effectLst>
                <a:latin typeface="Comic Sans MS" panose="030F0702030302020204" pitchFamily="66" charset="0"/>
              </a:rPr>
              <a:t>(Titu 2,13)</a:t>
            </a:r>
          </a:p>
        </p:txBody>
      </p:sp>
      <p:sp>
        <p:nvSpPr>
          <p:cNvPr id="6" name="CuadroTexto 5">
            <a:extLst>
              <a:ext uri="{FF2B5EF4-FFF2-40B4-BE49-F238E27FC236}">
                <a16:creationId xmlns:a16="http://schemas.microsoft.com/office/drawing/2014/main" id="{66473CEB-1731-C3C2-4362-1F85B6680642}"/>
              </a:ext>
            </a:extLst>
          </p:cNvPr>
          <p:cNvSpPr txBox="1"/>
          <p:nvPr/>
        </p:nvSpPr>
        <p:spPr>
          <a:xfrm>
            <a:off x="245747" y="1407913"/>
            <a:ext cx="8380094" cy="769441"/>
          </a:xfrm>
          <a:prstGeom prst="rect">
            <a:avLst/>
          </a:prstGeom>
          <a:noFill/>
        </p:spPr>
        <p:txBody>
          <a:bodyPr wrap="square" rtlCol="0">
            <a:spAutoFit/>
          </a:bodyPr>
          <a:lstStyle/>
          <a:p>
            <a:pPr>
              <a:spcBef>
                <a:spcPts val="600"/>
              </a:spcBef>
            </a:pPr>
            <a:r>
              <a:rPr lang="sr-Latn-RS" sz="2200" b="1" dirty="0">
                <a:solidFill>
                  <a:schemeClr val="bg1"/>
                </a:solidFill>
                <a:effectLst>
                  <a:outerShdw blurRad="38100" dist="38100" dir="2700000" algn="tl">
                    <a:srgbClr val="000000">
                      <a:alpha val="43137"/>
                    </a:srgbClr>
                  </a:outerShdw>
                </a:effectLst>
              </a:rPr>
              <a:t>Budući da je Isus obećao da će se vratiti (</a:t>
            </a:r>
            <a:r>
              <a:rPr lang="sr-Latn-RS" sz="2200" b="1" dirty="0" err="1">
                <a:solidFill>
                  <a:schemeClr val="bg1"/>
                </a:solidFill>
                <a:effectLst>
                  <a:outerShdw blurRad="38100" dist="38100" dir="2700000" algn="tl">
                    <a:srgbClr val="000000">
                      <a:alpha val="43137"/>
                    </a:srgbClr>
                  </a:outerShdw>
                </a:effectLst>
              </a:rPr>
              <a:t>Jn</a:t>
            </a:r>
            <a:r>
              <a:rPr lang="sr-Latn-RS" sz="2200" b="1" dirty="0">
                <a:solidFill>
                  <a:schemeClr val="bg1"/>
                </a:solidFill>
                <a:effectLst>
                  <a:outerShdw blurRad="38100" dist="38100" dir="2700000" algn="tl">
                    <a:srgbClr val="000000">
                      <a:alpha val="43137"/>
                    </a:srgbClr>
                  </a:outerShdw>
                </a:effectLst>
              </a:rPr>
              <a:t>. 14,1-3), to je postala nada svih vernika do danas (Titu 2,13).</a:t>
            </a:r>
          </a:p>
        </p:txBody>
      </p:sp>
      <p:graphicFrame>
        <p:nvGraphicFramePr>
          <p:cNvPr id="8" name="Diagrama 7">
            <a:extLst>
              <a:ext uri="{FF2B5EF4-FFF2-40B4-BE49-F238E27FC236}">
                <a16:creationId xmlns:a16="http://schemas.microsoft.com/office/drawing/2014/main" id="{CDFB1568-583E-DC7E-1B20-4FCE2714117A}"/>
              </a:ext>
            </a:extLst>
          </p:cNvPr>
          <p:cNvGraphicFramePr/>
          <p:nvPr>
            <p:extLst>
              <p:ext uri="{D42A27DB-BD31-4B8C-83A1-F6EECF244321}">
                <p14:modId xmlns:p14="http://schemas.microsoft.com/office/powerpoint/2010/main" val="2154515776"/>
              </p:ext>
            </p:extLst>
          </p:nvPr>
        </p:nvGraphicFramePr>
        <p:xfrm>
          <a:off x="2938146" y="3863526"/>
          <a:ext cx="8990965" cy="2831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Imagen 3" descr="Un hombre acostado en una tela blanca&#10;&#10;Descripción generada automáticamente con confianza media">
            <a:extLst>
              <a:ext uri="{FF2B5EF4-FFF2-40B4-BE49-F238E27FC236}">
                <a16:creationId xmlns:a16="http://schemas.microsoft.com/office/drawing/2014/main" id="{F9009E5D-EEA8-7939-7A1D-D6E4E4178B5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7574" y="3214710"/>
            <a:ext cx="2677266" cy="3474719"/>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0" name="CuadroTexto 9">
            <a:extLst>
              <a:ext uri="{FF2B5EF4-FFF2-40B4-BE49-F238E27FC236}">
                <a16:creationId xmlns:a16="http://schemas.microsoft.com/office/drawing/2014/main" id="{5E9E79B7-5699-3591-FC2A-FBDE4C0FE638}"/>
              </a:ext>
            </a:extLst>
          </p:cNvPr>
          <p:cNvSpPr txBox="1"/>
          <p:nvPr/>
        </p:nvSpPr>
        <p:spPr>
          <a:xfrm>
            <a:off x="2938146" y="3116073"/>
            <a:ext cx="5921888" cy="769441"/>
          </a:xfrm>
          <a:prstGeom prst="rect">
            <a:avLst/>
          </a:prstGeom>
          <a:noFill/>
        </p:spPr>
        <p:txBody>
          <a:bodyPr wrap="square">
            <a:spAutoFit/>
          </a:bodyPr>
          <a:lstStyle/>
          <a:p>
            <a:pPr algn="ctr">
              <a:spcBef>
                <a:spcPts val="600"/>
              </a:spcBef>
            </a:pPr>
            <a:r>
              <a:rPr lang="sr-Latn-RS" sz="2200" b="1" dirty="0">
                <a:solidFill>
                  <a:schemeClr val="bg1"/>
                </a:solidFill>
                <a:effectLst>
                  <a:outerShdw blurRad="38100" dist="38100" dir="2700000" algn="tl">
                    <a:srgbClr val="000000">
                      <a:alpha val="43137"/>
                    </a:srgbClr>
                  </a:outerShdw>
                </a:effectLst>
              </a:rPr>
              <a:t>Šta čini Drugi Isusov dolazak tako željno iščekivanim događajem?</a:t>
            </a:r>
          </a:p>
        </p:txBody>
      </p:sp>
      <p:pic>
        <p:nvPicPr>
          <p:cNvPr id="12" name="Imagen 11" descr="Grupo de personas haciendo gestos con la cara pintada&#10;&#10;Descripción generada automáticamente con confianza media">
            <a:extLst>
              <a:ext uri="{FF2B5EF4-FFF2-40B4-BE49-F238E27FC236}">
                <a16:creationId xmlns:a16="http://schemas.microsoft.com/office/drawing/2014/main" id="{78872897-1643-DDCC-8C33-83D1A07E41E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860034" y="166709"/>
            <a:ext cx="3163432" cy="3538515"/>
          </a:xfrm>
          <a:prstGeom prst="rect">
            <a:avLst/>
          </a:prstGeom>
          <a:ln>
            <a:noFill/>
          </a:ln>
          <a:effectLst>
            <a:outerShdw blurRad="190500" algn="tl" rotWithShape="0">
              <a:srgbClr val="000000">
                <a:alpha val="70000"/>
              </a:srgbClr>
            </a:outerShdw>
          </a:effectLst>
        </p:spPr>
      </p:pic>
      <p:sp>
        <p:nvSpPr>
          <p:cNvPr id="7" name="CuadroTexto 6">
            <a:extLst>
              <a:ext uri="{FF2B5EF4-FFF2-40B4-BE49-F238E27FC236}">
                <a16:creationId xmlns:a16="http://schemas.microsoft.com/office/drawing/2014/main" id="{0A4CF5FA-51FD-9B20-A1B5-9E93F270DBB9}"/>
              </a:ext>
            </a:extLst>
          </p:cNvPr>
          <p:cNvSpPr txBox="1"/>
          <p:nvPr/>
        </p:nvSpPr>
        <p:spPr>
          <a:xfrm>
            <a:off x="245747" y="2115799"/>
            <a:ext cx="8380094" cy="1107996"/>
          </a:xfrm>
          <a:prstGeom prst="rect">
            <a:avLst/>
          </a:prstGeom>
          <a:noFill/>
        </p:spPr>
        <p:txBody>
          <a:bodyPr wrap="square">
            <a:spAutoFit/>
          </a:bodyPr>
          <a:lstStyle/>
          <a:p>
            <a:pPr>
              <a:spcBef>
                <a:spcPts val="600"/>
              </a:spcBef>
            </a:pPr>
            <a:r>
              <a:rPr lang="sr-Latn-RS" sz="2200" b="1" dirty="0">
                <a:solidFill>
                  <a:schemeClr val="bg1"/>
                </a:solidFill>
                <a:effectLst>
                  <a:outerShdw blurRad="38100" dist="38100" dir="2700000" algn="tl">
                    <a:srgbClr val="000000">
                      <a:alpha val="43137"/>
                    </a:srgbClr>
                  </a:outerShdw>
                </a:effectLst>
              </a:rPr>
              <a:t>Ta nada se odražava i u veroispovesti Rimokatoličke Crkve i u Pravoslavnoj Crkvi, i Anglikanci je imaju a i tako su poučavali  Luter, </a:t>
            </a:r>
            <a:r>
              <a:rPr lang="sr-Latn-RS" sz="2200" b="1" dirty="0" err="1">
                <a:solidFill>
                  <a:schemeClr val="bg1"/>
                </a:solidFill>
                <a:effectLst>
                  <a:outerShdw blurRad="38100" dist="38100" dir="2700000" algn="tl">
                    <a:srgbClr val="000000">
                      <a:alpha val="43137"/>
                    </a:srgbClr>
                  </a:outerShdw>
                </a:effectLst>
              </a:rPr>
              <a:t>Kalvin</a:t>
            </a:r>
            <a:r>
              <a:rPr lang="sr-Latn-RS" sz="2200" b="1" dirty="0">
                <a:solidFill>
                  <a:schemeClr val="bg1"/>
                </a:solidFill>
                <a:effectLst>
                  <a:outerShdw blurRad="38100" dist="38100" dir="2700000" algn="tl">
                    <a:srgbClr val="000000">
                      <a:alpha val="43137"/>
                    </a:srgbClr>
                  </a:outerShdw>
                </a:effectLst>
              </a:rPr>
              <a:t> i drugi reformatori.</a:t>
            </a:r>
          </a:p>
        </p:txBody>
      </p:sp>
    </p:spTree>
    <p:extLst>
      <p:ext uri="{BB962C8B-B14F-4D97-AF65-F5344CB8AC3E}">
        <p14:creationId xmlns:p14="http://schemas.microsoft.com/office/powerpoint/2010/main" val="1117845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9" dur="1000" fill="hold"/>
                                        <p:tgtEl>
                                          <p:spTgt spid="5"/>
                                        </p:tgtEl>
                                        <p:attrNameLst>
                                          <p:attrName>ppt_y</p:attrName>
                                        </p:attrNameLst>
                                      </p:cBhvr>
                                      <p:tavLst>
                                        <p:tav tm="0" fmla="#ppt_y+(sin(-2*pi*(1-$))*-#ppt_x+cos(-2*pi*(1-$))*(1-#ppt_y))*(1-$)">
                                          <p:val>
                                            <p:fltVal val="0"/>
                                          </p:val>
                                        </p:tav>
                                        <p:tav tm="100000">
                                          <p:val>
                                            <p:fltVal val="1"/>
                                          </p:val>
                                        </p:tav>
                                      </p:tavLst>
                                    </p:anim>
                                  </p:childTnLst>
                                </p:cTn>
                              </p:par>
                              <p:par>
                                <p:cTn id="20" presetID="15"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1000" fill="hold"/>
                                        <p:tgtEl>
                                          <p:spTgt spid="12"/>
                                        </p:tgtEl>
                                        <p:attrNameLst>
                                          <p:attrName>ppt_w</p:attrName>
                                        </p:attrNameLst>
                                      </p:cBhvr>
                                      <p:tavLst>
                                        <p:tav tm="0">
                                          <p:val>
                                            <p:fltVal val="0"/>
                                          </p:val>
                                        </p:tav>
                                        <p:tav tm="100000">
                                          <p:val>
                                            <p:strVal val="#ppt_w"/>
                                          </p:val>
                                        </p:tav>
                                      </p:tavLst>
                                    </p:anim>
                                    <p:anim calcmode="lin" valueType="num">
                                      <p:cBhvr>
                                        <p:cTn id="23" dur="1000" fill="hold"/>
                                        <p:tgtEl>
                                          <p:spTgt spid="12"/>
                                        </p:tgtEl>
                                        <p:attrNameLst>
                                          <p:attrName>ppt_h</p:attrName>
                                        </p:attrNameLst>
                                      </p:cBhvr>
                                      <p:tavLst>
                                        <p:tav tm="0">
                                          <p:val>
                                            <p:fltVal val="0"/>
                                          </p:val>
                                        </p:tav>
                                        <p:tav tm="100000">
                                          <p:val>
                                            <p:strVal val="#ppt_h"/>
                                          </p:val>
                                        </p:tav>
                                      </p:tavLst>
                                    </p:anim>
                                    <p:anim calcmode="lin" valueType="num">
                                      <p:cBhvr>
                                        <p:cTn id="24"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900" decel="100000" fill="hold"/>
                                        <p:tgtEl>
                                          <p:spTgt spid="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900" decel="100000" fill="hold"/>
                                        <p:tgtEl>
                                          <p:spTgt spid="4"/>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52" dur="1000" fill="hold"/>
                                        <p:tgtEl>
                                          <p:spTgt spid="10"/>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8">
                                            <p:graphicEl>
                                              <a:dgm id="{3A69FC52-F6A5-4FE1-B491-ED13E73C386D}"/>
                                            </p:graphicEl>
                                          </p:spTgt>
                                        </p:tgtEl>
                                        <p:attrNameLst>
                                          <p:attrName>style.visibility</p:attrName>
                                        </p:attrNameLst>
                                      </p:cBhvr>
                                      <p:to>
                                        <p:strVal val="visible"/>
                                      </p:to>
                                    </p:set>
                                    <p:animEffect transition="in" filter="wipe(left)">
                                      <p:cBhvr>
                                        <p:cTn id="61" dur="500"/>
                                        <p:tgtEl>
                                          <p:spTgt spid="8">
                                            <p:graphicEl>
                                              <a:dgm id="{3A69FC52-F6A5-4FE1-B491-ED13E73C386D}"/>
                                            </p:graphicEl>
                                          </p:spTgt>
                                        </p:tgtEl>
                                      </p:cBhvr>
                                    </p:animEffect>
                                  </p:childTnLst>
                                </p:cTn>
                              </p:par>
                            </p:childTnLst>
                          </p:cTn>
                        </p:par>
                        <p:par>
                          <p:cTn id="62" fill="hold">
                            <p:stCondLst>
                              <p:cond delay="500"/>
                            </p:stCondLst>
                            <p:childTnLst>
                              <p:par>
                                <p:cTn id="63" presetID="53" presetClass="entr" presetSubtype="528" fill="hold" grpId="0" nodeType="afterEffect">
                                  <p:stCondLst>
                                    <p:cond delay="0"/>
                                  </p:stCondLst>
                                  <p:childTnLst>
                                    <p:set>
                                      <p:cBhvr>
                                        <p:cTn id="64" dur="1" fill="hold">
                                          <p:stCondLst>
                                            <p:cond delay="0"/>
                                          </p:stCondLst>
                                        </p:cTn>
                                        <p:tgtEl>
                                          <p:spTgt spid="8">
                                            <p:graphicEl>
                                              <a:dgm id="{1ABADD7C-FD75-41E3-A6CC-0E547D3E3232}"/>
                                            </p:graphicEl>
                                          </p:spTgt>
                                        </p:tgtEl>
                                        <p:attrNameLst>
                                          <p:attrName>style.visibility</p:attrName>
                                        </p:attrNameLst>
                                      </p:cBhvr>
                                      <p:to>
                                        <p:strVal val="visible"/>
                                      </p:to>
                                    </p:set>
                                    <p:anim calcmode="lin" valueType="num">
                                      <p:cBhvr>
                                        <p:cTn id="65" dur="500" fill="hold"/>
                                        <p:tgtEl>
                                          <p:spTgt spid="8">
                                            <p:graphicEl>
                                              <a:dgm id="{1ABADD7C-FD75-41E3-A6CC-0E547D3E3232}"/>
                                            </p:graphicEl>
                                          </p:spTgt>
                                        </p:tgtEl>
                                        <p:attrNameLst>
                                          <p:attrName>ppt_w</p:attrName>
                                        </p:attrNameLst>
                                      </p:cBhvr>
                                      <p:tavLst>
                                        <p:tav tm="0">
                                          <p:val>
                                            <p:fltVal val="0"/>
                                          </p:val>
                                        </p:tav>
                                        <p:tav tm="100000">
                                          <p:val>
                                            <p:strVal val="#ppt_w"/>
                                          </p:val>
                                        </p:tav>
                                      </p:tavLst>
                                    </p:anim>
                                    <p:anim calcmode="lin" valueType="num">
                                      <p:cBhvr>
                                        <p:cTn id="66" dur="500" fill="hold"/>
                                        <p:tgtEl>
                                          <p:spTgt spid="8">
                                            <p:graphicEl>
                                              <a:dgm id="{1ABADD7C-FD75-41E3-A6CC-0E547D3E3232}"/>
                                            </p:graphicEl>
                                          </p:spTgt>
                                        </p:tgtEl>
                                        <p:attrNameLst>
                                          <p:attrName>ppt_h</p:attrName>
                                        </p:attrNameLst>
                                      </p:cBhvr>
                                      <p:tavLst>
                                        <p:tav tm="0">
                                          <p:val>
                                            <p:fltVal val="0"/>
                                          </p:val>
                                        </p:tav>
                                        <p:tav tm="100000">
                                          <p:val>
                                            <p:strVal val="#ppt_h"/>
                                          </p:val>
                                        </p:tav>
                                      </p:tavLst>
                                    </p:anim>
                                    <p:animEffect transition="in" filter="fade">
                                      <p:cBhvr>
                                        <p:cTn id="67" dur="500"/>
                                        <p:tgtEl>
                                          <p:spTgt spid="8">
                                            <p:graphicEl>
                                              <a:dgm id="{1ABADD7C-FD75-41E3-A6CC-0E547D3E3232}"/>
                                            </p:graphicEl>
                                          </p:spTgt>
                                        </p:tgtEl>
                                      </p:cBhvr>
                                    </p:animEffect>
                                    <p:anim calcmode="lin" valueType="num">
                                      <p:cBhvr>
                                        <p:cTn id="68" dur="500" fill="hold"/>
                                        <p:tgtEl>
                                          <p:spTgt spid="8">
                                            <p:graphicEl>
                                              <a:dgm id="{1ABADD7C-FD75-41E3-A6CC-0E547D3E3232}"/>
                                            </p:graphicEl>
                                          </p:spTgt>
                                        </p:tgtEl>
                                        <p:attrNameLst>
                                          <p:attrName>ppt_x</p:attrName>
                                        </p:attrNameLst>
                                      </p:cBhvr>
                                      <p:tavLst>
                                        <p:tav tm="0">
                                          <p:val>
                                            <p:fltVal val="0.5"/>
                                          </p:val>
                                        </p:tav>
                                        <p:tav tm="100000">
                                          <p:val>
                                            <p:strVal val="#ppt_x"/>
                                          </p:val>
                                        </p:tav>
                                      </p:tavLst>
                                    </p:anim>
                                    <p:anim calcmode="lin" valueType="num">
                                      <p:cBhvr>
                                        <p:cTn id="69" dur="500" fill="hold"/>
                                        <p:tgtEl>
                                          <p:spTgt spid="8">
                                            <p:graphicEl>
                                              <a:dgm id="{1ABADD7C-FD75-41E3-A6CC-0E547D3E3232}"/>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8">
                                            <p:graphicEl>
                                              <a:dgm id="{6F65A5A5-8BBF-45BD-AD2F-F6D00698A639}"/>
                                            </p:graphicEl>
                                          </p:spTgt>
                                        </p:tgtEl>
                                        <p:attrNameLst>
                                          <p:attrName>style.visibility</p:attrName>
                                        </p:attrNameLst>
                                      </p:cBhvr>
                                      <p:to>
                                        <p:strVal val="visible"/>
                                      </p:to>
                                    </p:set>
                                    <p:anim calcmode="lin" valueType="num">
                                      <p:cBhvr>
                                        <p:cTn id="72" dur="500" fill="hold"/>
                                        <p:tgtEl>
                                          <p:spTgt spid="8">
                                            <p:graphicEl>
                                              <a:dgm id="{6F65A5A5-8BBF-45BD-AD2F-F6D00698A639}"/>
                                            </p:graphicEl>
                                          </p:spTgt>
                                        </p:tgtEl>
                                        <p:attrNameLst>
                                          <p:attrName>ppt_w</p:attrName>
                                        </p:attrNameLst>
                                      </p:cBhvr>
                                      <p:tavLst>
                                        <p:tav tm="0">
                                          <p:val>
                                            <p:fltVal val="0"/>
                                          </p:val>
                                        </p:tav>
                                        <p:tav tm="100000">
                                          <p:val>
                                            <p:strVal val="#ppt_w"/>
                                          </p:val>
                                        </p:tav>
                                      </p:tavLst>
                                    </p:anim>
                                    <p:anim calcmode="lin" valueType="num">
                                      <p:cBhvr>
                                        <p:cTn id="73" dur="500" fill="hold"/>
                                        <p:tgtEl>
                                          <p:spTgt spid="8">
                                            <p:graphicEl>
                                              <a:dgm id="{6F65A5A5-8BBF-45BD-AD2F-F6D00698A639}"/>
                                            </p:graphicEl>
                                          </p:spTgt>
                                        </p:tgtEl>
                                        <p:attrNameLst>
                                          <p:attrName>ppt_h</p:attrName>
                                        </p:attrNameLst>
                                      </p:cBhvr>
                                      <p:tavLst>
                                        <p:tav tm="0">
                                          <p:val>
                                            <p:fltVal val="0"/>
                                          </p:val>
                                        </p:tav>
                                        <p:tav tm="100000">
                                          <p:val>
                                            <p:strVal val="#ppt_h"/>
                                          </p:val>
                                        </p:tav>
                                      </p:tavLst>
                                    </p:anim>
                                    <p:animEffect transition="in" filter="fade">
                                      <p:cBhvr>
                                        <p:cTn id="74" dur="500"/>
                                        <p:tgtEl>
                                          <p:spTgt spid="8">
                                            <p:graphicEl>
                                              <a:dgm id="{6F65A5A5-8BBF-45BD-AD2F-F6D00698A639}"/>
                                            </p:graphicEl>
                                          </p:spTgt>
                                        </p:tgtEl>
                                      </p:cBhvr>
                                    </p:animEffect>
                                    <p:anim calcmode="lin" valueType="num">
                                      <p:cBhvr>
                                        <p:cTn id="75" dur="500" fill="hold"/>
                                        <p:tgtEl>
                                          <p:spTgt spid="8">
                                            <p:graphicEl>
                                              <a:dgm id="{6F65A5A5-8BBF-45BD-AD2F-F6D00698A639}"/>
                                            </p:graphicEl>
                                          </p:spTgt>
                                        </p:tgtEl>
                                        <p:attrNameLst>
                                          <p:attrName>ppt_x</p:attrName>
                                        </p:attrNameLst>
                                      </p:cBhvr>
                                      <p:tavLst>
                                        <p:tav tm="0">
                                          <p:val>
                                            <p:fltVal val="0.5"/>
                                          </p:val>
                                        </p:tav>
                                        <p:tav tm="100000">
                                          <p:val>
                                            <p:strVal val="#ppt_x"/>
                                          </p:val>
                                        </p:tav>
                                      </p:tavLst>
                                    </p:anim>
                                    <p:anim calcmode="lin" valueType="num">
                                      <p:cBhvr>
                                        <p:cTn id="76" dur="500" fill="hold"/>
                                        <p:tgtEl>
                                          <p:spTgt spid="8">
                                            <p:graphicEl>
                                              <a:dgm id="{6F65A5A5-8BBF-45BD-AD2F-F6D00698A639}"/>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8">
                                            <p:graphicEl>
                                              <a:dgm id="{5C105C50-52AC-4FEB-ACA0-8DE16987BB83}"/>
                                            </p:graphicEl>
                                          </p:spTgt>
                                        </p:tgtEl>
                                        <p:attrNameLst>
                                          <p:attrName>style.visibility</p:attrName>
                                        </p:attrNameLst>
                                      </p:cBhvr>
                                      <p:to>
                                        <p:strVal val="visible"/>
                                      </p:to>
                                    </p:set>
                                    <p:anim calcmode="lin" valueType="num">
                                      <p:cBhvr>
                                        <p:cTn id="81" dur="500" fill="hold"/>
                                        <p:tgtEl>
                                          <p:spTgt spid="8">
                                            <p:graphicEl>
                                              <a:dgm id="{5C105C50-52AC-4FEB-ACA0-8DE16987BB83}"/>
                                            </p:graphicEl>
                                          </p:spTgt>
                                        </p:tgtEl>
                                        <p:attrNameLst>
                                          <p:attrName>ppt_w</p:attrName>
                                        </p:attrNameLst>
                                      </p:cBhvr>
                                      <p:tavLst>
                                        <p:tav tm="0">
                                          <p:val>
                                            <p:fltVal val="0"/>
                                          </p:val>
                                        </p:tav>
                                        <p:tav tm="100000">
                                          <p:val>
                                            <p:strVal val="#ppt_w"/>
                                          </p:val>
                                        </p:tav>
                                      </p:tavLst>
                                    </p:anim>
                                    <p:anim calcmode="lin" valueType="num">
                                      <p:cBhvr>
                                        <p:cTn id="82" dur="500" fill="hold"/>
                                        <p:tgtEl>
                                          <p:spTgt spid="8">
                                            <p:graphicEl>
                                              <a:dgm id="{5C105C50-52AC-4FEB-ACA0-8DE16987BB83}"/>
                                            </p:graphicEl>
                                          </p:spTgt>
                                        </p:tgtEl>
                                        <p:attrNameLst>
                                          <p:attrName>ppt_h</p:attrName>
                                        </p:attrNameLst>
                                      </p:cBhvr>
                                      <p:tavLst>
                                        <p:tav tm="0">
                                          <p:val>
                                            <p:fltVal val="0"/>
                                          </p:val>
                                        </p:tav>
                                        <p:tav tm="100000">
                                          <p:val>
                                            <p:strVal val="#ppt_h"/>
                                          </p:val>
                                        </p:tav>
                                      </p:tavLst>
                                    </p:anim>
                                    <p:animEffect transition="in" filter="fade">
                                      <p:cBhvr>
                                        <p:cTn id="83" dur="500"/>
                                        <p:tgtEl>
                                          <p:spTgt spid="8">
                                            <p:graphicEl>
                                              <a:dgm id="{5C105C50-52AC-4FEB-ACA0-8DE16987BB83}"/>
                                            </p:graphicEl>
                                          </p:spTgt>
                                        </p:tgtEl>
                                      </p:cBhvr>
                                    </p:animEffect>
                                    <p:anim calcmode="lin" valueType="num">
                                      <p:cBhvr>
                                        <p:cTn id="84" dur="500" fill="hold"/>
                                        <p:tgtEl>
                                          <p:spTgt spid="8">
                                            <p:graphicEl>
                                              <a:dgm id="{5C105C50-52AC-4FEB-ACA0-8DE16987BB83}"/>
                                            </p:graphicEl>
                                          </p:spTgt>
                                        </p:tgtEl>
                                        <p:attrNameLst>
                                          <p:attrName>ppt_x</p:attrName>
                                        </p:attrNameLst>
                                      </p:cBhvr>
                                      <p:tavLst>
                                        <p:tav tm="0">
                                          <p:val>
                                            <p:fltVal val="0.5"/>
                                          </p:val>
                                        </p:tav>
                                        <p:tav tm="100000">
                                          <p:val>
                                            <p:strVal val="#ppt_x"/>
                                          </p:val>
                                        </p:tav>
                                      </p:tavLst>
                                    </p:anim>
                                    <p:anim calcmode="lin" valueType="num">
                                      <p:cBhvr>
                                        <p:cTn id="85" dur="500" fill="hold"/>
                                        <p:tgtEl>
                                          <p:spTgt spid="8">
                                            <p:graphicEl>
                                              <a:dgm id="{5C105C50-52AC-4FEB-ACA0-8DE16987BB83}"/>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8">
                                            <p:graphicEl>
                                              <a:dgm id="{774D5671-02A8-4F6D-8165-99F08400358D}"/>
                                            </p:graphicEl>
                                          </p:spTgt>
                                        </p:tgtEl>
                                        <p:attrNameLst>
                                          <p:attrName>style.visibility</p:attrName>
                                        </p:attrNameLst>
                                      </p:cBhvr>
                                      <p:to>
                                        <p:strVal val="visible"/>
                                      </p:to>
                                    </p:set>
                                    <p:anim calcmode="lin" valueType="num">
                                      <p:cBhvr>
                                        <p:cTn id="88" dur="500" fill="hold"/>
                                        <p:tgtEl>
                                          <p:spTgt spid="8">
                                            <p:graphicEl>
                                              <a:dgm id="{774D5671-02A8-4F6D-8165-99F08400358D}"/>
                                            </p:graphicEl>
                                          </p:spTgt>
                                        </p:tgtEl>
                                        <p:attrNameLst>
                                          <p:attrName>ppt_w</p:attrName>
                                        </p:attrNameLst>
                                      </p:cBhvr>
                                      <p:tavLst>
                                        <p:tav tm="0">
                                          <p:val>
                                            <p:fltVal val="0"/>
                                          </p:val>
                                        </p:tav>
                                        <p:tav tm="100000">
                                          <p:val>
                                            <p:strVal val="#ppt_w"/>
                                          </p:val>
                                        </p:tav>
                                      </p:tavLst>
                                    </p:anim>
                                    <p:anim calcmode="lin" valueType="num">
                                      <p:cBhvr>
                                        <p:cTn id="89" dur="500" fill="hold"/>
                                        <p:tgtEl>
                                          <p:spTgt spid="8">
                                            <p:graphicEl>
                                              <a:dgm id="{774D5671-02A8-4F6D-8165-99F08400358D}"/>
                                            </p:graphicEl>
                                          </p:spTgt>
                                        </p:tgtEl>
                                        <p:attrNameLst>
                                          <p:attrName>ppt_h</p:attrName>
                                        </p:attrNameLst>
                                      </p:cBhvr>
                                      <p:tavLst>
                                        <p:tav tm="0">
                                          <p:val>
                                            <p:fltVal val="0"/>
                                          </p:val>
                                        </p:tav>
                                        <p:tav tm="100000">
                                          <p:val>
                                            <p:strVal val="#ppt_h"/>
                                          </p:val>
                                        </p:tav>
                                      </p:tavLst>
                                    </p:anim>
                                    <p:animEffect transition="in" filter="fade">
                                      <p:cBhvr>
                                        <p:cTn id="90" dur="500"/>
                                        <p:tgtEl>
                                          <p:spTgt spid="8">
                                            <p:graphicEl>
                                              <a:dgm id="{774D5671-02A8-4F6D-8165-99F08400358D}"/>
                                            </p:graphicEl>
                                          </p:spTgt>
                                        </p:tgtEl>
                                      </p:cBhvr>
                                    </p:animEffect>
                                    <p:anim calcmode="lin" valueType="num">
                                      <p:cBhvr>
                                        <p:cTn id="91" dur="500" fill="hold"/>
                                        <p:tgtEl>
                                          <p:spTgt spid="8">
                                            <p:graphicEl>
                                              <a:dgm id="{774D5671-02A8-4F6D-8165-99F08400358D}"/>
                                            </p:graphicEl>
                                          </p:spTgt>
                                        </p:tgtEl>
                                        <p:attrNameLst>
                                          <p:attrName>ppt_x</p:attrName>
                                        </p:attrNameLst>
                                      </p:cBhvr>
                                      <p:tavLst>
                                        <p:tav tm="0">
                                          <p:val>
                                            <p:fltVal val="0.5"/>
                                          </p:val>
                                        </p:tav>
                                        <p:tav tm="100000">
                                          <p:val>
                                            <p:strVal val="#ppt_x"/>
                                          </p:val>
                                        </p:tav>
                                      </p:tavLst>
                                    </p:anim>
                                    <p:anim calcmode="lin" valueType="num">
                                      <p:cBhvr>
                                        <p:cTn id="92" dur="500" fill="hold"/>
                                        <p:tgtEl>
                                          <p:spTgt spid="8">
                                            <p:graphicEl>
                                              <a:dgm id="{774D5671-02A8-4F6D-8165-99F08400358D}"/>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8">
                                            <p:graphicEl>
                                              <a:dgm id="{A470FDB7-3360-4B6F-9DAA-85F540EF9FAF}"/>
                                            </p:graphicEl>
                                          </p:spTgt>
                                        </p:tgtEl>
                                        <p:attrNameLst>
                                          <p:attrName>style.visibility</p:attrName>
                                        </p:attrNameLst>
                                      </p:cBhvr>
                                      <p:to>
                                        <p:strVal val="visible"/>
                                      </p:to>
                                    </p:set>
                                    <p:anim calcmode="lin" valueType="num">
                                      <p:cBhvr>
                                        <p:cTn id="97" dur="500" fill="hold"/>
                                        <p:tgtEl>
                                          <p:spTgt spid="8">
                                            <p:graphicEl>
                                              <a:dgm id="{A470FDB7-3360-4B6F-9DAA-85F540EF9FAF}"/>
                                            </p:graphicEl>
                                          </p:spTgt>
                                        </p:tgtEl>
                                        <p:attrNameLst>
                                          <p:attrName>ppt_w</p:attrName>
                                        </p:attrNameLst>
                                      </p:cBhvr>
                                      <p:tavLst>
                                        <p:tav tm="0">
                                          <p:val>
                                            <p:fltVal val="0"/>
                                          </p:val>
                                        </p:tav>
                                        <p:tav tm="100000">
                                          <p:val>
                                            <p:strVal val="#ppt_w"/>
                                          </p:val>
                                        </p:tav>
                                      </p:tavLst>
                                    </p:anim>
                                    <p:anim calcmode="lin" valueType="num">
                                      <p:cBhvr>
                                        <p:cTn id="98" dur="500" fill="hold"/>
                                        <p:tgtEl>
                                          <p:spTgt spid="8">
                                            <p:graphicEl>
                                              <a:dgm id="{A470FDB7-3360-4B6F-9DAA-85F540EF9FAF}"/>
                                            </p:graphicEl>
                                          </p:spTgt>
                                        </p:tgtEl>
                                        <p:attrNameLst>
                                          <p:attrName>ppt_h</p:attrName>
                                        </p:attrNameLst>
                                      </p:cBhvr>
                                      <p:tavLst>
                                        <p:tav tm="0">
                                          <p:val>
                                            <p:fltVal val="0"/>
                                          </p:val>
                                        </p:tav>
                                        <p:tav tm="100000">
                                          <p:val>
                                            <p:strVal val="#ppt_h"/>
                                          </p:val>
                                        </p:tav>
                                      </p:tavLst>
                                    </p:anim>
                                    <p:animEffect transition="in" filter="fade">
                                      <p:cBhvr>
                                        <p:cTn id="99" dur="500"/>
                                        <p:tgtEl>
                                          <p:spTgt spid="8">
                                            <p:graphicEl>
                                              <a:dgm id="{A470FDB7-3360-4B6F-9DAA-85F540EF9FAF}"/>
                                            </p:graphicEl>
                                          </p:spTgt>
                                        </p:tgtEl>
                                      </p:cBhvr>
                                    </p:animEffect>
                                    <p:anim calcmode="lin" valueType="num">
                                      <p:cBhvr>
                                        <p:cTn id="100" dur="500" fill="hold"/>
                                        <p:tgtEl>
                                          <p:spTgt spid="8">
                                            <p:graphicEl>
                                              <a:dgm id="{A470FDB7-3360-4B6F-9DAA-85F540EF9FAF}"/>
                                            </p:graphicEl>
                                          </p:spTgt>
                                        </p:tgtEl>
                                        <p:attrNameLst>
                                          <p:attrName>ppt_x</p:attrName>
                                        </p:attrNameLst>
                                      </p:cBhvr>
                                      <p:tavLst>
                                        <p:tav tm="0">
                                          <p:val>
                                            <p:fltVal val="0.5"/>
                                          </p:val>
                                        </p:tav>
                                        <p:tav tm="100000">
                                          <p:val>
                                            <p:strVal val="#ppt_x"/>
                                          </p:val>
                                        </p:tav>
                                      </p:tavLst>
                                    </p:anim>
                                    <p:anim calcmode="lin" valueType="num">
                                      <p:cBhvr>
                                        <p:cTn id="101" dur="500" fill="hold"/>
                                        <p:tgtEl>
                                          <p:spTgt spid="8">
                                            <p:graphicEl>
                                              <a:dgm id="{A470FDB7-3360-4B6F-9DAA-85F540EF9FA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8">
                                            <p:graphicEl>
                                              <a:dgm id="{90FE9F2E-E284-41EE-989D-E7B54D6F7CAB}"/>
                                            </p:graphicEl>
                                          </p:spTgt>
                                        </p:tgtEl>
                                        <p:attrNameLst>
                                          <p:attrName>style.visibility</p:attrName>
                                        </p:attrNameLst>
                                      </p:cBhvr>
                                      <p:to>
                                        <p:strVal val="visible"/>
                                      </p:to>
                                    </p:set>
                                    <p:anim calcmode="lin" valueType="num">
                                      <p:cBhvr>
                                        <p:cTn id="104" dur="500" fill="hold"/>
                                        <p:tgtEl>
                                          <p:spTgt spid="8">
                                            <p:graphicEl>
                                              <a:dgm id="{90FE9F2E-E284-41EE-989D-E7B54D6F7CAB}"/>
                                            </p:graphicEl>
                                          </p:spTgt>
                                        </p:tgtEl>
                                        <p:attrNameLst>
                                          <p:attrName>ppt_w</p:attrName>
                                        </p:attrNameLst>
                                      </p:cBhvr>
                                      <p:tavLst>
                                        <p:tav tm="0">
                                          <p:val>
                                            <p:fltVal val="0"/>
                                          </p:val>
                                        </p:tav>
                                        <p:tav tm="100000">
                                          <p:val>
                                            <p:strVal val="#ppt_w"/>
                                          </p:val>
                                        </p:tav>
                                      </p:tavLst>
                                    </p:anim>
                                    <p:anim calcmode="lin" valueType="num">
                                      <p:cBhvr>
                                        <p:cTn id="105" dur="500" fill="hold"/>
                                        <p:tgtEl>
                                          <p:spTgt spid="8">
                                            <p:graphicEl>
                                              <a:dgm id="{90FE9F2E-E284-41EE-989D-E7B54D6F7CAB}"/>
                                            </p:graphicEl>
                                          </p:spTgt>
                                        </p:tgtEl>
                                        <p:attrNameLst>
                                          <p:attrName>ppt_h</p:attrName>
                                        </p:attrNameLst>
                                      </p:cBhvr>
                                      <p:tavLst>
                                        <p:tav tm="0">
                                          <p:val>
                                            <p:fltVal val="0"/>
                                          </p:val>
                                        </p:tav>
                                        <p:tav tm="100000">
                                          <p:val>
                                            <p:strVal val="#ppt_h"/>
                                          </p:val>
                                        </p:tav>
                                      </p:tavLst>
                                    </p:anim>
                                    <p:animEffect transition="in" filter="fade">
                                      <p:cBhvr>
                                        <p:cTn id="106" dur="500"/>
                                        <p:tgtEl>
                                          <p:spTgt spid="8">
                                            <p:graphicEl>
                                              <a:dgm id="{90FE9F2E-E284-41EE-989D-E7B54D6F7CAB}"/>
                                            </p:graphicEl>
                                          </p:spTgt>
                                        </p:tgtEl>
                                      </p:cBhvr>
                                    </p:animEffect>
                                    <p:anim calcmode="lin" valueType="num">
                                      <p:cBhvr>
                                        <p:cTn id="107" dur="500" fill="hold"/>
                                        <p:tgtEl>
                                          <p:spTgt spid="8">
                                            <p:graphicEl>
                                              <a:dgm id="{90FE9F2E-E284-41EE-989D-E7B54D6F7CAB}"/>
                                            </p:graphicEl>
                                          </p:spTgt>
                                        </p:tgtEl>
                                        <p:attrNameLst>
                                          <p:attrName>ppt_x</p:attrName>
                                        </p:attrNameLst>
                                      </p:cBhvr>
                                      <p:tavLst>
                                        <p:tav tm="0">
                                          <p:val>
                                            <p:fltVal val="0.5"/>
                                          </p:val>
                                        </p:tav>
                                        <p:tav tm="100000">
                                          <p:val>
                                            <p:strVal val="#ppt_x"/>
                                          </p:val>
                                        </p:tav>
                                      </p:tavLst>
                                    </p:anim>
                                    <p:anim calcmode="lin" valueType="num">
                                      <p:cBhvr>
                                        <p:cTn id="108" dur="500" fill="hold"/>
                                        <p:tgtEl>
                                          <p:spTgt spid="8">
                                            <p:graphicEl>
                                              <a:dgm id="{90FE9F2E-E284-41EE-989D-E7B54D6F7CAB}"/>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8">
                                            <p:graphicEl>
                                              <a:dgm id="{A3517F89-BD62-41A5-88CF-DCE7341606A0}"/>
                                            </p:graphicEl>
                                          </p:spTgt>
                                        </p:tgtEl>
                                        <p:attrNameLst>
                                          <p:attrName>style.visibility</p:attrName>
                                        </p:attrNameLst>
                                      </p:cBhvr>
                                      <p:to>
                                        <p:strVal val="visible"/>
                                      </p:to>
                                    </p:set>
                                    <p:anim calcmode="lin" valueType="num">
                                      <p:cBhvr>
                                        <p:cTn id="113" dur="500" fill="hold"/>
                                        <p:tgtEl>
                                          <p:spTgt spid="8">
                                            <p:graphicEl>
                                              <a:dgm id="{A3517F89-BD62-41A5-88CF-DCE7341606A0}"/>
                                            </p:graphicEl>
                                          </p:spTgt>
                                        </p:tgtEl>
                                        <p:attrNameLst>
                                          <p:attrName>ppt_w</p:attrName>
                                        </p:attrNameLst>
                                      </p:cBhvr>
                                      <p:tavLst>
                                        <p:tav tm="0">
                                          <p:val>
                                            <p:fltVal val="0"/>
                                          </p:val>
                                        </p:tav>
                                        <p:tav tm="100000">
                                          <p:val>
                                            <p:strVal val="#ppt_w"/>
                                          </p:val>
                                        </p:tav>
                                      </p:tavLst>
                                    </p:anim>
                                    <p:anim calcmode="lin" valueType="num">
                                      <p:cBhvr>
                                        <p:cTn id="114" dur="500" fill="hold"/>
                                        <p:tgtEl>
                                          <p:spTgt spid="8">
                                            <p:graphicEl>
                                              <a:dgm id="{A3517F89-BD62-41A5-88CF-DCE7341606A0}"/>
                                            </p:graphicEl>
                                          </p:spTgt>
                                        </p:tgtEl>
                                        <p:attrNameLst>
                                          <p:attrName>ppt_h</p:attrName>
                                        </p:attrNameLst>
                                      </p:cBhvr>
                                      <p:tavLst>
                                        <p:tav tm="0">
                                          <p:val>
                                            <p:fltVal val="0"/>
                                          </p:val>
                                        </p:tav>
                                        <p:tav tm="100000">
                                          <p:val>
                                            <p:strVal val="#ppt_h"/>
                                          </p:val>
                                        </p:tav>
                                      </p:tavLst>
                                    </p:anim>
                                    <p:animEffect transition="in" filter="fade">
                                      <p:cBhvr>
                                        <p:cTn id="115" dur="500"/>
                                        <p:tgtEl>
                                          <p:spTgt spid="8">
                                            <p:graphicEl>
                                              <a:dgm id="{A3517F89-BD62-41A5-88CF-DCE7341606A0}"/>
                                            </p:graphicEl>
                                          </p:spTgt>
                                        </p:tgtEl>
                                      </p:cBhvr>
                                    </p:animEffect>
                                    <p:anim calcmode="lin" valueType="num">
                                      <p:cBhvr>
                                        <p:cTn id="116" dur="500" fill="hold"/>
                                        <p:tgtEl>
                                          <p:spTgt spid="8">
                                            <p:graphicEl>
                                              <a:dgm id="{A3517F89-BD62-41A5-88CF-DCE7341606A0}"/>
                                            </p:graphicEl>
                                          </p:spTgt>
                                        </p:tgtEl>
                                        <p:attrNameLst>
                                          <p:attrName>ppt_x</p:attrName>
                                        </p:attrNameLst>
                                      </p:cBhvr>
                                      <p:tavLst>
                                        <p:tav tm="0">
                                          <p:val>
                                            <p:fltVal val="0.5"/>
                                          </p:val>
                                        </p:tav>
                                        <p:tav tm="100000">
                                          <p:val>
                                            <p:strVal val="#ppt_x"/>
                                          </p:val>
                                        </p:tav>
                                      </p:tavLst>
                                    </p:anim>
                                    <p:anim calcmode="lin" valueType="num">
                                      <p:cBhvr>
                                        <p:cTn id="117" dur="500" fill="hold"/>
                                        <p:tgtEl>
                                          <p:spTgt spid="8">
                                            <p:graphicEl>
                                              <a:dgm id="{A3517F89-BD62-41A5-88CF-DCE7341606A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8">
                                            <p:graphicEl>
                                              <a:dgm id="{54656D7A-F4F2-4525-A110-C15A1239E3B5}"/>
                                            </p:graphicEl>
                                          </p:spTgt>
                                        </p:tgtEl>
                                        <p:attrNameLst>
                                          <p:attrName>style.visibility</p:attrName>
                                        </p:attrNameLst>
                                      </p:cBhvr>
                                      <p:to>
                                        <p:strVal val="visible"/>
                                      </p:to>
                                    </p:set>
                                    <p:anim calcmode="lin" valueType="num">
                                      <p:cBhvr>
                                        <p:cTn id="120" dur="500" fill="hold"/>
                                        <p:tgtEl>
                                          <p:spTgt spid="8">
                                            <p:graphicEl>
                                              <a:dgm id="{54656D7A-F4F2-4525-A110-C15A1239E3B5}"/>
                                            </p:graphicEl>
                                          </p:spTgt>
                                        </p:tgtEl>
                                        <p:attrNameLst>
                                          <p:attrName>ppt_w</p:attrName>
                                        </p:attrNameLst>
                                      </p:cBhvr>
                                      <p:tavLst>
                                        <p:tav tm="0">
                                          <p:val>
                                            <p:fltVal val="0"/>
                                          </p:val>
                                        </p:tav>
                                        <p:tav tm="100000">
                                          <p:val>
                                            <p:strVal val="#ppt_w"/>
                                          </p:val>
                                        </p:tav>
                                      </p:tavLst>
                                    </p:anim>
                                    <p:anim calcmode="lin" valueType="num">
                                      <p:cBhvr>
                                        <p:cTn id="121" dur="500" fill="hold"/>
                                        <p:tgtEl>
                                          <p:spTgt spid="8">
                                            <p:graphicEl>
                                              <a:dgm id="{54656D7A-F4F2-4525-A110-C15A1239E3B5}"/>
                                            </p:graphicEl>
                                          </p:spTgt>
                                        </p:tgtEl>
                                        <p:attrNameLst>
                                          <p:attrName>ppt_h</p:attrName>
                                        </p:attrNameLst>
                                      </p:cBhvr>
                                      <p:tavLst>
                                        <p:tav tm="0">
                                          <p:val>
                                            <p:fltVal val="0"/>
                                          </p:val>
                                        </p:tav>
                                        <p:tav tm="100000">
                                          <p:val>
                                            <p:strVal val="#ppt_h"/>
                                          </p:val>
                                        </p:tav>
                                      </p:tavLst>
                                    </p:anim>
                                    <p:animEffect transition="in" filter="fade">
                                      <p:cBhvr>
                                        <p:cTn id="122" dur="500"/>
                                        <p:tgtEl>
                                          <p:spTgt spid="8">
                                            <p:graphicEl>
                                              <a:dgm id="{54656D7A-F4F2-4525-A110-C15A1239E3B5}"/>
                                            </p:graphicEl>
                                          </p:spTgt>
                                        </p:tgtEl>
                                      </p:cBhvr>
                                    </p:animEffect>
                                    <p:anim calcmode="lin" valueType="num">
                                      <p:cBhvr>
                                        <p:cTn id="123" dur="500" fill="hold"/>
                                        <p:tgtEl>
                                          <p:spTgt spid="8">
                                            <p:graphicEl>
                                              <a:dgm id="{54656D7A-F4F2-4525-A110-C15A1239E3B5}"/>
                                            </p:graphicEl>
                                          </p:spTgt>
                                        </p:tgtEl>
                                        <p:attrNameLst>
                                          <p:attrName>ppt_x</p:attrName>
                                        </p:attrNameLst>
                                      </p:cBhvr>
                                      <p:tavLst>
                                        <p:tav tm="0">
                                          <p:val>
                                            <p:fltVal val="0.5"/>
                                          </p:val>
                                        </p:tav>
                                        <p:tav tm="100000">
                                          <p:val>
                                            <p:strVal val="#ppt_x"/>
                                          </p:val>
                                        </p:tav>
                                      </p:tavLst>
                                    </p:anim>
                                    <p:anim calcmode="lin" valueType="num">
                                      <p:cBhvr>
                                        <p:cTn id="124" dur="500" fill="hold"/>
                                        <p:tgtEl>
                                          <p:spTgt spid="8">
                                            <p:graphicEl>
                                              <a:dgm id="{54656D7A-F4F2-4525-A110-C15A1239E3B5}"/>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10"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BCFC14F-4BC3-2BBB-DF06-A7E76051186B}"/>
              </a:ext>
            </a:extLst>
          </p:cNvPr>
          <p:cNvSpPr txBox="1"/>
          <p:nvPr/>
        </p:nvSpPr>
        <p:spPr>
          <a:xfrm>
            <a:off x="0" y="0"/>
            <a:ext cx="12191999" cy="769441"/>
          </a:xfrm>
          <a:prstGeom prst="rect">
            <a:avLst/>
          </a:prstGeom>
          <a:noFill/>
        </p:spPr>
        <p:txBody>
          <a:bodyPr wrap="square">
            <a:spAutoFit/>
          </a:bodyPr>
          <a:lstStyle/>
          <a:p>
            <a:pPr algn="ctr"/>
            <a:r>
              <a:rPr lang="hr"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glow rad="139700">
                    <a:schemeClr val="accent4">
                      <a:satMod val="175000"/>
                      <a:alpha val="40000"/>
                    </a:schemeClr>
                  </a:glow>
                  <a:innerShdw blurRad="177800">
                    <a:schemeClr val="accent3">
                      <a:lumMod val="50000"/>
                    </a:schemeClr>
                  </a:innerShdw>
                </a:effectLst>
              </a:rPr>
              <a:t>KAKO ĆE ISUS DOĆI?</a:t>
            </a:r>
          </a:p>
        </p:txBody>
      </p:sp>
      <p:sp>
        <p:nvSpPr>
          <p:cNvPr id="5" name="CuadroTexto 4">
            <a:extLst>
              <a:ext uri="{FF2B5EF4-FFF2-40B4-BE49-F238E27FC236}">
                <a16:creationId xmlns:a16="http://schemas.microsoft.com/office/drawing/2014/main" id="{51F7338E-D56C-9795-E281-7A10D9F68556}"/>
              </a:ext>
            </a:extLst>
          </p:cNvPr>
          <p:cNvSpPr txBox="1"/>
          <p:nvPr/>
        </p:nvSpPr>
        <p:spPr>
          <a:xfrm>
            <a:off x="-242888" y="525640"/>
            <a:ext cx="12434887" cy="830997"/>
          </a:xfrm>
          <a:prstGeom prst="rect">
            <a:avLst/>
          </a:prstGeom>
          <a:noFill/>
        </p:spPr>
        <p:txBody>
          <a:bodyPr wrap="square">
            <a:spAutoFit/>
            <a:scene3d>
              <a:camera prst="orthographicFront"/>
              <a:lightRig rig="threePt" dir="t"/>
            </a:scene3d>
            <a:sp3d extrusionH="57150">
              <a:bevelT w="38100" h="38100"/>
            </a:sp3d>
          </a:bodyPr>
          <a:lstStyle/>
          <a:p>
            <a:pPr algn="ctr"/>
            <a:r>
              <a:rPr lang="sr-Latn-RS" sz="2400" b="1" dirty="0">
                <a:solidFill>
                  <a:schemeClr val="accent5">
                    <a:lumMod val="75000"/>
                  </a:schemeClr>
                </a:solidFill>
                <a:latin typeface="Comic Sans MS" panose="030F0702030302020204" pitchFamily="66" charset="0"/>
              </a:rPr>
              <a:t>„Kao što munja izlazi od istoka i pokazuje se do zapada, takav će biti dolazak Sina čovečijeg.“ </a:t>
            </a:r>
            <a:r>
              <a:rPr lang="hr" sz="1600" b="1" dirty="0">
                <a:solidFill>
                  <a:schemeClr val="accent5">
                    <a:lumMod val="75000"/>
                  </a:schemeClr>
                </a:solidFill>
                <a:latin typeface="Comic Sans MS" panose="030F0702030302020204" pitchFamily="66" charset="0"/>
              </a:rPr>
              <a:t>(Matej 24,27)</a:t>
            </a:r>
          </a:p>
        </p:txBody>
      </p:sp>
      <p:sp>
        <p:nvSpPr>
          <p:cNvPr id="6" name="CuadroTexto 5">
            <a:extLst>
              <a:ext uri="{FF2B5EF4-FFF2-40B4-BE49-F238E27FC236}">
                <a16:creationId xmlns:a16="http://schemas.microsoft.com/office/drawing/2014/main" id="{0DF9CD30-B8C3-2303-291E-22BB83399914}"/>
              </a:ext>
            </a:extLst>
          </p:cNvPr>
          <p:cNvSpPr txBox="1"/>
          <p:nvPr/>
        </p:nvSpPr>
        <p:spPr>
          <a:xfrm>
            <a:off x="143510" y="1184185"/>
            <a:ext cx="8280352" cy="1446550"/>
          </a:xfrm>
          <a:prstGeom prst="rect">
            <a:avLst/>
          </a:prstGeom>
          <a:noFill/>
        </p:spPr>
        <p:txBody>
          <a:bodyPr wrap="square" rtlCol="0">
            <a:spAutoFit/>
          </a:bodyPr>
          <a:lstStyle/>
          <a:p>
            <a:pPr>
              <a:spcBef>
                <a:spcPts val="600"/>
              </a:spcBef>
            </a:pPr>
            <a:r>
              <a:rPr lang="hr" sz="2200" b="1" dirty="0"/>
              <a:t>Tokom 19. veka protestanti su iskrivili učenje o 2. dolasku učeći da će Isus uspostaviti zemaljsko carstvo hiljadu godina mira (premilenijalizam), ili da će postojati razdoblje od </a:t>
            </a:r>
            <a:r>
              <a:rPr lang="sr-Latn-RS" sz="2200" b="1" dirty="0"/>
              <a:t>hiljadu</a:t>
            </a:r>
            <a:r>
              <a:rPr lang="hr" sz="2200" b="1" dirty="0"/>
              <a:t> godina mira pre 2. dolaska (postmilenijalizam).</a:t>
            </a:r>
          </a:p>
        </p:txBody>
      </p:sp>
      <p:graphicFrame>
        <p:nvGraphicFramePr>
          <p:cNvPr id="8" name="Diagrama 7">
            <a:extLst>
              <a:ext uri="{FF2B5EF4-FFF2-40B4-BE49-F238E27FC236}">
                <a16:creationId xmlns:a16="http://schemas.microsoft.com/office/drawing/2014/main" id="{7488D511-C3B9-D0FC-952C-D5716B5CC11D}"/>
              </a:ext>
            </a:extLst>
          </p:cNvPr>
          <p:cNvGraphicFramePr/>
          <p:nvPr>
            <p:extLst>
              <p:ext uri="{D42A27DB-BD31-4B8C-83A1-F6EECF244321}">
                <p14:modId xmlns:p14="http://schemas.microsoft.com/office/powerpoint/2010/main" val="2464056767"/>
              </p:ext>
            </p:extLst>
          </p:nvPr>
        </p:nvGraphicFramePr>
        <p:xfrm>
          <a:off x="143510" y="3336162"/>
          <a:ext cx="8280352" cy="33160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agua, estrella, ola, montar a caballo&#10;&#10;Descripción generada automáticamente">
            <a:extLst>
              <a:ext uri="{FF2B5EF4-FFF2-40B4-BE49-F238E27FC236}">
                <a16:creationId xmlns:a16="http://schemas.microsoft.com/office/drawing/2014/main" id="{5D39395A-A8EB-84E2-FCC9-3985FAAE72CD}"/>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8423862" y="1355883"/>
            <a:ext cx="3624628" cy="5296377"/>
          </a:xfrm>
          <a:prstGeom prst="rect">
            <a:avLst/>
          </a:prstGeom>
          <a:ln w="38100" cap="sq">
            <a:solidFill>
              <a:schemeClr val="accent3">
                <a:lumMod val="20000"/>
                <a:lumOff val="80000"/>
              </a:schemeClr>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410DFDE7-62CE-68EF-9E72-055AE88D57C9}"/>
              </a:ext>
            </a:extLst>
          </p:cNvPr>
          <p:cNvSpPr txBox="1"/>
          <p:nvPr/>
        </p:nvSpPr>
        <p:spPr>
          <a:xfrm>
            <a:off x="143510" y="2566721"/>
            <a:ext cx="8280352" cy="769441"/>
          </a:xfrm>
          <a:prstGeom prst="rect">
            <a:avLst/>
          </a:prstGeom>
          <a:noFill/>
        </p:spPr>
        <p:txBody>
          <a:bodyPr wrap="square">
            <a:spAutoFit/>
          </a:bodyPr>
          <a:lstStyle/>
          <a:p>
            <a:pPr>
              <a:spcBef>
                <a:spcPts val="600"/>
              </a:spcBef>
            </a:pPr>
            <a:r>
              <a:rPr lang="hr" sz="2200" b="1" dirty="0"/>
              <a:t>Međutim, reformatori su naučavali da će hiljadugodišnjici prethoditi 2. dolazak, i da će to biti:</a:t>
            </a:r>
          </a:p>
        </p:txBody>
      </p:sp>
    </p:spTree>
    <p:extLst>
      <p:ext uri="{BB962C8B-B14F-4D97-AF65-F5344CB8AC3E}">
        <p14:creationId xmlns:p14="http://schemas.microsoft.com/office/powerpoint/2010/main" val="74926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ipe(left)">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528" fill="hold" grpId="0" nodeType="clickEffect">
                                  <p:stCondLst>
                                    <p:cond delay="0"/>
                                  </p:stCondLst>
                                  <p:childTnLst>
                                    <p:set>
                                      <p:cBhvr>
                                        <p:cTn id="39" dur="1" fill="hold">
                                          <p:stCondLst>
                                            <p:cond delay="0"/>
                                          </p:stCondLst>
                                        </p:cTn>
                                        <p:tgtEl>
                                          <p:spTgt spid="8">
                                            <p:graphicEl>
                                              <a:dgm id="{4BCF9F51-E7C7-4107-A243-8BAA40B89193}"/>
                                            </p:graphicEl>
                                          </p:spTgt>
                                        </p:tgtEl>
                                        <p:attrNameLst>
                                          <p:attrName>style.visibility</p:attrName>
                                        </p:attrNameLst>
                                      </p:cBhvr>
                                      <p:to>
                                        <p:strVal val="visible"/>
                                      </p:to>
                                    </p:set>
                                    <p:anim calcmode="lin" valueType="num">
                                      <p:cBhvr>
                                        <p:cTn id="40" dur="500" fill="hold"/>
                                        <p:tgtEl>
                                          <p:spTgt spid="8">
                                            <p:graphicEl>
                                              <a:dgm id="{4BCF9F51-E7C7-4107-A243-8BAA40B89193}"/>
                                            </p:graphicEl>
                                          </p:spTgt>
                                        </p:tgtEl>
                                        <p:attrNameLst>
                                          <p:attrName>ppt_w</p:attrName>
                                        </p:attrNameLst>
                                      </p:cBhvr>
                                      <p:tavLst>
                                        <p:tav tm="0">
                                          <p:val>
                                            <p:fltVal val="0"/>
                                          </p:val>
                                        </p:tav>
                                        <p:tav tm="100000">
                                          <p:val>
                                            <p:strVal val="#ppt_w"/>
                                          </p:val>
                                        </p:tav>
                                      </p:tavLst>
                                    </p:anim>
                                    <p:anim calcmode="lin" valueType="num">
                                      <p:cBhvr>
                                        <p:cTn id="41" dur="500" fill="hold"/>
                                        <p:tgtEl>
                                          <p:spTgt spid="8">
                                            <p:graphicEl>
                                              <a:dgm id="{4BCF9F51-E7C7-4107-A243-8BAA40B89193}"/>
                                            </p:graphicEl>
                                          </p:spTgt>
                                        </p:tgtEl>
                                        <p:attrNameLst>
                                          <p:attrName>ppt_h</p:attrName>
                                        </p:attrNameLst>
                                      </p:cBhvr>
                                      <p:tavLst>
                                        <p:tav tm="0">
                                          <p:val>
                                            <p:fltVal val="0"/>
                                          </p:val>
                                        </p:tav>
                                        <p:tav tm="100000">
                                          <p:val>
                                            <p:strVal val="#ppt_h"/>
                                          </p:val>
                                        </p:tav>
                                      </p:tavLst>
                                    </p:anim>
                                    <p:animEffect transition="in" filter="fade">
                                      <p:cBhvr>
                                        <p:cTn id="42" dur="500"/>
                                        <p:tgtEl>
                                          <p:spTgt spid="8">
                                            <p:graphicEl>
                                              <a:dgm id="{4BCF9F51-E7C7-4107-A243-8BAA40B89193}"/>
                                            </p:graphicEl>
                                          </p:spTgt>
                                        </p:tgtEl>
                                      </p:cBhvr>
                                    </p:animEffect>
                                    <p:anim calcmode="lin" valueType="num">
                                      <p:cBhvr>
                                        <p:cTn id="43" dur="500" fill="hold"/>
                                        <p:tgtEl>
                                          <p:spTgt spid="8">
                                            <p:graphicEl>
                                              <a:dgm id="{4BCF9F51-E7C7-4107-A243-8BAA40B89193}"/>
                                            </p:graphicEl>
                                          </p:spTgt>
                                        </p:tgtEl>
                                        <p:attrNameLst>
                                          <p:attrName>ppt_x</p:attrName>
                                        </p:attrNameLst>
                                      </p:cBhvr>
                                      <p:tavLst>
                                        <p:tav tm="0">
                                          <p:val>
                                            <p:fltVal val="0.5"/>
                                          </p:val>
                                        </p:tav>
                                        <p:tav tm="100000">
                                          <p:val>
                                            <p:strVal val="#ppt_x"/>
                                          </p:val>
                                        </p:tav>
                                      </p:tavLst>
                                    </p:anim>
                                    <p:anim calcmode="lin" valueType="num">
                                      <p:cBhvr>
                                        <p:cTn id="44" dur="500" fill="hold"/>
                                        <p:tgtEl>
                                          <p:spTgt spid="8">
                                            <p:graphicEl>
                                              <a:dgm id="{4BCF9F51-E7C7-4107-A243-8BAA40B89193}"/>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8">
                                            <p:graphicEl>
                                              <a:dgm id="{4AC183BB-3A1D-4D42-AABA-A43EC4DEC75D}"/>
                                            </p:graphicEl>
                                          </p:spTgt>
                                        </p:tgtEl>
                                        <p:attrNameLst>
                                          <p:attrName>style.visibility</p:attrName>
                                        </p:attrNameLst>
                                      </p:cBhvr>
                                      <p:to>
                                        <p:strVal val="visible"/>
                                      </p:to>
                                    </p:set>
                                    <p:anim calcmode="lin" valueType="num">
                                      <p:cBhvr>
                                        <p:cTn id="47" dur="500" fill="hold"/>
                                        <p:tgtEl>
                                          <p:spTgt spid="8">
                                            <p:graphicEl>
                                              <a:dgm id="{4AC183BB-3A1D-4D42-AABA-A43EC4DEC75D}"/>
                                            </p:graphicEl>
                                          </p:spTgt>
                                        </p:tgtEl>
                                        <p:attrNameLst>
                                          <p:attrName>ppt_w</p:attrName>
                                        </p:attrNameLst>
                                      </p:cBhvr>
                                      <p:tavLst>
                                        <p:tav tm="0">
                                          <p:val>
                                            <p:fltVal val="0"/>
                                          </p:val>
                                        </p:tav>
                                        <p:tav tm="100000">
                                          <p:val>
                                            <p:strVal val="#ppt_w"/>
                                          </p:val>
                                        </p:tav>
                                      </p:tavLst>
                                    </p:anim>
                                    <p:anim calcmode="lin" valueType="num">
                                      <p:cBhvr>
                                        <p:cTn id="48" dur="500" fill="hold"/>
                                        <p:tgtEl>
                                          <p:spTgt spid="8">
                                            <p:graphicEl>
                                              <a:dgm id="{4AC183BB-3A1D-4D42-AABA-A43EC4DEC75D}"/>
                                            </p:graphicEl>
                                          </p:spTgt>
                                        </p:tgtEl>
                                        <p:attrNameLst>
                                          <p:attrName>ppt_h</p:attrName>
                                        </p:attrNameLst>
                                      </p:cBhvr>
                                      <p:tavLst>
                                        <p:tav tm="0">
                                          <p:val>
                                            <p:fltVal val="0"/>
                                          </p:val>
                                        </p:tav>
                                        <p:tav tm="100000">
                                          <p:val>
                                            <p:strVal val="#ppt_h"/>
                                          </p:val>
                                        </p:tav>
                                      </p:tavLst>
                                    </p:anim>
                                    <p:animEffect transition="in" filter="fade">
                                      <p:cBhvr>
                                        <p:cTn id="49" dur="500"/>
                                        <p:tgtEl>
                                          <p:spTgt spid="8">
                                            <p:graphicEl>
                                              <a:dgm id="{4AC183BB-3A1D-4D42-AABA-A43EC4DEC75D}"/>
                                            </p:graphicEl>
                                          </p:spTgt>
                                        </p:tgtEl>
                                      </p:cBhvr>
                                    </p:animEffect>
                                    <p:anim calcmode="lin" valueType="num">
                                      <p:cBhvr>
                                        <p:cTn id="50" dur="500" fill="hold"/>
                                        <p:tgtEl>
                                          <p:spTgt spid="8">
                                            <p:graphicEl>
                                              <a:dgm id="{4AC183BB-3A1D-4D42-AABA-A43EC4DEC75D}"/>
                                            </p:graphicEl>
                                          </p:spTgt>
                                        </p:tgtEl>
                                        <p:attrNameLst>
                                          <p:attrName>ppt_x</p:attrName>
                                        </p:attrNameLst>
                                      </p:cBhvr>
                                      <p:tavLst>
                                        <p:tav tm="0">
                                          <p:val>
                                            <p:fltVal val="0.5"/>
                                          </p:val>
                                        </p:tav>
                                        <p:tav tm="100000">
                                          <p:val>
                                            <p:strVal val="#ppt_x"/>
                                          </p:val>
                                        </p:tav>
                                      </p:tavLst>
                                    </p:anim>
                                    <p:anim calcmode="lin" valueType="num">
                                      <p:cBhvr>
                                        <p:cTn id="51" dur="500" fill="hold"/>
                                        <p:tgtEl>
                                          <p:spTgt spid="8">
                                            <p:graphicEl>
                                              <a:dgm id="{4AC183BB-3A1D-4D42-AABA-A43EC4DEC75D}"/>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3" presetClass="entr" presetSubtype="528" fill="hold" grpId="0" nodeType="clickEffect">
                                  <p:stCondLst>
                                    <p:cond delay="0"/>
                                  </p:stCondLst>
                                  <p:childTnLst>
                                    <p:set>
                                      <p:cBhvr>
                                        <p:cTn id="55" dur="1" fill="hold">
                                          <p:stCondLst>
                                            <p:cond delay="0"/>
                                          </p:stCondLst>
                                        </p:cTn>
                                        <p:tgtEl>
                                          <p:spTgt spid="8">
                                            <p:graphicEl>
                                              <a:dgm id="{72394F1B-EA11-4092-9A04-9D6AAE5964A5}"/>
                                            </p:graphicEl>
                                          </p:spTgt>
                                        </p:tgtEl>
                                        <p:attrNameLst>
                                          <p:attrName>style.visibility</p:attrName>
                                        </p:attrNameLst>
                                      </p:cBhvr>
                                      <p:to>
                                        <p:strVal val="visible"/>
                                      </p:to>
                                    </p:set>
                                    <p:anim calcmode="lin" valueType="num">
                                      <p:cBhvr>
                                        <p:cTn id="56" dur="500" fill="hold"/>
                                        <p:tgtEl>
                                          <p:spTgt spid="8">
                                            <p:graphicEl>
                                              <a:dgm id="{72394F1B-EA11-4092-9A04-9D6AAE5964A5}"/>
                                            </p:graphicEl>
                                          </p:spTgt>
                                        </p:tgtEl>
                                        <p:attrNameLst>
                                          <p:attrName>ppt_w</p:attrName>
                                        </p:attrNameLst>
                                      </p:cBhvr>
                                      <p:tavLst>
                                        <p:tav tm="0">
                                          <p:val>
                                            <p:fltVal val="0"/>
                                          </p:val>
                                        </p:tav>
                                        <p:tav tm="100000">
                                          <p:val>
                                            <p:strVal val="#ppt_w"/>
                                          </p:val>
                                        </p:tav>
                                      </p:tavLst>
                                    </p:anim>
                                    <p:anim calcmode="lin" valueType="num">
                                      <p:cBhvr>
                                        <p:cTn id="57" dur="500" fill="hold"/>
                                        <p:tgtEl>
                                          <p:spTgt spid="8">
                                            <p:graphicEl>
                                              <a:dgm id="{72394F1B-EA11-4092-9A04-9D6AAE5964A5}"/>
                                            </p:graphicEl>
                                          </p:spTgt>
                                        </p:tgtEl>
                                        <p:attrNameLst>
                                          <p:attrName>ppt_h</p:attrName>
                                        </p:attrNameLst>
                                      </p:cBhvr>
                                      <p:tavLst>
                                        <p:tav tm="0">
                                          <p:val>
                                            <p:fltVal val="0"/>
                                          </p:val>
                                        </p:tav>
                                        <p:tav tm="100000">
                                          <p:val>
                                            <p:strVal val="#ppt_h"/>
                                          </p:val>
                                        </p:tav>
                                      </p:tavLst>
                                    </p:anim>
                                    <p:animEffect transition="in" filter="fade">
                                      <p:cBhvr>
                                        <p:cTn id="58" dur="500"/>
                                        <p:tgtEl>
                                          <p:spTgt spid="8">
                                            <p:graphicEl>
                                              <a:dgm id="{72394F1B-EA11-4092-9A04-9D6AAE5964A5}"/>
                                            </p:graphicEl>
                                          </p:spTgt>
                                        </p:tgtEl>
                                      </p:cBhvr>
                                    </p:animEffect>
                                    <p:anim calcmode="lin" valueType="num">
                                      <p:cBhvr>
                                        <p:cTn id="59" dur="500" fill="hold"/>
                                        <p:tgtEl>
                                          <p:spTgt spid="8">
                                            <p:graphicEl>
                                              <a:dgm id="{72394F1B-EA11-4092-9A04-9D6AAE5964A5}"/>
                                            </p:graphicEl>
                                          </p:spTgt>
                                        </p:tgtEl>
                                        <p:attrNameLst>
                                          <p:attrName>ppt_x</p:attrName>
                                        </p:attrNameLst>
                                      </p:cBhvr>
                                      <p:tavLst>
                                        <p:tav tm="0">
                                          <p:val>
                                            <p:fltVal val="0.5"/>
                                          </p:val>
                                        </p:tav>
                                        <p:tav tm="100000">
                                          <p:val>
                                            <p:strVal val="#ppt_x"/>
                                          </p:val>
                                        </p:tav>
                                      </p:tavLst>
                                    </p:anim>
                                    <p:anim calcmode="lin" valueType="num">
                                      <p:cBhvr>
                                        <p:cTn id="60" dur="500" fill="hold"/>
                                        <p:tgtEl>
                                          <p:spTgt spid="8">
                                            <p:graphicEl>
                                              <a:dgm id="{72394F1B-EA11-4092-9A04-9D6AAE5964A5}"/>
                                            </p:graphicEl>
                                          </p:spTgt>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8">
                                            <p:graphicEl>
                                              <a:dgm id="{22CEE107-CD48-4C77-ACE3-B24619ADE97B}"/>
                                            </p:graphicEl>
                                          </p:spTgt>
                                        </p:tgtEl>
                                        <p:attrNameLst>
                                          <p:attrName>style.visibility</p:attrName>
                                        </p:attrNameLst>
                                      </p:cBhvr>
                                      <p:to>
                                        <p:strVal val="visible"/>
                                      </p:to>
                                    </p:set>
                                    <p:anim calcmode="lin" valueType="num">
                                      <p:cBhvr>
                                        <p:cTn id="63" dur="500" fill="hold"/>
                                        <p:tgtEl>
                                          <p:spTgt spid="8">
                                            <p:graphicEl>
                                              <a:dgm id="{22CEE107-CD48-4C77-ACE3-B24619ADE97B}"/>
                                            </p:graphicEl>
                                          </p:spTgt>
                                        </p:tgtEl>
                                        <p:attrNameLst>
                                          <p:attrName>ppt_w</p:attrName>
                                        </p:attrNameLst>
                                      </p:cBhvr>
                                      <p:tavLst>
                                        <p:tav tm="0">
                                          <p:val>
                                            <p:fltVal val="0"/>
                                          </p:val>
                                        </p:tav>
                                        <p:tav tm="100000">
                                          <p:val>
                                            <p:strVal val="#ppt_w"/>
                                          </p:val>
                                        </p:tav>
                                      </p:tavLst>
                                    </p:anim>
                                    <p:anim calcmode="lin" valueType="num">
                                      <p:cBhvr>
                                        <p:cTn id="64" dur="500" fill="hold"/>
                                        <p:tgtEl>
                                          <p:spTgt spid="8">
                                            <p:graphicEl>
                                              <a:dgm id="{22CEE107-CD48-4C77-ACE3-B24619ADE97B}"/>
                                            </p:graphicEl>
                                          </p:spTgt>
                                        </p:tgtEl>
                                        <p:attrNameLst>
                                          <p:attrName>ppt_h</p:attrName>
                                        </p:attrNameLst>
                                      </p:cBhvr>
                                      <p:tavLst>
                                        <p:tav tm="0">
                                          <p:val>
                                            <p:fltVal val="0"/>
                                          </p:val>
                                        </p:tav>
                                        <p:tav tm="100000">
                                          <p:val>
                                            <p:strVal val="#ppt_h"/>
                                          </p:val>
                                        </p:tav>
                                      </p:tavLst>
                                    </p:anim>
                                    <p:animEffect transition="in" filter="fade">
                                      <p:cBhvr>
                                        <p:cTn id="65" dur="500"/>
                                        <p:tgtEl>
                                          <p:spTgt spid="8">
                                            <p:graphicEl>
                                              <a:dgm id="{22CEE107-CD48-4C77-ACE3-B24619ADE97B}"/>
                                            </p:graphicEl>
                                          </p:spTgt>
                                        </p:tgtEl>
                                      </p:cBhvr>
                                    </p:animEffect>
                                    <p:anim calcmode="lin" valueType="num">
                                      <p:cBhvr>
                                        <p:cTn id="66" dur="500" fill="hold"/>
                                        <p:tgtEl>
                                          <p:spTgt spid="8">
                                            <p:graphicEl>
                                              <a:dgm id="{22CEE107-CD48-4C77-ACE3-B24619ADE97B}"/>
                                            </p:graphicEl>
                                          </p:spTgt>
                                        </p:tgtEl>
                                        <p:attrNameLst>
                                          <p:attrName>ppt_x</p:attrName>
                                        </p:attrNameLst>
                                      </p:cBhvr>
                                      <p:tavLst>
                                        <p:tav tm="0">
                                          <p:val>
                                            <p:fltVal val="0.5"/>
                                          </p:val>
                                        </p:tav>
                                        <p:tav tm="100000">
                                          <p:val>
                                            <p:strVal val="#ppt_x"/>
                                          </p:val>
                                        </p:tav>
                                      </p:tavLst>
                                    </p:anim>
                                    <p:anim calcmode="lin" valueType="num">
                                      <p:cBhvr>
                                        <p:cTn id="67" dur="500" fill="hold"/>
                                        <p:tgtEl>
                                          <p:spTgt spid="8">
                                            <p:graphicEl>
                                              <a:dgm id="{22CEE107-CD48-4C77-ACE3-B24619ADE97B}"/>
                                            </p:graphicEl>
                                          </p:spTgt>
                                        </p:tgtEl>
                                        <p:attrNameLst>
                                          <p:attrName>ppt_y</p:attrName>
                                        </p:attrNameLst>
                                      </p:cBhvr>
                                      <p:tavLst>
                                        <p:tav tm="0">
                                          <p:val>
                                            <p:fltVal val="0.5"/>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53" presetClass="entr" presetSubtype="528" fill="hold" grpId="0" nodeType="clickEffect">
                                  <p:stCondLst>
                                    <p:cond delay="0"/>
                                  </p:stCondLst>
                                  <p:childTnLst>
                                    <p:set>
                                      <p:cBhvr>
                                        <p:cTn id="71" dur="1" fill="hold">
                                          <p:stCondLst>
                                            <p:cond delay="0"/>
                                          </p:stCondLst>
                                        </p:cTn>
                                        <p:tgtEl>
                                          <p:spTgt spid="8">
                                            <p:graphicEl>
                                              <a:dgm id="{8CB955E5-375F-4148-AB54-3B35D0098E60}"/>
                                            </p:graphicEl>
                                          </p:spTgt>
                                        </p:tgtEl>
                                        <p:attrNameLst>
                                          <p:attrName>style.visibility</p:attrName>
                                        </p:attrNameLst>
                                      </p:cBhvr>
                                      <p:to>
                                        <p:strVal val="visible"/>
                                      </p:to>
                                    </p:set>
                                    <p:anim calcmode="lin" valueType="num">
                                      <p:cBhvr>
                                        <p:cTn id="72" dur="500" fill="hold"/>
                                        <p:tgtEl>
                                          <p:spTgt spid="8">
                                            <p:graphicEl>
                                              <a:dgm id="{8CB955E5-375F-4148-AB54-3B35D0098E60}"/>
                                            </p:graphicEl>
                                          </p:spTgt>
                                        </p:tgtEl>
                                        <p:attrNameLst>
                                          <p:attrName>ppt_w</p:attrName>
                                        </p:attrNameLst>
                                      </p:cBhvr>
                                      <p:tavLst>
                                        <p:tav tm="0">
                                          <p:val>
                                            <p:fltVal val="0"/>
                                          </p:val>
                                        </p:tav>
                                        <p:tav tm="100000">
                                          <p:val>
                                            <p:strVal val="#ppt_w"/>
                                          </p:val>
                                        </p:tav>
                                      </p:tavLst>
                                    </p:anim>
                                    <p:anim calcmode="lin" valueType="num">
                                      <p:cBhvr>
                                        <p:cTn id="73" dur="500" fill="hold"/>
                                        <p:tgtEl>
                                          <p:spTgt spid="8">
                                            <p:graphicEl>
                                              <a:dgm id="{8CB955E5-375F-4148-AB54-3B35D0098E60}"/>
                                            </p:graphicEl>
                                          </p:spTgt>
                                        </p:tgtEl>
                                        <p:attrNameLst>
                                          <p:attrName>ppt_h</p:attrName>
                                        </p:attrNameLst>
                                      </p:cBhvr>
                                      <p:tavLst>
                                        <p:tav tm="0">
                                          <p:val>
                                            <p:fltVal val="0"/>
                                          </p:val>
                                        </p:tav>
                                        <p:tav tm="100000">
                                          <p:val>
                                            <p:strVal val="#ppt_h"/>
                                          </p:val>
                                        </p:tav>
                                      </p:tavLst>
                                    </p:anim>
                                    <p:animEffect transition="in" filter="fade">
                                      <p:cBhvr>
                                        <p:cTn id="74" dur="500"/>
                                        <p:tgtEl>
                                          <p:spTgt spid="8">
                                            <p:graphicEl>
                                              <a:dgm id="{8CB955E5-375F-4148-AB54-3B35D0098E60}"/>
                                            </p:graphicEl>
                                          </p:spTgt>
                                        </p:tgtEl>
                                      </p:cBhvr>
                                    </p:animEffect>
                                    <p:anim calcmode="lin" valueType="num">
                                      <p:cBhvr>
                                        <p:cTn id="75" dur="500" fill="hold"/>
                                        <p:tgtEl>
                                          <p:spTgt spid="8">
                                            <p:graphicEl>
                                              <a:dgm id="{8CB955E5-375F-4148-AB54-3B35D0098E60}"/>
                                            </p:graphicEl>
                                          </p:spTgt>
                                        </p:tgtEl>
                                        <p:attrNameLst>
                                          <p:attrName>ppt_x</p:attrName>
                                        </p:attrNameLst>
                                      </p:cBhvr>
                                      <p:tavLst>
                                        <p:tav tm="0">
                                          <p:val>
                                            <p:fltVal val="0.5"/>
                                          </p:val>
                                        </p:tav>
                                        <p:tav tm="100000">
                                          <p:val>
                                            <p:strVal val="#ppt_x"/>
                                          </p:val>
                                        </p:tav>
                                      </p:tavLst>
                                    </p:anim>
                                    <p:anim calcmode="lin" valueType="num">
                                      <p:cBhvr>
                                        <p:cTn id="76" dur="500" fill="hold"/>
                                        <p:tgtEl>
                                          <p:spTgt spid="8">
                                            <p:graphicEl>
                                              <a:dgm id="{8CB955E5-375F-4148-AB54-3B35D0098E60}"/>
                                            </p:graphicEl>
                                          </p:spTgt>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8">
                                            <p:graphicEl>
                                              <a:dgm id="{E192F363-EA30-4341-B844-B1BC6F3DC148}"/>
                                            </p:graphicEl>
                                          </p:spTgt>
                                        </p:tgtEl>
                                        <p:attrNameLst>
                                          <p:attrName>style.visibility</p:attrName>
                                        </p:attrNameLst>
                                      </p:cBhvr>
                                      <p:to>
                                        <p:strVal val="visible"/>
                                      </p:to>
                                    </p:set>
                                    <p:anim calcmode="lin" valueType="num">
                                      <p:cBhvr>
                                        <p:cTn id="79" dur="500" fill="hold"/>
                                        <p:tgtEl>
                                          <p:spTgt spid="8">
                                            <p:graphicEl>
                                              <a:dgm id="{E192F363-EA30-4341-B844-B1BC6F3DC148}"/>
                                            </p:graphicEl>
                                          </p:spTgt>
                                        </p:tgtEl>
                                        <p:attrNameLst>
                                          <p:attrName>ppt_w</p:attrName>
                                        </p:attrNameLst>
                                      </p:cBhvr>
                                      <p:tavLst>
                                        <p:tav tm="0">
                                          <p:val>
                                            <p:fltVal val="0"/>
                                          </p:val>
                                        </p:tav>
                                        <p:tav tm="100000">
                                          <p:val>
                                            <p:strVal val="#ppt_w"/>
                                          </p:val>
                                        </p:tav>
                                      </p:tavLst>
                                    </p:anim>
                                    <p:anim calcmode="lin" valueType="num">
                                      <p:cBhvr>
                                        <p:cTn id="80" dur="500" fill="hold"/>
                                        <p:tgtEl>
                                          <p:spTgt spid="8">
                                            <p:graphicEl>
                                              <a:dgm id="{E192F363-EA30-4341-B844-B1BC6F3DC148}"/>
                                            </p:graphicEl>
                                          </p:spTgt>
                                        </p:tgtEl>
                                        <p:attrNameLst>
                                          <p:attrName>ppt_h</p:attrName>
                                        </p:attrNameLst>
                                      </p:cBhvr>
                                      <p:tavLst>
                                        <p:tav tm="0">
                                          <p:val>
                                            <p:fltVal val="0"/>
                                          </p:val>
                                        </p:tav>
                                        <p:tav tm="100000">
                                          <p:val>
                                            <p:strVal val="#ppt_h"/>
                                          </p:val>
                                        </p:tav>
                                      </p:tavLst>
                                    </p:anim>
                                    <p:animEffect transition="in" filter="fade">
                                      <p:cBhvr>
                                        <p:cTn id="81" dur="500"/>
                                        <p:tgtEl>
                                          <p:spTgt spid="8">
                                            <p:graphicEl>
                                              <a:dgm id="{E192F363-EA30-4341-B844-B1BC6F3DC148}"/>
                                            </p:graphicEl>
                                          </p:spTgt>
                                        </p:tgtEl>
                                      </p:cBhvr>
                                    </p:animEffect>
                                    <p:anim calcmode="lin" valueType="num">
                                      <p:cBhvr>
                                        <p:cTn id="82" dur="500" fill="hold"/>
                                        <p:tgtEl>
                                          <p:spTgt spid="8">
                                            <p:graphicEl>
                                              <a:dgm id="{E192F363-EA30-4341-B844-B1BC6F3DC148}"/>
                                            </p:graphicEl>
                                          </p:spTgt>
                                        </p:tgtEl>
                                        <p:attrNameLst>
                                          <p:attrName>ppt_x</p:attrName>
                                        </p:attrNameLst>
                                      </p:cBhvr>
                                      <p:tavLst>
                                        <p:tav tm="0">
                                          <p:val>
                                            <p:fltVal val="0.5"/>
                                          </p:val>
                                        </p:tav>
                                        <p:tav tm="100000">
                                          <p:val>
                                            <p:strVal val="#ppt_x"/>
                                          </p:val>
                                        </p:tav>
                                      </p:tavLst>
                                    </p:anim>
                                    <p:anim calcmode="lin" valueType="num">
                                      <p:cBhvr>
                                        <p:cTn id="83" dur="500" fill="hold"/>
                                        <p:tgtEl>
                                          <p:spTgt spid="8">
                                            <p:graphicEl>
                                              <a:dgm id="{E192F363-EA30-4341-B844-B1BC6F3DC148}"/>
                                            </p:graphicEl>
                                          </p:spTgt>
                                        </p:tgtEl>
                                        <p:attrNameLst>
                                          <p:attrName>ppt_y</p:attrName>
                                        </p:attrNameLst>
                                      </p:cBhvr>
                                      <p:tavLst>
                                        <p:tav tm="0">
                                          <p:val>
                                            <p:fltVal val="0.5"/>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53" presetClass="entr" presetSubtype="528" fill="hold" grpId="0" nodeType="clickEffect">
                                  <p:stCondLst>
                                    <p:cond delay="0"/>
                                  </p:stCondLst>
                                  <p:childTnLst>
                                    <p:set>
                                      <p:cBhvr>
                                        <p:cTn id="87" dur="1" fill="hold">
                                          <p:stCondLst>
                                            <p:cond delay="0"/>
                                          </p:stCondLst>
                                        </p:cTn>
                                        <p:tgtEl>
                                          <p:spTgt spid="8">
                                            <p:graphicEl>
                                              <a:dgm id="{8E193AAF-2576-47C4-B1BE-B479D54EDFC1}"/>
                                            </p:graphicEl>
                                          </p:spTgt>
                                        </p:tgtEl>
                                        <p:attrNameLst>
                                          <p:attrName>style.visibility</p:attrName>
                                        </p:attrNameLst>
                                      </p:cBhvr>
                                      <p:to>
                                        <p:strVal val="visible"/>
                                      </p:to>
                                    </p:set>
                                    <p:anim calcmode="lin" valueType="num">
                                      <p:cBhvr>
                                        <p:cTn id="88" dur="500" fill="hold"/>
                                        <p:tgtEl>
                                          <p:spTgt spid="8">
                                            <p:graphicEl>
                                              <a:dgm id="{8E193AAF-2576-47C4-B1BE-B479D54EDFC1}"/>
                                            </p:graphicEl>
                                          </p:spTgt>
                                        </p:tgtEl>
                                        <p:attrNameLst>
                                          <p:attrName>ppt_w</p:attrName>
                                        </p:attrNameLst>
                                      </p:cBhvr>
                                      <p:tavLst>
                                        <p:tav tm="0">
                                          <p:val>
                                            <p:fltVal val="0"/>
                                          </p:val>
                                        </p:tav>
                                        <p:tav tm="100000">
                                          <p:val>
                                            <p:strVal val="#ppt_w"/>
                                          </p:val>
                                        </p:tav>
                                      </p:tavLst>
                                    </p:anim>
                                    <p:anim calcmode="lin" valueType="num">
                                      <p:cBhvr>
                                        <p:cTn id="89" dur="500" fill="hold"/>
                                        <p:tgtEl>
                                          <p:spTgt spid="8">
                                            <p:graphicEl>
                                              <a:dgm id="{8E193AAF-2576-47C4-B1BE-B479D54EDFC1}"/>
                                            </p:graphicEl>
                                          </p:spTgt>
                                        </p:tgtEl>
                                        <p:attrNameLst>
                                          <p:attrName>ppt_h</p:attrName>
                                        </p:attrNameLst>
                                      </p:cBhvr>
                                      <p:tavLst>
                                        <p:tav tm="0">
                                          <p:val>
                                            <p:fltVal val="0"/>
                                          </p:val>
                                        </p:tav>
                                        <p:tav tm="100000">
                                          <p:val>
                                            <p:strVal val="#ppt_h"/>
                                          </p:val>
                                        </p:tav>
                                      </p:tavLst>
                                    </p:anim>
                                    <p:animEffect transition="in" filter="fade">
                                      <p:cBhvr>
                                        <p:cTn id="90" dur="500"/>
                                        <p:tgtEl>
                                          <p:spTgt spid="8">
                                            <p:graphicEl>
                                              <a:dgm id="{8E193AAF-2576-47C4-B1BE-B479D54EDFC1}"/>
                                            </p:graphicEl>
                                          </p:spTgt>
                                        </p:tgtEl>
                                      </p:cBhvr>
                                    </p:animEffect>
                                    <p:anim calcmode="lin" valueType="num">
                                      <p:cBhvr>
                                        <p:cTn id="91" dur="500" fill="hold"/>
                                        <p:tgtEl>
                                          <p:spTgt spid="8">
                                            <p:graphicEl>
                                              <a:dgm id="{8E193AAF-2576-47C4-B1BE-B479D54EDFC1}"/>
                                            </p:graphicEl>
                                          </p:spTgt>
                                        </p:tgtEl>
                                        <p:attrNameLst>
                                          <p:attrName>ppt_x</p:attrName>
                                        </p:attrNameLst>
                                      </p:cBhvr>
                                      <p:tavLst>
                                        <p:tav tm="0">
                                          <p:val>
                                            <p:fltVal val="0.5"/>
                                          </p:val>
                                        </p:tav>
                                        <p:tav tm="100000">
                                          <p:val>
                                            <p:strVal val="#ppt_x"/>
                                          </p:val>
                                        </p:tav>
                                      </p:tavLst>
                                    </p:anim>
                                    <p:anim calcmode="lin" valueType="num">
                                      <p:cBhvr>
                                        <p:cTn id="92" dur="500" fill="hold"/>
                                        <p:tgtEl>
                                          <p:spTgt spid="8">
                                            <p:graphicEl>
                                              <a:dgm id="{8E193AAF-2576-47C4-B1BE-B479D54EDFC1}"/>
                                            </p:graphicEl>
                                          </p:spTgt>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8">
                                            <p:graphicEl>
                                              <a:dgm id="{D302DFDD-EEB7-4691-98BA-EFAD1BE071BD}"/>
                                            </p:graphicEl>
                                          </p:spTgt>
                                        </p:tgtEl>
                                        <p:attrNameLst>
                                          <p:attrName>style.visibility</p:attrName>
                                        </p:attrNameLst>
                                      </p:cBhvr>
                                      <p:to>
                                        <p:strVal val="visible"/>
                                      </p:to>
                                    </p:set>
                                    <p:anim calcmode="lin" valueType="num">
                                      <p:cBhvr>
                                        <p:cTn id="95" dur="500" fill="hold"/>
                                        <p:tgtEl>
                                          <p:spTgt spid="8">
                                            <p:graphicEl>
                                              <a:dgm id="{D302DFDD-EEB7-4691-98BA-EFAD1BE071BD}"/>
                                            </p:graphicEl>
                                          </p:spTgt>
                                        </p:tgtEl>
                                        <p:attrNameLst>
                                          <p:attrName>ppt_w</p:attrName>
                                        </p:attrNameLst>
                                      </p:cBhvr>
                                      <p:tavLst>
                                        <p:tav tm="0">
                                          <p:val>
                                            <p:fltVal val="0"/>
                                          </p:val>
                                        </p:tav>
                                        <p:tav tm="100000">
                                          <p:val>
                                            <p:strVal val="#ppt_w"/>
                                          </p:val>
                                        </p:tav>
                                      </p:tavLst>
                                    </p:anim>
                                    <p:anim calcmode="lin" valueType="num">
                                      <p:cBhvr>
                                        <p:cTn id="96" dur="500" fill="hold"/>
                                        <p:tgtEl>
                                          <p:spTgt spid="8">
                                            <p:graphicEl>
                                              <a:dgm id="{D302DFDD-EEB7-4691-98BA-EFAD1BE071BD}"/>
                                            </p:graphicEl>
                                          </p:spTgt>
                                        </p:tgtEl>
                                        <p:attrNameLst>
                                          <p:attrName>ppt_h</p:attrName>
                                        </p:attrNameLst>
                                      </p:cBhvr>
                                      <p:tavLst>
                                        <p:tav tm="0">
                                          <p:val>
                                            <p:fltVal val="0"/>
                                          </p:val>
                                        </p:tav>
                                        <p:tav tm="100000">
                                          <p:val>
                                            <p:strVal val="#ppt_h"/>
                                          </p:val>
                                        </p:tav>
                                      </p:tavLst>
                                    </p:anim>
                                    <p:animEffect transition="in" filter="fade">
                                      <p:cBhvr>
                                        <p:cTn id="97" dur="500"/>
                                        <p:tgtEl>
                                          <p:spTgt spid="8">
                                            <p:graphicEl>
                                              <a:dgm id="{D302DFDD-EEB7-4691-98BA-EFAD1BE071BD}"/>
                                            </p:graphicEl>
                                          </p:spTgt>
                                        </p:tgtEl>
                                      </p:cBhvr>
                                    </p:animEffect>
                                    <p:anim calcmode="lin" valueType="num">
                                      <p:cBhvr>
                                        <p:cTn id="98" dur="500" fill="hold"/>
                                        <p:tgtEl>
                                          <p:spTgt spid="8">
                                            <p:graphicEl>
                                              <a:dgm id="{D302DFDD-EEB7-4691-98BA-EFAD1BE071BD}"/>
                                            </p:graphicEl>
                                          </p:spTgt>
                                        </p:tgtEl>
                                        <p:attrNameLst>
                                          <p:attrName>ppt_x</p:attrName>
                                        </p:attrNameLst>
                                      </p:cBhvr>
                                      <p:tavLst>
                                        <p:tav tm="0">
                                          <p:val>
                                            <p:fltVal val="0.5"/>
                                          </p:val>
                                        </p:tav>
                                        <p:tav tm="100000">
                                          <p:val>
                                            <p:strVal val="#ppt_x"/>
                                          </p:val>
                                        </p:tav>
                                      </p:tavLst>
                                    </p:anim>
                                    <p:anim calcmode="lin" valueType="num">
                                      <p:cBhvr>
                                        <p:cTn id="99" dur="500" fill="hold"/>
                                        <p:tgtEl>
                                          <p:spTgt spid="8">
                                            <p:graphicEl>
                                              <a:dgm id="{D302DFDD-EEB7-4691-98BA-EFAD1BE071BD}"/>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p:bldSub>
          <a:bldDgm bld="one"/>
        </p:bldSub>
      </p:bldGraphic>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Imagen 3" descr="Un hombre sentado frente a una mesa con un traje de color negro&#10;&#10;Descripción generada automáticamente con confianza media">
            <a:extLst>
              <a:ext uri="{FF2B5EF4-FFF2-40B4-BE49-F238E27FC236}">
                <a16:creationId xmlns:a16="http://schemas.microsoft.com/office/drawing/2014/main" id="{97816297-D30F-825D-AA92-F6B8C11F5EE5}"/>
              </a:ext>
            </a:extLst>
          </p:cNvPr>
          <p:cNvPicPr>
            <a:picLocks noGrp="1" noRot="1" noChangeAspect="1" noMove="1" noResize="1" noEditPoints="1" noAdjustHandles="1" noChangeArrowheads="1" noChangeShapeType="1" noCrop="1"/>
          </p:cNvPicPr>
          <p:nvPr/>
        </p:nvPicPr>
        <p:blipFill rotWithShape="1">
          <a:blip r:embed="rId3" cstate="hqprint">
            <a:alphaModFix amt="35000"/>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3" name="CuadroTexto 2">
            <a:extLst>
              <a:ext uri="{FF2B5EF4-FFF2-40B4-BE49-F238E27FC236}">
                <a16:creationId xmlns:a16="http://schemas.microsoft.com/office/drawing/2014/main" id="{F5EBCC63-28E6-FAC5-A54A-8A5ED6B27A40}"/>
              </a:ext>
            </a:extLst>
          </p:cNvPr>
          <p:cNvSpPr txBox="1">
            <a:spLocks/>
          </p:cNvSpPr>
          <p:nvPr/>
        </p:nvSpPr>
        <p:spPr>
          <a:xfrm>
            <a:off x="-1" y="3691979"/>
            <a:ext cx="7191376" cy="2800767"/>
          </a:xfrm>
          <a:prstGeom prst="rect">
            <a:avLst/>
          </a:prstGeom>
          <a:noFill/>
        </p:spPr>
        <p:txBody>
          <a:bodyPr wrap="square" rtlCol="0">
            <a:spAutoFit/>
            <a:scene3d>
              <a:camera prst="orthographicFront"/>
              <a:lightRig rig="threePt" dir="t"/>
            </a:scene3d>
            <a:sp3d extrusionH="57150">
              <a:bevelT h="25400" prst="softRound"/>
            </a:sp3d>
          </a:bodyPr>
          <a:lstStyle>
            <a:defPPr>
              <a:defRPr lang="es-ES"/>
            </a:defPPr>
            <a:lvl1pPr algn="ctr">
              <a:defRPr sz="8800" b="1" spc="30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defRPr>
            </a:lvl1pPr>
          </a:lstStyle>
          <a:p>
            <a:r>
              <a:rPr lang="hr" dirty="0">
                <a:gradFill>
                  <a:gsLst>
                    <a:gs pos="0">
                      <a:schemeClr val="accent5"/>
                    </a:gs>
                    <a:gs pos="4000">
                      <a:schemeClr val="accent5">
                        <a:lumMod val="60000"/>
                        <a:lumOff val="40000"/>
                      </a:schemeClr>
                    </a:gs>
                    <a:gs pos="87000">
                      <a:schemeClr val="accent5">
                        <a:lumMod val="20000"/>
                        <a:lumOff val="80000"/>
                      </a:schemeClr>
                    </a:gs>
                  </a:gsLst>
                  <a:lin ang="5400000"/>
                </a:gradFill>
              </a:rPr>
              <a:t>VILIJAM MILER</a:t>
            </a:r>
          </a:p>
        </p:txBody>
      </p:sp>
    </p:spTree>
    <p:extLst>
      <p:ext uri="{BB962C8B-B14F-4D97-AF65-F5344CB8AC3E}">
        <p14:creationId xmlns:p14="http://schemas.microsoft.com/office/powerpoint/2010/main" val="409364215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3000"/>
            <a:lum/>
          </a:blip>
          <a:srcRect/>
          <a:stretch>
            <a:fillRect/>
          </a:stretch>
        </a:blipFill>
        <a:effectLst/>
      </p:bgPr>
    </p:bg>
    <p:spTree>
      <p:nvGrpSpPr>
        <p:cNvPr id="1" name=""/>
        <p:cNvGrpSpPr/>
        <p:nvPr/>
      </p:nvGrpSpPr>
      <p:grpSpPr>
        <a:xfrm>
          <a:off x="0" y="0"/>
          <a:ext cx="0" cy="0"/>
          <a:chOff x="0" y="0"/>
          <a:chExt cx="0" cy="0"/>
        </a:xfrm>
      </p:grpSpPr>
      <p:pic>
        <p:nvPicPr>
          <p:cNvPr id="25" name="Imagen 24">
            <a:extLst>
              <a:ext uri="{FF2B5EF4-FFF2-40B4-BE49-F238E27FC236}">
                <a16:creationId xmlns:a16="http://schemas.microsoft.com/office/drawing/2014/main" id="{D329EA69-6591-9040-504B-4AF7BC7D39E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8"/>
          <a:stretch/>
        </p:blipFill>
        <p:spPr>
          <a:xfrm flipH="1">
            <a:off x="6045201" y="1396910"/>
            <a:ext cx="5922607" cy="52683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uadroTexto 2">
            <a:extLst>
              <a:ext uri="{FF2B5EF4-FFF2-40B4-BE49-F238E27FC236}">
                <a16:creationId xmlns:a16="http://schemas.microsoft.com/office/drawing/2014/main" id="{0A9DDCEB-3B0B-1DD6-68B0-07B8130BA7B7}"/>
              </a:ext>
            </a:extLst>
          </p:cNvPr>
          <p:cNvSpPr txBox="1"/>
          <p:nvPr/>
        </p:nvSpPr>
        <p:spPr>
          <a:xfrm>
            <a:off x="155587" y="30480"/>
            <a:ext cx="11325214" cy="769441"/>
          </a:xfrm>
          <a:prstGeom prst="rect">
            <a:avLst/>
          </a:prstGeom>
          <a:noFill/>
        </p:spPr>
        <p:txBody>
          <a:bodyPr wrap="square">
            <a:spAutoFit/>
          </a:bodyPr>
          <a:lstStyle/>
          <a:p>
            <a:pPr algn="ctr"/>
            <a:r>
              <a:rPr lang="hr" sz="4400" b="1" dirty="0">
                <a:ln w="6600">
                  <a:solidFill>
                    <a:schemeClr val="accent2"/>
                  </a:solidFill>
                  <a:prstDash val="solid"/>
                </a:ln>
                <a:solidFill>
                  <a:srgbClr val="FFFFFF"/>
                </a:solidFill>
                <a:effectLst>
                  <a:outerShdw dist="38100" dir="2700000" algn="tl" rotWithShape="0">
                    <a:schemeClr val="accent2"/>
                  </a:outerShdw>
                </a:effectLst>
              </a:rPr>
              <a:t>KAKO TUMAČITI BIBLIJU</a:t>
            </a:r>
          </a:p>
        </p:txBody>
      </p:sp>
      <p:sp>
        <p:nvSpPr>
          <p:cNvPr id="5" name="CuadroTexto 4">
            <a:extLst>
              <a:ext uri="{FF2B5EF4-FFF2-40B4-BE49-F238E27FC236}">
                <a16:creationId xmlns:a16="http://schemas.microsoft.com/office/drawing/2014/main" id="{F98BDAFE-16E1-05F6-2EA2-23E3D17F0825}"/>
              </a:ext>
            </a:extLst>
          </p:cNvPr>
          <p:cNvSpPr txBox="1"/>
          <p:nvPr/>
        </p:nvSpPr>
        <p:spPr>
          <a:xfrm>
            <a:off x="727082" y="614973"/>
            <a:ext cx="10182225" cy="707886"/>
          </a:xfrm>
          <a:prstGeom prst="rect">
            <a:avLst/>
          </a:prstGeom>
          <a:noFill/>
        </p:spPr>
        <p:txBody>
          <a:bodyPr wrap="square">
            <a:spAutoFit/>
          </a:bodyPr>
          <a:lstStyle/>
          <a:p>
            <a:pPr algn="ctr"/>
            <a:r>
              <a:rPr lang="sr-Latn-RS" sz="2000" b="1" dirty="0">
                <a:solidFill>
                  <a:srgbClr val="C7E7D4"/>
                </a:solidFill>
                <a:effectLst>
                  <a:outerShdw blurRad="38100" dist="38100" dir="2700000" algn="tl">
                    <a:srgbClr val="000000">
                      <a:alpha val="43137"/>
                    </a:srgbClr>
                  </a:outerShdw>
                </a:effectLst>
                <a:latin typeface="Comic Sans MS" panose="030F0702030302020204" pitchFamily="66" charset="0"/>
              </a:rPr>
              <a:t>„Jer zapovest po zapovest, zapovest po zapovest, pravilo po pravilo, pravilo po pravilo, ovde malo, onde malo davaše se.“</a:t>
            </a:r>
            <a:r>
              <a:rPr lang="hr" sz="2000" b="1" dirty="0">
                <a:solidFill>
                  <a:srgbClr val="C7E7D4"/>
                </a:solidFill>
                <a:effectLst>
                  <a:outerShdw blurRad="38100" dist="38100" dir="2700000" algn="tl">
                    <a:srgbClr val="000000">
                      <a:alpha val="43137"/>
                    </a:srgbClr>
                  </a:outerShdw>
                </a:effectLst>
                <a:latin typeface="Comic Sans MS" panose="030F0702030302020204" pitchFamily="66" charset="0"/>
              </a:rPr>
              <a:t> </a:t>
            </a:r>
            <a:r>
              <a:rPr lang="hr" sz="1600" b="1" dirty="0">
                <a:solidFill>
                  <a:srgbClr val="C7E7D4"/>
                </a:solidFill>
                <a:effectLst>
                  <a:outerShdw blurRad="38100" dist="38100" dir="2700000" algn="tl">
                    <a:srgbClr val="000000">
                      <a:alpha val="43137"/>
                    </a:srgbClr>
                  </a:outerShdw>
                </a:effectLst>
                <a:latin typeface="Comic Sans MS" panose="030F0702030302020204" pitchFamily="66" charset="0"/>
              </a:rPr>
              <a:t>(Isaija 28,10)</a:t>
            </a:r>
            <a:endParaRPr lang="es-ES" sz="2000" b="1" dirty="0">
              <a:solidFill>
                <a:srgbClr val="C7E7D4"/>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D4FBF73E-BA2E-D4F8-BCEB-D0CE80857504}"/>
              </a:ext>
            </a:extLst>
          </p:cNvPr>
          <p:cNvSpPr txBox="1"/>
          <p:nvPr/>
        </p:nvSpPr>
        <p:spPr>
          <a:xfrm>
            <a:off x="172720" y="1465365"/>
            <a:ext cx="5821680" cy="707886"/>
          </a:xfrm>
          <a:prstGeom prst="rect">
            <a:avLst/>
          </a:prstGeom>
          <a:noFill/>
        </p:spPr>
        <p:txBody>
          <a:bodyPr wrap="square" rtlCol="0">
            <a:spAutoFit/>
          </a:bodyPr>
          <a:lstStyle/>
          <a:p>
            <a:pPr>
              <a:spcBef>
                <a:spcPts val="600"/>
              </a:spcBef>
            </a:pPr>
            <a:r>
              <a:rPr lang="hr" sz="2000" b="1" dirty="0"/>
              <a:t>Na osnovu Isaijinih reči (Is. 28,9-10), </a:t>
            </a:r>
            <a:r>
              <a:rPr lang="sr-Latn-RS" sz="2000" b="1" dirty="0"/>
              <a:t>Vilijam Miler</a:t>
            </a:r>
            <a:r>
              <a:rPr lang="hr" sz="2000" b="1" dirty="0"/>
              <a:t> je odlučio da Biblija samu sebe tumači.</a:t>
            </a:r>
            <a:r>
              <a:rPr lang="sr-Latn-RS" sz="2000" b="1" dirty="0"/>
              <a:t> </a:t>
            </a:r>
            <a:endParaRPr lang="hr" sz="2000" b="1" dirty="0"/>
          </a:p>
        </p:txBody>
      </p:sp>
      <p:graphicFrame>
        <p:nvGraphicFramePr>
          <p:cNvPr id="2" name="Diagrama 1">
            <a:extLst>
              <a:ext uri="{FF2B5EF4-FFF2-40B4-BE49-F238E27FC236}">
                <a16:creationId xmlns:a16="http://schemas.microsoft.com/office/drawing/2014/main" id="{09D4652A-C16D-4B6D-D83C-634CFBED4837}"/>
              </a:ext>
            </a:extLst>
          </p:cNvPr>
          <p:cNvGraphicFramePr/>
          <p:nvPr>
            <p:extLst>
              <p:ext uri="{D42A27DB-BD31-4B8C-83A1-F6EECF244321}">
                <p14:modId xmlns:p14="http://schemas.microsoft.com/office/powerpoint/2010/main" val="2591458604"/>
              </p:ext>
            </p:extLst>
          </p:nvPr>
        </p:nvGraphicFramePr>
        <p:xfrm>
          <a:off x="5699760" y="1398388"/>
          <a:ext cx="5080000" cy="52683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8" name="Imagen 17" descr="Foto en blanco y negro de un periódico con la imagen de una persona&#10;&#10;Descripción generada automáticamente con confianza baja">
            <a:extLst>
              <a:ext uri="{FF2B5EF4-FFF2-40B4-BE49-F238E27FC236}">
                <a16:creationId xmlns:a16="http://schemas.microsoft.com/office/drawing/2014/main" id="{ACB0E4CB-13E4-2A01-A15F-4D32A790C3F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96227" y="4767818"/>
            <a:ext cx="2799508" cy="1953145"/>
          </a:xfrm>
          <a:prstGeom prst="rect">
            <a:avLst/>
          </a:prstGeom>
        </p:spPr>
      </p:pic>
      <p:sp>
        <p:nvSpPr>
          <p:cNvPr id="26" name="Rectángulo 25">
            <a:extLst>
              <a:ext uri="{FF2B5EF4-FFF2-40B4-BE49-F238E27FC236}">
                <a16:creationId xmlns:a16="http://schemas.microsoft.com/office/drawing/2014/main" id="{DB7D7FBA-DBA3-3421-5A31-E1388BADF4F9}"/>
              </a:ext>
            </a:extLst>
          </p:cNvPr>
          <p:cNvSpPr/>
          <p:nvPr/>
        </p:nvSpPr>
        <p:spPr>
          <a:xfrm>
            <a:off x="10895808" y="1395432"/>
            <a:ext cx="1070948" cy="930551"/>
          </a:xfrm>
          <a:prstGeom prst="rect">
            <a:avLst/>
          </a:prstGeom>
          <a:blipFill rotWithShape="1">
            <a:blip r:embed="rId10"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a:lstStyle/>
          <a:p>
            <a:endParaRPr lang="es-ES"/>
          </a:p>
        </p:txBody>
      </p:sp>
      <p:sp>
        <p:nvSpPr>
          <p:cNvPr id="27" name="Rectángulo 26">
            <a:extLst>
              <a:ext uri="{FF2B5EF4-FFF2-40B4-BE49-F238E27FC236}">
                <a16:creationId xmlns:a16="http://schemas.microsoft.com/office/drawing/2014/main" id="{D187EA5C-7223-0F9A-BD1F-70836E337A9D}"/>
              </a:ext>
            </a:extLst>
          </p:cNvPr>
          <p:cNvSpPr/>
          <p:nvPr/>
        </p:nvSpPr>
        <p:spPr>
          <a:xfrm>
            <a:off x="10881360" y="2479525"/>
            <a:ext cx="1070948" cy="930551"/>
          </a:xfrm>
          <a:prstGeom prst="rect">
            <a:avLst/>
          </a:prstGeom>
          <a:blipFill dpi="0" rotWithShape="1">
            <a:blip r:embed="rId1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3">
              <a:hueOff val="0"/>
              <a:satOff val="0"/>
              <a:lumOff val="0"/>
              <a:alphaOff val="0"/>
            </a:schemeClr>
          </a:effectRef>
          <a:fontRef idx="minor">
            <a:schemeClr val="lt1"/>
          </a:fontRef>
        </p:style>
        <p:txBody>
          <a:bodyPr/>
          <a:lstStyle/>
          <a:p>
            <a:endParaRPr lang="es-ES" dirty="0"/>
          </a:p>
        </p:txBody>
      </p:sp>
      <p:sp>
        <p:nvSpPr>
          <p:cNvPr id="28" name="Rectángulo 27">
            <a:extLst>
              <a:ext uri="{FF2B5EF4-FFF2-40B4-BE49-F238E27FC236}">
                <a16:creationId xmlns:a16="http://schemas.microsoft.com/office/drawing/2014/main" id="{D431CC0C-B399-31A2-E5E1-7F49FC78E95D}"/>
              </a:ext>
            </a:extLst>
          </p:cNvPr>
          <p:cNvSpPr/>
          <p:nvPr/>
        </p:nvSpPr>
        <p:spPr>
          <a:xfrm>
            <a:off x="10895808" y="3563617"/>
            <a:ext cx="1070948" cy="930551"/>
          </a:xfrm>
          <a:prstGeom prst="rect">
            <a:avLst/>
          </a:prstGeom>
          <a:blipFill rotWithShape="1">
            <a:blip r:embed="rId1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4">
              <a:hueOff val="0"/>
              <a:satOff val="0"/>
              <a:lumOff val="0"/>
              <a:alphaOff val="0"/>
            </a:schemeClr>
          </a:effectRef>
          <a:fontRef idx="minor">
            <a:schemeClr val="lt1"/>
          </a:fontRef>
        </p:style>
        <p:txBody>
          <a:bodyPr/>
          <a:lstStyle/>
          <a:p>
            <a:endParaRPr lang="es-ES" dirty="0"/>
          </a:p>
        </p:txBody>
      </p:sp>
      <p:sp>
        <p:nvSpPr>
          <p:cNvPr id="29" name="Rectángulo 28">
            <a:extLst>
              <a:ext uri="{FF2B5EF4-FFF2-40B4-BE49-F238E27FC236}">
                <a16:creationId xmlns:a16="http://schemas.microsoft.com/office/drawing/2014/main" id="{6906BFD8-E106-4EF9-51E0-E595BB125B80}"/>
              </a:ext>
            </a:extLst>
          </p:cNvPr>
          <p:cNvSpPr/>
          <p:nvPr/>
        </p:nvSpPr>
        <p:spPr>
          <a:xfrm>
            <a:off x="10881360" y="4647710"/>
            <a:ext cx="1070948" cy="930551"/>
          </a:xfrm>
          <a:prstGeom prst="rect">
            <a:avLst/>
          </a:prstGeom>
          <a:blipFill rotWithShape="1">
            <a:blip r:embed="rId1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a:lstStyle/>
          <a:p>
            <a:endParaRPr lang="es-ES" dirty="0"/>
          </a:p>
        </p:txBody>
      </p:sp>
      <p:sp>
        <p:nvSpPr>
          <p:cNvPr id="30" name="Rectángulo 29">
            <a:extLst>
              <a:ext uri="{FF2B5EF4-FFF2-40B4-BE49-F238E27FC236}">
                <a16:creationId xmlns:a16="http://schemas.microsoft.com/office/drawing/2014/main" id="{7B19BD96-4461-41F8-D6C4-91C2EF7C421B}"/>
              </a:ext>
            </a:extLst>
          </p:cNvPr>
          <p:cNvSpPr/>
          <p:nvPr/>
        </p:nvSpPr>
        <p:spPr>
          <a:xfrm>
            <a:off x="10895808" y="5731802"/>
            <a:ext cx="1070948" cy="930551"/>
          </a:xfrm>
          <a:prstGeom prst="rect">
            <a:avLst/>
          </a:prstGeom>
          <a:blipFill rotWithShape="1">
            <a:blip r:embed="rId1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6">
              <a:hueOff val="0"/>
              <a:satOff val="0"/>
              <a:lumOff val="0"/>
              <a:alphaOff val="0"/>
            </a:schemeClr>
          </a:effectRef>
          <a:fontRef idx="minor">
            <a:schemeClr val="lt1"/>
          </a:fontRef>
        </p:style>
        <p:txBody>
          <a:bodyPr/>
          <a:lstStyle/>
          <a:p>
            <a:endParaRPr lang="es-ES" dirty="0"/>
          </a:p>
        </p:txBody>
      </p:sp>
      <p:sp>
        <p:nvSpPr>
          <p:cNvPr id="7" name="CuadroTexto 6">
            <a:extLst>
              <a:ext uri="{FF2B5EF4-FFF2-40B4-BE49-F238E27FC236}">
                <a16:creationId xmlns:a16="http://schemas.microsoft.com/office/drawing/2014/main" id="{B25CC156-90D5-5775-114D-5F7932DED2B1}"/>
              </a:ext>
            </a:extLst>
          </p:cNvPr>
          <p:cNvSpPr txBox="1"/>
          <p:nvPr/>
        </p:nvSpPr>
        <p:spPr>
          <a:xfrm>
            <a:off x="155587" y="3964962"/>
            <a:ext cx="5754708" cy="707886"/>
          </a:xfrm>
          <a:prstGeom prst="rect">
            <a:avLst/>
          </a:prstGeom>
          <a:noFill/>
        </p:spPr>
        <p:txBody>
          <a:bodyPr wrap="square">
            <a:spAutoFit/>
          </a:bodyPr>
          <a:lstStyle/>
          <a:p>
            <a:pPr>
              <a:spcBef>
                <a:spcPts val="600"/>
              </a:spcBef>
            </a:pPr>
            <a:r>
              <a:rPr lang="hr" sz="2000" b="1" dirty="0"/>
              <a:t>Kada je došao do proročkih odlomaka, otkrio je da se isti princip može primeniti i tamo:</a:t>
            </a:r>
          </a:p>
        </p:txBody>
      </p:sp>
      <p:sp>
        <p:nvSpPr>
          <p:cNvPr id="10" name="CuadroTexto 9">
            <a:extLst>
              <a:ext uri="{FF2B5EF4-FFF2-40B4-BE49-F238E27FC236}">
                <a16:creationId xmlns:a16="http://schemas.microsoft.com/office/drawing/2014/main" id="{C77E260C-1A30-284C-CB93-54459CE319CE}"/>
              </a:ext>
            </a:extLst>
          </p:cNvPr>
          <p:cNvSpPr txBox="1"/>
          <p:nvPr/>
        </p:nvSpPr>
        <p:spPr>
          <a:xfrm>
            <a:off x="121919" y="3209591"/>
            <a:ext cx="5754708" cy="707886"/>
          </a:xfrm>
          <a:prstGeom prst="rect">
            <a:avLst/>
          </a:prstGeom>
          <a:noFill/>
        </p:spPr>
        <p:txBody>
          <a:bodyPr wrap="square">
            <a:spAutoFit/>
          </a:bodyPr>
          <a:lstStyle/>
          <a:p>
            <a:r>
              <a:rPr lang="hr" sz="2000" b="1" dirty="0"/>
              <a:t>Na taj način ga je Duh Sveti obasjavao sve dok se pred njim jasno nije otvorila Biblija.</a:t>
            </a:r>
            <a:endParaRPr lang="es-ES" sz="2000" dirty="0"/>
          </a:p>
        </p:txBody>
      </p:sp>
      <p:sp>
        <p:nvSpPr>
          <p:cNvPr id="12" name="CuadroTexto 11">
            <a:extLst>
              <a:ext uri="{FF2B5EF4-FFF2-40B4-BE49-F238E27FC236}">
                <a16:creationId xmlns:a16="http://schemas.microsoft.com/office/drawing/2014/main" id="{73FAC14B-8DCC-84E3-93B2-E2D225745B6B}"/>
              </a:ext>
            </a:extLst>
          </p:cNvPr>
          <p:cNvSpPr txBox="1"/>
          <p:nvPr/>
        </p:nvSpPr>
        <p:spPr>
          <a:xfrm>
            <a:off x="150916" y="2199288"/>
            <a:ext cx="5821680" cy="1323439"/>
          </a:xfrm>
          <a:prstGeom prst="rect">
            <a:avLst/>
          </a:prstGeom>
          <a:noFill/>
        </p:spPr>
        <p:txBody>
          <a:bodyPr wrap="square">
            <a:spAutoFit/>
          </a:bodyPr>
          <a:lstStyle/>
          <a:p>
            <a:pPr>
              <a:spcBef>
                <a:spcPts val="600"/>
              </a:spcBef>
            </a:pPr>
            <a:r>
              <a:rPr lang="hr" sz="2000" b="1" dirty="0"/>
              <a:t>Počevši od Postanja, proučavao je svaki biblijski odlomak. Ako mu značenje nije bilo jasno, rešenje je tražio u nekom drugom biblijskom odlomku.</a:t>
            </a:r>
          </a:p>
        </p:txBody>
      </p:sp>
      <p:sp>
        <p:nvSpPr>
          <p:cNvPr id="8" name="CuadroTexto 7">
            <a:extLst>
              <a:ext uri="{FF2B5EF4-FFF2-40B4-BE49-F238E27FC236}">
                <a16:creationId xmlns:a16="http://schemas.microsoft.com/office/drawing/2014/main" id="{C73ED4EF-6D7B-F049-8BD4-5685E002EE89}"/>
              </a:ext>
            </a:extLst>
          </p:cNvPr>
          <p:cNvSpPr txBox="1"/>
          <p:nvPr/>
        </p:nvSpPr>
        <p:spPr>
          <a:xfrm>
            <a:off x="3035729" y="5115373"/>
            <a:ext cx="3009472" cy="1015663"/>
          </a:xfrm>
          <a:prstGeom prst="rect">
            <a:avLst/>
          </a:prstGeom>
          <a:noFill/>
        </p:spPr>
        <p:txBody>
          <a:bodyPr wrap="square" rtlCol="0">
            <a:spAutoFit/>
          </a:bodyPr>
          <a:lstStyle/>
          <a:p>
            <a:pPr>
              <a:spcBef>
                <a:spcPts val="600"/>
              </a:spcBef>
            </a:pPr>
            <a:r>
              <a:rPr lang="hr" sz="2000" b="1" dirty="0"/>
              <a:t>Primjenjujući ta načela, Miler je bio iznenađen svojim otkrićima.</a:t>
            </a:r>
          </a:p>
        </p:txBody>
      </p:sp>
    </p:spTree>
    <p:extLst>
      <p:ext uri="{BB962C8B-B14F-4D97-AF65-F5344CB8AC3E}">
        <p14:creationId xmlns:p14="http://schemas.microsoft.com/office/powerpoint/2010/main" val="3622929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randombar(horizontal)">
                                      <p:cBhvr>
                                        <p:cTn id="16" dur="500"/>
                                        <p:tgtEl>
                                          <p:spTgt spid="25"/>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37"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900" decel="100000" fill="hold"/>
                                        <p:tgtEl>
                                          <p:spTgt spid="18"/>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43" presetID="37"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fade">
                                      <p:cBhvr>
                                        <p:cTn id="45" dur="1000"/>
                                        <p:tgtEl>
                                          <p:spTgt spid="7"/>
                                        </p:tgtEl>
                                      </p:cBhvr>
                                    </p:animEffect>
                                    <p:anim calcmode="lin" valueType="num">
                                      <p:cBhvr>
                                        <p:cTn id="46" dur="1000" fill="hold"/>
                                        <p:tgtEl>
                                          <p:spTgt spid="7"/>
                                        </p:tgtEl>
                                        <p:attrNameLst>
                                          <p:attrName>ppt_x</p:attrName>
                                        </p:attrNameLst>
                                      </p:cBhvr>
                                      <p:tavLst>
                                        <p:tav tm="0">
                                          <p:val>
                                            <p:strVal val="#ppt_x"/>
                                          </p:val>
                                        </p:tav>
                                        <p:tav tm="100000">
                                          <p:val>
                                            <p:strVal val="#ppt_x"/>
                                          </p:val>
                                        </p:tav>
                                      </p:tavLst>
                                    </p:anim>
                                    <p:anim calcmode="lin" valueType="num">
                                      <p:cBhvr>
                                        <p:cTn id="47" dur="900" decel="100000" fill="hold"/>
                                        <p:tgtEl>
                                          <p:spTgt spid="7"/>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grpId="0" nodeType="clickEffect">
                                  <p:stCondLst>
                                    <p:cond delay="0"/>
                                  </p:stCondLst>
                                  <p:childTnLst>
                                    <p:set>
                                      <p:cBhvr>
                                        <p:cTn id="52" dur="1" fill="hold">
                                          <p:stCondLst>
                                            <p:cond delay="0"/>
                                          </p:stCondLst>
                                        </p:cTn>
                                        <p:tgtEl>
                                          <p:spTgt spid="2">
                                            <p:graphicEl>
                                              <a:dgm id="{6AD8C952-485B-4BBC-B120-FB0D1FF1FCFB}"/>
                                            </p:graphicEl>
                                          </p:spTgt>
                                        </p:tgtEl>
                                        <p:attrNameLst>
                                          <p:attrName>style.visibility</p:attrName>
                                        </p:attrNameLst>
                                      </p:cBhvr>
                                      <p:to>
                                        <p:strVal val="visible"/>
                                      </p:to>
                                    </p:set>
                                    <p:animEffect transition="in" filter="randombar(horizontal)">
                                      <p:cBhvr>
                                        <p:cTn id="53" dur="500"/>
                                        <p:tgtEl>
                                          <p:spTgt spid="2">
                                            <p:graphicEl>
                                              <a:dgm id="{6AD8C952-485B-4BBC-B120-FB0D1FF1FCFB}"/>
                                            </p:graphicEl>
                                          </p:spTgt>
                                        </p:tgtEl>
                                      </p:cBhvr>
                                    </p:animEffect>
                                  </p:childTnLst>
                                </p:cTn>
                              </p:par>
                              <p:par>
                                <p:cTn id="54" presetID="31" presetClass="exit" presetSubtype="0" fill="hold" nodeType="withEffect">
                                  <p:stCondLst>
                                    <p:cond delay="0"/>
                                  </p:stCondLst>
                                  <p:childTnLst>
                                    <p:anim calcmode="lin" valueType="num">
                                      <p:cBhvr>
                                        <p:cTn id="55" dur="1000"/>
                                        <p:tgtEl>
                                          <p:spTgt spid="25"/>
                                        </p:tgtEl>
                                        <p:attrNameLst>
                                          <p:attrName>ppt_w</p:attrName>
                                        </p:attrNameLst>
                                      </p:cBhvr>
                                      <p:tavLst>
                                        <p:tav tm="0">
                                          <p:val>
                                            <p:strVal val="ppt_w"/>
                                          </p:val>
                                        </p:tav>
                                        <p:tav tm="100000">
                                          <p:val>
                                            <p:fltVal val="0"/>
                                          </p:val>
                                        </p:tav>
                                      </p:tavLst>
                                    </p:anim>
                                    <p:anim calcmode="lin" valueType="num">
                                      <p:cBhvr>
                                        <p:cTn id="56" dur="1000"/>
                                        <p:tgtEl>
                                          <p:spTgt spid="25"/>
                                        </p:tgtEl>
                                        <p:attrNameLst>
                                          <p:attrName>ppt_h</p:attrName>
                                        </p:attrNameLst>
                                      </p:cBhvr>
                                      <p:tavLst>
                                        <p:tav tm="0">
                                          <p:val>
                                            <p:strVal val="ppt_h"/>
                                          </p:val>
                                        </p:tav>
                                        <p:tav tm="100000">
                                          <p:val>
                                            <p:fltVal val="0"/>
                                          </p:val>
                                        </p:tav>
                                      </p:tavLst>
                                    </p:anim>
                                    <p:anim calcmode="lin" valueType="num">
                                      <p:cBhvr>
                                        <p:cTn id="57" dur="1000"/>
                                        <p:tgtEl>
                                          <p:spTgt spid="25"/>
                                        </p:tgtEl>
                                        <p:attrNameLst>
                                          <p:attrName>style.rotation</p:attrName>
                                        </p:attrNameLst>
                                      </p:cBhvr>
                                      <p:tavLst>
                                        <p:tav tm="0">
                                          <p:val>
                                            <p:fltVal val="0"/>
                                          </p:val>
                                        </p:tav>
                                        <p:tav tm="100000">
                                          <p:val>
                                            <p:fltVal val="90"/>
                                          </p:val>
                                        </p:tav>
                                      </p:tavLst>
                                    </p:anim>
                                    <p:animEffect transition="out" filter="fade">
                                      <p:cBhvr>
                                        <p:cTn id="58" dur="1000"/>
                                        <p:tgtEl>
                                          <p:spTgt spid="25"/>
                                        </p:tgtEl>
                                      </p:cBhvr>
                                    </p:animEffect>
                                    <p:set>
                                      <p:cBhvr>
                                        <p:cTn id="59" dur="1" fill="hold">
                                          <p:stCondLst>
                                            <p:cond delay="999"/>
                                          </p:stCondLst>
                                        </p:cTn>
                                        <p:tgtEl>
                                          <p:spTgt spid="25"/>
                                        </p:tgtEl>
                                        <p:attrNameLst>
                                          <p:attrName>style.visibility</p:attrName>
                                        </p:attrNameLst>
                                      </p:cBhvr>
                                      <p:to>
                                        <p:strVal val="hidden"/>
                                      </p:to>
                                    </p:set>
                                  </p:childTnLst>
                                </p:cTn>
                              </p:par>
                              <p:par>
                                <p:cTn id="60" presetID="14" presetClass="entr" presetSubtype="10" fill="hold" grpId="0" nodeType="withEffect">
                                  <p:stCondLst>
                                    <p:cond delay="0"/>
                                  </p:stCondLst>
                                  <p:childTnLst>
                                    <p:set>
                                      <p:cBhvr>
                                        <p:cTn id="61" dur="1" fill="hold">
                                          <p:stCondLst>
                                            <p:cond delay="0"/>
                                          </p:stCondLst>
                                        </p:cTn>
                                        <p:tgtEl>
                                          <p:spTgt spid="2">
                                            <p:graphicEl>
                                              <a:dgm id="{4B612BF6-3FB6-4439-A718-8AA9CCF3C282}"/>
                                            </p:graphicEl>
                                          </p:spTgt>
                                        </p:tgtEl>
                                        <p:attrNameLst>
                                          <p:attrName>style.visibility</p:attrName>
                                        </p:attrNameLst>
                                      </p:cBhvr>
                                      <p:to>
                                        <p:strVal val="visible"/>
                                      </p:to>
                                    </p:set>
                                    <p:animEffect transition="in" filter="randombar(horizontal)">
                                      <p:cBhvr>
                                        <p:cTn id="62" dur="500"/>
                                        <p:tgtEl>
                                          <p:spTgt spid="2">
                                            <p:graphicEl>
                                              <a:dgm id="{4B612BF6-3FB6-4439-A718-8AA9CCF3C282}"/>
                                            </p:graphicEl>
                                          </p:spTgt>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randombar(horizontal)">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2">
                                            <p:graphicEl>
                                              <a:dgm id="{7DB4CEA8-AA8B-4AB2-9575-963240E3E59E}"/>
                                            </p:graphicEl>
                                          </p:spTgt>
                                        </p:tgtEl>
                                        <p:attrNameLst>
                                          <p:attrName>style.visibility</p:attrName>
                                        </p:attrNameLst>
                                      </p:cBhvr>
                                      <p:to>
                                        <p:strVal val="visible"/>
                                      </p:to>
                                    </p:set>
                                    <p:animEffect transition="in" filter="randombar(horizontal)">
                                      <p:cBhvr>
                                        <p:cTn id="70" dur="500"/>
                                        <p:tgtEl>
                                          <p:spTgt spid="2">
                                            <p:graphicEl>
                                              <a:dgm id="{7DB4CEA8-AA8B-4AB2-9575-963240E3E59E}"/>
                                            </p:graphicEl>
                                          </p:spTgt>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2">
                                            <p:graphicEl>
                                              <a:dgm id="{283473DE-47E7-4625-A7C5-D1DD05D0DC11}"/>
                                            </p:graphicEl>
                                          </p:spTgt>
                                        </p:tgtEl>
                                        <p:attrNameLst>
                                          <p:attrName>style.visibility</p:attrName>
                                        </p:attrNameLst>
                                      </p:cBhvr>
                                      <p:to>
                                        <p:strVal val="visible"/>
                                      </p:to>
                                    </p:set>
                                    <p:animEffect transition="in" filter="randombar(horizontal)">
                                      <p:cBhvr>
                                        <p:cTn id="73" dur="500"/>
                                        <p:tgtEl>
                                          <p:spTgt spid="2">
                                            <p:graphicEl>
                                              <a:dgm id="{283473DE-47E7-4625-A7C5-D1DD05D0DC11}"/>
                                            </p:graphicEl>
                                          </p:spTgt>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randombar(horizontal)">
                                      <p:cBhvr>
                                        <p:cTn id="76" dur="500"/>
                                        <p:tgtEl>
                                          <p:spTgt spid="27"/>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2">
                                            <p:graphicEl>
                                              <a:dgm id="{733FE386-09BA-45A5-A035-ADF852B2628B}"/>
                                            </p:graphicEl>
                                          </p:spTgt>
                                        </p:tgtEl>
                                        <p:attrNameLst>
                                          <p:attrName>style.visibility</p:attrName>
                                        </p:attrNameLst>
                                      </p:cBhvr>
                                      <p:to>
                                        <p:strVal val="visible"/>
                                      </p:to>
                                    </p:set>
                                    <p:animEffect transition="in" filter="randombar(horizontal)">
                                      <p:cBhvr>
                                        <p:cTn id="81" dur="500"/>
                                        <p:tgtEl>
                                          <p:spTgt spid="2">
                                            <p:graphicEl>
                                              <a:dgm id="{733FE386-09BA-45A5-A035-ADF852B2628B}"/>
                                            </p:graphicEl>
                                          </p:spTgt>
                                        </p:tgtEl>
                                      </p:cBhvr>
                                    </p:animEffect>
                                  </p:childTnLst>
                                </p:cTn>
                              </p:par>
                              <p:par>
                                <p:cTn id="82" presetID="14" presetClass="entr" presetSubtype="10" fill="hold" grpId="0" nodeType="withEffect">
                                  <p:stCondLst>
                                    <p:cond delay="0"/>
                                  </p:stCondLst>
                                  <p:childTnLst>
                                    <p:set>
                                      <p:cBhvr>
                                        <p:cTn id="83" dur="1" fill="hold">
                                          <p:stCondLst>
                                            <p:cond delay="0"/>
                                          </p:stCondLst>
                                        </p:cTn>
                                        <p:tgtEl>
                                          <p:spTgt spid="2">
                                            <p:graphicEl>
                                              <a:dgm id="{5D91384B-AEFA-4C96-8A95-E7B88B2DBD47}"/>
                                            </p:graphicEl>
                                          </p:spTgt>
                                        </p:tgtEl>
                                        <p:attrNameLst>
                                          <p:attrName>style.visibility</p:attrName>
                                        </p:attrNameLst>
                                      </p:cBhvr>
                                      <p:to>
                                        <p:strVal val="visible"/>
                                      </p:to>
                                    </p:set>
                                    <p:animEffect transition="in" filter="randombar(horizontal)">
                                      <p:cBhvr>
                                        <p:cTn id="84" dur="500"/>
                                        <p:tgtEl>
                                          <p:spTgt spid="2">
                                            <p:graphicEl>
                                              <a:dgm id="{5D91384B-AEFA-4C96-8A95-E7B88B2DBD47}"/>
                                            </p:graphicEl>
                                          </p:spTgt>
                                        </p:tgtEl>
                                      </p:cBhvr>
                                    </p:animEffect>
                                  </p:childTnLst>
                                </p:cTn>
                              </p:par>
                              <p:par>
                                <p:cTn id="85" presetID="14" presetClass="entr" presetSubtype="1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randombar(horizontal)">
                                      <p:cBhvr>
                                        <p:cTn id="87" dur="500"/>
                                        <p:tgtEl>
                                          <p:spTgt spid="28"/>
                                        </p:tgtEl>
                                      </p:cBhvr>
                                    </p:animEffect>
                                  </p:childTnLst>
                                </p:cTn>
                              </p:par>
                            </p:childTnLst>
                          </p:cTn>
                        </p:par>
                      </p:childTnLst>
                    </p:cTn>
                  </p:par>
                  <p:par>
                    <p:cTn id="88" fill="hold">
                      <p:stCondLst>
                        <p:cond delay="indefinite"/>
                      </p:stCondLst>
                      <p:childTnLst>
                        <p:par>
                          <p:cTn id="89" fill="hold">
                            <p:stCondLst>
                              <p:cond delay="0"/>
                            </p:stCondLst>
                            <p:childTnLst>
                              <p:par>
                                <p:cTn id="90" presetID="14" presetClass="entr" presetSubtype="10" fill="hold" grpId="0" nodeType="clickEffect">
                                  <p:stCondLst>
                                    <p:cond delay="0"/>
                                  </p:stCondLst>
                                  <p:childTnLst>
                                    <p:set>
                                      <p:cBhvr>
                                        <p:cTn id="91" dur="1" fill="hold">
                                          <p:stCondLst>
                                            <p:cond delay="0"/>
                                          </p:stCondLst>
                                        </p:cTn>
                                        <p:tgtEl>
                                          <p:spTgt spid="2">
                                            <p:graphicEl>
                                              <a:dgm id="{1415C78B-1A94-4889-A922-DF0F029768E2}"/>
                                            </p:graphicEl>
                                          </p:spTgt>
                                        </p:tgtEl>
                                        <p:attrNameLst>
                                          <p:attrName>style.visibility</p:attrName>
                                        </p:attrNameLst>
                                      </p:cBhvr>
                                      <p:to>
                                        <p:strVal val="visible"/>
                                      </p:to>
                                    </p:set>
                                    <p:animEffect transition="in" filter="randombar(horizontal)">
                                      <p:cBhvr>
                                        <p:cTn id="92" dur="500"/>
                                        <p:tgtEl>
                                          <p:spTgt spid="2">
                                            <p:graphicEl>
                                              <a:dgm id="{1415C78B-1A94-4889-A922-DF0F029768E2}"/>
                                            </p:graphicEl>
                                          </p:spTgt>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2">
                                            <p:graphicEl>
                                              <a:dgm id="{C2F71E34-7200-4929-A1C1-0EFFA7104AC2}"/>
                                            </p:graphicEl>
                                          </p:spTgt>
                                        </p:tgtEl>
                                        <p:attrNameLst>
                                          <p:attrName>style.visibility</p:attrName>
                                        </p:attrNameLst>
                                      </p:cBhvr>
                                      <p:to>
                                        <p:strVal val="visible"/>
                                      </p:to>
                                    </p:set>
                                    <p:animEffect transition="in" filter="randombar(horizontal)">
                                      <p:cBhvr>
                                        <p:cTn id="95" dur="500"/>
                                        <p:tgtEl>
                                          <p:spTgt spid="2">
                                            <p:graphicEl>
                                              <a:dgm id="{C2F71E34-7200-4929-A1C1-0EFFA7104AC2}"/>
                                            </p:graphicEl>
                                          </p:spTgt>
                                        </p:tgtEl>
                                      </p:cBhvr>
                                    </p:animEffect>
                                  </p:childTnLst>
                                </p:cTn>
                              </p:par>
                              <p:par>
                                <p:cTn id="96" presetID="14" presetClass="entr" presetSubtype="10"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randombar(horizontal)">
                                      <p:cBhvr>
                                        <p:cTn id="98" dur="500"/>
                                        <p:tgtEl>
                                          <p:spTgt spid="29"/>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2">
                                            <p:graphicEl>
                                              <a:dgm id="{E4116602-0708-4CD4-924A-EFEB059BE084}"/>
                                            </p:graphicEl>
                                          </p:spTgt>
                                        </p:tgtEl>
                                        <p:attrNameLst>
                                          <p:attrName>style.visibility</p:attrName>
                                        </p:attrNameLst>
                                      </p:cBhvr>
                                      <p:to>
                                        <p:strVal val="visible"/>
                                      </p:to>
                                    </p:set>
                                    <p:animEffect transition="in" filter="randombar(horizontal)">
                                      <p:cBhvr>
                                        <p:cTn id="103" dur="500"/>
                                        <p:tgtEl>
                                          <p:spTgt spid="2">
                                            <p:graphicEl>
                                              <a:dgm id="{E4116602-0708-4CD4-924A-EFEB059BE084}"/>
                                            </p:graphicEl>
                                          </p:spTgt>
                                        </p:tgtEl>
                                      </p:cBhvr>
                                    </p:animEffect>
                                  </p:childTnLst>
                                </p:cTn>
                              </p:par>
                              <p:par>
                                <p:cTn id="104" presetID="14" presetClass="entr" presetSubtype="10" fill="hold" grpId="0" nodeType="withEffect">
                                  <p:stCondLst>
                                    <p:cond delay="0"/>
                                  </p:stCondLst>
                                  <p:childTnLst>
                                    <p:set>
                                      <p:cBhvr>
                                        <p:cTn id="105" dur="1" fill="hold">
                                          <p:stCondLst>
                                            <p:cond delay="0"/>
                                          </p:stCondLst>
                                        </p:cTn>
                                        <p:tgtEl>
                                          <p:spTgt spid="2">
                                            <p:graphicEl>
                                              <a:dgm id="{56066F05-A458-4727-B5CC-90ADC1164BBF}"/>
                                            </p:graphicEl>
                                          </p:spTgt>
                                        </p:tgtEl>
                                        <p:attrNameLst>
                                          <p:attrName>style.visibility</p:attrName>
                                        </p:attrNameLst>
                                      </p:cBhvr>
                                      <p:to>
                                        <p:strVal val="visible"/>
                                      </p:to>
                                    </p:set>
                                    <p:animEffect transition="in" filter="randombar(horizontal)">
                                      <p:cBhvr>
                                        <p:cTn id="106" dur="500"/>
                                        <p:tgtEl>
                                          <p:spTgt spid="2">
                                            <p:graphicEl>
                                              <a:dgm id="{56066F05-A458-4727-B5CC-90ADC1164BBF}"/>
                                            </p:graphicEl>
                                          </p:spTgt>
                                        </p:tgtEl>
                                      </p:cBhvr>
                                    </p:animEffect>
                                  </p:childTnLst>
                                </p:cTn>
                              </p:par>
                              <p:par>
                                <p:cTn id="107" presetID="14" presetClass="entr" presetSubtype="10"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randombar(horizontal)">
                                      <p:cBhvr>
                                        <p:cTn id="109" dur="500"/>
                                        <p:tgtEl>
                                          <p:spTgt spid="30"/>
                                        </p:tgtEl>
                                      </p:cBhvr>
                                    </p:animEffect>
                                  </p:childTnLst>
                                </p:cTn>
                              </p:par>
                            </p:childTnLst>
                          </p:cTn>
                        </p:par>
                      </p:childTnLst>
                    </p:cTn>
                  </p:par>
                  <p:par>
                    <p:cTn id="110" fill="hold">
                      <p:stCondLst>
                        <p:cond delay="indefinite"/>
                      </p:stCondLst>
                      <p:childTnLst>
                        <p:par>
                          <p:cTn id="111" fill="hold">
                            <p:stCondLst>
                              <p:cond delay="0"/>
                            </p:stCondLst>
                            <p:childTnLst>
                              <p:par>
                                <p:cTn id="112" presetID="15" presetClass="entr" presetSubtype="0" fill="hold" grpId="0" nodeType="clickEffect">
                                  <p:stCondLst>
                                    <p:cond delay="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1000" fill="hold"/>
                                        <p:tgtEl>
                                          <p:spTgt spid="8"/>
                                        </p:tgtEl>
                                        <p:attrNameLst>
                                          <p:attrName>ppt_w</p:attrName>
                                        </p:attrNameLst>
                                      </p:cBhvr>
                                      <p:tavLst>
                                        <p:tav tm="0">
                                          <p:val>
                                            <p:fltVal val="0"/>
                                          </p:val>
                                        </p:tav>
                                        <p:tav tm="100000">
                                          <p:val>
                                            <p:strVal val="#ppt_w"/>
                                          </p:val>
                                        </p:tav>
                                      </p:tavLst>
                                    </p:anim>
                                    <p:anim calcmode="lin" valueType="num">
                                      <p:cBhvr>
                                        <p:cTn id="115" dur="1000" fill="hold"/>
                                        <p:tgtEl>
                                          <p:spTgt spid="8"/>
                                        </p:tgtEl>
                                        <p:attrNameLst>
                                          <p:attrName>ppt_h</p:attrName>
                                        </p:attrNameLst>
                                      </p:cBhvr>
                                      <p:tavLst>
                                        <p:tav tm="0">
                                          <p:val>
                                            <p:fltVal val="0"/>
                                          </p:val>
                                        </p:tav>
                                        <p:tav tm="100000">
                                          <p:val>
                                            <p:strVal val="#ppt_h"/>
                                          </p:val>
                                        </p:tav>
                                      </p:tavLst>
                                    </p:anim>
                                    <p:anim calcmode="lin" valueType="num">
                                      <p:cBhvr>
                                        <p:cTn id="116"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17"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26" grpId="0" animBg="1"/>
      <p:bldP spid="27" grpId="0" animBg="1"/>
      <p:bldP spid="28" grpId="0" animBg="1"/>
      <p:bldP spid="29" grpId="0" animBg="1"/>
      <p:bldP spid="30" grpId="0" animBg="1"/>
      <p:bldP spid="7" grpId="0"/>
      <p:bldP spid="10" grpId="0"/>
      <p:bldP spid="12"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70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D589F4C-6C6A-9C21-F30E-332D64DE6157}"/>
              </a:ext>
            </a:extLst>
          </p:cNvPr>
          <p:cNvSpPr txBox="1"/>
          <p:nvPr/>
        </p:nvSpPr>
        <p:spPr>
          <a:xfrm>
            <a:off x="1" y="0"/>
            <a:ext cx="9133840" cy="769441"/>
          </a:xfrm>
          <a:prstGeom prst="rect">
            <a:avLst/>
          </a:prstGeom>
          <a:noFill/>
        </p:spPr>
        <p:txBody>
          <a:bodyPr wrap="square">
            <a:spAutoFit/>
            <a:scene3d>
              <a:camera prst="orthographicFront"/>
              <a:lightRig rig="threePt" dir="t"/>
            </a:scene3d>
            <a:sp3d extrusionH="57150">
              <a:bevelT w="38100" h="38100"/>
            </a:sp3d>
          </a:bodyPr>
          <a:lstStyle/>
          <a:p>
            <a:pPr algn="ctr"/>
            <a:r>
              <a:rPr lang="hr" sz="4400" b="1" spc="300" dirty="0">
                <a:ln w="0"/>
                <a:gradFill>
                  <a:gsLst>
                    <a:gs pos="0">
                      <a:schemeClr val="accent5">
                        <a:lumMod val="26000"/>
                        <a:lumOff val="74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PROROČKO VREME</a:t>
            </a:r>
          </a:p>
        </p:txBody>
      </p:sp>
      <p:sp>
        <p:nvSpPr>
          <p:cNvPr id="5" name="CuadroTexto 4">
            <a:extLst>
              <a:ext uri="{FF2B5EF4-FFF2-40B4-BE49-F238E27FC236}">
                <a16:creationId xmlns:a16="http://schemas.microsoft.com/office/drawing/2014/main" id="{D9463CB9-0DD7-E24C-7397-4D8ABBC0A327}"/>
              </a:ext>
            </a:extLst>
          </p:cNvPr>
          <p:cNvSpPr txBox="1"/>
          <p:nvPr/>
        </p:nvSpPr>
        <p:spPr>
          <a:xfrm>
            <a:off x="75883" y="737236"/>
            <a:ext cx="8982075" cy="707886"/>
          </a:xfrm>
          <a:prstGeom prst="rect">
            <a:avLst/>
          </a:prstGeom>
          <a:noFill/>
        </p:spPr>
        <p:txBody>
          <a:bodyPr wrap="square">
            <a:spAutoFit/>
          </a:bodyPr>
          <a:lstStyle/>
          <a:p>
            <a:pPr algn="ctr"/>
            <a:r>
              <a:rPr lang="sr-Latn-RS" sz="2000" b="1" dirty="0">
                <a:solidFill>
                  <a:srgbClr val="FFE48F"/>
                </a:solidFill>
                <a:effectLst>
                  <a:outerShdw blurRad="38100" dist="38100" dir="2700000" algn="tl">
                    <a:srgbClr val="000000">
                      <a:alpha val="43137"/>
                    </a:srgbClr>
                  </a:outerShdw>
                </a:effectLst>
                <a:latin typeface="Comic Sans MS" panose="030F0702030302020204" pitchFamily="66" charset="0"/>
              </a:rPr>
              <a:t>„I reče mi: Do dve hiljade i tri stotine dana i noći; onda će se svetinja očistiti.“</a:t>
            </a:r>
            <a:r>
              <a:rPr lang="hr" sz="2000" b="1" dirty="0">
                <a:solidFill>
                  <a:srgbClr val="FFE48F"/>
                </a:solidFill>
                <a:effectLst>
                  <a:outerShdw blurRad="38100" dist="38100" dir="2700000" algn="tl">
                    <a:srgbClr val="000000">
                      <a:alpha val="43137"/>
                    </a:srgbClr>
                  </a:outerShdw>
                </a:effectLst>
                <a:latin typeface="Comic Sans MS" panose="030F0702030302020204" pitchFamily="66" charset="0"/>
              </a:rPr>
              <a:t> </a:t>
            </a:r>
            <a:r>
              <a:rPr lang="hr" b="1" dirty="0">
                <a:solidFill>
                  <a:srgbClr val="FFE48F"/>
                </a:solidFill>
                <a:effectLst>
                  <a:outerShdw blurRad="38100" dist="38100" dir="2700000" algn="tl">
                    <a:srgbClr val="000000">
                      <a:alpha val="43137"/>
                    </a:srgbClr>
                  </a:outerShdw>
                </a:effectLst>
                <a:latin typeface="Comic Sans MS" panose="030F0702030302020204" pitchFamily="66" charset="0"/>
              </a:rPr>
              <a:t>(Danilo 8:14 </a:t>
            </a:r>
            <a:r>
              <a:rPr lang="hr" sz="1400" b="1" dirty="0">
                <a:solidFill>
                  <a:srgbClr val="FFE48F"/>
                </a:solidFill>
                <a:effectLst>
                  <a:outerShdw blurRad="38100" dist="38100" dir="2700000" algn="tl">
                    <a:srgbClr val="000000">
                      <a:alpha val="43137"/>
                    </a:srgbClr>
                  </a:outerShdw>
                </a:effectLst>
                <a:latin typeface="Comic Sans MS" panose="030F0702030302020204" pitchFamily="66" charset="0"/>
              </a:rPr>
              <a:t>NIV </a:t>
            </a:r>
            <a:r>
              <a:rPr lang="hr" b="1" dirty="0">
                <a:solidFill>
                  <a:srgbClr val="FFE48F"/>
                </a:solidFill>
                <a:effectLst>
                  <a:outerShdw blurRad="38100" dist="38100" dir="2700000" algn="tl">
                    <a:srgbClr val="000000">
                      <a:alpha val="43137"/>
                    </a:srgbClr>
                  </a:outerShdw>
                </a:effectLst>
                <a:latin typeface="Comic Sans MS" panose="030F0702030302020204" pitchFamily="66" charset="0"/>
              </a:rPr>
              <a:t>)</a:t>
            </a:r>
          </a:p>
        </p:txBody>
      </p:sp>
      <p:sp>
        <p:nvSpPr>
          <p:cNvPr id="6" name="CuadroTexto 5">
            <a:extLst>
              <a:ext uri="{FF2B5EF4-FFF2-40B4-BE49-F238E27FC236}">
                <a16:creationId xmlns:a16="http://schemas.microsoft.com/office/drawing/2014/main" id="{3957D4EB-F8B1-D3C5-4763-0072DA915118}"/>
              </a:ext>
            </a:extLst>
          </p:cNvPr>
          <p:cNvSpPr txBox="1"/>
          <p:nvPr/>
        </p:nvSpPr>
        <p:spPr>
          <a:xfrm>
            <a:off x="162560" y="1371204"/>
            <a:ext cx="9133841" cy="1107996"/>
          </a:xfrm>
          <a:prstGeom prst="rect">
            <a:avLst/>
          </a:prstGeom>
          <a:noFill/>
        </p:spPr>
        <p:txBody>
          <a:bodyPr wrap="square" rtlCol="0">
            <a:spAutoFit/>
          </a:bodyPr>
          <a:lstStyle/>
          <a:p>
            <a:pPr>
              <a:spcBef>
                <a:spcPts val="600"/>
              </a:spcBef>
            </a:pPr>
            <a:r>
              <a:rPr lang="hr" sz="2200" b="1" dirty="0"/>
              <a:t>S obzirom na to da se u Milerovo vreme Zemlja smatrala svetilištem, zaključio sam da je proročanstvo o njenom pročišćenju (Dn. 8,14) ukazivalo na vreme Isusova drugog dolaska.</a:t>
            </a:r>
          </a:p>
        </p:txBody>
      </p:sp>
      <p:graphicFrame>
        <p:nvGraphicFramePr>
          <p:cNvPr id="2" name="Diagrama 1">
            <a:extLst>
              <a:ext uri="{FF2B5EF4-FFF2-40B4-BE49-F238E27FC236}">
                <a16:creationId xmlns:a16="http://schemas.microsoft.com/office/drawing/2014/main" id="{ACCC0DFA-964D-C4EF-F776-A40599D994EF}"/>
              </a:ext>
            </a:extLst>
          </p:cNvPr>
          <p:cNvGraphicFramePr/>
          <p:nvPr>
            <p:extLst>
              <p:ext uri="{D42A27DB-BD31-4B8C-83A1-F6EECF244321}">
                <p14:modId xmlns:p14="http://schemas.microsoft.com/office/powerpoint/2010/main" val="1849399631"/>
              </p:ext>
            </p:extLst>
          </p:nvPr>
        </p:nvGraphicFramePr>
        <p:xfrm>
          <a:off x="2733673" y="2854960"/>
          <a:ext cx="9295767" cy="2670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FCAFDDF2-D639-3AE5-5EDB-4F1140DC2CC9}"/>
              </a:ext>
            </a:extLst>
          </p:cNvPr>
          <p:cNvSpPr txBox="1"/>
          <p:nvPr/>
        </p:nvSpPr>
        <p:spPr>
          <a:xfrm>
            <a:off x="162559" y="5576034"/>
            <a:ext cx="11826240" cy="1374735"/>
          </a:xfrm>
          <a:prstGeom prst="rect">
            <a:avLst/>
          </a:prstGeom>
          <a:noFill/>
        </p:spPr>
        <p:txBody>
          <a:bodyPr wrap="square" rtlCol="0">
            <a:spAutoFit/>
          </a:bodyPr>
          <a:lstStyle/>
          <a:p>
            <a:pPr>
              <a:lnSpc>
                <a:spcPts val="2500"/>
              </a:lnSpc>
              <a:spcBef>
                <a:spcPts val="600"/>
              </a:spcBef>
            </a:pPr>
            <a:r>
              <a:rPr lang="hr" sz="2200" b="1" dirty="0"/>
              <a:t>Godinama kasnije </a:t>
            </a:r>
            <a:r>
              <a:rPr lang="sr-Latn-RS" sz="2200" b="1" dirty="0"/>
              <a:t>Gavrilo</a:t>
            </a:r>
            <a:r>
              <a:rPr lang="hr" sz="2200" b="1" dirty="0"/>
              <a:t> je ponovno poslan da Danilu objasni tu poentu (Dn. 9,21-23). Objasnio je da je postojalo određeno ili „odsečeno</a:t>
            </a:r>
            <a:r>
              <a:rPr lang="sr-Latn-RS" sz="2200" b="1" dirty="0"/>
              <a:t>“</a:t>
            </a:r>
            <a:r>
              <a:rPr lang="hr" sz="2200" b="1" dirty="0"/>
              <a:t> razdoblje i da će započeti s „izlaskom naredbe da se obnovi i izgradi Jerusalim” (Dn. 9,24-25). Da je Miler pronašao ovaj stih, znao bi i početak 2300 dana/godina.</a:t>
            </a:r>
          </a:p>
        </p:txBody>
      </p:sp>
      <p:pic>
        <p:nvPicPr>
          <p:cNvPr id="11" name="Imagen 10" descr="Una caricatura de una persona&#10;&#10;Descripción generada automáticamente con confianza media">
            <a:extLst>
              <a:ext uri="{FF2B5EF4-FFF2-40B4-BE49-F238E27FC236}">
                <a16:creationId xmlns:a16="http://schemas.microsoft.com/office/drawing/2014/main" id="{01AF0282-B4D0-9EDC-F9B1-D42813221676}"/>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298259" y="211810"/>
            <a:ext cx="2751501" cy="2287550"/>
          </a:xfrm>
          <a:prstGeom prst="snip2DiagRect">
            <a:avLst/>
          </a:prstGeom>
          <a:solidFill>
            <a:srgbClr val="FFFFFF">
              <a:shade val="85000"/>
            </a:srgbClr>
          </a:solidFill>
          <a:ln w="88900" cap="sq">
            <a:solidFill>
              <a:schemeClr val="accent4">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interior, hombre, mujer, sostener&#10;&#10;Descripción generada automáticamente">
            <a:extLst>
              <a:ext uri="{FF2B5EF4-FFF2-40B4-BE49-F238E27FC236}">
                <a16:creationId xmlns:a16="http://schemas.microsoft.com/office/drawing/2014/main" id="{464E6F49-49AA-1EEB-AE2B-A05C04C92399}"/>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62560" y="2854959"/>
            <a:ext cx="2326323" cy="2670273"/>
          </a:xfrm>
          <a:prstGeom prst="snip2DiagRect">
            <a:avLst/>
          </a:prstGeom>
          <a:solidFill>
            <a:srgbClr val="FFFFFF">
              <a:shade val="85000"/>
            </a:srgbClr>
          </a:solidFill>
          <a:ln w="88900" cap="sq">
            <a:solidFill>
              <a:schemeClr val="accent2">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7098F64-D5DA-D273-45FC-753A1F58279A}"/>
              </a:ext>
            </a:extLst>
          </p:cNvPr>
          <p:cNvSpPr txBox="1"/>
          <p:nvPr/>
        </p:nvSpPr>
        <p:spPr>
          <a:xfrm>
            <a:off x="162559" y="2386867"/>
            <a:ext cx="9135699" cy="430887"/>
          </a:xfrm>
          <a:prstGeom prst="rect">
            <a:avLst/>
          </a:prstGeom>
          <a:noFill/>
        </p:spPr>
        <p:txBody>
          <a:bodyPr wrap="square">
            <a:spAutoFit/>
          </a:bodyPr>
          <a:lstStyle/>
          <a:p>
            <a:pPr>
              <a:spcBef>
                <a:spcPts val="600"/>
              </a:spcBef>
            </a:pPr>
            <a:r>
              <a:rPr lang="hr" sz="2200" b="1" dirty="0"/>
              <a:t>Primetio je da je anđeo Gavrilo Danilu objasnio sve detalje vizije:</a:t>
            </a:r>
          </a:p>
        </p:txBody>
      </p:sp>
    </p:spTree>
    <p:extLst>
      <p:ext uri="{BB962C8B-B14F-4D97-AF65-F5344CB8AC3E}">
        <p14:creationId xmlns:p14="http://schemas.microsoft.com/office/powerpoint/2010/main" val="371970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7"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1+#ppt_w/2"/>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6" fill="hold"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1+#ppt_w/2"/>
                                          </p:val>
                                        </p:tav>
                                        <p:tav tm="100000">
                                          <p:val>
                                            <p:strVal val="#ppt_x"/>
                                          </p:val>
                                        </p:tav>
                                      </p:tavLst>
                                    </p:anim>
                                    <p:anim calcmode="lin" valueType="num">
                                      <p:cBhvr additive="base">
                                        <p:cTn id="3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2">
                                            <p:graphicEl>
                                              <a:dgm id="{769A2CB9-7A20-4574-B84E-5CC5E6B535CF}"/>
                                            </p:graphicEl>
                                          </p:spTgt>
                                        </p:tgtEl>
                                        <p:attrNameLst>
                                          <p:attrName>style.visibility</p:attrName>
                                        </p:attrNameLst>
                                      </p:cBhvr>
                                      <p:to>
                                        <p:strVal val="visible"/>
                                      </p:to>
                                    </p:set>
                                    <p:anim calcmode="lin" valueType="num">
                                      <p:cBhvr>
                                        <p:cTn id="43" dur="500" fill="hold"/>
                                        <p:tgtEl>
                                          <p:spTgt spid="2">
                                            <p:graphicEl>
                                              <a:dgm id="{769A2CB9-7A20-4574-B84E-5CC5E6B535CF}"/>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69A2CB9-7A20-4574-B84E-5CC5E6B535CF}"/>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69A2CB9-7A20-4574-B84E-5CC5E6B535CF}"/>
                                            </p:graphicEl>
                                          </p:spTgt>
                                        </p:tgtEl>
                                        <p:attrNameLst>
                                          <p:attrName>style.rotation</p:attrName>
                                        </p:attrNameLst>
                                      </p:cBhvr>
                                      <p:tavLst>
                                        <p:tav tm="0">
                                          <p:val>
                                            <p:fltVal val="90"/>
                                          </p:val>
                                        </p:tav>
                                        <p:tav tm="100000">
                                          <p:val>
                                            <p:fltVal val="0"/>
                                          </p:val>
                                        </p:tav>
                                      </p:tavLst>
                                    </p:anim>
                                    <p:animEffect transition="in" filter="fade">
                                      <p:cBhvr>
                                        <p:cTn id="46" dur="500"/>
                                        <p:tgtEl>
                                          <p:spTgt spid="2">
                                            <p:graphicEl>
                                              <a:dgm id="{769A2CB9-7A20-4574-B84E-5CC5E6B535CF}"/>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AF163597-A6CA-4876-BD43-945AC770DCDC}"/>
                                            </p:graphicEl>
                                          </p:spTgt>
                                        </p:tgtEl>
                                        <p:attrNameLst>
                                          <p:attrName>style.visibility</p:attrName>
                                        </p:attrNameLst>
                                      </p:cBhvr>
                                      <p:to>
                                        <p:strVal val="visible"/>
                                      </p:to>
                                    </p:set>
                                    <p:animEffect transition="in" filter="wipe(left)">
                                      <p:cBhvr>
                                        <p:cTn id="50" dur="500"/>
                                        <p:tgtEl>
                                          <p:spTgt spid="2">
                                            <p:graphicEl>
                                              <a:dgm id="{AF163597-A6CA-4876-BD43-945AC770DCDC}"/>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
                                            <p:graphicEl>
                                              <a:dgm id="{04178F1D-3D87-4C02-8F2C-810F2E532B9C}"/>
                                            </p:graphicEl>
                                          </p:spTgt>
                                        </p:tgtEl>
                                        <p:attrNameLst>
                                          <p:attrName>style.visibility</p:attrName>
                                        </p:attrNameLst>
                                      </p:cBhvr>
                                      <p:to>
                                        <p:strVal val="visible"/>
                                      </p:to>
                                    </p:set>
                                    <p:anim calcmode="lin" valueType="num">
                                      <p:cBhvr>
                                        <p:cTn id="55" dur="500" fill="hold"/>
                                        <p:tgtEl>
                                          <p:spTgt spid="2">
                                            <p:graphicEl>
                                              <a:dgm id="{04178F1D-3D87-4C02-8F2C-810F2E532B9C}"/>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04178F1D-3D87-4C02-8F2C-810F2E532B9C}"/>
                                            </p:graphicEl>
                                          </p:spTgt>
                                        </p:tgtEl>
                                        <p:attrNameLst>
                                          <p:attrName>ppt_h</p:attrName>
                                        </p:attrNameLst>
                                      </p:cBhvr>
                                      <p:tavLst>
                                        <p:tav tm="0">
                                          <p:val>
                                            <p:fltVal val="0"/>
                                          </p:val>
                                        </p:tav>
                                        <p:tav tm="100000">
                                          <p:val>
                                            <p:strVal val="#ppt_h"/>
                                          </p:val>
                                        </p:tav>
                                      </p:tavLst>
                                    </p:anim>
                                    <p:anim calcmode="lin" valueType="num">
                                      <p:cBhvr>
                                        <p:cTn id="57" dur="500" fill="hold"/>
                                        <p:tgtEl>
                                          <p:spTgt spid="2">
                                            <p:graphicEl>
                                              <a:dgm id="{04178F1D-3D87-4C02-8F2C-810F2E532B9C}"/>
                                            </p:graphicEl>
                                          </p:spTgt>
                                        </p:tgtEl>
                                        <p:attrNameLst>
                                          <p:attrName>style.rotation</p:attrName>
                                        </p:attrNameLst>
                                      </p:cBhvr>
                                      <p:tavLst>
                                        <p:tav tm="0">
                                          <p:val>
                                            <p:fltVal val="90"/>
                                          </p:val>
                                        </p:tav>
                                        <p:tav tm="100000">
                                          <p:val>
                                            <p:fltVal val="0"/>
                                          </p:val>
                                        </p:tav>
                                      </p:tavLst>
                                    </p:anim>
                                    <p:animEffect transition="in" filter="fade">
                                      <p:cBhvr>
                                        <p:cTn id="58" dur="500"/>
                                        <p:tgtEl>
                                          <p:spTgt spid="2">
                                            <p:graphicEl>
                                              <a:dgm id="{04178F1D-3D87-4C02-8F2C-810F2E532B9C}"/>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2">
                                            <p:graphicEl>
                                              <a:dgm id="{11108754-C540-4585-A529-4ECB70EE4600}"/>
                                            </p:graphicEl>
                                          </p:spTgt>
                                        </p:tgtEl>
                                        <p:attrNameLst>
                                          <p:attrName>style.visibility</p:attrName>
                                        </p:attrNameLst>
                                      </p:cBhvr>
                                      <p:to>
                                        <p:strVal val="visible"/>
                                      </p:to>
                                    </p:set>
                                    <p:animEffect transition="in" filter="wipe(left)">
                                      <p:cBhvr>
                                        <p:cTn id="62" dur="500"/>
                                        <p:tgtEl>
                                          <p:spTgt spid="2">
                                            <p:graphicEl>
                                              <a:dgm id="{11108754-C540-4585-A529-4ECB70EE460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31" presetClass="entr" presetSubtype="0" fill="hold" grpId="0" nodeType="clickEffect">
                                  <p:stCondLst>
                                    <p:cond delay="0"/>
                                  </p:stCondLst>
                                  <p:childTnLst>
                                    <p:set>
                                      <p:cBhvr>
                                        <p:cTn id="66" dur="1" fill="hold">
                                          <p:stCondLst>
                                            <p:cond delay="0"/>
                                          </p:stCondLst>
                                        </p:cTn>
                                        <p:tgtEl>
                                          <p:spTgt spid="2">
                                            <p:graphicEl>
                                              <a:dgm id="{34F8F73F-A899-4C17-A161-CC25C0D7D714}"/>
                                            </p:graphicEl>
                                          </p:spTgt>
                                        </p:tgtEl>
                                        <p:attrNameLst>
                                          <p:attrName>style.visibility</p:attrName>
                                        </p:attrNameLst>
                                      </p:cBhvr>
                                      <p:to>
                                        <p:strVal val="visible"/>
                                      </p:to>
                                    </p:set>
                                    <p:anim calcmode="lin" valueType="num">
                                      <p:cBhvr>
                                        <p:cTn id="67" dur="500" fill="hold"/>
                                        <p:tgtEl>
                                          <p:spTgt spid="2">
                                            <p:graphicEl>
                                              <a:dgm id="{34F8F73F-A899-4C17-A161-CC25C0D7D714}"/>
                                            </p:graphicEl>
                                          </p:spTgt>
                                        </p:tgtEl>
                                        <p:attrNameLst>
                                          <p:attrName>ppt_w</p:attrName>
                                        </p:attrNameLst>
                                      </p:cBhvr>
                                      <p:tavLst>
                                        <p:tav tm="0">
                                          <p:val>
                                            <p:fltVal val="0"/>
                                          </p:val>
                                        </p:tav>
                                        <p:tav tm="100000">
                                          <p:val>
                                            <p:strVal val="#ppt_w"/>
                                          </p:val>
                                        </p:tav>
                                      </p:tavLst>
                                    </p:anim>
                                    <p:anim calcmode="lin" valueType="num">
                                      <p:cBhvr>
                                        <p:cTn id="68" dur="500" fill="hold"/>
                                        <p:tgtEl>
                                          <p:spTgt spid="2">
                                            <p:graphicEl>
                                              <a:dgm id="{34F8F73F-A899-4C17-A161-CC25C0D7D714}"/>
                                            </p:graphicEl>
                                          </p:spTgt>
                                        </p:tgtEl>
                                        <p:attrNameLst>
                                          <p:attrName>ppt_h</p:attrName>
                                        </p:attrNameLst>
                                      </p:cBhvr>
                                      <p:tavLst>
                                        <p:tav tm="0">
                                          <p:val>
                                            <p:fltVal val="0"/>
                                          </p:val>
                                        </p:tav>
                                        <p:tav tm="100000">
                                          <p:val>
                                            <p:strVal val="#ppt_h"/>
                                          </p:val>
                                        </p:tav>
                                      </p:tavLst>
                                    </p:anim>
                                    <p:anim calcmode="lin" valueType="num">
                                      <p:cBhvr>
                                        <p:cTn id="69" dur="500" fill="hold"/>
                                        <p:tgtEl>
                                          <p:spTgt spid="2">
                                            <p:graphicEl>
                                              <a:dgm id="{34F8F73F-A899-4C17-A161-CC25C0D7D714}"/>
                                            </p:graphicEl>
                                          </p:spTgt>
                                        </p:tgtEl>
                                        <p:attrNameLst>
                                          <p:attrName>style.rotation</p:attrName>
                                        </p:attrNameLst>
                                      </p:cBhvr>
                                      <p:tavLst>
                                        <p:tav tm="0">
                                          <p:val>
                                            <p:fltVal val="90"/>
                                          </p:val>
                                        </p:tav>
                                        <p:tav tm="100000">
                                          <p:val>
                                            <p:fltVal val="0"/>
                                          </p:val>
                                        </p:tav>
                                      </p:tavLst>
                                    </p:anim>
                                    <p:animEffect transition="in" filter="fade">
                                      <p:cBhvr>
                                        <p:cTn id="70" dur="500"/>
                                        <p:tgtEl>
                                          <p:spTgt spid="2">
                                            <p:graphicEl>
                                              <a:dgm id="{34F8F73F-A899-4C17-A161-CC25C0D7D714}"/>
                                            </p:graphicEl>
                                          </p:spTgt>
                                        </p:tgtEl>
                                      </p:cBhvr>
                                    </p:animEffect>
                                  </p:childTnLst>
                                </p:cTn>
                              </p:par>
                            </p:childTnLst>
                          </p:cTn>
                        </p:par>
                        <p:par>
                          <p:cTn id="71" fill="hold">
                            <p:stCondLst>
                              <p:cond delay="500"/>
                            </p:stCondLst>
                            <p:childTnLst>
                              <p:par>
                                <p:cTn id="72" presetID="22" presetClass="entr" presetSubtype="8" fill="hold" grpId="0" nodeType="afterEffect">
                                  <p:stCondLst>
                                    <p:cond delay="0"/>
                                  </p:stCondLst>
                                  <p:childTnLst>
                                    <p:set>
                                      <p:cBhvr>
                                        <p:cTn id="73" dur="1" fill="hold">
                                          <p:stCondLst>
                                            <p:cond delay="0"/>
                                          </p:stCondLst>
                                        </p:cTn>
                                        <p:tgtEl>
                                          <p:spTgt spid="2">
                                            <p:graphicEl>
                                              <a:dgm id="{46E1514A-EA29-4BDB-B97B-14750885D14A}"/>
                                            </p:graphicEl>
                                          </p:spTgt>
                                        </p:tgtEl>
                                        <p:attrNameLst>
                                          <p:attrName>style.visibility</p:attrName>
                                        </p:attrNameLst>
                                      </p:cBhvr>
                                      <p:to>
                                        <p:strVal val="visible"/>
                                      </p:to>
                                    </p:set>
                                    <p:animEffect transition="in" filter="wipe(left)">
                                      <p:cBhvr>
                                        <p:cTn id="74" dur="500"/>
                                        <p:tgtEl>
                                          <p:spTgt spid="2">
                                            <p:graphicEl>
                                              <a:dgm id="{46E1514A-EA29-4BDB-B97B-14750885D14A}"/>
                                            </p:graphicEl>
                                          </p:spTgt>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
                                            <p:graphicEl>
                                              <a:dgm id="{0AEC140A-ABF3-456B-8E96-20709A7B482A}"/>
                                            </p:graphicEl>
                                          </p:spTgt>
                                        </p:tgtEl>
                                        <p:attrNameLst>
                                          <p:attrName>style.visibility</p:attrName>
                                        </p:attrNameLst>
                                      </p:cBhvr>
                                      <p:to>
                                        <p:strVal val="visible"/>
                                      </p:to>
                                    </p:set>
                                    <p:anim calcmode="lin" valueType="num">
                                      <p:cBhvr>
                                        <p:cTn id="79" dur="500" fill="hold"/>
                                        <p:tgtEl>
                                          <p:spTgt spid="2">
                                            <p:graphicEl>
                                              <a:dgm id="{0AEC140A-ABF3-456B-8E96-20709A7B482A}"/>
                                            </p:graphicEl>
                                          </p:spTgt>
                                        </p:tgtEl>
                                        <p:attrNameLst>
                                          <p:attrName>ppt_w</p:attrName>
                                        </p:attrNameLst>
                                      </p:cBhvr>
                                      <p:tavLst>
                                        <p:tav tm="0">
                                          <p:val>
                                            <p:fltVal val="0"/>
                                          </p:val>
                                        </p:tav>
                                        <p:tav tm="100000">
                                          <p:val>
                                            <p:strVal val="#ppt_w"/>
                                          </p:val>
                                        </p:tav>
                                      </p:tavLst>
                                    </p:anim>
                                    <p:anim calcmode="lin" valueType="num">
                                      <p:cBhvr>
                                        <p:cTn id="80" dur="500" fill="hold"/>
                                        <p:tgtEl>
                                          <p:spTgt spid="2">
                                            <p:graphicEl>
                                              <a:dgm id="{0AEC140A-ABF3-456B-8E96-20709A7B482A}"/>
                                            </p:graphicEl>
                                          </p:spTgt>
                                        </p:tgtEl>
                                        <p:attrNameLst>
                                          <p:attrName>ppt_h</p:attrName>
                                        </p:attrNameLst>
                                      </p:cBhvr>
                                      <p:tavLst>
                                        <p:tav tm="0">
                                          <p:val>
                                            <p:fltVal val="0"/>
                                          </p:val>
                                        </p:tav>
                                        <p:tav tm="100000">
                                          <p:val>
                                            <p:strVal val="#ppt_h"/>
                                          </p:val>
                                        </p:tav>
                                      </p:tavLst>
                                    </p:anim>
                                    <p:anim calcmode="lin" valueType="num">
                                      <p:cBhvr>
                                        <p:cTn id="81" dur="500" fill="hold"/>
                                        <p:tgtEl>
                                          <p:spTgt spid="2">
                                            <p:graphicEl>
                                              <a:dgm id="{0AEC140A-ABF3-456B-8E96-20709A7B482A}"/>
                                            </p:graphicEl>
                                          </p:spTgt>
                                        </p:tgtEl>
                                        <p:attrNameLst>
                                          <p:attrName>style.rotation</p:attrName>
                                        </p:attrNameLst>
                                      </p:cBhvr>
                                      <p:tavLst>
                                        <p:tav tm="0">
                                          <p:val>
                                            <p:fltVal val="90"/>
                                          </p:val>
                                        </p:tav>
                                        <p:tav tm="100000">
                                          <p:val>
                                            <p:fltVal val="0"/>
                                          </p:val>
                                        </p:tav>
                                      </p:tavLst>
                                    </p:anim>
                                    <p:animEffect transition="in" filter="fade">
                                      <p:cBhvr>
                                        <p:cTn id="82" dur="500"/>
                                        <p:tgtEl>
                                          <p:spTgt spid="2">
                                            <p:graphicEl>
                                              <a:dgm id="{0AEC140A-ABF3-456B-8E96-20709A7B482A}"/>
                                            </p:graphicEl>
                                          </p:spTgt>
                                        </p:tgtEl>
                                      </p:cBhvr>
                                    </p:animEffect>
                                  </p:childTnLst>
                                </p:cTn>
                              </p:par>
                            </p:childTnLst>
                          </p:cTn>
                        </p:par>
                        <p:par>
                          <p:cTn id="83" fill="hold">
                            <p:stCondLst>
                              <p:cond delay="500"/>
                            </p:stCondLst>
                            <p:childTnLst>
                              <p:par>
                                <p:cTn id="84" presetID="22" presetClass="entr" presetSubtype="8" fill="hold" grpId="0" nodeType="afterEffect">
                                  <p:stCondLst>
                                    <p:cond delay="0"/>
                                  </p:stCondLst>
                                  <p:childTnLst>
                                    <p:set>
                                      <p:cBhvr>
                                        <p:cTn id="85" dur="1" fill="hold">
                                          <p:stCondLst>
                                            <p:cond delay="0"/>
                                          </p:stCondLst>
                                        </p:cTn>
                                        <p:tgtEl>
                                          <p:spTgt spid="2">
                                            <p:graphicEl>
                                              <a:dgm id="{5846E94D-ACD1-4001-9FCE-E913548DB172}"/>
                                            </p:graphicEl>
                                          </p:spTgt>
                                        </p:tgtEl>
                                        <p:attrNameLst>
                                          <p:attrName>style.visibility</p:attrName>
                                        </p:attrNameLst>
                                      </p:cBhvr>
                                      <p:to>
                                        <p:strVal val="visible"/>
                                      </p:to>
                                    </p:set>
                                    <p:animEffect transition="in" filter="wipe(left)">
                                      <p:cBhvr>
                                        <p:cTn id="86" dur="500"/>
                                        <p:tgtEl>
                                          <p:spTgt spid="2">
                                            <p:graphicEl>
                                              <a:dgm id="{5846E94D-ACD1-4001-9FCE-E913548DB172}"/>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31" presetClass="entr" presetSubtype="0" fill="hold" grpId="0" nodeType="clickEffect">
                                  <p:stCondLst>
                                    <p:cond delay="0"/>
                                  </p:stCondLst>
                                  <p:childTnLst>
                                    <p:set>
                                      <p:cBhvr>
                                        <p:cTn id="90" dur="1" fill="hold">
                                          <p:stCondLst>
                                            <p:cond delay="0"/>
                                          </p:stCondLst>
                                        </p:cTn>
                                        <p:tgtEl>
                                          <p:spTgt spid="2">
                                            <p:graphicEl>
                                              <a:dgm id="{B4D6A3A6-436B-4483-BF6F-EE5B831F0B2C}"/>
                                            </p:graphicEl>
                                          </p:spTgt>
                                        </p:tgtEl>
                                        <p:attrNameLst>
                                          <p:attrName>style.visibility</p:attrName>
                                        </p:attrNameLst>
                                      </p:cBhvr>
                                      <p:to>
                                        <p:strVal val="visible"/>
                                      </p:to>
                                    </p:set>
                                    <p:anim calcmode="lin" valueType="num">
                                      <p:cBhvr>
                                        <p:cTn id="91" dur="500" fill="hold"/>
                                        <p:tgtEl>
                                          <p:spTgt spid="2">
                                            <p:graphicEl>
                                              <a:dgm id="{B4D6A3A6-436B-4483-BF6F-EE5B831F0B2C}"/>
                                            </p:graphicEl>
                                          </p:spTgt>
                                        </p:tgtEl>
                                        <p:attrNameLst>
                                          <p:attrName>ppt_w</p:attrName>
                                        </p:attrNameLst>
                                      </p:cBhvr>
                                      <p:tavLst>
                                        <p:tav tm="0">
                                          <p:val>
                                            <p:fltVal val="0"/>
                                          </p:val>
                                        </p:tav>
                                        <p:tav tm="100000">
                                          <p:val>
                                            <p:strVal val="#ppt_w"/>
                                          </p:val>
                                        </p:tav>
                                      </p:tavLst>
                                    </p:anim>
                                    <p:anim calcmode="lin" valueType="num">
                                      <p:cBhvr>
                                        <p:cTn id="92" dur="500" fill="hold"/>
                                        <p:tgtEl>
                                          <p:spTgt spid="2">
                                            <p:graphicEl>
                                              <a:dgm id="{B4D6A3A6-436B-4483-BF6F-EE5B831F0B2C}"/>
                                            </p:graphicEl>
                                          </p:spTgt>
                                        </p:tgtEl>
                                        <p:attrNameLst>
                                          <p:attrName>ppt_h</p:attrName>
                                        </p:attrNameLst>
                                      </p:cBhvr>
                                      <p:tavLst>
                                        <p:tav tm="0">
                                          <p:val>
                                            <p:fltVal val="0"/>
                                          </p:val>
                                        </p:tav>
                                        <p:tav tm="100000">
                                          <p:val>
                                            <p:strVal val="#ppt_h"/>
                                          </p:val>
                                        </p:tav>
                                      </p:tavLst>
                                    </p:anim>
                                    <p:anim calcmode="lin" valueType="num">
                                      <p:cBhvr>
                                        <p:cTn id="93" dur="500" fill="hold"/>
                                        <p:tgtEl>
                                          <p:spTgt spid="2">
                                            <p:graphicEl>
                                              <a:dgm id="{B4D6A3A6-436B-4483-BF6F-EE5B831F0B2C}"/>
                                            </p:graphicEl>
                                          </p:spTgt>
                                        </p:tgtEl>
                                        <p:attrNameLst>
                                          <p:attrName>style.rotation</p:attrName>
                                        </p:attrNameLst>
                                      </p:cBhvr>
                                      <p:tavLst>
                                        <p:tav tm="0">
                                          <p:val>
                                            <p:fltVal val="90"/>
                                          </p:val>
                                        </p:tav>
                                        <p:tav tm="100000">
                                          <p:val>
                                            <p:fltVal val="0"/>
                                          </p:val>
                                        </p:tav>
                                      </p:tavLst>
                                    </p:anim>
                                    <p:animEffect transition="in" filter="fade">
                                      <p:cBhvr>
                                        <p:cTn id="94" dur="500"/>
                                        <p:tgtEl>
                                          <p:spTgt spid="2">
                                            <p:graphicEl>
                                              <a:dgm id="{B4D6A3A6-436B-4483-BF6F-EE5B831F0B2C}"/>
                                            </p:graphicEl>
                                          </p:spTgt>
                                        </p:tgtEl>
                                      </p:cBhvr>
                                    </p:animEffect>
                                  </p:childTnLst>
                                </p:cTn>
                              </p:par>
                            </p:childTnLst>
                          </p:cTn>
                        </p:par>
                        <p:par>
                          <p:cTn id="95" fill="hold">
                            <p:stCondLst>
                              <p:cond delay="500"/>
                            </p:stCondLst>
                            <p:childTnLst>
                              <p:par>
                                <p:cTn id="96" presetID="22" presetClass="entr" presetSubtype="8" fill="hold" grpId="0" nodeType="afterEffect">
                                  <p:stCondLst>
                                    <p:cond delay="0"/>
                                  </p:stCondLst>
                                  <p:childTnLst>
                                    <p:set>
                                      <p:cBhvr>
                                        <p:cTn id="97" dur="1" fill="hold">
                                          <p:stCondLst>
                                            <p:cond delay="0"/>
                                          </p:stCondLst>
                                        </p:cTn>
                                        <p:tgtEl>
                                          <p:spTgt spid="2">
                                            <p:graphicEl>
                                              <a:dgm id="{83E84E72-0B67-495C-82FA-B2B7C7591DA8}"/>
                                            </p:graphicEl>
                                          </p:spTgt>
                                        </p:tgtEl>
                                        <p:attrNameLst>
                                          <p:attrName>style.visibility</p:attrName>
                                        </p:attrNameLst>
                                      </p:cBhvr>
                                      <p:to>
                                        <p:strVal val="visible"/>
                                      </p:to>
                                    </p:set>
                                    <p:animEffect transition="in" filter="wipe(left)">
                                      <p:cBhvr>
                                        <p:cTn id="98" dur="500"/>
                                        <p:tgtEl>
                                          <p:spTgt spid="2">
                                            <p:graphicEl>
                                              <a:dgm id="{83E84E72-0B67-495C-82FA-B2B7C7591DA8}"/>
                                            </p:graphicEl>
                                          </p:spTgt>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8" fill="hold" grpId="0" nodeType="clickEffect">
                                  <p:stCondLst>
                                    <p:cond delay="0"/>
                                  </p:stCondLst>
                                  <p:childTnLst>
                                    <p:set>
                                      <p:cBhvr>
                                        <p:cTn id="102" dur="1" fill="hold">
                                          <p:stCondLst>
                                            <p:cond delay="0"/>
                                          </p:stCondLst>
                                        </p:cTn>
                                        <p:tgtEl>
                                          <p:spTgt spid="8"/>
                                        </p:tgtEl>
                                        <p:attrNameLst>
                                          <p:attrName>style.visibility</p:attrName>
                                        </p:attrNameLst>
                                      </p:cBhvr>
                                      <p:to>
                                        <p:strVal val="visible"/>
                                      </p:to>
                                    </p:set>
                                    <p:animEffect transition="in" filter="wipe(left)">
                                      <p:cBhvr>
                                        <p:cTn id="10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8" grpId="0"/>
      <p:bldP spid="7" grpId="0"/>
    </p:bldLst>
  </p:timing>
</p:sld>
</file>

<file path=ppt/theme/theme1.xml><?xml version="1.0" encoding="utf-8"?>
<a:theme xmlns:a="http://schemas.openxmlformats.org/drawingml/2006/main" name="Tema de Office">
  <a:themeElements>
    <a:clrScheme name="Personalizado 8">
      <a:dk1>
        <a:sysClr val="windowText" lastClr="000000"/>
      </a:dk1>
      <a:lt1>
        <a:sysClr val="window" lastClr="FFFFFF"/>
      </a:lt1>
      <a:dk2>
        <a:srgbClr val="4E507A"/>
      </a:dk2>
      <a:lt2>
        <a:srgbClr val="F4B2E7"/>
      </a:lt2>
      <a:accent1>
        <a:srgbClr val="000099"/>
      </a:accent1>
      <a:accent2>
        <a:srgbClr val="CC9900"/>
      </a:accent2>
      <a:accent3>
        <a:srgbClr val="580080"/>
      </a:accent3>
      <a:accent4>
        <a:srgbClr val="FFFF01"/>
      </a:accent4>
      <a:accent5>
        <a:srgbClr val="993300"/>
      </a:accent5>
      <a:accent6>
        <a:srgbClr val="177329"/>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783</TotalTime>
  <Words>1364</Words>
  <Application>Microsoft Office PowerPoint</Application>
  <PresentationFormat>Panorámica</PresentationFormat>
  <Paragraphs>92</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Aptos</vt:lpstr>
      <vt:lpstr>Comic Sans MS</vt:lpstr>
      <vt:lpstr>Constantia</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 Fustero Carreras</cp:lastModifiedBy>
  <cp:revision>116</cp:revision>
  <dcterms:created xsi:type="dcterms:W3CDTF">2024-04-28T07:52:59Z</dcterms:created>
  <dcterms:modified xsi:type="dcterms:W3CDTF">2024-05-09T05:57:47Z</dcterms:modified>
</cp:coreProperties>
</file>