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3"/>
  </p:notesMasterIdLst>
  <p:sldIdLst>
    <p:sldId id="430" r:id="rId6"/>
    <p:sldId id="389" r:id="rId7"/>
    <p:sldId id="437" r:id="rId8"/>
    <p:sldId id="283" r:id="rId9"/>
    <p:sldId id="257" r:id="rId10"/>
    <p:sldId id="258" r:id="rId11"/>
    <p:sldId id="281" r:id="rId12"/>
    <p:sldId id="260" r:id="rId13"/>
    <p:sldId id="282" r:id="rId14"/>
    <p:sldId id="262" r:id="rId15"/>
    <p:sldId id="280" r:id="rId16"/>
    <p:sldId id="279" r:id="rId17"/>
    <p:sldId id="445" r:id="rId18"/>
    <p:sldId id="443" r:id="rId19"/>
    <p:sldId id="444" r:id="rId20"/>
    <p:sldId id="442" r:id="rId21"/>
    <p:sldId id="436" r:id="rId22"/>
  </p:sldIdLst>
  <p:sldSz cx="12192000" cy="6858000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Bodoni MT Poster Compressed" panose="02070706080601050204" pitchFamily="18" charset="0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onstantia" panose="02030602050306030303" pitchFamily="18" charset="0"/>
      <p:regular r:id="rId34"/>
      <p:bold r:id="rId35"/>
      <p:italic r:id="rId36"/>
      <p:boldItalic r:id="rId37"/>
    </p:embeddedFont>
    <p:embeddedFont>
      <p:font typeface="Gill Sans MT Ext Condensed Bold" panose="020B0902020104020203" pitchFamily="34" charset="0"/>
      <p:regular r:id="rId38"/>
    </p:embeddedFont>
    <p:embeddedFont>
      <p:font typeface="Impact" panose="020B0806030902050204" pitchFamily="34" charset="0"/>
      <p:regular r:id="rId39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719"/>
    <a:srgbClr val="9BE5FF"/>
    <a:srgbClr val="69D8FF"/>
    <a:srgbClr val="9B4148"/>
    <a:srgbClr val="1F3060"/>
    <a:srgbClr val="FDCFC7"/>
    <a:srgbClr val="4B354B"/>
    <a:srgbClr val="FCBAAF"/>
    <a:srgbClr val="663300"/>
    <a:srgbClr val="584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C5ED0-236A-429A-BCF6-806777C30616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F6812DC-4C48-4907-81FD-CEDD2ADDA400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Zemaljsko </a:t>
          </a:r>
          <a:r>
            <a:rPr lang="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Svetilište, slika i sena onog pravog (Jev. </a:t>
          </a:r>
          <a:r>
            <a:rPr lang="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8,5).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ED2440-706F-42FA-A772-82821DE2891D}" type="parTrans" cxnId="{CCE2C8CE-5ADE-442A-ADB2-19A367707AA0}">
      <dgm:prSet/>
      <dgm:spPr/>
      <dgm:t>
        <a:bodyPr/>
        <a:lstStyle/>
        <a:p>
          <a:endParaRPr lang="es-ES"/>
        </a:p>
      </dgm:t>
    </dgm:pt>
    <dgm:pt modelId="{FE22CB5E-5D82-40BD-B020-532D98300CDC}" type="sibTrans" cxnId="{CCE2C8CE-5ADE-442A-ADB2-19A367707AA0}">
      <dgm:prSet/>
      <dgm:spPr/>
      <dgm:t>
        <a:bodyPr/>
        <a:lstStyle/>
        <a:p>
          <a:endParaRPr lang="es-ES"/>
        </a:p>
      </dgm:t>
    </dgm:pt>
    <dgm:pt modelId="{3B3FFA7B-F9F6-4328-85D1-BBDC6CD99F9E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Nebesko </a:t>
          </a:r>
          <a:r>
            <a:rPr lang="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Svetište, koje je podigao sam Bog (Jev. </a:t>
          </a:r>
          <a:r>
            <a:rPr lang="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8,2).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83746D-6068-4923-A78E-C66E89E87A70}" type="parTrans" cxnId="{C25DF12C-8B31-44EF-A6B4-F674E9A0D910}">
      <dgm:prSet/>
      <dgm:spPr/>
      <dgm:t>
        <a:bodyPr/>
        <a:lstStyle/>
        <a:p>
          <a:endParaRPr lang="es-ES"/>
        </a:p>
      </dgm:t>
    </dgm:pt>
    <dgm:pt modelId="{1C918940-2C51-4CCC-83E9-6BD247FB0374}" type="sibTrans" cxnId="{C25DF12C-8B31-44EF-A6B4-F674E9A0D910}">
      <dgm:prSet/>
      <dgm:spPr/>
      <dgm:t>
        <a:bodyPr/>
        <a:lstStyle/>
        <a:p>
          <a:endParaRPr lang="es-ES"/>
        </a:p>
      </dgm:t>
    </dgm:pt>
    <dgm:pt modelId="{C403C3FB-D028-4C6E-9F2D-F9A2068340AC}" type="pres">
      <dgm:prSet presAssocID="{353C5ED0-236A-429A-BCF6-806777C30616}" presName="linear" presStyleCnt="0">
        <dgm:presLayoutVars>
          <dgm:animLvl val="lvl"/>
          <dgm:resizeHandles val="exact"/>
        </dgm:presLayoutVars>
      </dgm:prSet>
      <dgm:spPr/>
    </dgm:pt>
    <dgm:pt modelId="{5D546EB3-B354-47C2-BBCB-7F1C3EDCC229}" type="pres">
      <dgm:prSet presAssocID="{6F6812DC-4C48-4907-81FD-CEDD2ADDA400}" presName="parentText" presStyleLbl="node1" presStyleIdx="0" presStyleCnt="2" custLinFactNeighborY="-17968">
        <dgm:presLayoutVars>
          <dgm:chMax val="0"/>
          <dgm:bulletEnabled val="1"/>
        </dgm:presLayoutVars>
      </dgm:prSet>
      <dgm:spPr/>
    </dgm:pt>
    <dgm:pt modelId="{BCACF952-4193-41D2-BF5B-2C36CF25F651}" type="pres">
      <dgm:prSet presAssocID="{FE22CB5E-5D82-40BD-B020-532D98300CDC}" presName="spacer" presStyleCnt="0"/>
      <dgm:spPr/>
    </dgm:pt>
    <dgm:pt modelId="{BC9B8A08-D80E-4C52-855C-808EEA3965EC}" type="pres">
      <dgm:prSet presAssocID="{3B3FFA7B-F9F6-4328-85D1-BBDC6CD99F9E}" presName="parentText" presStyleLbl="node1" presStyleIdx="1" presStyleCnt="2" custLinFactNeighborY="71872">
        <dgm:presLayoutVars>
          <dgm:chMax val="0"/>
          <dgm:bulletEnabled val="1"/>
        </dgm:presLayoutVars>
      </dgm:prSet>
      <dgm:spPr/>
    </dgm:pt>
  </dgm:ptLst>
  <dgm:cxnLst>
    <dgm:cxn modelId="{F8EFA708-C6BF-4F74-AC51-2DF77CF20240}" type="presOf" srcId="{3B3FFA7B-F9F6-4328-85D1-BBDC6CD99F9E}" destId="{BC9B8A08-D80E-4C52-855C-808EEA3965EC}" srcOrd="0" destOrd="0" presId="urn:microsoft.com/office/officeart/2005/8/layout/vList2"/>
    <dgm:cxn modelId="{3DA2AE21-0498-459F-9F76-CEEAE317D4AA}" type="presOf" srcId="{353C5ED0-236A-429A-BCF6-806777C30616}" destId="{C403C3FB-D028-4C6E-9F2D-F9A2068340AC}" srcOrd="0" destOrd="0" presId="urn:microsoft.com/office/officeart/2005/8/layout/vList2"/>
    <dgm:cxn modelId="{C25DF12C-8B31-44EF-A6B4-F674E9A0D910}" srcId="{353C5ED0-236A-429A-BCF6-806777C30616}" destId="{3B3FFA7B-F9F6-4328-85D1-BBDC6CD99F9E}" srcOrd="1" destOrd="0" parTransId="{0F83746D-6068-4923-A78E-C66E89E87A70}" sibTransId="{1C918940-2C51-4CCC-83E9-6BD247FB0374}"/>
    <dgm:cxn modelId="{A84A23A0-3F5D-480C-8EC7-3BCD77D3569D}" type="presOf" srcId="{6F6812DC-4C48-4907-81FD-CEDD2ADDA400}" destId="{5D546EB3-B354-47C2-BBCB-7F1C3EDCC229}" srcOrd="0" destOrd="0" presId="urn:microsoft.com/office/officeart/2005/8/layout/vList2"/>
    <dgm:cxn modelId="{CCE2C8CE-5ADE-442A-ADB2-19A367707AA0}" srcId="{353C5ED0-236A-429A-BCF6-806777C30616}" destId="{6F6812DC-4C48-4907-81FD-CEDD2ADDA400}" srcOrd="0" destOrd="0" parTransId="{C9ED2440-706F-42FA-A772-82821DE2891D}" sibTransId="{FE22CB5E-5D82-40BD-B020-532D98300CDC}"/>
    <dgm:cxn modelId="{05BD2CC0-5C2F-4C52-A326-C3630E26CED2}" type="presParOf" srcId="{C403C3FB-D028-4C6E-9F2D-F9A2068340AC}" destId="{5D546EB3-B354-47C2-BBCB-7F1C3EDCC229}" srcOrd="0" destOrd="0" presId="urn:microsoft.com/office/officeart/2005/8/layout/vList2"/>
    <dgm:cxn modelId="{67A917FA-4DC7-426A-AF79-9F52D026955B}" type="presParOf" srcId="{C403C3FB-D028-4C6E-9F2D-F9A2068340AC}" destId="{BCACF952-4193-41D2-BF5B-2C36CF25F651}" srcOrd="1" destOrd="0" presId="urn:microsoft.com/office/officeart/2005/8/layout/vList2"/>
    <dgm:cxn modelId="{40A73EC8-A98F-4E3E-8892-A2BB71E83122}" type="presParOf" srcId="{C403C3FB-D028-4C6E-9F2D-F9A2068340AC}" destId="{BC9B8A08-D80E-4C52-855C-808EEA3965EC}" srcOrd="2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73A4A8-80DE-47D4-BD22-15C0EE593BE7}" type="doc">
      <dgm:prSet loTypeId="urn:microsoft.com/office/officeart/2005/8/layout/pList2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E52D11A-1685-4EB2-918D-04BD2F42D2C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spc="-150" dirty="0">
              <a:effectLst/>
            </a:rPr>
            <a:t>Svako je morao da muči svoju dušu </a:t>
          </a:r>
          <a:br>
            <a:rPr lang="es-ES" sz="2200" b="1" spc="-150" dirty="0">
              <a:effectLst/>
            </a:rPr>
          </a:br>
          <a:r>
            <a:rPr lang="hr" sz="2200" b="1" spc="-150" dirty="0">
              <a:effectLst/>
            </a:rPr>
            <a:t>(Lev</a:t>
          </a:r>
          <a:r>
            <a:rPr lang="en-US" sz="2200" b="1" spc="-150" dirty="0">
              <a:effectLst/>
            </a:rPr>
            <a:t>.</a:t>
          </a:r>
          <a:r>
            <a:rPr lang="hr" sz="2200" b="1" spc="-150" dirty="0">
              <a:effectLst/>
            </a:rPr>
            <a:t> </a:t>
          </a:r>
          <a:r>
            <a:rPr lang="hr" sz="2200" b="1" spc="-150">
              <a:effectLst/>
            </a:rPr>
            <a:t>23,27)</a:t>
          </a:r>
          <a:endParaRPr lang="es-ES" sz="2200" spc="-150" dirty="0">
            <a:effectLst/>
          </a:endParaRPr>
        </a:p>
      </dgm:t>
    </dgm:pt>
    <dgm:pt modelId="{4EEED57A-A11B-4B9C-94FF-C4ACBE3325F9}" type="parTrans" cxnId="{0BEA61C0-43B4-4B4F-A8D3-CEE7D86808BD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D8FAACCC-6AAE-4994-98B1-5793DB68E279}" type="sibTrans" cxnId="{0BEA61C0-43B4-4B4F-A8D3-CEE7D86808BD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EBF8D8FD-354D-428C-A1E9-2ACAFB07EC0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spc="-150" dirty="0">
              <a:effectLst/>
            </a:rPr>
            <a:t>Nisu se </a:t>
          </a:r>
          <a:r>
            <a:rPr lang="en-US" sz="2200" b="1" spc="-150" dirty="0" err="1">
              <a:effectLst/>
            </a:rPr>
            <a:t>obavljale</a:t>
          </a:r>
          <a:r>
            <a:rPr lang="hr" sz="2200" b="1" spc="-150" dirty="0">
              <a:effectLst/>
            </a:rPr>
            <a:t> nikakve svetovne aktivnosti </a:t>
          </a:r>
          <a:br>
            <a:rPr lang="es-ES" sz="2200" b="1" spc="-150" dirty="0">
              <a:effectLst/>
            </a:rPr>
          </a:br>
          <a:r>
            <a:rPr lang="hr" sz="2200" b="1" spc="-150" dirty="0">
              <a:effectLst/>
            </a:rPr>
            <a:t>(</a:t>
          </a:r>
          <a:r>
            <a:rPr lang="hr" sz="2200" b="1" spc="-150">
              <a:effectLst/>
            </a:rPr>
            <a:t>Lev 23,28</a:t>
          </a:r>
          <a:r>
            <a:rPr lang="hr" sz="2200" b="1" spc="-150" dirty="0">
              <a:effectLst/>
            </a:rPr>
            <a:t>)</a:t>
          </a:r>
          <a:endParaRPr lang="es-ES" sz="2200" spc="-150" dirty="0">
            <a:effectLst/>
          </a:endParaRPr>
        </a:p>
      </dgm:t>
    </dgm:pt>
    <dgm:pt modelId="{17A4FA6B-A072-404F-8ACA-241A4A5FCADB}" type="parTrans" cxnId="{1C100D60-6412-4C96-B61B-AC174D177289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52DA2DD2-7229-4667-A7F7-CAA024D17108}" type="sibTrans" cxnId="{1C100D60-6412-4C96-B61B-AC174D177289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300D3747-A306-40A6-B918-E851529C1EB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200" b="1" spc="-150" dirty="0" err="1">
              <a:effectLst/>
            </a:rPr>
            <a:t>Prvosve</a:t>
          </a:r>
          <a:r>
            <a:rPr lang="sr-Latn-RS" sz="2200" b="1" spc="-150" dirty="0">
              <a:effectLst/>
            </a:rPr>
            <a:t>š-</a:t>
          </a:r>
          <a:r>
            <a:rPr lang="en-US" sz="2200" b="1" spc="-150" err="1">
              <a:effectLst/>
            </a:rPr>
            <a:t>tenik</a:t>
          </a:r>
          <a:r>
            <a:rPr lang="en-US" sz="2200" b="1" spc="-150">
              <a:effectLst/>
            </a:rPr>
            <a:t> </a:t>
          </a:r>
          <a:r>
            <a:rPr lang="hr" sz="2200" b="1" spc="-150">
              <a:effectLst/>
            </a:rPr>
            <a:t>je  </a:t>
          </a:r>
          <a:r>
            <a:rPr lang="hr" sz="2200" b="1" spc="-150" dirty="0">
              <a:effectLst/>
            </a:rPr>
            <a:t>ušao u </a:t>
          </a:r>
          <a:r>
            <a:rPr lang="hr" sz="2200" b="1" spc="-150">
              <a:effectLst/>
            </a:rPr>
            <a:t>prisutnost Božju </a:t>
          </a:r>
          <a:br>
            <a:rPr lang="es-ES" sz="2200" b="1" spc="-150" dirty="0">
              <a:effectLst/>
            </a:rPr>
          </a:br>
          <a:r>
            <a:rPr lang="hr" sz="2200" b="1" spc="-150">
              <a:effectLst/>
            </a:rPr>
            <a:t>(Lev. 16,12.13</a:t>
          </a:r>
          <a:r>
            <a:rPr lang="hr" sz="2200" b="1" spc="-150" dirty="0">
              <a:effectLst/>
            </a:rPr>
            <a:t>)</a:t>
          </a:r>
          <a:endParaRPr lang="es-ES" sz="2200" spc="-150" dirty="0">
            <a:effectLst/>
          </a:endParaRPr>
        </a:p>
      </dgm:t>
    </dgm:pt>
    <dgm:pt modelId="{0D022477-8EEC-4F0F-A294-0E4EFDCBF20B}" type="parTrans" cxnId="{956E7CB9-A24A-486F-9031-ED8088D0D0FA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8B8C85C5-DBF0-428C-8FEC-04A3C991DDE6}" type="sibTrans" cxnId="{956E7CB9-A24A-486F-9031-ED8088D0D0FA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3D222062-A1F3-46C0-8DAE-91165E49520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spc="-150">
              <a:effectLst/>
            </a:rPr>
            <a:t>Kovčeg, za- stor i pozla- </a:t>
          </a:r>
          <a:r>
            <a:rPr lang="sr-Latn-RS" sz="2200" b="1" spc="-150">
              <a:effectLst/>
            </a:rPr>
            <a:t>će</a:t>
          </a:r>
          <a:r>
            <a:rPr lang="hr" sz="2200" b="1" spc="-150" dirty="0">
              <a:effectLst/>
            </a:rPr>
            <a:t>ni </a:t>
          </a:r>
          <a:r>
            <a:rPr lang="en-US" sz="2200" b="1" spc="-150" dirty="0" err="1">
              <a:effectLst/>
            </a:rPr>
            <a:t>oltar</a:t>
          </a:r>
          <a:r>
            <a:rPr lang="hr" sz="2200" b="1" spc="-150" dirty="0">
              <a:effectLst/>
            </a:rPr>
            <a:t> očišćeni su krvlju jarca (</a:t>
          </a:r>
          <a:r>
            <a:rPr lang="hr" sz="2200" b="1" spc="-150">
              <a:effectLst/>
            </a:rPr>
            <a:t>Lev 16,15-19. </a:t>
          </a:r>
          <a:r>
            <a:rPr lang="hr" sz="2200" b="1" spc="-150" dirty="0">
              <a:effectLst/>
            </a:rPr>
            <a:t>33)</a:t>
          </a:r>
          <a:endParaRPr lang="es-ES" sz="2200" spc="-150" dirty="0">
            <a:effectLst/>
          </a:endParaRPr>
        </a:p>
      </dgm:t>
    </dgm:pt>
    <dgm:pt modelId="{CD23E5AC-71FA-4444-8823-7F3246BAEBF7}" type="parTrans" cxnId="{8EC0920F-B8DC-401B-9D08-B37ED6CE6732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E1384864-CA3B-4CEC-A7F4-5A90A8E6040D}" type="sibTrans" cxnId="{8EC0920F-B8DC-401B-9D08-B37ED6CE6732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C81796F1-3A9F-4621-8A8E-2C08F22C255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spc="-150" dirty="0">
              <a:effectLst/>
            </a:rPr>
            <a:t>Još jedan živi jarac odneo </a:t>
          </a:r>
          <a:r>
            <a:rPr lang="hr" sz="2200" b="1" spc="-150">
              <a:effectLst/>
            </a:rPr>
            <a:t>je bezakonja </a:t>
          </a:r>
          <a:r>
            <a:rPr lang="hr" sz="2200" b="1" spc="-150" dirty="0">
              <a:effectLst/>
            </a:rPr>
            <a:t>u pustu zemlju (Lev</a:t>
          </a:r>
          <a:r>
            <a:rPr lang="hr" sz="2200" b="1" spc="-150">
              <a:effectLst/>
            </a:rPr>
            <a:t>. 16,20-22</a:t>
          </a:r>
          <a:r>
            <a:rPr lang="hr" sz="2200" b="1" spc="-150" dirty="0">
              <a:effectLst/>
            </a:rPr>
            <a:t>)</a:t>
          </a:r>
          <a:endParaRPr lang="es-ES" sz="2200" spc="-150" dirty="0">
            <a:effectLst/>
          </a:endParaRPr>
        </a:p>
      </dgm:t>
    </dgm:pt>
    <dgm:pt modelId="{5A0060C9-F763-459F-AEFE-78FB4C7EFFA9}" type="parTrans" cxnId="{6FC5B2A2-F433-41C5-8F72-038E8DB885C8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7404CB6C-BDE3-4F8D-AD8C-4E3F1263D203}" type="sibTrans" cxnId="{6FC5B2A2-F433-41C5-8F72-038E8DB885C8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3C95B7BA-A41F-4FA5-8A9E-1F566FF561B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spc="-150">
              <a:effectLst/>
            </a:rPr>
            <a:t>Tako </a:t>
          </a:r>
          <a:r>
            <a:rPr lang="hr" sz="2200" b="1" spc="-150" dirty="0">
              <a:effectLst/>
            </a:rPr>
            <a:t>su bili očišćeni od greha </a:t>
          </a:r>
          <a:br>
            <a:rPr lang="es-ES" sz="2200" b="1" spc="-150" dirty="0">
              <a:effectLst/>
            </a:rPr>
          </a:br>
          <a:r>
            <a:rPr lang="hr" sz="2200" b="1" spc="-150" dirty="0">
              <a:effectLst/>
            </a:rPr>
            <a:t>(Lev 16,30)</a:t>
          </a:r>
          <a:endParaRPr lang="es-ES" sz="2200" spc="-150" dirty="0">
            <a:effectLst/>
          </a:endParaRPr>
        </a:p>
      </dgm:t>
    </dgm:pt>
    <dgm:pt modelId="{21DF152C-9BE3-4CA1-8C45-CEF11CB67FBC}" type="parTrans" cxnId="{8FC43519-F7CA-458D-98FA-35EFBC1EBF56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95ADD9E6-DE4E-4D61-98A6-1EDB057D6D86}" type="sibTrans" cxnId="{8FC43519-F7CA-458D-98FA-35EFBC1EBF56}">
      <dgm:prSet/>
      <dgm:spPr/>
      <dgm:t>
        <a:bodyPr/>
        <a:lstStyle/>
        <a:p>
          <a:endParaRPr lang="es-ES" sz="2200" spc="-150">
            <a:effectLst/>
          </a:endParaRPr>
        </a:p>
      </dgm:t>
    </dgm:pt>
    <dgm:pt modelId="{3635F504-4A00-4379-863B-9DEE552E282E}" type="pres">
      <dgm:prSet presAssocID="{ED73A4A8-80DE-47D4-BD22-15C0EE593BE7}" presName="Name0" presStyleCnt="0">
        <dgm:presLayoutVars>
          <dgm:dir/>
          <dgm:resizeHandles val="exact"/>
        </dgm:presLayoutVars>
      </dgm:prSet>
      <dgm:spPr/>
    </dgm:pt>
    <dgm:pt modelId="{3F45BE12-C197-4019-AE0A-7754967CBC03}" type="pres">
      <dgm:prSet presAssocID="{ED73A4A8-80DE-47D4-BD22-15C0EE593BE7}" presName="bkgdShp" presStyleLbl="alignAccFollowNode1" presStyleIdx="0" presStyleCnt="1" custScaleY="76385" custLinFactNeighborY="-10489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120D53A-AE60-4867-A079-8ACBE8F66AEF}" type="pres">
      <dgm:prSet presAssocID="{ED73A4A8-80DE-47D4-BD22-15C0EE593BE7}" presName="linComp" presStyleCnt="0"/>
      <dgm:spPr/>
    </dgm:pt>
    <dgm:pt modelId="{B6308C1D-BB7B-4D8B-98C2-1B0870B094D1}" type="pres">
      <dgm:prSet presAssocID="{2E52D11A-1685-4EB2-918D-04BD2F42D2CC}" presName="compNode" presStyleCnt="0"/>
      <dgm:spPr/>
    </dgm:pt>
    <dgm:pt modelId="{06826E3A-3A3B-4A1F-8A07-776BADCE63BC}" type="pres">
      <dgm:prSet presAssocID="{2E52D11A-1685-4EB2-918D-04BD2F42D2CC}" presName="node" presStyleLbl="node1" presStyleIdx="0" presStyleCnt="6" custScaleY="117302" custLinFactNeighborY="-4040">
        <dgm:presLayoutVars>
          <dgm:bulletEnabled val="1"/>
        </dgm:presLayoutVars>
      </dgm:prSet>
      <dgm:spPr/>
    </dgm:pt>
    <dgm:pt modelId="{5CB89D6D-89F4-4991-813F-F5921520CA63}" type="pres">
      <dgm:prSet presAssocID="{2E52D11A-1685-4EB2-918D-04BD2F42D2CC}" presName="invisiNode" presStyleLbl="node1" presStyleIdx="0" presStyleCnt="6"/>
      <dgm:spPr/>
    </dgm:pt>
    <dgm:pt modelId="{42E84848-CCE9-4474-ACD5-FFB5BA934E5A}" type="pres">
      <dgm:prSet presAssocID="{2E52D11A-1685-4EB2-918D-04BD2F42D2CC}" presName="imagNode" presStyleLbl="fgImgPlace1" presStyleIdx="0" presStyleCnt="6" custLinFactNeighborY="-7608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</dgm:pt>
    <dgm:pt modelId="{DCB5E7E2-7577-43C1-9CF4-40D7BD3C26DC}" type="pres">
      <dgm:prSet presAssocID="{D8FAACCC-6AAE-4994-98B1-5793DB68E279}" presName="sibTrans" presStyleLbl="sibTrans2D1" presStyleIdx="0" presStyleCnt="0"/>
      <dgm:spPr/>
    </dgm:pt>
    <dgm:pt modelId="{02044D2F-FB88-44DF-8E71-E6DAC822A03D}" type="pres">
      <dgm:prSet presAssocID="{EBF8D8FD-354D-428C-A1E9-2ACAFB07EC0B}" presName="compNode" presStyleCnt="0"/>
      <dgm:spPr/>
    </dgm:pt>
    <dgm:pt modelId="{B6C46786-0DED-4A03-90B8-9BB8254D8AF3}" type="pres">
      <dgm:prSet presAssocID="{EBF8D8FD-354D-428C-A1E9-2ACAFB07EC0B}" presName="node" presStyleLbl="node1" presStyleIdx="1" presStyleCnt="6" custScaleY="117302" custLinFactNeighborY="-4040">
        <dgm:presLayoutVars>
          <dgm:bulletEnabled val="1"/>
        </dgm:presLayoutVars>
      </dgm:prSet>
      <dgm:spPr/>
    </dgm:pt>
    <dgm:pt modelId="{58A15D75-5EC6-4CF1-91A0-22F8686134FC}" type="pres">
      <dgm:prSet presAssocID="{EBF8D8FD-354D-428C-A1E9-2ACAFB07EC0B}" presName="invisiNode" presStyleLbl="node1" presStyleIdx="1" presStyleCnt="6"/>
      <dgm:spPr/>
    </dgm:pt>
    <dgm:pt modelId="{6C4A3024-734C-4AE8-8131-06FF437EDCB0}" type="pres">
      <dgm:prSet presAssocID="{EBF8D8FD-354D-428C-A1E9-2ACAFB07EC0B}" presName="imagNode" presStyleLbl="fgImgPlace1" presStyleIdx="1" presStyleCnt="6" custLinFactNeighborY="-7608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</dgm:pt>
    <dgm:pt modelId="{92092F5E-29B2-4341-8F26-FB9DEAD30D52}" type="pres">
      <dgm:prSet presAssocID="{52DA2DD2-7229-4667-A7F7-CAA024D17108}" presName="sibTrans" presStyleLbl="sibTrans2D1" presStyleIdx="0" presStyleCnt="0"/>
      <dgm:spPr/>
    </dgm:pt>
    <dgm:pt modelId="{DA19C136-AE93-4095-8810-98A3BD216129}" type="pres">
      <dgm:prSet presAssocID="{300D3747-A306-40A6-B918-E851529C1EB1}" presName="compNode" presStyleCnt="0"/>
      <dgm:spPr/>
    </dgm:pt>
    <dgm:pt modelId="{68115A78-C9F2-4D75-ADC2-1D3E0364DF65}" type="pres">
      <dgm:prSet presAssocID="{300D3747-A306-40A6-B918-E851529C1EB1}" presName="node" presStyleLbl="node1" presStyleIdx="2" presStyleCnt="6" custScaleX="107100" custScaleY="119539" custLinFactNeighborY="-4040">
        <dgm:presLayoutVars>
          <dgm:bulletEnabled val="1"/>
        </dgm:presLayoutVars>
      </dgm:prSet>
      <dgm:spPr/>
    </dgm:pt>
    <dgm:pt modelId="{F2DD7F51-6611-4897-97EA-CBAA40C8C3D4}" type="pres">
      <dgm:prSet presAssocID="{300D3747-A306-40A6-B918-E851529C1EB1}" presName="invisiNode" presStyleLbl="node1" presStyleIdx="2" presStyleCnt="6"/>
      <dgm:spPr/>
    </dgm:pt>
    <dgm:pt modelId="{5769E4E2-51E5-4B01-958F-58D2CAFC767E}" type="pres">
      <dgm:prSet presAssocID="{300D3747-A306-40A6-B918-E851529C1EB1}" presName="imagNode" presStyleLbl="fgImgPlace1" presStyleIdx="2" presStyleCnt="6" custLinFactNeighborY="-7608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</dgm:pt>
    <dgm:pt modelId="{490A9C5E-32A4-44BF-B10E-52A8C7FF3B50}" type="pres">
      <dgm:prSet presAssocID="{8B8C85C5-DBF0-428C-8FEC-04A3C991DDE6}" presName="sibTrans" presStyleLbl="sibTrans2D1" presStyleIdx="0" presStyleCnt="0"/>
      <dgm:spPr/>
    </dgm:pt>
    <dgm:pt modelId="{FD909E9D-7918-48CF-AA58-277013ECB939}" type="pres">
      <dgm:prSet presAssocID="{3D222062-A1F3-46C0-8DAE-91165E49520A}" presName="compNode" presStyleCnt="0"/>
      <dgm:spPr/>
    </dgm:pt>
    <dgm:pt modelId="{D4451642-D99D-4B7E-ABEF-1F80C9A4AECA}" type="pres">
      <dgm:prSet presAssocID="{3D222062-A1F3-46C0-8DAE-91165E49520A}" presName="node" presStyleLbl="node1" presStyleIdx="3" presStyleCnt="6" custScaleX="124131" custScaleY="117302" custLinFactNeighborY="-4040">
        <dgm:presLayoutVars>
          <dgm:bulletEnabled val="1"/>
        </dgm:presLayoutVars>
      </dgm:prSet>
      <dgm:spPr/>
    </dgm:pt>
    <dgm:pt modelId="{7B223719-B5CA-4F3B-9CC0-9AE9030D5DFB}" type="pres">
      <dgm:prSet presAssocID="{3D222062-A1F3-46C0-8DAE-91165E49520A}" presName="invisiNode" presStyleLbl="node1" presStyleIdx="3" presStyleCnt="6"/>
      <dgm:spPr/>
    </dgm:pt>
    <dgm:pt modelId="{2A43EED7-E056-48E8-B834-1A9C165FFA8D}" type="pres">
      <dgm:prSet presAssocID="{3D222062-A1F3-46C0-8DAE-91165E49520A}" presName="imagNode" presStyleLbl="fgImgPlace1" presStyleIdx="3" presStyleCnt="6" custLinFactNeighborY="-7608"/>
      <dgm:spPr>
        <a:blipFill rotWithShape="1">
          <a:blip xmlns:r="http://schemas.openxmlformats.org/officeDocument/2006/relationships"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</dgm:pt>
    <dgm:pt modelId="{FCF8CDEA-4D6D-4DA5-9425-302B606C67B2}" type="pres">
      <dgm:prSet presAssocID="{E1384864-CA3B-4CEC-A7F4-5A90A8E6040D}" presName="sibTrans" presStyleLbl="sibTrans2D1" presStyleIdx="0" presStyleCnt="0"/>
      <dgm:spPr/>
    </dgm:pt>
    <dgm:pt modelId="{36B5B9D9-BCD5-4E12-86B8-F32693CE0373}" type="pres">
      <dgm:prSet presAssocID="{C81796F1-3A9F-4621-8A8E-2C08F22C2558}" presName="compNode" presStyleCnt="0"/>
      <dgm:spPr/>
    </dgm:pt>
    <dgm:pt modelId="{DBE71FEA-2856-4871-BD97-561264C81236}" type="pres">
      <dgm:prSet presAssocID="{C81796F1-3A9F-4621-8A8E-2C08F22C2558}" presName="node" presStyleLbl="node1" presStyleIdx="4" presStyleCnt="6" custScaleX="120105" custScaleY="117302" custLinFactNeighborY="-4040">
        <dgm:presLayoutVars>
          <dgm:bulletEnabled val="1"/>
        </dgm:presLayoutVars>
      </dgm:prSet>
      <dgm:spPr/>
    </dgm:pt>
    <dgm:pt modelId="{8D5D75AC-7065-41D8-A8AA-686B00C83498}" type="pres">
      <dgm:prSet presAssocID="{C81796F1-3A9F-4621-8A8E-2C08F22C2558}" presName="invisiNode" presStyleLbl="node1" presStyleIdx="4" presStyleCnt="6"/>
      <dgm:spPr/>
    </dgm:pt>
    <dgm:pt modelId="{ED0CB72B-5BB1-4164-BC56-51CCC38BFC75}" type="pres">
      <dgm:prSet presAssocID="{C81796F1-3A9F-4621-8A8E-2C08F22C2558}" presName="imagNode" presStyleLbl="fgImgPlace1" presStyleIdx="4" presStyleCnt="6" custLinFactNeighborY="-7608"/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</dgm:pt>
    <dgm:pt modelId="{30D9052D-B8EF-471C-ACC7-311F0FBC9460}" type="pres">
      <dgm:prSet presAssocID="{7404CB6C-BDE3-4F8D-AD8C-4E3F1263D203}" presName="sibTrans" presStyleLbl="sibTrans2D1" presStyleIdx="0" presStyleCnt="0"/>
      <dgm:spPr/>
    </dgm:pt>
    <dgm:pt modelId="{46D1E292-E467-4680-A2AF-C2191B37A167}" type="pres">
      <dgm:prSet presAssocID="{3C95B7BA-A41F-4FA5-8A9E-1F566FF561B3}" presName="compNode" presStyleCnt="0"/>
      <dgm:spPr/>
    </dgm:pt>
    <dgm:pt modelId="{09453D21-E220-4994-B7BC-EDABF5533ECE}" type="pres">
      <dgm:prSet presAssocID="{3C95B7BA-A41F-4FA5-8A9E-1F566FF561B3}" presName="node" presStyleLbl="node1" presStyleIdx="5" presStyleCnt="6" custScaleY="117302" custLinFactNeighborY="-4040">
        <dgm:presLayoutVars>
          <dgm:bulletEnabled val="1"/>
        </dgm:presLayoutVars>
      </dgm:prSet>
      <dgm:spPr/>
    </dgm:pt>
    <dgm:pt modelId="{F2C36BA9-0097-4C0F-9115-BF7C743EA973}" type="pres">
      <dgm:prSet presAssocID="{3C95B7BA-A41F-4FA5-8A9E-1F566FF561B3}" presName="invisiNode" presStyleLbl="node1" presStyleIdx="5" presStyleCnt="6"/>
      <dgm:spPr/>
    </dgm:pt>
    <dgm:pt modelId="{DDB90B5C-DC17-4E1B-BE96-9A97DDD43119}" type="pres">
      <dgm:prSet presAssocID="{3C95B7BA-A41F-4FA5-8A9E-1F566FF561B3}" presName="imagNode" presStyleLbl="fgImgPlace1" presStyleIdx="5" presStyleCnt="6" custLinFactNeighborY="-7608"/>
      <dgm:spPr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</dgm:pt>
  </dgm:ptLst>
  <dgm:cxnLst>
    <dgm:cxn modelId="{8EC0920F-B8DC-401B-9D08-B37ED6CE6732}" srcId="{ED73A4A8-80DE-47D4-BD22-15C0EE593BE7}" destId="{3D222062-A1F3-46C0-8DAE-91165E49520A}" srcOrd="3" destOrd="0" parTransId="{CD23E5AC-71FA-4444-8823-7F3246BAEBF7}" sibTransId="{E1384864-CA3B-4CEC-A7F4-5A90A8E6040D}"/>
    <dgm:cxn modelId="{8FC43519-F7CA-458D-98FA-35EFBC1EBF56}" srcId="{ED73A4A8-80DE-47D4-BD22-15C0EE593BE7}" destId="{3C95B7BA-A41F-4FA5-8A9E-1F566FF561B3}" srcOrd="5" destOrd="0" parTransId="{21DF152C-9BE3-4CA1-8C45-CEF11CB67FBC}" sibTransId="{95ADD9E6-DE4E-4D61-98A6-1EDB057D6D86}"/>
    <dgm:cxn modelId="{4976781E-07B5-4294-86C2-0D7CFD7D3DCB}" type="presOf" srcId="{D8FAACCC-6AAE-4994-98B1-5793DB68E279}" destId="{DCB5E7E2-7577-43C1-9CF4-40D7BD3C26DC}" srcOrd="0" destOrd="0" presId="urn:microsoft.com/office/officeart/2005/8/layout/pList2"/>
    <dgm:cxn modelId="{1C100D60-6412-4C96-B61B-AC174D177289}" srcId="{ED73A4A8-80DE-47D4-BD22-15C0EE593BE7}" destId="{EBF8D8FD-354D-428C-A1E9-2ACAFB07EC0B}" srcOrd="1" destOrd="0" parTransId="{17A4FA6B-A072-404F-8ACA-241A4A5FCADB}" sibTransId="{52DA2DD2-7229-4667-A7F7-CAA024D17108}"/>
    <dgm:cxn modelId="{B50C6B44-5C17-499E-8317-AF70E27B5452}" type="presOf" srcId="{E1384864-CA3B-4CEC-A7F4-5A90A8E6040D}" destId="{FCF8CDEA-4D6D-4DA5-9425-302B606C67B2}" srcOrd="0" destOrd="0" presId="urn:microsoft.com/office/officeart/2005/8/layout/pList2"/>
    <dgm:cxn modelId="{68E40F54-85A0-418E-A35F-DB6A0518B191}" type="presOf" srcId="{52DA2DD2-7229-4667-A7F7-CAA024D17108}" destId="{92092F5E-29B2-4341-8F26-FB9DEAD30D52}" srcOrd="0" destOrd="0" presId="urn:microsoft.com/office/officeart/2005/8/layout/pList2"/>
    <dgm:cxn modelId="{0DE48677-68B6-46C0-8626-EF7984BEBE25}" type="presOf" srcId="{300D3747-A306-40A6-B918-E851529C1EB1}" destId="{68115A78-C9F2-4D75-ADC2-1D3E0364DF65}" srcOrd="0" destOrd="0" presId="urn:microsoft.com/office/officeart/2005/8/layout/pList2"/>
    <dgm:cxn modelId="{08984D81-2FCC-46C6-A90B-A3F632A646F2}" type="presOf" srcId="{3C95B7BA-A41F-4FA5-8A9E-1F566FF561B3}" destId="{09453D21-E220-4994-B7BC-EDABF5533ECE}" srcOrd="0" destOrd="0" presId="urn:microsoft.com/office/officeart/2005/8/layout/pList2"/>
    <dgm:cxn modelId="{B6A2DE88-F7AB-4792-BD6A-8878D68AAE80}" type="presOf" srcId="{3D222062-A1F3-46C0-8DAE-91165E49520A}" destId="{D4451642-D99D-4B7E-ABEF-1F80C9A4AECA}" srcOrd="0" destOrd="0" presId="urn:microsoft.com/office/officeart/2005/8/layout/pList2"/>
    <dgm:cxn modelId="{A79D6A8B-48DE-45FC-9EEF-DC715A6D7E5B}" type="presOf" srcId="{EBF8D8FD-354D-428C-A1E9-2ACAFB07EC0B}" destId="{B6C46786-0DED-4A03-90B8-9BB8254D8AF3}" srcOrd="0" destOrd="0" presId="urn:microsoft.com/office/officeart/2005/8/layout/pList2"/>
    <dgm:cxn modelId="{BD6D7A94-3025-41A9-A3DD-9462143AEE57}" type="presOf" srcId="{C81796F1-3A9F-4621-8A8E-2C08F22C2558}" destId="{DBE71FEA-2856-4871-BD97-561264C81236}" srcOrd="0" destOrd="0" presId="urn:microsoft.com/office/officeart/2005/8/layout/pList2"/>
    <dgm:cxn modelId="{6FC5B2A2-F433-41C5-8F72-038E8DB885C8}" srcId="{ED73A4A8-80DE-47D4-BD22-15C0EE593BE7}" destId="{C81796F1-3A9F-4621-8A8E-2C08F22C2558}" srcOrd="4" destOrd="0" parTransId="{5A0060C9-F763-459F-AEFE-78FB4C7EFFA9}" sibTransId="{7404CB6C-BDE3-4F8D-AD8C-4E3F1263D203}"/>
    <dgm:cxn modelId="{E3AE1FB9-87AE-4382-99CC-0F1098FA06C9}" type="presOf" srcId="{7404CB6C-BDE3-4F8D-AD8C-4E3F1263D203}" destId="{30D9052D-B8EF-471C-ACC7-311F0FBC9460}" srcOrd="0" destOrd="0" presId="urn:microsoft.com/office/officeart/2005/8/layout/pList2"/>
    <dgm:cxn modelId="{956E7CB9-A24A-486F-9031-ED8088D0D0FA}" srcId="{ED73A4A8-80DE-47D4-BD22-15C0EE593BE7}" destId="{300D3747-A306-40A6-B918-E851529C1EB1}" srcOrd="2" destOrd="0" parTransId="{0D022477-8EEC-4F0F-A294-0E4EFDCBF20B}" sibTransId="{8B8C85C5-DBF0-428C-8FEC-04A3C991DDE6}"/>
    <dgm:cxn modelId="{0BEA61C0-43B4-4B4F-A8D3-CEE7D86808BD}" srcId="{ED73A4A8-80DE-47D4-BD22-15C0EE593BE7}" destId="{2E52D11A-1685-4EB2-918D-04BD2F42D2CC}" srcOrd="0" destOrd="0" parTransId="{4EEED57A-A11B-4B9C-94FF-C4ACBE3325F9}" sibTransId="{D8FAACCC-6AAE-4994-98B1-5793DB68E279}"/>
    <dgm:cxn modelId="{D52D6FCE-7B6C-4C93-9342-0CE5CAE3FAF9}" type="presOf" srcId="{8B8C85C5-DBF0-428C-8FEC-04A3C991DDE6}" destId="{490A9C5E-32A4-44BF-B10E-52A8C7FF3B50}" srcOrd="0" destOrd="0" presId="urn:microsoft.com/office/officeart/2005/8/layout/pList2"/>
    <dgm:cxn modelId="{61E6C1D5-827C-4AE5-89BE-078D43F22890}" type="presOf" srcId="{ED73A4A8-80DE-47D4-BD22-15C0EE593BE7}" destId="{3635F504-4A00-4379-863B-9DEE552E282E}" srcOrd="0" destOrd="0" presId="urn:microsoft.com/office/officeart/2005/8/layout/pList2"/>
    <dgm:cxn modelId="{71408BFD-7626-46E8-A7F5-B566482E4838}" type="presOf" srcId="{2E52D11A-1685-4EB2-918D-04BD2F42D2CC}" destId="{06826E3A-3A3B-4A1F-8A07-776BADCE63BC}" srcOrd="0" destOrd="0" presId="urn:microsoft.com/office/officeart/2005/8/layout/pList2"/>
    <dgm:cxn modelId="{1CC6CDAC-C6C8-4A50-A8F8-80884C7119AA}" type="presParOf" srcId="{3635F504-4A00-4379-863B-9DEE552E282E}" destId="{3F45BE12-C197-4019-AE0A-7754967CBC03}" srcOrd="0" destOrd="0" presId="urn:microsoft.com/office/officeart/2005/8/layout/pList2"/>
    <dgm:cxn modelId="{FA54777A-2E52-4D5E-9AB7-9AF20974B8F4}" type="presParOf" srcId="{3635F504-4A00-4379-863B-9DEE552E282E}" destId="{F120D53A-AE60-4867-A079-8ACBE8F66AEF}" srcOrd="1" destOrd="0" presId="urn:microsoft.com/office/officeart/2005/8/layout/pList2"/>
    <dgm:cxn modelId="{2998B904-7573-41D2-A015-0C67D9CAD3E7}" type="presParOf" srcId="{F120D53A-AE60-4867-A079-8ACBE8F66AEF}" destId="{B6308C1D-BB7B-4D8B-98C2-1B0870B094D1}" srcOrd="0" destOrd="0" presId="urn:microsoft.com/office/officeart/2005/8/layout/pList2"/>
    <dgm:cxn modelId="{C7D01CB1-BCE5-4211-A53B-79E8E6F2A149}" type="presParOf" srcId="{B6308C1D-BB7B-4D8B-98C2-1B0870B094D1}" destId="{06826E3A-3A3B-4A1F-8A07-776BADCE63BC}" srcOrd="0" destOrd="0" presId="urn:microsoft.com/office/officeart/2005/8/layout/pList2"/>
    <dgm:cxn modelId="{A3E8FEFF-6E6A-4BE4-B1EF-B21B9F68A093}" type="presParOf" srcId="{B6308C1D-BB7B-4D8B-98C2-1B0870B094D1}" destId="{5CB89D6D-89F4-4991-813F-F5921520CA63}" srcOrd="1" destOrd="0" presId="urn:microsoft.com/office/officeart/2005/8/layout/pList2"/>
    <dgm:cxn modelId="{5B3DD05B-527A-4609-BEB6-E1012F81890C}" type="presParOf" srcId="{B6308C1D-BB7B-4D8B-98C2-1B0870B094D1}" destId="{42E84848-CCE9-4474-ACD5-FFB5BA934E5A}" srcOrd="2" destOrd="0" presId="urn:microsoft.com/office/officeart/2005/8/layout/pList2"/>
    <dgm:cxn modelId="{F193BA2C-45E7-4275-A66E-6196A4272765}" type="presParOf" srcId="{F120D53A-AE60-4867-A079-8ACBE8F66AEF}" destId="{DCB5E7E2-7577-43C1-9CF4-40D7BD3C26DC}" srcOrd="1" destOrd="0" presId="urn:microsoft.com/office/officeart/2005/8/layout/pList2"/>
    <dgm:cxn modelId="{0E397E90-3DB8-4415-AB7F-8AB6D1706325}" type="presParOf" srcId="{F120D53A-AE60-4867-A079-8ACBE8F66AEF}" destId="{02044D2F-FB88-44DF-8E71-E6DAC822A03D}" srcOrd="2" destOrd="0" presId="urn:microsoft.com/office/officeart/2005/8/layout/pList2"/>
    <dgm:cxn modelId="{5CA4F7CA-BA78-4A81-8E77-F672CC8F331A}" type="presParOf" srcId="{02044D2F-FB88-44DF-8E71-E6DAC822A03D}" destId="{B6C46786-0DED-4A03-90B8-9BB8254D8AF3}" srcOrd="0" destOrd="0" presId="urn:microsoft.com/office/officeart/2005/8/layout/pList2"/>
    <dgm:cxn modelId="{2939F4FD-DC23-4758-A8CE-F29747BB9AC2}" type="presParOf" srcId="{02044D2F-FB88-44DF-8E71-E6DAC822A03D}" destId="{58A15D75-5EC6-4CF1-91A0-22F8686134FC}" srcOrd="1" destOrd="0" presId="urn:microsoft.com/office/officeart/2005/8/layout/pList2"/>
    <dgm:cxn modelId="{E747A0D3-62F9-4DAF-9456-BDE6561F43AF}" type="presParOf" srcId="{02044D2F-FB88-44DF-8E71-E6DAC822A03D}" destId="{6C4A3024-734C-4AE8-8131-06FF437EDCB0}" srcOrd="2" destOrd="0" presId="urn:microsoft.com/office/officeart/2005/8/layout/pList2"/>
    <dgm:cxn modelId="{00CF9C16-A02C-4851-AF40-CC84989A8268}" type="presParOf" srcId="{F120D53A-AE60-4867-A079-8ACBE8F66AEF}" destId="{92092F5E-29B2-4341-8F26-FB9DEAD30D52}" srcOrd="3" destOrd="0" presId="urn:microsoft.com/office/officeart/2005/8/layout/pList2"/>
    <dgm:cxn modelId="{61AB4DAA-F7B8-483D-801F-50F8FEB6DEB1}" type="presParOf" srcId="{F120D53A-AE60-4867-A079-8ACBE8F66AEF}" destId="{DA19C136-AE93-4095-8810-98A3BD216129}" srcOrd="4" destOrd="0" presId="urn:microsoft.com/office/officeart/2005/8/layout/pList2"/>
    <dgm:cxn modelId="{F709BEED-CAAF-4325-BABA-6810880645F5}" type="presParOf" srcId="{DA19C136-AE93-4095-8810-98A3BD216129}" destId="{68115A78-C9F2-4D75-ADC2-1D3E0364DF65}" srcOrd="0" destOrd="0" presId="urn:microsoft.com/office/officeart/2005/8/layout/pList2"/>
    <dgm:cxn modelId="{1407CB2D-04BD-4B5B-8E0B-691D12852BB0}" type="presParOf" srcId="{DA19C136-AE93-4095-8810-98A3BD216129}" destId="{F2DD7F51-6611-4897-97EA-CBAA40C8C3D4}" srcOrd="1" destOrd="0" presId="urn:microsoft.com/office/officeart/2005/8/layout/pList2"/>
    <dgm:cxn modelId="{22EFDE2A-8933-42B8-BE00-04AEA186FD4F}" type="presParOf" srcId="{DA19C136-AE93-4095-8810-98A3BD216129}" destId="{5769E4E2-51E5-4B01-958F-58D2CAFC767E}" srcOrd="2" destOrd="0" presId="urn:microsoft.com/office/officeart/2005/8/layout/pList2"/>
    <dgm:cxn modelId="{2035B2C2-FEED-4C71-8E16-DD58638E7ADD}" type="presParOf" srcId="{F120D53A-AE60-4867-A079-8ACBE8F66AEF}" destId="{490A9C5E-32A4-44BF-B10E-52A8C7FF3B50}" srcOrd="5" destOrd="0" presId="urn:microsoft.com/office/officeart/2005/8/layout/pList2"/>
    <dgm:cxn modelId="{017B6AE4-654D-46F9-8EBE-848219909B78}" type="presParOf" srcId="{F120D53A-AE60-4867-A079-8ACBE8F66AEF}" destId="{FD909E9D-7918-48CF-AA58-277013ECB939}" srcOrd="6" destOrd="0" presId="urn:microsoft.com/office/officeart/2005/8/layout/pList2"/>
    <dgm:cxn modelId="{79334241-38B3-4883-AD07-DFA69F11CCAC}" type="presParOf" srcId="{FD909E9D-7918-48CF-AA58-277013ECB939}" destId="{D4451642-D99D-4B7E-ABEF-1F80C9A4AECA}" srcOrd="0" destOrd="0" presId="urn:microsoft.com/office/officeart/2005/8/layout/pList2"/>
    <dgm:cxn modelId="{7F28A782-8FD0-4A44-87C7-ECADE8A838D0}" type="presParOf" srcId="{FD909E9D-7918-48CF-AA58-277013ECB939}" destId="{7B223719-B5CA-4F3B-9CC0-9AE9030D5DFB}" srcOrd="1" destOrd="0" presId="urn:microsoft.com/office/officeart/2005/8/layout/pList2"/>
    <dgm:cxn modelId="{FB2AEC11-2275-4F2C-9AF1-122182622EB1}" type="presParOf" srcId="{FD909E9D-7918-48CF-AA58-277013ECB939}" destId="{2A43EED7-E056-48E8-B834-1A9C165FFA8D}" srcOrd="2" destOrd="0" presId="urn:microsoft.com/office/officeart/2005/8/layout/pList2"/>
    <dgm:cxn modelId="{6579C28D-884A-4D1A-B1F2-7BB24F94C2B1}" type="presParOf" srcId="{F120D53A-AE60-4867-A079-8ACBE8F66AEF}" destId="{FCF8CDEA-4D6D-4DA5-9425-302B606C67B2}" srcOrd="7" destOrd="0" presId="urn:microsoft.com/office/officeart/2005/8/layout/pList2"/>
    <dgm:cxn modelId="{A3072221-F2CA-473E-B7DF-24A5A087E203}" type="presParOf" srcId="{F120D53A-AE60-4867-A079-8ACBE8F66AEF}" destId="{36B5B9D9-BCD5-4E12-86B8-F32693CE0373}" srcOrd="8" destOrd="0" presId="urn:microsoft.com/office/officeart/2005/8/layout/pList2"/>
    <dgm:cxn modelId="{86518F99-7CD0-4742-9100-899B77BFCD04}" type="presParOf" srcId="{36B5B9D9-BCD5-4E12-86B8-F32693CE0373}" destId="{DBE71FEA-2856-4871-BD97-561264C81236}" srcOrd="0" destOrd="0" presId="urn:microsoft.com/office/officeart/2005/8/layout/pList2"/>
    <dgm:cxn modelId="{2ED28314-AAFD-4232-9D37-0EAEDB3C75C1}" type="presParOf" srcId="{36B5B9D9-BCD5-4E12-86B8-F32693CE0373}" destId="{8D5D75AC-7065-41D8-A8AA-686B00C83498}" srcOrd="1" destOrd="0" presId="urn:microsoft.com/office/officeart/2005/8/layout/pList2"/>
    <dgm:cxn modelId="{E7067DF8-99A3-4B1C-BD63-E767B66D1E68}" type="presParOf" srcId="{36B5B9D9-BCD5-4E12-86B8-F32693CE0373}" destId="{ED0CB72B-5BB1-4164-BC56-51CCC38BFC75}" srcOrd="2" destOrd="0" presId="urn:microsoft.com/office/officeart/2005/8/layout/pList2"/>
    <dgm:cxn modelId="{169A6666-0BBE-4422-9DD9-7A5F319DC5AF}" type="presParOf" srcId="{F120D53A-AE60-4867-A079-8ACBE8F66AEF}" destId="{30D9052D-B8EF-471C-ACC7-311F0FBC9460}" srcOrd="9" destOrd="0" presId="urn:microsoft.com/office/officeart/2005/8/layout/pList2"/>
    <dgm:cxn modelId="{C3A9D1E8-530D-43FC-986F-3DB1E250E91D}" type="presParOf" srcId="{F120D53A-AE60-4867-A079-8ACBE8F66AEF}" destId="{46D1E292-E467-4680-A2AF-C2191B37A167}" srcOrd="10" destOrd="0" presId="urn:microsoft.com/office/officeart/2005/8/layout/pList2"/>
    <dgm:cxn modelId="{A6F26C41-9DE9-4998-B885-53B8570AC56D}" type="presParOf" srcId="{46D1E292-E467-4680-A2AF-C2191B37A167}" destId="{09453D21-E220-4994-B7BC-EDABF5533ECE}" srcOrd="0" destOrd="0" presId="urn:microsoft.com/office/officeart/2005/8/layout/pList2"/>
    <dgm:cxn modelId="{3423FD87-6EA7-4FB3-B7A2-8D1A35337FED}" type="presParOf" srcId="{46D1E292-E467-4680-A2AF-C2191B37A167}" destId="{F2C36BA9-0097-4C0F-9115-BF7C743EA973}" srcOrd="1" destOrd="0" presId="urn:microsoft.com/office/officeart/2005/8/layout/pList2"/>
    <dgm:cxn modelId="{78FA1932-B9C0-41A1-A3F2-CE1D21C7ABAB}" type="presParOf" srcId="{46D1E292-E467-4680-A2AF-C2191B37A167}" destId="{DDB90B5C-DC17-4E1B-BE96-9A97DDD4311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BB922F-74C0-4161-9851-06D1A4EA60E6}" type="doc">
      <dgm:prSet loTypeId="urn:microsoft.com/office/officeart/2008/layout/TitlePictureLineup" loCatId="pictur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396763-EA74-45B7-9660-4A708B4E73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Njegovom </a:t>
          </a:r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krvlju poškropljen 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oltar za </a:t>
          </a:r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žrtve paljenice.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4DE2CC-9DE6-4268-9048-A8A9E9189F33}" type="parTrans" cxnId="{209AD5C2-4226-43B6-B438-2624224278F9}">
      <dgm:prSet/>
      <dgm:spPr/>
      <dgm:t>
        <a:bodyPr/>
        <a:lstStyle/>
        <a:p>
          <a:endParaRPr lang="es-ES" sz="2200"/>
        </a:p>
      </dgm:t>
    </dgm:pt>
    <dgm:pt modelId="{8E02B54D-03CD-4B7A-8672-1D8D21601F38}" type="sibTrans" cxnId="{209AD5C2-4226-43B6-B438-2624224278F9}">
      <dgm:prSet/>
      <dgm:spPr/>
      <dgm:t>
        <a:bodyPr/>
        <a:lstStyle/>
        <a:p>
          <a:endParaRPr lang="es-ES" sz="2200"/>
        </a:p>
      </dgm:t>
    </dgm:pt>
    <dgm:pt modelId="{A94E54C5-AC1B-4B4E-88F0-0FAD0DDBD483}">
      <dgm:prSet custT="1"/>
      <dgm:spPr/>
      <dgm:t>
        <a:bodyPr/>
        <a:lstStyle/>
        <a:p>
          <a:r>
            <a:rPr lang="hr" sz="2200" b="1" dirty="0"/>
            <a:t>Put do nebeskog Svetilišta počinje prihvatanjem </a:t>
          </a:r>
          <a:r>
            <a:rPr lang="hr" sz="2200" b="1"/>
            <a:t>Isusove žrtve.</a:t>
          </a:r>
          <a:endParaRPr lang="es-ES" sz="2200" dirty="0"/>
        </a:p>
      </dgm:t>
    </dgm:pt>
    <dgm:pt modelId="{10EDDEB3-6365-4590-A064-207E583251C1}" type="parTrans" cxnId="{4F52C0C7-5301-4FDB-8A3B-77D78C83EC8E}">
      <dgm:prSet/>
      <dgm:spPr/>
      <dgm:t>
        <a:bodyPr/>
        <a:lstStyle/>
        <a:p>
          <a:endParaRPr lang="es-ES" sz="2200"/>
        </a:p>
      </dgm:t>
    </dgm:pt>
    <dgm:pt modelId="{BDD6409B-8DB4-41E6-BAA5-8418348C7C6B}" type="sibTrans" cxnId="{4F52C0C7-5301-4FDB-8A3B-77D78C83EC8E}">
      <dgm:prSet/>
      <dgm:spPr/>
      <dgm:t>
        <a:bodyPr/>
        <a:lstStyle/>
        <a:p>
          <a:endParaRPr lang="es-ES" sz="2200"/>
        </a:p>
      </dgm:t>
    </dgm:pt>
    <dgm:pt modelId="{A94FE25F-A698-455C-BC69-DFB01F58B51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Njegovom </a:t>
          </a:r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krvlju poškropljen 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</a:t>
          </a:r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kadioni oltar.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8EEA7-C431-43CD-8BF9-826882B8328D}" type="parTrans" cxnId="{1A4C3011-17F6-4DFF-AB10-B64C0B54D9AA}">
      <dgm:prSet/>
      <dgm:spPr/>
      <dgm:t>
        <a:bodyPr/>
        <a:lstStyle/>
        <a:p>
          <a:endParaRPr lang="es-ES" sz="2200"/>
        </a:p>
      </dgm:t>
    </dgm:pt>
    <dgm:pt modelId="{9D7B97D0-77C9-4827-93E3-82A34EC2EDBE}" type="sibTrans" cxnId="{1A4C3011-17F6-4DFF-AB10-B64C0B54D9AA}">
      <dgm:prSet/>
      <dgm:spPr/>
      <dgm:t>
        <a:bodyPr/>
        <a:lstStyle/>
        <a:p>
          <a:endParaRPr lang="es-ES" sz="2200"/>
        </a:p>
      </dgm:t>
    </dgm:pt>
    <dgm:pt modelId="{102DEF68-2A6A-4B33-9909-3A420537068B}">
      <dgm:prSet custT="1"/>
      <dgm:spPr/>
      <dgm:t>
        <a:bodyPr/>
        <a:lstStyle/>
        <a:p>
          <a:r>
            <a:rPr lang="sr-Latn-RS" sz="2200" b="1" dirty="0"/>
            <a:t>N</a:t>
          </a:r>
          <a:r>
            <a:rPr lang="hr" sz="2200" b="1" dirty="0"/>
            <a:t>astavlja se životom u zajednici </a:t>
          </a:r>
          <a:r>
            <a:rPr lang="hr" sz="2200" b="1"/>
            <a:t>s Hristom,</a:t>
          </a:r>
          <a:endParaRPr lang="es-ES" sz="2200" dirty="0"/>
        </a:p>
      </dgm:t>
    </dgm:pt>
    <dgm:pt modelId="{C1EA0768-3FC2-454B-B1AB-2A6BB4AC9452}" type="parTrans" cxnId="{72A19B22-2D6B-402E-A307-FA621FEE366A}">
      <dgm:prSet/>
      <dgm:spPr/>
      <dgm:t>
        <a:bodyPr/>
        <a:lstStyle/>
        <a:p>
          <a:endParaRPr lang="es-ES" sz="2200"/>
        </a:p>
      </dgm:t>
    </dgm:pt>
    <dgm:pt modelId="{96BA4B4B-C33C-44FF-A0FB-0F5E76D6D109}" type="sibTrans" cxnId="{72A19B22-2D6B-402E-A307-FA621FEE366A}">
      <dgm:prSet/>
      <dgm:spPr/>
      <dgm:t>
        <a:bodyPr/>
        <a:lstStyle/>
        <a:p>
          <a:endParaRPr lang="es-ES" sz="2200"/>
        </a:p>
      </dgm:t>
    </dgm:pt>
    <dgm:pt modelId="{38918D3E-0F09-48C3-96D9-86447C114BE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Njegovom </a:t>
          </a:r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krvlju poškropljen je za- ves, 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ispred kovčega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945E58-89A0-445E-91B7-650BCF123240}" type="parTrans" cxnId="{46280EF5-0D78-4880-A582-6F6F6718962C}">
      <dgm:prSet/>
      <dgm:spPr/>
      <dgm:t>
        <a:bodyPr/>
        <a:lstStyle/>
        <a:p>
          <a:endParaRPr lang="es-ES" sz="2200"/>
        </a:p>
      </dgm:t>
    </dgm:pt>
    <dgm:pt modelId="{112BE1BF-4978-409C-B62C-3FA8F39C526F}" type="sibTrans" cxnId="{46280EF5-0D78-4880-A582-6F6F6718962C}">
      <dgm:prSet/>
      <dgm:spPr/>
      <dgm:t>
        <a:bodyPr/>
        <a:lstStyle/>
        <a:p>
          <a:endParaRPr lang="es-ES" sz="2200"/>
        </a:p>
      </dgm:t>
    </dgm:pt>
    <dgm:pt modelId="{416652B2-5A20-46DB-909C-E260D045702B}">
      <dgm:prSet custT="1"/>
      <dgm:spPr/>
      <dgm:t>
        <a:bodyPr/>
        <a:lstStyle/>
        <a:p>
          <a:r>
            <a:rPr lang="hr" sz="2200" b="1" dirty="0"/>
            <a:t>i završava se kada se naš slučaj iznese </a:t>
          </a:r>
          <a:r>
            <a:rPr lang="hr" sz="2200" b="1"/>
            <a:t>pred Sudiju.</a:t>
          </a:r>
          <a:endParaRPr lang="es-ES" sz="2200" dirty="0"/>
        </a:p>
      </dgm:t>
    </dgm:pt>
    <dgm:pt modelId="{E35E1C92-1A6C-4861-8E65-066772A9517E}" type="parTrans" cxnId="{808659E7-90EA-4372-B10D-2CB74F0BDD88}">
      <dgm:prSet/>
      <dgm:spPr/>
      <dgm:t>
        <a:bodyPr/>
        <a:lstStyle/>
        <a:p>
          <a:endParaRPr lang="es-ES" sz="2200"/>
        </a:p>
      </dgm:t>
    </dgm:pt>
    <dgm:pt modelId="{29440E15-D7A0-4BB4-9E31-A631E9EA2365}" type="sibTrans" cxnId="{808659E7-90EA-4372-B10D-2CB74F0BDD88}">
      <dgm:prSet/>
      <dgm:spPr/>
      <dgm:t>
        <a:bodyPr/>
        <a:lstStyle/>
        <a:p>
          <a:endParaRPr lang="es-ES" sz="2200"/>
        </a:p>
      </dgm:t>
    </dgm:pt>
    <dgm:pt modelId="{8F8C9362-63F1-42FE-B724-31E5064FBDDC}" type="pres">
      <dgm:prSet presAssocID="{E9BB922F-74C0-4161-9851-06D1A4EA60E6}" presName="Name0" presStyleCnt="0">
        <dgm:presLayoutVars>
          <dgm:dir/>
        </dgm:presLayoutVars>
      </dgm:prSet>
      <dgm:spPr/>
    </dgm:pt>
    <dgm:pt modelId="{8ACE78C5-A957-4308-B1A0-B1C9A2FD5C2F}" type="pres">
      <dgm:prSet presAssocID="{6C396763-EA74-45B7-9660-4A708B4E7321}" presName="composite" presStyleCnt="0"/>
      <dgm:spPr/>
    </dgm:pt>
    <dgm:pt modelId="{C6CE47C7-4C4E-4115-A620-5864F39E3435}" type="pres">
      <dgm:prSet presAssocID="{6C396763-EA74-45B7-9660-4A708B4E7321}" presName="Accent" presStyleLbl="alignAcc1" presStyleIdx="0" presStyleCnt="3" custLinFactX="-700000" custLinFactNeighborX="-737589" custLinFactNeighborY="-4020"/>
      <dgm:spPr/>
    </dgm:pt>
    <dgm:pt modelId="{65781023-5221-412B-9A27-2D7DC12906A2}" type="pres">
      <dgm:prSet presAssocID="{6C396763-EA74-45B7-9660-4A708B4E7321}" presName="Image" presStyleLbl="node1" presStyleIdx="0" presStyleCnt="3" custScaleX="126231" custScaleY="86765" custLinFactNeighborY="16371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165100" prst="coolSlant"/>
          <a:contourClr>
            <a:scrgbClr r="0" g="0" b="0">
              <a:shade val="30000"/>
              <a:satMod val="150000"/>
            </a:scrgbClr>
          </a:contourClr>
        </a:sp3d>
      </dgm:spPr>
    </dgm:pt>
    <dgm:pt modelId="{52CDE9EB-1D0B-4182-9BFF-BC4EF5347ED5}" type="pres">
      <dgm:prSet presAssocID="{6C396763-EA74-45B7-9660-4A708B4E7321}" presName="Child" presStyleLbl="revTx" presStyleIdx="0" presStyleCnt="3" custScaleX="163153" custScaleY="82473" custLinFactNeighborY="10258">
        <dgm:presLayoutVars>
          <dgm:bulletEnabled val="1"/>
        </dgm:presLayoutVars>
      </dgm:prSet>
      <dgm:spPr/>
    </dgm:pt>
    <dgm:pt modelId="{BC6BB851-E1F5-42A9-8436-7E1F353610AC}" type="pres">
      <dgm:prSet presAssocID="{6C396763-EA74-45B7-9660-4A708B4E7321}" presName="Parent" presStyleLbl="alignNode1" presStyleIdx="0" presStyleCnt="3" custScaleX="163153" custScaleY="246243" custLinFactNeighborY="27126">
        <dgm:presLayoutVars>
          <dgm:bulletEnabled val="1"/>
        </dgm:presLayoutVars>
      </dgm:prSet>
      <dgm:spPr/>
    </dgm:pt>
    <dgm:pt modelId="{1854BA98-84C0-4C33-8A18-E847BEF98221}" type="pres">
      <dgm:prSet presAssocID="{8E02B54D-03CD-4B7A-8672-1D8D21601F38}" presName="sibTrans" presStyleCnt="0"/>
      <dgm:spPr/>
    </dgm:pt>
    <dgm:pt modelId="{B559936F-F3E4-407A-A744-7D1791315BC2}" type="pres">
      <dgm:prSet presAssocID="{A94FE25F-A698-455C-BC69-DFB01F58B51A}" presName="composite" presStyleCnt="0"/>
      <dgm:spPr/>
    </dgm:pt>
    <dgm:pt modelId="{6829369D-6A43-4038-A8B3-0E0264E23D4F}" type="pres">
      <dgm:prSet presAssocID="{A94FE25F-A698-455C-BC69-DFB01F58B51A}" presName="Accent" presStyleLbl="alignAcc1" presStyleIdx="1" presStyleCnt="3" custLinFactX="-700000" custLinFactNeighborX="-720205" custLinFactNeighborY="-5025"/>
      <dgm:spPr/>
    </dgm:pt>
    <dgm:pt modelId="{DD37F96B-1925-475F-B39B-D45CFF7C00CF}" type="pres">
      <dgm:prSet presAssocID="{A94FE25F-A698-455C-BC69-DFB01F58B51A}" presName="Image" presStyleLbl="node1" presStyleIdx="1" presStyleCnt="3" custScaleX="126231" custScaleY="86765" custLinFactNeighborY="16371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165100" prst="coolSlant"/>
          <a:contourClr>
            <a:scrgbClr r="0" g="0" b="0">
              <a:shade val="30000"/>
              <a:satMod val="150000"/>
            </a:scrgbClr>
          </a:contourClr>
        </a:sp3d>
      </dgm:spPr>
    </dgm:pt>
    <dgm:pt modelId="{C2F1632A-72DD-4D9D-B9F2-C4858771E960}" type="pres">
      <dgm:prSet presAssocID="{A94FE25F-A698-455C-BC69-DFB01F58B51A}" presName="Child" presStyleLbl="revTx" presStyleIdx="1" presStyleCnt="3" custScaleX="163153" custScaleY="82473" custLinFactNeighborY="10258">
        <dgm:presLayoutVars>
          <dgm:bulletEnabled val="1"/>
        </dgm:presLayoutVars>
      </dgm:prSet>
      <dgm:spPr/>
    </dgm:pt>
    <dgm:pt modelId="{97A826F1-CEFF-4338-B0E1-31918AA6303F}" type="pres">
      <dgm:prSet presAssocID="{A94FE25F-A698-455C-BC69-DFB01F58B51A}" presName="Parent" presStyleLbl="alignNode1" presStyleIdx="1" presStyleCnt="3" custScaleX="163153" custScaleY="246243" custLinFactNeighborY="27126">
        <dgm:presLayoutVars>
          <dgm:bulletEnabled val="1"/>
        </dgm:presLayoutVars>
      </dgm:prSet>
      <dgm:spPr/>
    </dgm:pt>
    <dgm:pt modelId="{1272FEA6-5343-4AC9-BA80-30ECCED7CDD1}" type="pres">
      <dgm:prSet presAssocID="{9D7B97D0-77C9-4827-93E3-82A34EC2EDBE}" presName="sibTrans" presStyleCnt="0"/>
      <dgm:spPr/>
    </dgm:pt>
    <dgm:pt modelId="{3584991E-0556-482F-96BF-0F0191ECC3D0}" type="pres">
      <dgm:prSet presAssocID="{38918D3E-0F09-48C3-96D9-86447C114BE7}" presName="composite" presStyleCnt="0"/>
      <dgm:spPr/>
    </dgm:pt>
    <dgm:pt modelId="{560D23FA-460F-49D8-A99B-44D30C76AFF9}" type="pres">
      <dgm:prSet presAssocID="{38918D3E-0F09-48C3-96D9-86447C114BE7}" presName="Accent" presStyleLbl="alignAcc1" presStyleIdx="2" presStyleCnt="3" custLinFactX="-700000" custLinFactNeighborX="-720217" custLinFactNeighborY="-4020"/>
      <dgm:spPr/>
    </dgm:pt>
    <dgm:pt modelId="{601998DF-1702-47E3-AA10-D331A3AA8192}" type="pres">
      <dgm:prSet presAssocID="{38918D3E-0F09-48C3-96D9-86447C114BE7}" presName="Image" presStyleLbl="node1" presStyleIdx="2" presStyleCnt="3" custScaleX="126231" custScaleY="86765" custLinFactNeighborY="16371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165100" prst="coolSlant"/>
          <a:contourClr>
            <a:scrgbClr r="0" g="0" b="0">
              <a:shade val="30000"/>
              <a:satMod val="150000"/>
            </a:scrgbClr>
          </a:contourClr>
        </a:sp3d>
      </dgm:spPr>
    </dgm:pt>
    <dgm:pt modelId="{4CA2C09E-08ED-412D-9D93-B559A4D3EE07}" type="pres">
      <dgm:prSet presAssocID="{38918D3E-0F09-48C3-96D9-86447C114BE7}" presName="Child" presStyleLbl="revTx" presStyleIdx="2" presStyleCnt="3" custScaleX="163153" custScaleY="82473" custLinFactNeighborY="10258">
        <dgm:presLayoutVars>
          <dgm:bulletEnabled val="1"/>
        </dgm:presLayoutVars>
      </dgm:prSet>
      <dgm:spPr/>
    </dgm:pt>
    <dgm:pt modelId="{1F8EBB96-B1B3-40C9-B7FC-6925E640A57C}" type="pres">
      <dgm:prSet presAssocID="{38918D3E-0F09-48C3-96D9-86447C114BE7}" presName="Parent" presStyleLbl="alignNode1" presStyleIdx="2" presStyleCnt="3" custScaleX="163153" custScaleY="246243" custLinFactNeighborY="27126">
        <dgm:presLayoutVars>
          <dgm:bulletEnabled val="1"/>
        </dgm:presLayoutVars>
      </dgm:prSet>
      <dgm:spPr/>
    </dgm:pt>
  </dgm:ptLst>
  <dgm:cxnLst>
    <dgm:cxn modelId="{1A4C3011-17F6-4DFF-AB10-B64C0B54D9AA}" srcId="{E9BB922F-74C0-4161-9851-06D1A4EA60E6}" destId="{A94FE25F-A698-455C-BC69-DFB01F58B51A}" srcOrd="1" destOrd="0" parTransId="{AB78EEA7-C431-43CD-8BF9-826882B8328D}" sibTransId="{9D7B97D0-77C9-4827-93E3-82A34EC2EDBE}"/>
    <dgm:cxn modelId="{72A19B22-2D6B-402E-A307-FA621FEE366A}" srcId="{A94FE25F-A698-455C-BC69-DFB01F58B51A}" destId="{102DEF68-2A6A-4B33-9909-3A420537068B}" srcOrd="0" destOrd="0" parTransId="{C1EA0768-3FC2-454B-B1AB-2A6BB4AC9452}" sibTransId="{96BA4B4B-C33C-44FF-A0FB-0F5E76D6D109}"/>
    <dgm:cxn modelId="{CAFC7428-4C52-41C1-8B97-D0DD2EE7E248}" type="presOf" srcId="{6C396763-EA74-45B7-9660-4A708B4E7321}" destId="{BC6BB851-E1F5-42A9-8436-7E1F353610AC}" srcOrd="0" destOrd="0" presId="urn:microsoft.com/office/officeart/2008/layout/TitlePictureLineup"/>
    <dgm:cxn modelId="{E479CD37-3250-4A4B-A225-B5A72EBAC23C}" type="presOf" srcId="{E9BB922F-74C0-4161-9851-06D1A4EA60E6}" destId="{8F8C9362-63F1-42FE-B724-31E5064FBDDC}" srcOrd="0" destOrd="0" presId="urn:microsoft.com/office/officeart/2008/layout/TitlePictureLineup"/>
    <dgm:cxn modelId="{4C36D038-154B-4B3B-AB31-7816AE46A845}" type="presOf" srcId="{A94E54C5-AC1B-4B4E-88F0-0FAD0DDBD483}" destId="{52CDE9EB-1D0B-4182-9BFF-BC4EF5347ED5}" srcOrd="0" destOrd="0" presId="urn:microsoft.com/office/officeart/2008/layout/TitlePictureLineup"/>
    <dgm:cxn modelId="{04BF6F6B-5441-4089-955E-12961856F274}" type="presOf" srcId="{38918D3E-0F09-48C3-96D9-86447C114BE7}" destId="{1F8EBB96-B1B3-40C9-B7FC-6925E640A57C}" srcOrd="0" destOrd="0" presId="urn:microsoft.com/office/officeart/2008/layout/TitlePictureLineup"/>
    <dgm:cxn modelId="{E5BFC384-8C62-424B-B820-28F54CEC41B4}" type="presOf" srcId="{102DEF68-2A6A-4B33-9909-3A420537068B}" destId="{C2F1632A-72DD-4D9D-B9F2-C4858771E960}" srcOrd="0" destOrd="0" presId="urn:microsoft.com/office/officeart/2008/layout/TitlePictureLineup"/>
    <dgm:cxn modelId="{C1F154AA-A16D-427B-A529-77130A309C98}" type="presOf" srcId="{A94FE25F-A698-455C-BC69-DFB01F58B51A}" destId="{97A826F1-CEFF-4338-B0E1-31918AA6303F}" srcOrd="0" destOrd="0" presId="urn:microsoft.com/office/officeart/2008/layout/TitlePictureLineup"/>
    <dgm:cxn modelId="{209AD5C2-4226-43B6-B438-2624224278F9}" srcId="{E9BB922F-74C0-4161-9851-06D1A4EA60E6}" destId="{6C396763-EA74-45B7-9660-4A708B4E7321}" srcOrd="0" destOrd="0" parTransId="{9C4DE2CC-9DE6-4268-9048-A8A9E9189F33}" sibTransId="{8E02B54D-03CD-4B7A-8672-1D8D21601F38}"/>
    <dgm:cxn modelId="{4F52C0C7-5301-4FDB-8A3B-77D78C83EC8E}" srcId="{6C396763-EA74-45B7-9660-4A708B4E7321}" destId="{A94E54C5-AC1B-4B4E-88F0-0FAD0DDBD483}" srcOrd="0" destOrd="0" parTransId="{10EDDEB3-6365-4590-A064-207E583251C1}" sibTransId="{BDD6409B-8DB4-41E6-BAA5-8418348C7C6B}"/>
    <dgm:cxn modelId="{036133E6-AB7E-493D-B0D3-305C1BED8594}" type="presOf" srcId="{416652B2-5A20-46DB-909C-E260D045702B}" destId="{4CA2C09E-08ED-412D-9D93-B559A4D3EE07}" srcOrd="0" destOrd="0" presId="urn:microsoft.com/office/officeart/2008/layout/TitlePictureLineup"/>
    <dgm:cxn modelId="{808659E7-90EA-4372-B10D-2CB74F0BDD88}" srcId="{38918D3E-0F09-48C3-96D9-86447C114BE7}" destId="{416652B2-5A20-46DB-909C-E260D045702B}" srcOrd="0" destOrd="0" parTransId="{E35E1C92-1A6C-4861-8E65-066772A9517E}" sibTransId="{29440E15-D7A0-4BB4-9E31-A631E9EA2365}"/>
    <dgm:cxn modelId="{46280EF5-0D78-4880-A582-6F6F6718962C}" srcId="{E9BB922F-74C0-4161-9851-06D1A4EA60E6}" destId="{38918D3E-0F09-48C3-96D9-86447C114BE7}" srcOrd="2" destOrd="0" parTransId="{5D945E58-89A0-445E-91B7-650BCF123240}" sibTransId="{112BE1BF-4978-409C-B62C-3FA8F39C526F}"/>
    <dgm:cxn modelId="{4E2D25CE-B1AF-4331-9825-7F5605433286}" type="presParOf" srcId="{8F8C9362-63F1-42FE-B724-31E5064FBDDC}" destId="{8ACE78C5-A957-4308-B1A0-B1C9A2FD5C2F}" srcOrd="0" destOrd="0" presId="urn:microsoft.com/office/officeart/2008/layout/TitlePictureLineup"/>
    <dgm:cxn modelId="{41563B41-DFC2-4278-8EC7-FBFFDAEB564B}" type="presParOf" srcId="{8ACE78C5-A957-4308-B1A0-B1C9A2FD5C2F}" destId="{C6CE47C7-4C4E-4115-A620-5864F39E3435}" srcOrd="0" destOrd="0" presId="urn:microsoft.com/office/officeart/2008/layout/TitlePictureLineup"/>
    <dgm:cxn modelId="{80D85E86-637D-4C61-B392-2AD68C0294E6}" type="presParOf" srcId="{8ACE78C5-A957-4308-B1A0-B1C9A2FD5C2F}" destId="{65781023-5221-412B-9A27-2D7DC12906A2}" srcOrd="1" destOrd="0" presId="urn:microsoft.com/office/officeart/2008/layout/TitlePictureLineup"/>
    <dgm:cxn modelId="{C3A7FF94-EBF4-4377-A2CD-D3A08D7369B0}" type="presParOf" srcId="{8ACE78C5-A957-4308-B1A0-B1C9A2FD5C2F}" destId="{52CDE9EB-1D0B-4182-9BFF-BC4EF5347ED5}" srcOrd="2" destOrd="0" presId="urn:microsoft.com/office/officeart/2008/layout/TitlePictureLineup"/>
    <dgm:cxn modelId="{DAA4EEE1-CD6B-48C2-9285-90B43F8047AA}" type="presParOf" srcId="{8ACE78C5-A957-4308-B1A0-B1C9A2FD5C2F}" destId="{BC6BB851-E1F5-42A9-8436-7E1F353610AC}" srcOrd="3" destOrd="0" presId="urn:microsoft.com/office/officeart/2008/layout/TitlePictureLineup"/>
    <dgm:cxn modelId="{4E377A74-E41E-4BFE-811E-D3A3367F21D7}" type="presParOf" srcId="{8F8C9362-63F1-42FE-B724-31E5064FBDDC}" destId="{1854BA98-84C0-4C33-8A18-E847BEF98221}" srcOrd="1" destOrd="0" presId="urn:microsoft.com/office/officeart/2008/layout/TitlePictureLineup"/>
    <dgm:cxn modelId="{E7DA6DAB-F509-421A-90D7-9872E57351CA}" type="presParOf" srcId="{8F8C9362-63F1-42FE-B724-31E5064FBDDC}" destId="{B559936F-F3E4-407A-A744-7D1791315BC2}" srcOrd="2" destOrd="0" presId="urn:microsoft.com/office/officeart/2008/layout/TitlePictureLineup"/>
    <dgm:cxn modelId="{82DFA70B-84DF-49F2-BD9F-0110121AE968}" type="presParOf" srcId="{B559936F-F3E4-407A-A744-7D1791315BC2}" destId="{6829369D-6A43-4038-A8B3-0E0264E23D4F}" srcOrd="0" destOrd="0" presId="urn:microsoft.com/office/officeart/2008/layout/TitlePictureLineup"/>
    <dgm:cxn modelId="{BCF44ABC-4437-4C11-AD6C-2BAF47AB96D3}" type="presParOf" srcId="{B559936F-F3E4-407A-A744-7D1791315BC2}" destId="{DD37F96B-1925-475F-B39B-D45CFF7C00CF}" srcOrd="1" destOrd="0" presId="urn:microsoft.com/office/officeart/2008/layout/TitlePictureLineup"/>
    <dgm:cxn modelId="{AB887DAD-EE23-4D93-8099-BEB64C316D9A}" type="presParOf" srcId="{B559936F-F3E4-407A-A744-7D1791315BC2}" destId="{C2F1632A-72DD-4D9D-B9F2-C4858771E960}" srcOrd="2" destOrd="0" presId="urn:microsoft.com/office/officeart/2008/layout/TitlePictureLineup"/>
    <dgm:cxn modelId="{2C65C9AF-D151-4FCD-A4E5-DEE5F1C8240F}" type="presParOf" srcId="{B559936F-F3E4-407A-A744-7D1791315BC2}" destId="{97A826F1-CEFF-4338-B0E1-31918AA6303F}" srcOrd="3" destOrd="0" presId="urn:microsoft.com/office/officeart/2008/layout/TitlePictureLineup"/>
    <dgm:cxn modelId="{9E2DFE3B-1577-4A03-824B-8E54939269C8}" type="presParOf" srcId="{8F8C9362-63F1-42FE-B724-31E5064FBDDC}" destId="{1272FEA6-5343-4AC9-BA80-30ECCED7CDD1}" srcOrd="3" destOrd="0" presId="urn:microsoft.com/office/officeart/2008/layout/TitlePictureLineup"/>
    <dgm:cxn modelId="{30129182-A81F-4388-8826-6803ADB2A0F0}" type="presParOf" srcId="{8F8C9362-63F1-42FE-B724-31E5064FBDDC}" destId="{3584991E-0556-482F-96BF-0F0191ECC3D0}" srcOrd="4" destOrd="0" presId="urn:microsoft.com/office/officeart/2008/layout/TitlePictureLineup"/>
    <dgm:cxn modelId="{C842336F-02FA-45BC-97D0-837E1922AF94}" type="presParOf" srcId="{3584991E-0556-482F-96BF-0F0191ECC3D0}" destId="{560D23FA-460F-49D8-A99B-44D30C76AFF9}" srcOrd="0" destOrd="0" presId="urn:microsoft.com/office/officeart/2008/layout/TitlePictureLineup"/>
    <dgm:cxn modelId="{4AF6C943-1696-4B64-B7E5-89CD43E410AA}" type="presParOf" srcId="{3584991E-0556-482F-96BF-0F0191ECC3D0}" destId="{601998DF-1702-47E3-AA10-D331A3AA8192}" srcOrd="1" destOrd="0" presId="urn:microsoft.com/office/officeart/2008/layout/TitlePictureLineup"/>
    <dgm:cxn modelId="{420C0098-2D92-4266-B514-4BC9EBA6FB15}" type="presParOf" srcId="{3584991E-0556-482F-96BF-0F0191ECC3D0}" destId="{4CA2C09E-08ED-412D-9D93-B559A4D3EE07}" srcOrd="2" destOrd="0" presId="urn:microsoft.com/office/officeart/2008/layout/TitlePictureLineup"/>
    <dgm:cxn modelId="{234F9420-960F-4492-9A7C-88648E8B7E21}" type="presParOf" srcId="{3584991E-0556-482F-96BF-0F0191ECC3D0}" destId="{1F8EBB96-B1B3-40C9-B7FC-6925E640A57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37A7C6-DA57-42FC-8342-B48642F1C13B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3D78BAC-64F2-4B58-A07F-6C85A9091B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Jasnom razumevanju </a:t>
          </a:r>
          <a:r>
            <a:rPr lang="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plana otkupljenja.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44631A-A6C7-458D-AAA8-F8BC0BAC4219}" type="parTrans" cxnId="{FAFACF9E-56E2-4B75-9135-9B7C3519004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A17389-B5F4-40AE-B82B-ECF16561DF48}" type="sibTrans" cxnId="{FAFACF9E-56E2-4B75-9135-9B7C3519004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D5EF9D-CC79-496C-9ED1-45E6CAA5E90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Zahtevima </a:t>
          </a:r>
          <a:r>
            <a:rPr lang="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Božijeg zakona.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6EAC9D-7552-4116-8DE1-121C18257CE1}" type="parTrans" cxnId="{DDC95092-8AD3-4F83-8A86-BA37B5561A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07FB10-E011-492E-9DF7-E63FA5427F30}" type="sibTrans" cxnId="{DDC95092-8AD3-4F83-8A86-BA37B5561A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B69591-862F-47F4-8647-4B87A2400AB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Beskrajnoj ceni </a:t>
          </a:r>
          <a:r>
            <a:rPr lang="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našeg spasenja.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C88AB3-0B57-470D-8AD4-67B7D6BED5A3}" type="parTrans" cxnId="{B27D220D-99BB-47A4-942D-B236C0EC4FB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B90EC7-8D00-4606-9B57-8262407B3641}" type="sibTrans" cxnId="{B27D220D-99BB-47A4-942D-B236C0EC4FB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6589EC-CDCB-48B3-B5CE-033533CCF7A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Putu kojeg je Isus otvorio da se dođe </a:t>
          </a:r>
          <a:r>
            <a:rPr lang="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 Oca.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044804-579A-406D-ADED-130CBCCC2795}" type="parTrans" cxnId="{4CFBEA9F-E3EF-400B-9726-1E5E1C632F2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F986A0-2144-43FB-8608-8B6C195EC690}" type="sibTrans" cxnId="{4CFBEA9F-E3EF-400B-9726-1E5E1C632F2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95B6D3-FAE7-4680-BA5D-135BA9A22D9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Sigurnost da se </a:t>
          </a:r>
          <a:r>
            <a:rPr lang="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možemo sa </a:t>
          </a:r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poverenjem </a:t>
          </a:r>
          <a:r>
            <a:rPr lang="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obratiti Bogu.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FE03E1-55B2-4C91-AB82-DA6D9F74DFEF}" type="parTrans" cxnId="{D863F858-FB9D-44D1-BCE8-A03085778A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607E86-2CF3-4889-898A-A30EFE9C3A40}" type="sibTrans" cxnId="{D863F858-FB9D-44D1-BCE8-A03085778A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D1FDC0-2C55-4246-A849-3BB3B0CCF628}" type="pres">
      <dgm:prSet presAssocID="{3037A7C6-DA57-42FC-8342-B48642F1C13B}" presName="linearFlow" presStyleCnt="0">
        <dgm:presLayoutVars>
          <dgm:dir/>
          <dgm:resizeHandles val="exact"/>
        </dgm:presLayoutVars>
      </dgm:prSet>
      <dgm:spPr/>
    </dgm:pt>
    <dgm:pt modelId="{DA282EB2-04FE-490B-AC70-B7DE12E0522F}" type="pres">
      <dgm:prSet presAssocID="{33D78BAC-64F2-4B58-A07F-6C85A9091B6F}" presName="composite" presStyleCnt="0"/>
      <dgm:spPr/>
    </dgm:pt>
    <dgm:pt modelId="{09696314-F721-42A7-BBBD-66D88A75009F}" type="pres">
      <dgm:prSet presAssocID="{33D78BAC-64F2-4B58-A07F-6C85A9091B6F}" presName="imgShp" presStyleLbl="fgImgPlace1" presStyleIdx="0" presStyleCnt="5" custLinFactX="-300000" custLinFactNeighborX="-352297"/>
      <dgm:spPr>
        <a:prstGeom prst="flowChartMagneticTape">
          <a:avLst/>
        </a:prstGeom>
      </dgm:spPr>
    </dgm:pt>
    <dgm:pt modelId="{102051DF-DF09-40CF-A3B4-4251379A4A8A}" type="pres">
      <dgm:prSet presAssocID="{33D78BAC-64F2-4B58-A07F-6C85A9091B6F}" presName="txShp" presStyleLbl="node1" presStyleIdx="0" presStyleCnt="5" custScaleX="149537" custLinFactNeighborX="615">
        <dgm:presLayoutVars>
          <dgm:bulletEnabled val="1"/>
        </dgm:presLayoutVars>
      </dgm:prSet>
      <dgm:spPr/>
    </dgm:pt>
    <dgm:pt modelId="{6F53A06E-FD1D-4B70-9540-4659AD3C9679}" type="pres">
      <dgm:prSet presAssocID="{71A17389-B5F4-40AE-B82B-ECF16561DF48}" presName="spacing" presStyleCnt="0"/>
      <dgm:spPr/>
    </dgm:pt>
    <dgm:pt modelId="{F8DA8E06-F0FE-4140-8852-F88883FF4CA8}" type="pres">
      <dgm:prSet presAssocID="{7AD5EF9D-CC79-496C-9ED1-45E6CAA5E90E}" presName="composite" presStyleCnt="0"/>
      <dgm:spPr/>
    </dgm:pt>
    <dgm:pt modelId="{DB068B44-A5F5-4D36-8255-C9F221C8B147}" type="pres">
      <dgm:prSet presAssocID="{7AD5EF9D-CC79-496C-9ED1-45E6CAA5E90E}" presName="imgShp" presStyleLbl="fgImgPlace1" presStyleIdx="1" presStyleCnt="5" custLinFactX="-300000" custLinFactNeighborX="-352297"/>
      <dgm:spPr>
        <a:prstGeom prst="flowChartMagneticTape">
          <a:avLst/>
        </a:prstGeom>
      </dgm:spPr>
    </dgm:pt>
    <dgm:pt modelId="{A9598D9E-76F3-453D-ADCA-9BC4788B3EC6}" type="pres">
      <dgm:prSet presAssocID="{7AD5EF9D-CC79-496C-9ED1-45E6CAA5E90E}" presName="txShp" presStyleLbl="node1" presStyleIdx="1" presStyleCnt="5" custScaleX="149537" custLinFactNeighborX="615">
        <dgm:presLayoutVars>
          <dgm:bulletEnabled val="1"/>
        </dgm:presLayoutVars>
      </dgm:prSet>
      <dgm:spPr/>
    </dgm:pt>
    <dgm:pt modelId="{D6531BD2-470E-4D0A-9D93-8E4E9C3C8C4F}" type="pres">
      <dgm:prSet presAssocID="{9807FB10-E011-492E-9DF7-E63FA5427F30}" presName="spacing" presStyleCnt="0"/>
      <dgm:spPr/>
    </dgm:pt>
    <dgm:pt modelId="{5596A25C-82F4-49E5-BB44-07377C94E1E3}" type="pres">
      <dgm:prSet presAssocID="{7CB69591-862F-47F4-8647-4B87A2400AB6}" presName="composite" presStyleCnt="0"/>
      <dgm:spPr/>
    </dgm:pt>
    <dgm:pt modelId="{09D651A1-8287-40DC-9DCD-24B7DD310E76}" type="pres">
      <dgm:prSet presAssocID="{7CB69591-862F-47F4-8647-4B87A2400AB6}" presName="imgShp" presStyleLbl="fgImgPlace1" presStyleIdx="2" presStyleCnt="5" custLinFactX="-300000" custLinFactNeighborX="-352297"/>
      <dgm:spPr>
        <a:prstGeom prst="flowChartMagneticTape">
          <a:avLst/>
        </a:prstGeom>
      </dgm:spPr>
    </dgm:pt>
    <dgm:pt modelId="{CD2BEC1A-AC1B-48D0-AAF9-77E667C9CF3F}" type="pres">
      <dgm:prSet presAssocID="{7CB69591-862F-47F4-8647-4B87A2400AB6}" presName="txShp" presStyleLbl="node1" presStyleIdx="2" presStyleCnt="5" custScaleX="149537" custLinFactNeighborX="615">
        <dgm:presLayoutVars>
          <dgm:bulletEnabled val="1"/>
        </dgm:presLayoutVars>
      </dgm:prSet>
      <dgm:spPr/>
    </dgm:pt>
    <dgm:pt modelId="{1F21E340-3AFC-4CB3-A320-F522A7DC48D8}" type="pres">
      <dgm:prSet presAssocID="{C5B90EC7-8D00-4606-9B57-8262407B3641}" presName="spacing" presStyleCnt="0"/>
      <dgm:spPr/>
    </dgm:pt>
    <dgm:pt modelId="{12D1B850-C32D-4DF1-A152-62F6F15A1FE0}" type="pres">
      <dgm:prSet presAssocID="{616589EC-CDCB-48B3-B5CE-033533CCF7A4}" presName="composite" presStyleCnt="0"/>
      <dgm:spPr/>
    </dgm:pt>
    <dgm:pt modelId="{B60FDA11-E1DD-474F-B7FA-B41B95F87B92}" type="pres">
      <dgm:prSet presAssocID="{616589EC-CDCB-48B3-B5CE-033533CCF7A4}" presName="imgShp" presStyleLbl="fgImgPlace1" presStyleIdx="3" presStyleCnt="5" custLinFactX="-300000" custLinFactNeighborX="-352297"/>
      <dgm:spPr>
        <a:prstGeom prst="flowChartMagneticTape">
          <a:avLst/>
        </a:prstGeom>
      </dgm:spPr>
    </dgm:pt>
    <dgm:pt modelId="{FF4FCD0B-0C6F-47E2-ADC9-D46B22F48E85}" type="pres">
      <dgm:prSet presAssocID="{616589EC-CDCB-48B3-B5CE-033533CCF7A4}" presName="txShp" presStyleLbl="node1" presStyleIdx="3" presStyleCnt="5" custScaleX="149537" custLinFactNeighborX="615">
        <dgm:presLayoutVars>
          <dgm:bulletEnabled val="1"/>
        </dgm:presLayoutVars>
      </dgm:prSet>
      <dgm:spPr/>
    </dgm:pt>
    <dgm:pt modelId="{C39967CF-FCEF-4B42-86D6-104F96F78467}" type="pres">
      <dgm:prSet presAssocID="{68F986A0-2144-43FB-8608-8B6C195EC690}" presName="spacing" presStyleCnt="0"/>
      <dgm:spPr/>
    </dgm:pt>
    <dgm:pt modelId="{27B575A9-DBA4-449D-A67C-5200AE0D16DB}" type="pres">
      <dgm:prSet presAssocID="{4F95B6D3-FAE7-4680-BA5D-135BA9A22D9A}" presName="composite" presStyleCnt="0"/>
      <dgm:spPr/>
    </dgm:pt>
    <dgm:pt modelId="{308F9131-26E4-45D8-BE10-013579CD94D4}" type="pres">
      <dgm:prSet presAssocID="{4F95B6D3-FAE7-4680-BA5D-135BA9A22D9A}" presName="imgShp" presStyleLbl="fgImgPlace1" presStyleIdx="4" presStyleCnt="5" custLinFactX="-300000" custLinFactNeighborX="-352297"/>
      <dgm:spPr>
        <a:prstGeom prst="flowChartMagneticTape">
          <a:avLst/>
        </a:prstGeom>
      </dgm:spPr>
    </dgm:pt>
    <dgm:pt modelId="{2A3E5067-34DB-440C-9699-ED683F52EE77}" type="pres">
      <dgm:prSet presAssocID="{4F95B6D3-FAE7-4680-BA5D-135BA9A22D9A}" presName="txShp" presStyleLbl="node1" presStyleIdx="4" presStyleCnt="5" custScaleX="149537" custLinFactNeighborX="615">
        <dgm:presLayoutVars>
          <dgm:bulletEnabled val="1"/>
        </dgm:presLayoutVars>
      </dgm:prSet>
      <dgm:spPr/>
    </dgm:pt>
  </dgm:ptLst>
  <dgm:cxnLst>
    <dgm:cxn modelId="{B27D220D-99BB-47A4-942D-B236C0EC4FBE}" srcId="{3037A7C6-DA57-42FC-8342-B48642F1C13B}" destId="{7CB69591-862F-47F4-8647-4B87A2400AB6}" srcOrd="2" destOrd="0" parTransId="{2DC88AB3-0B57-470D-8AD4-67B7D6BED5A3}" sibTransId="{C5B90EC7-8D00-4606-9B57-8262407B3641}"/>
    <dgm:cxn modelId="{8CEE4D3A-1061-42BE-BB8F-DB40B59B39B5}" type="presOf" srcId="{4F95B6D3-FAE7-4680-BA5D-135BA9A22D9A}" destId="{2A3E5067-34DB-440C-9699-ED683F52EE77}" srcOrd="0" destOrd="0" presId="urn:microsoft.com/office/officeart/2005/8/layout/vList3"/>
    <dgm:cxn modelId="{BAC9235C-26F3-4CAC-9F20-725A5B6CF161}" type="presOf" srcId="{3037A7C6-DA57-42FC-8342-B48642F1C13B}" destId="{EED1FDC0-2C55-4246-A849-3BB3B0CCF628}" srcOrd="0" destOrd="0" presId="urn:microsoft.com/office/officeart/2005/8/layout/vList3"/>
    <dgm:cxn modelId="{D863F858-FB9D-44D1-BCE8-A03085778A18}" srcId="{3037A7C6-DA57-42FC-8342-B48642F1C13B}" destId="{4F95B6D3-FAE7-4680-BA5D-135BA9A22D9A}" srcOrd="4" destOrd="0" parTransId="{F2FE03E1-55B2-4C91-AB82-DA6D9F74DFEF}" sibTransId="{1F607E86-2CF3-4889-898A-A30EFE9C3A40}"/>
    <dgm:cxn modelId="{DDC95092-8AD3-4F83-8A86-BA37B5561A76}" srcId="{3037A7C6-DA57-42FC-8342-B48642F1C13B}" destId="{7AD5EF9D-CC79-496C-9ED1-45E6CAA5E90E}" srcOrd="1" destOrd="0" parTransId="{796EAC9D-7552-4116-8DE1-121C18257CE1}" sibTransId="{9807FB10-E011-492E-9DF7-E63FA5427F30}"/>
    <dgm:cxn modelId="{93A56094-D418-436C-8D1E-2A16C91BACD9}" type="presOf" srcId="{7AD5EF9D-CC79-496C-9ED1-45E6CAA5E90E}" destId="{A9598D9E-76F3-453D-ADCA-9BC4788B3EC6}" srcOrd="0" destOrd="0" presId="urn:microsoft.com/office/officeart/2005/8/layout/vList3"/>
    <dgm:cxn modelId="{FAFACF9E-56E2-4B75-9135-9B7C35190046}" srcId="{3037A7C6-DA57-42FC-8342-B48642F1C13B}" destId="{33D78BAC-64F2-4B58-A07F-6C85A9091B6F}" srcOrd="0" destOrd="0" parTransId="{2C44631A-A6C7-458D-AAA8-F8BC0BAC4219}" sibTransId="{71A17389-B5F4-40AE-B82B-ECF16561DF48}"/>
    <dgm:cxn modelId="{33A9559F-3783-4121-9642-7CDCB1D291C1}" type="presOf" srcId="{616589EC-CDCB-48B3-B5CE-033533CCF7A4}" destId="{FF4FCD0B-0C6F-47E2-ADC9-D46B22F48E85}" srcOrd="0" destOrd="0" presId="urn:microsoft.com/office/officeart/2005/8/layout/vList3"/>
    <dgm:cxn modelId="{4CFBEA9F-E3EF-400B-9726-1E5E1C632F29}" srcId="{3037A7C6-DA57-42FC-8342-B48642F1C13B}" destId="{616589EC-CDCB-48B3-B5CE-033533CCF7A4}" srcOrd="3" destOrd="0" parTransId="{9F044804-579A-406D-ADED-130CBCCC2795}" sibTransId="{68F986A0-2144-43FB-8608-8B6C195EC690}"/>
    <dgm:cxn modelId="{86A68AC7-37D8-4988-A886-1D1338DF4719}" type="presOf" srcId="{33D78BAC-64F2-4B58-A07F-6C85A9091B6F}" destId="{102051DF-DF09-40CF-A3B4-4251379A4A8A}" srcOrd="0" destOrd="0" presId="urn:microsoft.com/office/officeart/2005/8/layout/vList3"/>
    <dgm:cxn modelId="{778F3DD3-E194-46C8-A372-AC680C04EA5A}" type="presOf" srcId="{7CB69591-862F-47F4-8647-4B87A2400AB6}" destId="{CD2BEC1A-AC1B-48D0-AAF9-77E667C9CF3F}" srcOrd="0" destOrd="0" presId="urn:microsoft.com/office/officeart/2005/8/layout/vList3"/>
    <dgm:cxn modelId="{381AA540-E48A-4F53-A8B2-10C4F0DD0D87}" type="presParOf" srcId="{EED1FDC0-2C55-4246-A849-3BB3B0CCF628}" destId="{DA282EB2-04FE-490B-AC70-B7DE12E0522F}" srcOrd="0" destOrd="0" presId="urn:microsoft.com/office/officeart/2005/8/layout/vList3"/>
    <dgm:cxn modelId="{01E79395-6A47-498A-84FE-115B2CF24649}" type="presParOf" srcId="{DA282EB2-04FE-490B-AC70-B7DE12E0522F}" destId="{09696314-F721-42A7-BBBD-66D88A75009F}" srcOrd="0" destOrd="0" presId="urn:microsoft.com/office/officeart/2005/8/layout/vList3"/>
    <dgm:cxn modelId="{F998F6B5-C4E3-4F89-9D81-520F709E8BCF}" type="presParOf" srcId="{DA282EB2-04FE-490B-AC70-B7DE12E0522F}" destId="{102051DF-DF09-40CF-A3B4-4251379A4A8A}" srcOrd="1" destOrd="0" presId="urn:microsoft.com/office/officeart/2005/8/layout/vList3"/>
    <dgm:cxn modelId="{7DD0C3F4-B11E-43CE-99B7-C6F6B45B5719}" type="presParOf" srcId="{EED1FDC0-2C55-4246-A849-3BB3B0CCF628}" destId="{6F53A06E-FD1D-4B70-9540-4659AD3C9679}" srcOrd="1" destOrd="0" presId="urn:microsoft.com/office/officeart/2005/8/layout/vList3"/>
    <dgm:cxn modelId="{2AEC7BE8-2565-48B5-99A1-855F671AFECD}" type="presParOf" srcId="{EED1FDC0-2C55-4246-A849-3BB3B0CCF628}" destId="{F8DA8E06-F0FE-4140-8852-F88883FF4CA8}" srcOrd="2" destOrd="0" presId="urn:microsoft.com/office/officeart/2005/8/layout/vList3"/>
    <dgm:cxn modelId="{26D51B68-9D63-4D3D-9FC4-2B47460ADCAB}" type="presParOf" srcId="{F8DA8E06-F0FE-4140-8852-F88883FF4CA8}" destId="{DB068B44-A5F5-4D36-8255-C9F221C8B147}" srcOrd="0" destOrd="0" presId="urn:microsoft.com/office/officeart/2005/8/layout/vList3"/>
    <dgm:cxn modelId="{5BFD4010-4F35-43E3-A311-A6281D5FEA48}" type="presParOf" srcId="{F8DA8E06-F0FE-4140-8852-F88883FF4CA8}" destId="{A9598D9E-76F3-453D-ADCA-9BC4788B3EC6}" srcOrd="1" destOrd="0" presId="urn:microsoft.com/office/officeart/2005/8/layout/vList3"/>
    <dgm:cxn modelId="{B1E128F1-D65E-4F0F-A51F-438B8E9735AF}" type="presParOf" srcId="{EED1FDC0-2C55-4246-A849-3BB3B0CCF628}" destId="{D6531BD2-470E-4D0A-9D93-8E4E9C3C8C4F}" srcOrd="3" destOrd="0" presId="urn:microsoft.com/office/officeart/2005/8/layout/vList3"/>
    <dgm:cxn modelId="{A60B2A9C-CE81-412E-94E7-87899B5B3222}" type="presParOf" srcId="{EED1FDC0-2C55-4246-A849-3BB3B0CCF628}" destId="{5596A25C-82F4-49E5-BB44-07377C94E1E3}" srcOrd="4" destOrd="0" presId="urn:microsoft.com/office/officeart/2005/8/layout/vList3"/>
    <dgm:cxn modelId="{B06D1F34-FE43-434F-BF21-52C1677005A6}" type="presParOf" srcId="{5596A25C-82F4-49E5-BB44-07377C94E1E3}" destId="{09D651A1-8287-40DC-9DCD-24B7DD310E76}" srcOrd="0" destOrd="0" presId="urn:microsoft.com/office/officeart/2005/8/layout/vList3"/>
    <dgm:cxn modelId="{EB85BB80-33AC-4188-A5D3-B7E68591B57B}" type="presParOf" srcId="{5596A25C-82F4-49E5-BB44-07377C94E1E3}" destId="{CD2BEC1A-AC1B-48D0-AAF9-77E667C9CF3F}" srcOrd="1" destOrd="0" presId="urn:microsoft.com/office/officeart/2005/8/layout/vList3"/>
    <dgm:cxn modelId="{F49C83C8-16F6-47D1-8C2F-61D0827DBE26}" type="presParOf" srcId="{EED1FDC0-2C55-4246-A849-3BB3B0CCF628}" destId="{1F21E340-3AFC-4CB3-A320-F522A7DC48D8}" srcOrd="5" destOrd="0" presId="urn:microsoft.com/office/officeart/2005/8/layout/vList3"/>
    <dgm:cxn modelId="{56EDD5D9-E0BB-4E19-853B-49D281896E03}" type="presParOf" srcId="{EED1FDC0-2C55-4246-A849-3BB3B0CCF628}" destId="{12D1B850-C32D-4DF1-A152-62F6F15A1FE0}" srcOrd="6" destOrd="0" presId="urn:microsoft.com/office/officeart/2005/8/layout/vList3"/>
    <dgm:cxn modelId="{7F210C2A-08E9-49CC-A5F0-23C3E4AF3B00}" type="presParOf" srcId="{12D1B850-C32D-4DF1-A152-62F6F15A1FE0}" destId="{B60FDA11-E1DD-474F-B7FA-B41B95F87B92}" srcOrd="0" destOrd="0" presId="urn:microsoft.com/office/officeart/2005/8/layout/vList3"/>
    <dgm:cxn modelId="{A22E7434-1316-4B89-A508-69F6ED577416}" type="presParOf" srcId="{12D1B850-C32D-4DF1-A152-62F6F15A1FE0}" destId="{FF4FCD0B-0C6F-47E2-ADC9-D46B22F48E85}" srcOrd="1" destOrd="0" presId="urn:microsoft.com/office/officeart/2005/8/layout/vList3"/>
    <dgm:cxn modelId="{02E1D8FA-6658-444E-86A9-D643B637E196}" type="presParOf" srcId="{EED1FDC0-2C55-4246-A849-3BB3B0CCF628}" destId="{C39967CF-FCEF-4B42-86D6-104F96F78467}" srcOrd="7" destOrd="0" presId="urn:microsoft.com/office/officeart/2005/8/layout/vList3"/>
    <dgm:cxn modelId="{10A6AC2F-DE4F-4615-8914-EC3DCBB3EE22}" type="presParOf" srcId="{EED1FDC0-2C55-4246-A849-3BB3B0CCF628}" destId="{27B575A9-DBA4-449D-A67C-5200AE0D16DB}" srcOrd="8" destOrd="0" presId="urn:microsoft.com/office/officeart/2005/8/layout/vList3"/>
    <dgm:cxn modelId="{08F3E8E0-4CAA-40F2-96AB-E980EB46B52C}" type="presParOf" srcId="{27B575A9-DBA4-449D-A67C-5200AE0D16DB}" destId="{308F9131-26E4-45D8-BE10-013579CD94D4}" srcOrd="0" destOrd="0" presId="urn:microsoft.com/office/officeart/2005/8/layout/vList3"/>
    <dgm:cxn modelId="{3717931E-0FED-4579-A204-FDF175B587E2}" type="presParOf" srcId="{27B575A9-DBA4-449D-A67C-5200AE0D16DB}" destId="{2A3E5067-34DB-440C-9699-ED683F52EE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46EB3-B354-47C2-BBCB-7F1C3EDCC229}">
      <dsp:nvSpPr>
        <dsp:cNvPr id="0" name=""/>
        <dsp:cNvSpPr/>
      </dsp:nvSpPr>
      <dsp:spPr>
        <a:xfrm>
          <a:off x="0" y="17141"/>
          <a:ext cx="7172326" cy="5159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Zemaljsko </a:t>
          </a:r>
          <a:r>
            <a:rPr lang="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Svetilište, slika i sena onog pravog (Jev. </a:t>
          </a:r>
          <a:r>
            <a:rPr lang="hr" sz="2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8,5).</a:t>
          </a:r>
          <a:endParaRPr lang="es-E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188" y="42329"/>
        <a:ext cx="7121950" cy="465594"/>
      </dsp:txXfrm>
    </dsp:sp>
    <dsp:sp modelId="{BC9B8A08-D80E-4C52-855C-808EEA3965EC}">
      <dsp:nvSpPr>
        <dsp:cNvPr id="0" name=""/>
        <dsp:cNvSpPr/>
      </dsp:nvSpPr>
      <dsp:spPr>
        <a:xfrm>
          <a:off x="0" y="632468"/>
          <a:ext cx="7172326" cy="5159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Nebesko </a:t>
          </a:r>
          <a:r>
            <a:rPr lang="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Svetište, koje je podigao sam Bog (Jev. </a:t>
          </a:r>
          <a:r>
            <a:rPr lang="hr" sz="2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8,2).</a:t>
          </a:r>
          <a:endParaRPr lang="es-ES" sz="2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188" y="657656"/>
        <a:ext cx="7121950" cy="465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5BE12-C197-4019-AE0A-7754967CBC03}">
      <dsp:nvSpPr>
        <dsp:cNvPr id="0" name=""/>
        <dsp:cNvSpPr/>
      </dsp:nvSpPr>
      <dsp:spPr>
        <a:xfrm>
          <a:off x="0" y="20252"/>
          <a:ext cx="11819296" cy="11733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3000"/>
                <a:shade val="100000"/>
                <a:satMod val="150000"/>
              </a:schemeClr>
            </a:gs>
            <a:gs pos="25000">
              <a:schemeClr val="accent5">
                <a:tint val="96000"/>
                <a:shade val="80000"/>
                <a:satMod val="105000"/>
              </a:schemeClr>
            </a:gs>
            <a:gs pos="38000">
              <a:schemeClr val="accent5">
                <a:tint val="96000"/>
                <a:shade val="59000"/>
                <a:satMod val="120000"/>
              </a:schemeClr>
            </a:gs>
            <a:gs pos="55000">
              <a:schemeClr val="accent5">
                <a:tint val="100000"/>
                <a:shade val="57000"/>
                <a:satMod val="120000"/>
              </a:schemeClr>
            </a:gs>
            <a:gs pos="80000">
              <a:schemeClr val="accent5">
                <a:tint val="100000"/>
                <a:shade val="56000"/>
                <a:satMod val="145000"/>
              </a:schemeClr>
            </a:gs>
            <a:gs pos="88000">
              <a:schemeClr val="accent5">
                <a:tint val="100000"/>
                <a:shade val="63000"/>
                <a:satMod val="160000"/>
              </a:schemeClr>
            </a:gs>
            <a:gs pos="100000">
              <a:schemeClr val="accent5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shade val="30000"/>
              <a:satMod val="15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42E84848-CCE9-4474-ACD5-FFB5BA934E5A}">
      <dsp:nvSpPr>
        <dsp:cNvPr id="0" name=""/>
        <dsp:cNvSpPr/>
      </dsp:nvSpPr>
      <dsp:spPr>
        <a:xfrm>
          <a:off x="360271" y="37900"/>
          <a:ext cx="1582515" cy="11264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826E3A-3A3B-4A1F-8A07-776BADCE63BC}">
      <dsp:nvSpPr>
        <dsp:cNvPr id="0" name=""/>
        <dsp:cNvSpPr/>
      </dsp:nvSpPr>
      <dsp:spPr>
        <a:xfrm rot="10800000">
          <a:off x="360271" y="1216589"/>
          <a:ext cx="1582515" cy="22022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2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2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spc="-150" dirty="0">
              <a:effectLst/>
            </a:rPr>
            <a:t>Svako je morao da muči svoju dušu </a:t>
          </a:r>
          <a:br>
            <a:rPr lang="es-ES" sz="2200" b="1" kern="1200" spc="-150" dirty="0">
              <a:effectLst/>
            </a:rPr>
          </a:br>
          <a:r>
            <a:rPr lang="hr" sz="2200" b="1" kern="1200" spc="-150" dirty="0">
              <a:effectLst/>
            </a:rPr>
            <a:t>(Lev</a:t>
          </a:r>
          <a:r>
            <a:rPr lang="en-US" sz="2200" b="1" kern="1200" spc="-150" dirty="0">
              <a:effectLst/>
            </a:rPr>
            <a:t>.</a:t>
          </a:r>
          <a:r>
            <a:rPr lang="hr" sz="2200" b="1" kern="1200" spc="-150" dirty="0">
              <a:effectLst/>
            </a:rPr>
            <a:t> </a:t>
          </a:r>
          <a:r>
            <a:rPr lang="hr" sz="2200" b="1" kern="1200" spc="-150">
              <a:effectLst/>
            </a:rPr>
            <a:t>23,27)</a:t>
          </a:r>
          <a:endParaRPr lang="es-ES" sz="2200" kern="1200" spc="-150" dirty="0">
            <a:effectLst/>
          </a:endParaRPr>
        </a:p>
      </dsp:txBody>
      <dsp:txXfrm rot="10800000">
        <a:off x="408939" y="1216589"/>
        <a:ext cx="1485179" cy="2153565"/>
      </dsp:txXfrm>
    </dsp:sp>
    <dsp:sp modelId="{6C4A3024-734C-4AE8-8131-06FF437EDCB0}">
      <dsp:nvSpPr>
        <dsp:cNvPr id="0" name=""/>
        <dsp:cNvSpPr/>
      </dsp:nvSpPr>
      <dsp:spPr>
        <a:xfrm>
          <a:off x="2101039" y="37900"/>
          <a:ext cx="1582515" cy="11264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C46786-0DED-4A03-90B8-9BB8254D8AF3}">
      <dsp:nvSpPr>
        <dsp:cNvPr id="0" name=""/>
        <dsp:cNvSpPr/>
      </dsp:nvSpPr>
      <dsp:spPr>
        <a:xfrm rot="10800000">
          <a:off x="2101039" y="1216589"/>
          <a:ext cx="1582515" cy="22022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184939"/>
                <a:satOff val="-3288"/>
                <a:lumOff val="-2981"/>
                <a:alphaOff val="0"/>
                <a:tint val="1000"/>
                <a:satMod val="100000"/>
              </a:schemeClr>
            </a:gs>
            <a:gs pos="68000">
              <a:schemeClr val="accent2">
                <a:hueOff val="3184939"/>
                <a:satOff val="-3288"/>
                <a:lumOff val="-2981"/>
                <a:alphaOff val="0"/>
                <a:tint val="77000"/>
                <a:satMod val="100000"/>
              </a:schemeClr>
            </a:gs>
            <a:gs pos="81000">
              <a:schemeClr val="accent2">
                <a:hueOff val="3184939"/>
                <a:satOff val="-3288"/>
                <a:lumOff val="-2981"/>
                <a:alphaOff val="0"/>
                <a:tint val="79000"/>
                <a:satMod val="100000"/>
              </a:schemeClr>
            </a:gs>
            <a:gs pos="86000">
              <a:schemeClr val="accent2">
                <a:hueOff val="3184939"/>
                <a:satOff val="-3288"/>
                <a:lumOff val="-2981"/>
                <a:alphaOff val="0"/>
                <a:tint val="73000"/>
                <a:satMod val="100000"/>
              </a:schemeClr>
            </a:gs>
            <a:gs pos="100000">
              <a:schemeClr val="accent2">
                <a:hueOff val="3184939"/>
                <a:satOff val="-3288"/>
                <a:lumOff val="-2981"/>
                <a:alphaOff val="0"/>
                <a:tint val="35000"/>
                <a:sat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spc="-150" dirty="0">
              <a:effectLst/>
            </a:rPr>
            <a:t>Nisu se </a:t>
          </a:r>
          <a:r>
            <a:rPr lang="en-US" sz="2200" b="1" kern="1200" spc="-150" dirty="0" err="1">
              <a:effectLst/>
            </a:rPr>
            <a:t>obavljale</a:t>
          </a:r>
          <a:r>
            <a:rPr lang="hr" sz="2200" b="1" kern="1200" spc="-150" dirty="0">
              <a:effectLst/>
            </a:rPr>
            <a:t> nikakve svetovne aktivnosti </a:t>
          </a:r>
          <a:br>
            <a:rPr lang="es-ES" sz="2200" b="1" kern="1200" spc="-150" dirty="0">
              <a:effectLst/>
            </a:rPr>
          </a:br>
          <a:r>
            <a:rPr lang="hr" sz="2200" b="1" kern="1200" spc="-150" dirty="0">
              <a:effectLst/>
            </a:rPr>
            <a:t>(</a:t>
          </a:r>
          <a:r>
            <a:rPr lang="hr" sz="2200" b="1" kern="1200" spc="-150">
              <a:effectLst/>
            </a:rPr>
            <a:t>Lev 23,28</a:t>
          </a:r>
          <a:r>
            <a:rPr lang="hr" sz="2200" b="1" kern="1200" spc="-150" dirty="0">
              <a:effectLst/>
            </a:rPr>
            <a:t>)</a:t>
          </a:r>
          <a:endParaRPr lang="es-ES" sz="2200" kern="1200" spc="-150" dirty="0">
            <a:effectLst/>
          </a:endParaRPr>
        </a:p>
      </dsp:txBody>
      <dsp:txXfrm rot="10800000">
        <a:off x="2149707" y="1216589"/>
        <a:ext cx="1485179" cy="2153565"/>
      </dsp:txXfrm>
    </dsp:sp>
    <dsp:sp modelId="{5769E4E2-51E5-4B01-958F-58D2CAFC767E}">
      <dsp:nvSpPr>
        <dsp:cNvPr id="0" name=""/>
        <dsp:cNvSpPr/>
      </dsp:nvSpPr>
      <dsp:spPr>
        <a:xfrm>
          <a:off x="3897985" y="27401"/>
          <a:ext cx="1582515" cy="1126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115A78-C9F2-4D75-ADC2-1D3E0364DF65}">
      <dsp:nvSpPr>
        <dsp:cNvPr id="0" name=""/>
        <dsp:cNvSpPr/>
      </dsp:nvSpPr>
      <dsp:spPr>
        <a:xfrm rot="10800000">
          <a:off x="3841806" y="1185091"/>
          <a:ext cx="1694874" cy="224423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6369878"/>
                <a:satOff val="-6575"/>
                <a:lumOff val="-5961"/>
                <a:alphaOff val="0"/>
                <a:tint val="1000"/>
                <a:satMod val="100000"/>
              </a:schemeClr>
            </a:gs>
            <a:gs pos="68000">
              <a:schemeClr val="accent2">
                <a:hueOff val="6369878"/>
                <a:satOff val="-6575"/>
                <a:lumOff val="-5961"/>
                <a:alphaOff val="0"/>
                <a:tint val="77000"/>
                <a:satMod val="100000"/>
              </a:schemeClr>
            </a:gs>
            <a:gs pos="81000">
              <a:schemeClr val="accent2">
                <a:hueOff val="6369878"/>
                <a:satOff val="-6575"/>
                <a:lumOff val="-5961"/>
                <a:alphaOff val="0"/>
                <a:tint val="79000"/>
                <a:satMod val="100000"/>
              </a:schemeClr>
            </a:gs>
            <a:gs pos="86000">
              <a:schemeClr val="accent2">
                <a:hueOff val="6369878"/>
                <a:satOff val="-6575"/>
                <a:lumOff val="-5961"/>
                <a:alphaOff val="0"/>
                <a:tint val="73000"/>
                <a:satMod val="100000"/>
              </a:schemeClr>
            </a:gs>
            <a:gs pos="100000">
              <a:schemeClr val="accent2">
                <a:hueOff val="6369878"/>
                <a:satOff val="-6575"/>
                <a:lumOff val="-5961"/>
                <a:alphaOff val="0"/>
                <a:tint val="35000"/>
                <a:sat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spc="-150" dirty="0" err="1">
              <a:effectLst/>
            </a:rPr>
            <a:t>Prvosve</a:t>
          </a:r>
          <a:r>
            <a:rPr lang="sr-Latn-RS" sz="2200" b="1" kern="1200" spc="-150" dirty="0">
              <a:effectLst/>
            </a:rPr>
            <a:t>š-</a:t>
          </a:r>
          <a:r>
            <a:rPr lang="en-US" sz="2200" b="1" kern="1200" spc="-150" err="1">
              <a:effectLst/>
            </a:rPr>
            <a:t>tenik</a:t>
          </a:r>
          <a:r>
            <a:rPr lang="en-US" sz="2200" b="1" kern="1200" spc="-150">
              <a:effectLst/>
            </a:rPr>
            <a:t> </a:t>
          </a:r>
          <a:r>
            <a:rPr lang="hr" sz="2200" b="1" kern="1200" spc="-150">
              <a:effectLst/>
            </a:rPr>
            <a:t>je  </a:t>
          </a:r>
          <a:r>
            <a:rPr lang="hr" sz="2200" b="1" kern="1200" spc="-150" dirty="0">
              <a:effectLst/>
            </a:rPr>
            <a:t>ušao u </a:t>
          </a:r>
          <a:r>
            <a:rPr lang="hr" sz="2200" b="1" kern="1200" spc="-150">
              <a:effectLst/>
            </a:rPr>
            <a:t>prisutnost Božju </a:t>
          </a:r>
          <a:br>
            <a:rPr lang="es-ES" sz="2200" b="1" kern="1200" spc="-150" dirty="0">
              <a:effectLst/>
            </a:rPr>
          </a:br>
          <a:r>
            <a:rPr lang="hr" sz="2200" b="1" kern="1200" spc="-150">
              <a:effectLst/>
            </a:rPr>
            <a:t>(Lev. 16,12.13</a:t>
          </a:r>
          <a:r>
            <a:rPr lang="hr" sz="2200" b="1" kern="1200" spc="-150" dirty="0">
              <a:effectLst/>
            </a:rPr>
            <a:t>)</a:t>
          </a:r>
          <a:endParaRPr lang="es-ES" sz="2200" kern="1200" spc="-150" dirty="0">
            <a:effectLst/>
          </a:endParaRPr>
        </a:p>
      </dsp:txBody>
      <dsp:txXfrm rot="10800000">
        <a:off x="3893929" y="1185091"/>
        <a:ext cx="1590628" cy="2192107"/>
      </dsp:txXfrm>
    </dsp:sp>
    <dsp:sp modelId="{2A43EED7-E056-48E8-B834-1A9C165FFA8D}">
      <dsp:nvSpPr>
        <dsp:cNvPr id="0" name=""/>
        <dsp:cNvSpPr/>
      </dsp:nvSpPr>
      <dsp:spPr>
        <a:xfrm>
          <a:off x="5885870" y="37900"/>
          <a:ext cx="1582515" cy="1126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451642-D99D-4B7E-ABEF-1F80C9A4AECA}">
      <dsp:nvSpPr>
        <dsp:cNvPr id="0" name=""/>
        <dsp:cNvSpPr/>
      </dsp:nvSpPr>
      <dsp:spPr>
        <a:xfrm rot="10800000">
          <a:off x="5694932" y="1216589"/>
          <a:ext cx="1964392" cy="22022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9554817"/>
                <a:satOff val="-9863"/>
                <a:lumOff val="-8942"/>
                <a:alphaOff val="0"/>
                <a:tint val="1000"/>
                <a:satMod val="100000"/>
              </a:schemeClr>
            </a:gs>
            <a:gs pos="68000">
              <a:schemeClr val="accent2">
                <a:hueOff val="9554817"/>
                <a:satOff val="-9863"/>
                <a:lumOff val="-8942"/>
                <a:alphaOff val="0"/>
                <a:tint val="77000"/>
                <a:satMod val="100000"/>
              </a:schemeClr>
            </a:gs>
            <a:gs pos="81000">
              <a:schemeClr val="accent2">
                <a:hueOff val="9554817"/>
                <a:satOff val="-9863"/>
                <a:lumOff val="-8942"/>
                <a:alphaOff val="0"/>
                <a:tint val="79000"/>
                <a:satMod val="100000"/>
              </a:schemeClr>
            </a:gs>
            <a:gs pos="86000">
              <a:schemeClr val="accent2">
                <a:hueOff val="9554817"/>
                <a:satOff val="-9863"/>
                <a:lumOff val="-8942"/>
                <a:alphaOff val="0"/>
                <a:tint val="73000"/>
                <a:satMod val="100000"/>
              </a:schemeClr>
            </a:gs>
            <a:gs pos="100000">
              <a:schemeClr val="accent2">
                <a:hueOff val="9554817"/>
                <a:satOff val="-9863"/>
                <a:lumOff val="-8942"/>
                <a:alphaOff val="0"/>
                <a:tint val="35000"/>
                <a:sat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spc="-150">
              <a:effectLst/>
            </a:rPr>
            <a:t>Kovčeg, za- stor i pozla- </a:t>
          </a:r>
          <a:r>
            <a:rPr lang="sr-Latn-RS" sz="2200" b="1" kern="1200" spc="-150">
              <a:effectLst/>
            </a:rPr>
            <a:t>će</a:t>
          </a:r>
          <a:r>
            <a:rPr lang="hr" sz="2200" b="1" kern="1200" spc="-150" dirty="0">
              <a:effectLst/>
            </a:rPr>
            <a:t>ni </a:t>
          </a:r>
          <a:r>
            <a:rPr lang="en-US" sz="2200" b="1" kern="1200" spc="-150" dirty="0" err="1">
              <a:effectLst/>
            </a:rPr>
            <a:t>oltar</a:t>
          </a:r>
          <a:r>
            <a:rPr lang="hr" sz="2200" b="1" kern="1200" spc="-150" dirty="0">
              <a:effectLst/>
            </a:rPr>
            <a:t> očišćeni su krvlju jarca (</a:t>
          </a:r>
          <a:r>
            <a:rPr lang="hr" sz="2200" b="1" kern="1200" spc="-150">
              <a:effectLst/>
            </a:rPr>
            <a:t>Lev 16,15-19. </a:t>
          </a:r>
          <a:r>
            <a:rPr lang="hr" sz="2200" b="1" kern="1200" spc="-150" dirty="0">
              <a:effectLst/>
            </a:rPr>
            <a:t>33)</a:t>
          </a:r>
          <a:endParaRPr lang="es-ES" sz="2200" kern="1200" spc="-150" dirty="0">
            <a:effectLst/>
          </a:endParaRPr>
        </a:p>
      </dsp:txBody>
      <dsp:txXfrm rot="10800000">
        <a:off x="5755344" y="1216589"/>
        <a:ext cx="1843568" cy="2141821"/>
      </dsp:txXfrm>
    </dsp:sp>
    <dsp:sp modelId="{ED0CB72B-5BB1-4164-BC56-51CCC38BFC75}">
      <dsp:nvSpPr>
        <dsp:cNvPr id="0" name=""/>
        <dsp:cNvSpPr/>
      </dsp:nvSpPr>
      <dsp:spPr>
        <a:xfrm>
          <a:off x="7976658" y="37900"/>
          <a:ext cx="1582515" cy="11264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E71FEA-2856-4871-BD97-561264C81236}">
      <dsp:nvSpPr>
        <dsp:cNvPr id="0" name=""/>
        <dsp:cNvSpPr/>
      </dsp:nvSpPr>
      <dsp:spPr>
        <a:xfrm rot="10800000">
          <a:off x="7817576" y="1216589"/>
          <a:ext cx="1900680" cy="22022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2739755"/>
                <a:satOff val="-13150"/>
                <a:lumOff val="-11922"/>
                <a:alphaOff val="0"/>
                <a:tint val="1000"/>
                <a:satMod val="100000"/>
              </a:schemeClr>
            </a:gs>
            <a:gs pos="68000">
              <a:schemeClr val="accent2">
                <a:hueOff val="12739755"/>
                <a:satOff val="-13150"/>
                <a:lumOff val="-11922"/>
                <a:alphaOff val="0"/>
                <a:tint val="77000"/>
                <a:satMod val="100000"/>
              </a:schemeClr>
            </a:gs>
            <a:gs pos="81000">
              <a:schemeClr val="accent2">
                <a:hueOff val="12739755"/>
                <a:satOff val="-13150"/>
                <a:lumOff val="-11922"/>
                <a:alphaOff val="0"/>
                <a:tint val="79000"/>
                <a:satMod val="100000"/>
              </a:schemeClr>
            </a:gs>
            <a:gs pos="86000">
              <a:schemeClr val="accent2">
                <a:hueOff val="12739755"/>
                <a:satOff val="-13150"/>
                <a:lumOff val="-11922"/>
                <a:alphaOff val="0"/>
                <a:tint val="73000"/>
                <a:satMod val="100000"/>
              </a:schemeClr>
            </a:gs>
            <a:gs pos="100000">
              <a:schemeClr val="accent2">
                <a:hueOff val="12739755"/>
                <a:satOff val="-13150"/>
                <a:lumOff val="-11922"/>
                <a:alphaOff val="0"/>
                <a:tint val="35000"/>
                <a:sat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spc="-150" dirty="0">
              <a:effectLst/>
            </a:rPr>
            <a:t>Još jedan živi jarac odneo </a:t>
          </a:r>
          <a:r>
            <a:rPr lang="hr" sz="2200" b="1" kern="1200" spc="-150">
              <a:effectLst/>
            </a:rPr>
            <a:t>je bezakonja </a:t>
          </a:r>
          <a:r>
            <a:rPr lang="hr" sz="2200" b="1" kern="1200" spc="-150" dirty="0">
              <a:effectLst/>
            </a:rPr>
            <a:t>u pustu zemlju (Lev</a:t>
          </a:r>
          <a:r>
            <a:rPr lang="hr" sz="2200" b="1" kern="1200" spc="-150">
              <a:effectLst/>
            </a:rPr>
            <a:t>. 16,20-22</a:t>
          </a:r>
          <a:r>
            <a:rPr lang="hr" sz="2200" b="1" kern="1200" spc="-150" dirty="0">
              <a:effectLst/>
            </a:rPr>
            <a:t>)</a:t>
          </a:r>
          <a:endParaRPr lang="es-ES" sz="2200" kern="1200" spc="-150" dirty="0">
            <a:effectLst/>
          </a:endParaRPr>
        </a:p>
      </dsp:txBody>
      <dsp:txXfrm rot="10800000">
        <a:off x="7876028" y="1216589"/>
        <a:ext cx="1783776" cy="2143781"/>
      </dsp:txXfrm>
    </dsp:sp>
    <dsp:sp modelId="{DDB90B5C-DC17-4E1B-BE96-9A97DDD43119}">
      <dsp:nvSpPr>
        <dsp:cNvPr id="0" name=""/>
        <dsp:cNvSpPr/>
      </dsp:nvSpPr>
      <dsp:spPr>
        <a:xfrm>
          <a:off x="9876508" y="37900"/>
          <a:ext cx="1582515" cy="1126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453D21-E220-4994-B7BC-EDABF5533ECE}">
      <dsp:nvSpPr>
        <dsp:cNvPr id="0" name=""/>
        <dsp:cNvSpPr/>
      </dsp:nvSpPr>
      <dsp:spPr>
        <a:xfrm rot="10800000">
          <a:off x="9876508" y="1216589"/>
          <a:ext cx="1582515" cy="22022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tint val="1000"/>
                <a:satMod val="100000"/>
              </a:schemeClr>
            </a:gs>
            <a:gs pos="68000">
              <a:schemeClr val="accent2">
                <a:hueOff val="15924694"/>
                <a:satOff val="-16438"/>
                <a:lumOff val="-14903"/>
                <a:alphaOff val="0"/>
                <a:tint val="77000"/>
                <a:satMod val="100000"/>
              </a:schemeClr>
            </a:gs>
            <a:gs pos="81000">
              <a:schemeClr val="accent2">
                <a:hueOff val="15924694"/>
                <a:satOff val="-16438"/>
                <a:lumOff val="-14903"/>
                <a:alphaOff val="0"/>
                <a:tint val="79000"/>
                <a:satMod val="100000"/>
              </a:schemeClr>
            </a:gs>
            <a:gs pos="86000">
              <a:schemeClr val="accent2">
                <a:hueOff val="15924694"/>
                <a:satOff val="-16438"/>
                <a:lumOff val="-14903"/>
                <a:alphaOff val="0"/>
                <a:tint val="73000"/>
                <a:satMod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tint val="35000"/>
                <a:sat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spc="-150">
              <a:effectLst/>
            </a:rPr>
            <a:t>Tako </a:t>
          </a:r>
          <a:r>
            <a:rPr lang="hr" sz="2200" b="1" kern="1200" spc="-150" dirty="0">
              <a:effectLst/>
            </a:rPr>
            <a:t>su bili očišćeni od greha </a:t>
          </a:r>
          <a:br>
            <a:rPr lang="es-ES" sz="2200" b="1" kern="1200" spc="-150" dirty="0">
              <a:effectLst/>
            </a:rPr>
          </a:br>
          <a:r>
            <a:rPr lang="hr" sz="2200" b="1" kern="1200" spc="-150" dirty="0">
              <a:effectLst/>
            </a:rPr>
            <a:t>(Lev 16,30)</a:t>
          </a:r>
          <a:endParaRPr lang="es-ES" sz="2200" kern="1200" spc="-150" dirty="0">
            <a:effectLst/>
          </a:endParaRPr>
        </a:p>
      </dsp:txBody>
      <dsp:txXfrm rot="10800000">
        <a:off x="9925176" y="1216589"/>
        <a:ext cx="1485179" cy="2153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E47C7-4C4E-4115-A620-5864F39E3435}">
      <dsp:nvSpPr>
        <dsp:cNvPr id="0" name=""/>
        <dsp:cNvSpPr/>
      </dsp:nvSpPr>
      <dsp:spPr>
        <a:xfrm>
          <a:off x="3672" y="422070"/>
          <a:ext cx="0" cy="29501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81023-5221-412B-9A27-2D7DC12906A2}">
      <dsp:nvSpPr>
        <dsp:cNvPr id="0" name=""/>
        <dsp:cNvSpPr/>
      </dsp:nvSpPr>
      <dsp:spPr>
        <a:xfrm>
          <a:off x="399650" y="944194"/>
          <a:ext cx="1958623" cy="1151866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165100" prst="coolSlant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CDE9EB-1D0B-4182-9BFF-BC4EF5347ED5}">
      <dsp:nvSpPr>
        <dsp:cNvPr id="0" name=""/>
        <dsp:cNvSpPr/>
      </dsp:nvSpPr>
      <dsp:spPr>
        <a:xfrm>
          <a:off x="113206" y="2206914"/>
          <a:ext cx="2531512" cy="1257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Put do nebeskog Svetilišta počinje prihvatanjem </a:t>
          </a:r>
          <a:r>
            <a:rPr lang="hr" sz="2200" b="1" kern="1200"/>
            <a:t>Isusove žrtve.</a:t>
          </a:r>
          <a:endParaRPr lang="es-ES" sz="2200" kern="1200" dirty="0"/>
        </a:p>
      </dsp:txBody>
      <dsp:txXfrm>
        <a:off x="113206" y="2206914"/>
        <a:ext cx="2531512" cy="1257092"/>
      </dsp:txXfrm>
    </dsp:sp>
    <dsp:sp modelId="{BC6BB851-E1F5-42A9-8436-7E1F353610AC}">
      <dsp:nvSpPr>
        <dsp:cNvPr id="0" name=""/>
        <dsp:cNvSpPr/>
      </dsp:nvSpPr>
      <dsp:spPr>
        <a:xfrm>
          <a:off x="3673" y="62100"/>
          <a:ext cx="2674038" cy="8071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Njegovom </a:t>
          </a: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krvlju poškropljen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oltar za </a:t>
          </a: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žrtve paljenice.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73" y="62100"/>
        <a:ext cx="2674038" cy="807172"/>
      </dsp:txXfrm>
    </dsp:sp>
    <dsp:sp modelId="{6829369D-6A43-4038-A8B3-0E0264E23D4F}">
      <dsp:nvSpPr>
        <dsp:cNvPr id="0" name=""/>
        <dsp:cNvSpPr/>
      </dsp:nvSpPr>
      <dsp:spPr>
        <a:xfrm>
          <a:off x="3103586" y="392421"/>
          <a:ext cx="0" cy="29501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255331"/>
              <a:satOff val="-11029"/>
              <a:lumOff val="6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7F96B-1925-475F-B39B-D45CFF7C00CF}">
      <dsp:nvSpPr>
        <dsp:cNvPr id="0" name=""/>
        <dsp:cNvSpPr/>
      </dsp:nvSpPr>
      <dsp:spPr>
        <a:xfrm>
          <a:off x="3493306" y="944194"/>
          <a:ext cx="1958623" cy="1151866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165100" prst="coolSlant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F1632A-72DD-4D9D-B9F2-C4858771E960}">
      <dsp:nvSpPr>
        <dsp:cNvPr id="0" name=""/>
        <dsp:cNvSpPr/>
      </dsp:nvSpPr>
      <dsp:spPr>
        <a:xfrm>
          <a:off x="3206862" y="2206914"/>
          <a:ext cx="2531512" cy="1257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/>
            <a:t>N</a:t>
          </a:r>
          <a:r>
            <a:rPr lang="hr" sz="2200" b="1" kern="1200" dirty="0"/>
            <a:t>astavlja se životom u zajednici </a:t>
          </a:r>
          <a:r>
            <a:rPr lang="hr" sz="2200" b="1" kern="1200"/>
            <a:t>s Hristom,</a:t>
          </a:r>
          <a:endParaRPr lang="es-ES" sz="2200" kern="1200" dirty="0"/>
        </a:p>
      </dsp:txBody>
      <dsp:txXfrm>
        <a:off x="3206862" y="2206914"/>
        <a:ext cx="2531512" cy="1257092"/>
      </dsp:txXfrm>
    </dsp:sp>
    <dsp:sp modelId="{97A826F1-CEFF-4338-B0E1-31918AA6303F}">
      <dsp:nvSpPr>
        <dsp:cNvPr id="0" name=""/>
        <dsp:cNvSpPr/>
      </dsp:nvSpPr>
      <dsp:spPr>
        <a:xfrm>
          <a:off x="3097329" y="62100"/>
          <a:ext cx="2674038" cy="807172"/>
        </a:xfrm>
        <a:prstGeom prst="rect">
          <a:avLst/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-3255331"/>
                <a:satOff val="-11029"/>
                <a:lumOff val="6078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-3255331"/>
                <a:satOff val="-11029"/>
                <a:lumOff val="6078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-3255331"/>
                <a:satOff val="-11029"/>
                <a:lumOff val="607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-3255331"/>
                <a:satOff val="-11029"/>
                <a:lumOff val="607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-3255331"/>
                <a:satOff val="-11029"/>
                <a:lumOff val="607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3255331"/>
              <a:satOff val="-11029"/>
              <a:lumOff val="6078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Njegovom </a:t>
          </a: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krvlju poškropljen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</a:t>
          </a: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kadioni oltar.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97329" y="62100"/>
        <a:ext cx="2674038" cy="807172"/>
      </dsp:txXfrm>
    </dsp:sp>
    <dsp:sp modelId="{560D23FA-460F-49D8-A99B-44D30C76AFF9}">
      <dsp:nvSpPr>
        <dsp:cNvPr id="0" name=""/>
        <dsp:cNvSpPr/>
      </dsp:nvSpPr>
      <dsp:spPr>
        <a:xfrm>
          <a:off x="6197238" y="422070"/>
          <a:ext cx="0" cy="295015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998DF-1702-47E3-AA10-D331A3AA8192}">
      <dsp:nvSpPr>
        <dsp:cNvPr id="0" name=""/>
        <dsp:cNvSpPr/>
      </dsp:nvSpPr>
      <dsp:spPr>
        <a:xfrm>
          <a:off x="6586962" y="944194"/>
          <a:ext cx="1958623" cy="1151866"/>
        </a:xfrm>
        <a:prstGeom prst="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165100" prst="coolSlant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A2C09E-08ED-412D-9D93-B559A4D3EE07}">
      <dsp:nvSpPr>
        <dsp:cNvPr id="0" name=""/>
        <dsp:cNvSpPr/>
      </dsp:nvSpPr>
      <dsp:spPr>
        <a:xfrm>
          <a:off x="6300518" y="2206914"/>
          <a:ext cx="2531512" cy="1257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i završava se kada se naš slučaj iznese </a:t>
          </a:r>
          <a:r>
            <a:rPr lang="hr" sz="2200" b="1" kern="1200"/>
            <a:t>pred Sudiju.</a:t>
          </a:r>
          <a:endParaRPr lang="es-ES" sz="2200" kern="1200" dirty="0"/>
        </a:p>
      </dsp:txBody>
      <dsp:txXfrm>
        <a:off x="6300518" y="2206914"/>
        <a:ext cx="2531512" cy="1257092"/>
      </dsp:txXfrm>
    </dsp:sp>
    <dsp:sp modelId="{1F8EBB96-B1B3-40C9-B7FC-6925E640A57C}">
      <dsp:nvSpPr>
        <dsp:cNvPr id="0" name=""/>
        <dsp:cNvSpPr/>
      </dsp:nvSpPr>
      <dsp:spPr>
        <a:xfrm>
          <a:off x="6190985" y="62100"/>
          <a:ext cx="2674038" cy="807172"/>
        </a:xfrm>
        <a:prstGeom prst="rect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-6510662"/>
                <a:satOff val="-22058"/>
                <a:lumOff val="1215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-6510662"/>
                <a:satOff val="-22058"/>
                <a:lumOff val="1215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-6510662"/>
                <a:satOff val="-22058"/>
                <a:lumOff val="1215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-6510662"/>
                <a:satOff val="-22058"/>
                <a:lumOff val="1215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-6510662"/>
                <a:satOff val="-22058"/>
                <a:lumOff val="1215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Njegovom </a:t>
          </a: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krvlju poškropljen je za- ves,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ispred kovčega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90985" y="62100"/>
        <a:ext cx="2674038" cy="8071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051DF-DF09-40CF-A3B4-4251379A4A8A}">
      <dsp:nvSpPr>
        <dsp:cNvPr id="0" name=""/>
        <dsp:cNvSpPr/>
      </dsp:nvSpPr>
      <dsp:spPr>
        <a:xfrm rot="10800000">
          <a:off x="39142" y="850"/>
          <a:ext cx="6976926" cy="29004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90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Jasnom razumevanju </a:t>
          </a:r>
          <a:r>
            <a:rPr lang="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plana otkupljenja.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11653" y="850"/>
        <a:ext cx="6904415" cy="290044"/>
      </dsp:txXfrm>
    </dsp:sp>
    <dsp:sp modelId="{09696314-F721-42A7-BBBD-66D88A75009F}">
      <dsp:nvSpPr>
        <dsp:cNvPr id="0" name=""/>
        <dsp:cNvSpPr/>
      </dsp:nvSpPr>
      <dsp:spPr>
        <a:xfrm>
          <a:off x="0" y="850"/>
          <a:ext cx="290044" cy="290044"/>
        </a:xfrm>
        <a:prstGeom prst="flowChartMagneticTap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800">
            <a:schemeClr val="accent2">
              <a:tint val="50000"/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tint val="5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9598D9E-76F3-453D-ADCA-9BC4788B3EC6}">
      <dsp:nvSpPr>
        <dsp:cNvPr id="0" name=""/>
        <dsp:cNvSpPr/>
      </dsp:nvSpPr>
      <dsp:spPr>
        <a:xfrm rot="10800000">
          <a:off x="39142" y="363405"/>
          <a:ext cx="6976926" cy="290044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90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Zahtevima </a:t>
          </a:r>
          <a:r>
            <a:rPr lang="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Božijeg zakona.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11653" y="363405"/>
        <a:ext cx="6904415" cy="290044"/>
      </dsp:txXfrm>
    </dsp:sp>
    <dsp:sp modelId="{DB068B44-A5F5-4D36-8255-C9F221C8B147}">
      <dsp:nvSpPr>
        <dsp:cNvPr id="0" name=""/>
        <dsp:cNvSpPr/>
      </dsp:nvSpPr>
      <dsp:spPr>
        <a:xfrm>
          <a:off x="0" y="363405"/>
          <a:ext cx="290044" cy="290044"/>
        </a:xfrm>
        <a:prstGeom prst="flowChartMagneticTap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800">
            <a:schemeClr val="accent3">
              <a:tint val="50000"/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tint val="5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D2BEC1A-AC1B-48D0-AAF9-77E667C9CF3F}">
      <dsp:nvSpPr>
        <dsp:cNvPr id="0" name=""/>
        <dsp:cNvSpPr/>
      </dsp:nvSpPr>
      <dsp:spPr>
        <a:xfrm rot="10800000">
          <a:off x="39142" y="725961"/>
          <a:ext cx="6976926" cy="290044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90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Beskrajnoj ceni </a:t>
          </a:r>
          <a:r>
            <a:rPr lang="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našeg spasenja.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11653" y="725961"/>
        <a:ext cx="6904415" cy="290044"/>
      </dsp:txXfrm>
    </dsp:sp>
    <dsp:sp modelId="{09D651A1-8287-40DC-9DCD-24B7DD310E76}">
      <dsp:nvSpPr>
        <dsp:cNvPr id="0" name=""/>
        <dsp:cNvSpPr/>
      </dsp:nvSpPr>
      <dsp:spPr>
        <a:xfrm>
          <a:off x="0" y="725961"/>
          <a:ext cx="290044" cy="290044"/>
        </a:xfrm>
        <a:prstGeom prst="flowChartMagneticTap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800">
            <a:schemeClr val="accent4">
              <a:tint val="50000"/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4">
              <a:tint val="5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F4FCD0B-0C6F-47E2-ADC9-D46B22F48E85}">
      <dsp:nvSpPr>
        <dsp:cNvPr id="0" name=""/>
        <dsp:cNvSpPr/>
      </dsp:nvSpPr>
      <dsp:spPr>
        <a:xfrm rot="10800000">
          <a:off x="39142" y="1088516"/>
          <a:ext cx="6976926" cy="290044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90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Putu kojeg je Isus otvorio da se dođe </a:t>
          </a:r>
          <a:r>
            <a:rPr lang="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 Oca.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11653" y="1088516"/>
        <a:ext cx="6904415" cy="290044"/>
      </dsp:txXfrm>
    </dsp:sp>
    <dsp:sp modelId="{B60FDA11-E1DD-474F-B7FA-B41B95F87B92}">
      <dsp:nvSpPr>
        <dsp:cNvPr id="0" name=""/>
        <dsp:cNvSpPr/>
      </dsp:nvSpPr>
      <dsp:spPr>
        <a:xfrm>
          <a:off x="0" y="1088516"/>
          <a:ext cx="290044" cy="290044"/>
        </a:xfrm>
        <a:prstGeom prst="flowChartMagneticTap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800">
            <a:schemeClr val="accent5">
              <a:tint val="50000"/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tint val="5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A3E5067-34DB-440C-9699-ED683F52EE77}">
      <dsp:nvSpPr>
        <dsp:cNvPr id="0" name=""/>
        <dsp:cNvSpPr/>
      </dsp:nvSpPr>
      <dsp:spPr>
        <a:xfrm rot="10800000">
          <a:off x="39142" y="1451072"/>
          <a:ext cx="6976926" cy="29004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90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Sigurnost da se </a:t>
          </a:r>
          <a:r>
            <a:rPr lang="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možemo sa </a:t>
          </a: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poverenjem </a:t>
          </a:r>
          <a:r>
            <a:rPr lang="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obratiti Bogu.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11653" y="1451072"/>
        <a:ext cx="6904415" cy="290044"/>
      </dsp:txXfrm>
    </dsp:sp>
    <dsp:sp modelId="{308F9131-26E4-45D8-BE10-013579CD94D4}">
      <dsp:nvSpPr>
        <dsp:cNvPr id="0" name=""/>
        <dsp:cNvSpPr/>
      </dsp:nvSpPr>
      <dsp:spPr>
        <a:xfrm>
          <a:off x="0" y="1451072"/>
          <a:ext cx="290044" cy="290044"/>
        </a:xfrm>
        <a:prstGeom prst="flowChartMagneticTap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800">
            <a:schemeClr val="accent6">
              <a:tint val="50000"/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6">
              <a:tint val="5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6841D-FACE-4FC5-87CE-CBFC5465E144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F7D17-F205-432A-BEAA-B9F322C175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971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F7D17-F205-432A-BEAA-B9F322C1753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868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F7D17-F205-432A-BEAA-B9F322C1753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194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F4607-F40B-B3F5-9D7A-8587E5E1F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DEF40E-6668-873E-11D8-771894C5C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DFA010-F6B5-117C-05AA-81746FA7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B16864-269D-6368-A967-67C78296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A23956-A8CF-42AB-8C5C-6AEBAF04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6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AD1C7-EE1F-C3DF-2B6C-F7285D9C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5250FC-0FBC-B1D9-F503-32C35C116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DDB427-AE3F-6209-9FF0-3DFE3300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7C6722-9D52-FABE-4CDA-B32A844B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3CC516-885B-37F6-61CA-EB2C7BB5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6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207CF6-805D-7905-0B46-E92D2F1A3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F322EC-67D1-D010-15E8-52C0AAAA7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4C6951-2295-032C-D93F-2526E3A75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D4F5EF-B69D-CBF6-7B37-00016A91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F8FA0A-19BC-B02F-9158-F8815490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8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4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4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8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30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8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3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21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89749-701D-3C74-6DD5-F3133265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2CECAF-AA3E-44CA-7F69-1B784F6A2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6642BA-D7A5-0BAB-D951-0D423FC2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2F50B-803D-D060-E02D-11C9A20C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A7D48B-2270-424B-C5F7-5F0E21EF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9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3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7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7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87722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24042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64684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76415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7871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00363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52442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5CDA0-FDB5-2BA5-71E8-5F59957A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D94C9-4E1A-2911-D395-C914B9DE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0D752D-5235-0E28-1C09-4E6D2186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66E41C-B629-F78C-9A1C-346E8223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82EFAC-D29A-2745-8A96-1385A60E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5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7250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6029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48809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82253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46146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9357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26626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58933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08402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42556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81A63-0F30-A8D7-E53E-4A26606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D04C4A-6FF0-6E3F-A293-454BB70AB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EEFD5F-C774-EE13-E943-19FA51279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DDDCF0-1F1C-628D-905C-D80B923B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7CC4B2-A2E1-226E-4E35-353789B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97BA6F-ECD4-D269-63A9-7138AB5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5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30888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87388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14934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14634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06979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79234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91679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10380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43185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76463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DAB00-9AB6-4E99-1D2C-6B5D7651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B4A8B4-8199-6E83-BA62-82202F969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B0F149-19A8-9002-65FA-6CFDB51A4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C09AC5-C6C8-854E-6D8E-152511F2A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D295BF-F166-BB05-902B-D7768A8A6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125928-41D7-6B54-D00D-00105817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EF5BBA-1C5D-0A12-280C-3BDD994F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D237C3-765F-0812-1E7D-E1212AEC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92766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52758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32713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53765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97622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60180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57811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95795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79849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8032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A5665-3281-1A13-0D08-72EF76AC5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F840FB-DD66-FF2B-2D9C-93DE39AD8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00B20F-C2C1-A901-8998-16188D6B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CA37F5-13D8-130A-FA45-85DA372B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3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77369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56327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9AAEB87-C7CC-B181-6A07-021F5604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6A80B3-92D2-04E5-970A-01ADAE3E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9DCA71-86E8-DA17-ACF9-846D692D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5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89A22-EE25-8737-FAB8-ADF05BB0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E9A742-C571-699E-2E40-6CD6382EC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1576D4-43DD-A8B3-8F5D-54A74BFB4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993EC9-C9D8-DDDE-89BE-59ED454E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0699F3-5401-819B-E5D7-80CFEFAF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4FD321-D4D0-0BF6-1854-C525DE2C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10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DA135-C2A1-CE87-BA1C-53247254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958ABE-0285-A026-E475-3886EEE66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A22678-1E89-CDB7-69AF-2B8280BB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44BB1D-A359-EE92-0BD8-818D9C61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A28822-F50C-5B26-8C7C-CE7D0FEF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9D235A-365B-7B36-7480-5E9801A9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0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0D69B3-1B6D-2137-FA1C-47DCC93E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2A28DF-DCE2-FA3D-43C3-5D3D55D0F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538589-DE9F-95D9-27C0-72D64BDF4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12CE61-1C8D-43A6-8A48-FDA43A252182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E60315-13F9-7148-20A2-6243660B3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F4D9AD-8BF3-6CDF-00FC-E0EF3DC9D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F72258-F49E-4B13-81FF-DA623ED93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4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33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2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113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52.jpeg"/><Relationship Id="rId5" Type="http://schemas.openxmlformats.org/officeDocument/2006/relationships/diagramData" Target="../diagrams/data4.xml"/><Relationship Id="rId10" Type="http://schemas.openxmlformats.org/officeDocument/2006/relationships/image" Target="../media/image51.jpeg"/><Relationship Id="rId4" Type="http://schemas.openxmlformats.org/officeDocument/2006/relationships/image" Target="../media/image50.jpg"/><Relationship Id="rId9" Type="http://schemas.microsoft.com/office/2007/relationships/diagramDrawing" Target="../diagrams/drawing4.xml"/><Relationship Id="rId1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12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microsoft.com/office/2007/relationships/diagramDrawing" Target="../diagrams/drawing1.xml"/><Relationship Id="rId4" Type="http://schemas.openxmlformats.org/officeDocument/2006/relationships/image" Target="../media/image24.jpe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3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8.jpeg"/><Relationship Id="rId4" Type="http://schemas.openxmlformats.org/officeDocument/2006/relationships/image" Target="../media/image44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VELIKA BORBA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maj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5A1C5-C413-8180-18C0-9080D784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593"/>
            <a:ext cx="12299181" cy="52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CB13A777-1B47-C376-0EE1-6197040D16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8100"/>
            <a:ext cx="12192000" cy="127993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C2FC430-89B3-A678-226B-972E60CBADA8}"/>
              </a:ext>
            </a:extLst>
          </p:cNvPr>
          <p:cNvSpPr txBox="1"/>
          <p:nvPr/>
        </p:nvSpPr>
        <p:spPr>
          <a:xfrm>
            <a:off x="0" y="-381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ADVOKAT I POSREDNIK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1A5C99-FA25-4D7F-217C-FF3912AA03B6}"/>
              </a:ext>
            </a:extLst>
          </p:cNvPr>
          <p:cNvSpPr txBox="1"/>
          <p:nvPr/>
        </p:nvSpPr>
        <p:spPr>
          <a:xfrm>
            <a:off x="1185861" y="571797"/>
            <a:ext cx="9820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„Zato i </a:t>
            </a:r>
            <a:r>
              <a:rPr lang="sr-Latn-RS" sz="20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može zauvek spasiti </a:t>
            </a:r>
            <a:r>
              <a:rPr lang="sr-Latn-R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</a:t>
            </a:r>
            <a:r>
              <a:rPr lang="sr-Latn-RS" sz="20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koji kroz Njega </a:t>
            </a:r>
            <a:r>
              <a:rPr lang="sr-Latn-R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dolaze k Bogu, kad svagda živi da se može moliti za njih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sr-Latn-R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sr-Latn-RS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(Jevrejima 7,25).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DB538B-A2F3-932E-4BA3-2F502E141822}"/>
              </a:ext>
            </a:extLst>
          </p:cNvPr>
          <p:cNvSpPr txBox="1"/>
          <p:nvPr/>
        </p:nvSpPr>
        <p:spPr>
          <a:xfrm>
            <a:off x="18142" y="1213365"/>
            <a:ext cx="7176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Isusov život otkrio </a:t>
            </a:r>
            <a:r>
              <a:rPr lang="hr" sz="2200" b="1"/>
              <a:t>je Božju </a:t>
            </a:r>
            <a:r>
              <a:rPr lang="hr" sz="2200" b="1" dirty="0"/>
              <a:t>ljubav svetu u potrebi i svemiru koji posmatra. Njegova smrt </a:t>
            </a:r>
            <a:r>
              <a:rPr lang="hr" sz="2200" b="1"/>
              <a:t>otkrila je odvra- tnost </a:t>
            </a:r>
            <a:r>
              <a:rPr lang="hr" sz="2200" b="1" dirty="0"/>
              <a:t>greha i pružila </a:t>
            </a:r>
            <a:r>
              <a:rPr lang="hr" sz="2200" b="1"/>
              <a:t>spasenje svom čovečanstvu. Nje-  govo </a:t>
            </a:r>
            <a:r>
              <a:rPr lang="hr" sz="2200" b="1" dirty="0"/>
              <a:t>posredovanje u nebeskom </a:t>
            </a:r>
            <a:r>
              <a:rPr lang="hr" sz="2200" b="1"/>
              <a:t>Svetilištu daje blago- dat i pomirenje svakom ko pruže </a:t>
            </a:r>
            <a:r>
              <a:rPr lang="hr" sz="2200" b="1" dirty="0"/>
              <a:t>ruku u veri </a:t>
            </a:r>
            <a:r>
              <a:rPr lang="hr" sz="2200" b="1"/>
              <a:t>da ih primi. </a:t>
            </a:r>
            <a:endParaRPr lang="hr" sz="2200" b="1" dirty="0"/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077672BE-7A98-C2F8-1821-115D97CA7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217015"/>
              </p:ext>
            </p:extLst>
          </p:nvPr>
        </p:nvGraphicFramePr>
        <p:xfrm>
          <a:off x="5094968" y="4104536"/>
          <a:ext cx="7016069" cy="1741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153BD2-E02B-A6A3-2880-484827FCC765}"/>
              </a:ext>
            </a:extLst>
          </p:cNvPr>
          <p:cNvSpPr txBox="1"/>
          <p:nvPr/>
        </p:nvSpPr>
        <p:spPr>
          <a:xfrm>
            <a:off x="5256893" y="5846504"/>
            <a:ext cx="6791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Uskoro će sud da se završi i Isus će se </a:t>
            </a:r>
            <a:r>
              <a:rPr lang="sr-Latn-RS" sz="2200" b="1"/>
              <a:t>pojaviti “drugi </a:t>
            </a:r>
            <a:r>
              <a:rPr lang="sr-Latn-RS" sz="2200" b="1" dirty="0"/>
              <a:t>put, ali ne zbog greha, nego da donese spasenje onima koji ga iščekuju“ (Jev. </a:t>
            </a:r>
            <a:r>
              <a:rPr lang="sr-Latn-RS" sz="2200" b="1"/>
              <a:t>9,28).</a:t>
            </a:r>
            <a:endParaRPr lang="sr-Latn-RS" sz="2200" b="1" dirty="0"/>
          </a:p>
        </p:txBody>
      </p:sp>
      <p:pic>
        <p:nvPicPr>
          <p:cNvPr id="10" name="Imagen 9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29B2B79-E260-56E8-A084-9CD98C1804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32" y="3895723"/>
            <a:ext cx="2123168" cy="2815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FDD124D5-C1AD-9A6E-9077-394736BD8B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825" y="3895724"/>
            <a:ext cx="2447925" cy="281511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Grupo de personas con instrumentos musicales&#10;&#10;Descripción generada automáticamente con confianza media">
            <a:extLst>
              <a:ext uri="{FF2B5EF4-FFF2-40B4-BE49-F238E27FC236}">
                <a16:creationId xmlns:a16="http://schemas.microsoft.com/office/drawing/2014/main" id="{64971553-3F70-6FB8-C639-94D6CA6AD5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918" y="1435575"/>
            <a:ext cx="1655799" cy="2207732"/>
          </a:xfrm>
          <a:prstGeom prst="snip2DiagRect">
            <a:avLst>
              <a:gd name="adj1" fmla="val 15532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7CA68192-0220-807D-1397-DF205DB0CC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1"/>
          <a:stretch/>
        </p:blipFill>
        <p:spPr>
          <a:xfrm>
            <a:off x="7144377" y="1484636"/>
            <a:ext cx="1446963" cy="21749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Imagen que contiene pasto, hombre, grupo, parado&#10;&#10;Descripción generada automáticamente">
            <a:extLst>
              <a:ext uri="{FF2B5EF4-FFF2-40B4-BE49-F238E27FC236}">
                <a16:creationId xmlns:a16="http://schemas.microsoft.com/office/drawing/2014/main" id="{292A7028-7CE1-97C4-2D3A-A2E81FB45C7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13" y="1450048"/>
            <a:ext cx="1513379" cy="2187587"/>
          </a:xfrm>
          <a:prstGeom prst="snip2DiagRect">
            <a:avLst>
              <a:gd name="adj1" fmla="val 1840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28B7D82-477C-0DFE-3294-4C59C025EBF8}"/>
              </a:ext>
            </a:extLst>
          </p:cNvPr>
          <p:cNvSpPr txBox="1"/>
          <p:nvPr/>
        </p:nvSpPr>
        <p:spPr>
          <a:xfrm>
            <a:off x="5194073" y="3681233"/>
            <a:ext cx="69169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Isusovo delo u nebeskom Svetilištu uči nas: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6D0B0E-5DA9-944D-ABD2-727F84451F69}"/>
              </a:ext>
            </a:extLst>
          </p:cNvPr>
          <p:cNvSpPr txBox="1"/>
          <p:nvPr/>
        </p:nvSpPr>
        <p:spPr>
          <a:xfrm>
            <a:off x="0" y="3054700"/>
            <a:ext cx="68094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Kroz ceo naš život i, naravno, u vreme suda, Isus je naš Advokat (1</a:t>
            </a:r>
            <a:r>
              <a:rPr lang="hr" sz="2200" b="1"/>
              <a:t>. Jovan</a:t>
            </a:r>
            <a:r>
              <a:rPr lang="hr" sz="2200" b="1" dirty="0"/>
              <a:t>. 2,1).</a:t>
            </a:r>
            <a:endParaRPr lang="es-ES" sz="2200" b="1" dirty="0"/>
          </a:p>
        </p:txBody>
      </p:sp>
    </p:spTree>
    <p:extLst>
      <p:ext uri="{BB962C8B-B14F-4D97-AF65-F5344CB8AC3E}">
        <p14:creationId xmlns:p14="http://schemas.microsoft.com/office/powerpoint/2010/main" val="38202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09696314-F721-42A7-BBBD-66D88A750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>
                                            <p:graphicEl>
                                              <a:dgm id="{09696314-F721-42A7-BBBD-66D88A750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>
                                            <p:graphicEl>
                                              <a:dgm id="{09696314-F721-42A7-BBBD-66D88A750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>
                                            <p:graphicEl>
                                              <a:dgm id="{09696314-F721-42A7-BBBD-66D88A750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>
                                            <p:graphicEl>
                                              <a:dgm id="{09696314-F721-42A7-BBBD-66D88A750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102051DF-DF09-40CF-A3B4-4251379A4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>
                                            <p:graphicEl>
                                              <a:dgm id="{102051DF-DF09-40CF-A3B4-4251379A4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DB068B44-A5F5-4D36-8255-C9F221C8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>
                                            <p:graphicEl>
                                              <a:dgm id="{DB068B44-A5F5-4D36-8255-C9F221C8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>
                                            <p:graphicEl>
                                              <a:dgm id="{DB068B44-A5F5-4D36-8255-C9F221C8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>
                                            <p:graphicEl>
                                              <a:dgm id="{DB068B44-A5F5-4D36-8255-C9F221C8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>
                                            <p:graphicEl>
                                              <a:dgm id="{DB068B44-A5F5-4D36-8255-C9F221C8B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A9598D9E-76F3-453D-ADCA-9BC4788B3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>
                                            <p:graphicEl>
                                              <a:dgm id="{A9598D9E-76F3-453D-ADCA-9BC4788B3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09D651A1-8287-40DC-9DCD-24B7DD310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>
                                            <p:graphicEl>
                                              <a:dgm id="{09D651A1-8287-40DC-9DCD-24B7DD310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>
                                            <p:graphicEl>
                                              <a:dgm id="{09D651A1-8287-40DC-9DCD-24B7DD310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>
                                            <p:graphicEl>
                                              <a:dgm id="{09D651A1-8287-40DC-9DCD-24B7DD310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>
                                            <p:graphicEl>
                                              <a:dgm id="{09D651A1-8287-40DC-9DCD-24B7DD310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D2BEC1A-AC1B-48D0-AAF9-77E667C9C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>
                                            <p:graphicEl>
                                              <a:dgm id="{CD2BEC1A-AC1B-48D0-AAF9-77E667C9CF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B60FDA11-E1DD-474F-B7FA-B41B95F87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>
                                            <p:graphicEl>
                                              <a:dgm id="{B60FDA11-E1DD-474F-B7FA-B41B95F87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>
                                            <p:graphicEl>
                                              <a:dgm id="{B60FDA11-E1DD-474F-B7FA-B41B95F87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graphicEl>
                                              <a:dgm id="{B60FDA11-E1DD-474F-B7FA-B41B95F87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>
                                            <p:graphicEl>
                                              <a:dgm id="{B60FDA11-E1DD-474F-B7FA-B41B95F87B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FF4FCD0B-0C6F-47E2-ADC9-D46B22F4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5">
                                            <p:graphicEl>
                                              <a:dgm id="{FF4FCD0B-0C6F-47E2-ADC9-D46B22F48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308F9131-26E4-45D8-BE10-013579CD9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>
                                            <p:graphicEl>
                                              <a:dgm id="{308F9131-26E4-45D8-BE10-013579CD9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>
                                            <p:graphicEl>
                                              <a:dgm id="{308F9131-26E4-45D8-BE10-013579CD9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>
                                            <p:graphicEl>
                                              <a:dgm id="{308F9131-26E4-45D8-BE10-013579CD9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>
                                            <p:graphicEl>
                                              <a:dgm id="{308F9131-26E4-45D8-BE10-013579CD9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A3E5067-34DB-440C-9699-ED683F52E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>
                                            <p:graphicEl>
                                              <a:dgm id="{2A3E5067-34DB-440C-9699-ED683F52EE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5" grpId="0" uiExpand="1">
        <p:bldSub>
          <a:bldDgm bld="one"/>
        </p:bldSub>
      </p:bldGraphic>
      <p:bldP spid="8" grpId="0"/>
      <p:bldP spid="24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792CE1-5BAE-93BD-D83C-5BC5EE32C176}"/>
              </a:ext>
            </a:extLst>
          </p:cNvPr>
          <p:cNvSpPr txBox="1"/>
          <p:nvPr/>
        </p:nvSpPr>
        <p:spPr>
          <a:xfrm>
            <a:off x="616743" y="942701"/>
            <a:ext cx="10958513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2800" b="1">
                <a:latin typeface="Constantia" panose="02030602050306030303" pitchFamily="18" charset="0"/>
              </a:rPr>
              <a:t>“Dok </a:t>
            </a:r>
            <a:r>
              <a:rPr lang="sr-Latn-RS" sz="2800" b="1" dirty="0">
                <a:latin typeface="Constantia" panose="02030602050306030303" pitchFamily="18" charset="0"/>
              </a:rPr>
              <a:t>se na sudu otvaraju knjige sa zapisima, životi svih koji su poverovali u Isusa dolaze na pregled pred Boga. Počevši od onih koji su prvi živeli na zemlji, naš Advokat predstavlja slučajeve svake sledeće generacije i završava sa živima.</a:t>
            </a:r>
          </a:p>
          <a:p>
            <a:pPr algn="just">
              <a:spcBef>
                <a:spcPts val="600"/>
              </a:spcBef>
            </a:pPr>
            <a:r>
              <a:rPr lang="sr-Latn-RS" sz="2800" b="1" dirty="0">
                <a:latin typeface="Constantia" panose="02030602050306030303" pitchFamily="18" charset="0"/>
              </a:rPr>
              <a:t>Svako se ime spominje, svaki slučaj pomno istražuje. Imena </a:t>
            </a:r>
            <a:r>
              <a:rPr lang="sr-Latn-RS" sz="2800" b="1">
                <a:latin typeface="Constantia" panose="02030602050306030303" pitchFamily="18" charset="0"/>
              </a:rPr>
              <a:t>se prihvataju i </a:t>
            </a:r>
            <a:r>
              <a:rPr lang="sr-Latn-RS" sz="2800" b="1" dirty="0">
                <a:latin typeface="Constantia" panose="02030602050306030303" pitchFamily="18" charset="0"/>
              </a:rPr>
              <a:t>odbijaju…</a:t>
            </a:r>
          </a:p>
          <a:p>
            <a:pPr algn="just">
              <a:spcBef>
                <a:spcPts val="600"/>
              </a:spcBef>
            </a:pPr>
            <a:r>
              <a:rPr lang="sr-Latn-RS" sz="2800" b="1" dirty="0">
                <a:latin typeface="Constantia" panose="02030602050306030303" pitchFamily="18" charset="0"/>
              </a:rPr>
              <a:t>Svi koji su se istinski pokajali za greh i verom zatražili Hristovu krv kao svoju pomirbenu žrtvu, imali su oproštenje upisano pored svog imena u nebeskim knjigama. Budući da su postali sudeonici u Hristovoj pravednosti, a njihov karakter je u skladu </a:t>
            </a:r>
            <a:r>
              <a:rPr lang="sr-Latn-RS" sz="2800" b="1">
                <a:latin typeface="Constantia" panose="02030602050306030303" pitchFamily="18" charset="0"/>
              </a:rPr>
              <a:t>s Božjim </a:t>
            </a:r>
            <a:r>
              <a:rPr lang="sr-Latn-RS" sz="2800" b="1" dirty="0">
                <a:latin typeface="Constantia" panose="02030602050306030303" pitchFamily="18" charset="0"/>
              </a:rPr>
              <a:t>zakonom, njihovi će gresi biti izbrisani a oni sami bit će smatrani dostojnima večnog života 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782292-8F3F-A778-8ECD-FFEAB098BFCA}"/>
              </a:ext>
            </a:extLst>
          </p:cNvPr>
          <p:cNvSpPr txBox="1"/>
          <p:nvPr/>
        </p:nvSpPr>
        <p:spPr>
          <a:xfrm>
            <a:off x="70576" y="110407"/>
            <a:ext cx="401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" sz="1600" b="1">
                <a:solidFill>
                  <a:schemeClr val="accent2">
                    <a:lumMod val="20000"/>
                    <a:lumOff val="80000"/>
                  </a:schemeClr>
                </a:solidFill>
              </a:rPr>
              <a:t>Elen G. Vajt</a:t>
            </a:r>
            <a:r>
              <a:rPr lang="h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hr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Velika borba</a:t>
            </a:r>
            <a:r>
              <a:rPr lang="h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str</a:t>
            </a:r>
            <a:r>
              <a:rPr lang="hr" sz="1600" b="1">
                <a:solidFill>
                  <a:schemeClr val="accent2">
                    <a:lumMod val="20000"/>
                    <a:lumOff val="80000"/>
                  </a:schemeClr>
                </a:solidFill>
              </a:rPr>
              <a:t>. 483 original.</a:t>
            </a:r>
            <a:endParaRPr lang="hr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792CE1-5BAE-93BD-D83C-5BC5EE32C176}"/>
              </a:ext>
            </a:extLst>
          </p:cNvPr>
          <p:cNvSpPr txBox="1"/>
          <p:nvPr/>
        </p:nvSpPr>
        <p:spPr>
          <a:xfrm>
            <a:off x="1219967" y="1508229"/>
            <a:ext cx="107950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3200" b="1">
                <a:latin typeface="Constantia" panose="02030602050306030303" pitchFamily="18" charset="0"/>
              </a:rPr>
              <a:t>“Sada </a:t>
            </a:r>
            <a:r>
              <a:rPr lang="sr-Latn-RS" sz="3200" b="1" dirty="0">
                <a:latin typeface="Constantia" panose="02030602050306030303" pitchFamily="18" charset="0"/>
              </a:rPr>
              <a:t>stojimo u tremu, čekajući i tražeći tu blaženu nadu, slavni dolazak našeg Gospoda i Spasitelja Isusa Hrista… U svom posredovanju kao </a:t>
            </a:r>
            <a:r>
              <a:rPr lang="sr-Latn-RS" sz="3200" b="1">
                <a:latin typeface="Constantia" panose="02030602050306030303" pitchFamily="18" charset="0"/>
              </a:rPr>
              <a:t>našem advokatu, </a:t>
            </a:r>
            <a:r>
              <a:rPr lang="sr-Latn-RS" sz="3200" b="1" dirty="0">
                <a:latin typeface="Constantia" panose="02030602050306030303" pitchFamily="18" charset="0"/>
              </a:rPr>
              <a:t>Hristu ne trebaju ni vrline ni  posredovanje nijednog čoveka. On je jedini koji je poneo grehe, jedini koji je žrtva za grehe. Molitvu i ispovest treba prinositi samo Onome koji je jednom zauvek ušao u Svetinju nad svetinjama. On će do kraja spasiti sve koji mu dolaze verom. On uvek živi da posreduje za nas.“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782292-8F3F-A778-8ECD-FFEAB098BFCA}"/>
              </a:ext>
            </a:extLst>
          </p:cNvPr>
          <p:cNvSpPr txBox="1"/>
          <p:nvPr/>
        </p:nvSpPr>
        <p:spPr>
          <a:xfrm>
            <a:off x="7679107" y="6330865"/>
            <a:ext cx="4196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" sz="1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Elen G. Vajt</a:t>
            </a:r>
            <a:r>
              <a:rPr lang="hr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hr" sz="16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Isus naš advokat </a:t>
            </a:r>
            <a:r>
              <a:rPr lang="hr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1. novembar</a:t>
            </a:r>
          </a:p>
        </p:txBody>
      </p:sp>
    </p:spTree>
    <p:extLst>
      <p:ext uri="{BB962C8B-B14F-4D97-AF65-F5344CB8AC3E}">
        <p14:creationId xmlns:p14="http://schemas.microsoft.com/office/powerpoint/2010/main" val="1009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0" y="3471619"/>
            <a:ext cx="11996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Najduže biblijsko proročanstvo — o 2.300 godina iz Danila 8,14 — odnosi se na nebesko Svetili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te i veliku borbu. Ovo proročanstvo upoznaje nas i sa napadom na nebesko Svetili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te i sa njegovim oči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ćenjem na dan Božjeg suda i prilikom obnovljenja svega. Međutim, adventisti ne misle da je ovo proročanstvo puka apstrakcija i bez osnove ili ispunjenja u stvarnosti. Umesto toga, njihovo je tumačenje da se ovo proročanstvo ispunilo u </a:t>
            </a:r>
            <a:r>
              <a:rPr lang="hr-HR" sz="2400" b="1">
                <a:solidFill>
                  <a:srgbClr val="FFFFFF"/>
                </a:solidFill>
                <a:latin typeface="Arial"/>
                <a:cs typeface="Arial" charset="0"/>
              </a:rPr>
              <a:t>istorij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počev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od sredine 19. </a:t>
            </a:r>
            <a:r>
              <a:rPr lang="hr-HR" sz="2400" b="1">
                <a:solidFill>
                  <a:srgbClr val="FFFFFF"/>
                </a:solidFill>
                <a:latin typeface="Arial"/>
                <a:cs typeface="Arial" charset="0"/>
              </a:rPr>
              <a:t>vek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a, 1844. godine. Ispunjenje ovog proročanstva poziva sve ljude koji žive u ovo vreme isku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še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nja da prihvate Isusovo pomirenje za svoje grehe pre kraja Njegove zastupničke službe u nebeskom Svetili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20924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”Svetlost iz Svetilišta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</a:t>
            </a:r>
            <a:r>
              <a:rPr lang="hr-HR" sz="2800">
                <a:solidFill>
                  <a:srgbClr val="FFFF99"/>
                </a:solidFill>
              </a:rPr>
              <a:t>: ”Svetlost iz Svetilišta”, možemo da koristimo iduće sedmice? </a:t>
            </a:r>
            <a:endParaRPr lang="hr-HR" sz="2800" dirty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dirty="0">
                <a:solidFill>
                  <a:srgbClr val="FF9900"/>
                </a:solidFill>
                <a:latin typeface="Arial"/>
                <a:cs typeface="Arial" charset="0"/>
              </a:rPr>
              <a:t>grup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Izl. 25,8.9.40; Heb. 8,1-6. 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su dva Svetilišta spomenuta u tim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stihov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ima?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Lev. zak. 16,21.29-34; 23,26-32; Heb. 9,23-28.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Dan pomirenja bio tako važan u starom Izraelu?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Dan. 7,9.10;  Otk. 14,6.7.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se sličnost nalazi u ovim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stihov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ima?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 22,10-12.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Kad se Isus vrati, šta će biti sa celim ćovečanstvom? Kakva je jasna objava data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Jo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vanu?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Matej 25,1-13.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Zašto se Isus na tako različit način obraća tim dvema grupama vernika?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Jev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4,14-16; 10,19-22.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Kakvu nam sigurnost daju ovi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stihov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i, i kakav božanski poziv upućuju svakome od nas?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  11,19.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ta vizija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značajna? Kako ona pokazuje neodvojivu povezanost zakona i evanđelja?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Jev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10,9-14.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je razlika u službi sveštenika u zem. Svetilištu i Isusove službe u nebesk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om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Svetilištu?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Jev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6,19.20.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nas Isus poziva da Ga sledimo i šta otkrivamo kada Ga sledimo?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treba da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92699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40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tromesečje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počinjemo novim proučavanjem teme koja prožima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celu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Bibliju od Postanja do Otkrivenja, a naslov joj je: VELIKI SUKOB! Sukob je počeo na Nebu sa Luciferovom po- bunom protiv Boga. S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redište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sukoba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pitanje Božje ljubavi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Da li je Bog stvarno pun ljubavi ili je apsolutista I diktator? Ova tema prati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istoriju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sveta po proroštvu Biblije od stvaranja pa do naših dana, i dalje do završnih događaja u velikom sukobu.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4046159"/>
            <a:ext cx="1696438" cy="2375677"/>
            <a:chOff x="2592" y="2256"/>
            <a:chExt cx="1051" cy="30907630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88" y="72574"/>
              <a:ext cx="955" cy="3083731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Šta ljudi oko vas misle o postojanju sukoba između dobra i zla u sve- tu i društvu?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Ako je Bog znao da će se Lucifer pobuniti, zašto mu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uopšte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dao moć izbora? Zašto ga jednostavno nije odmah uništio?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9"/>
            <a:ext cx="2209800" cy="2855551"/>
            <a:chOff x="1248" y="2437"/>
            <a:chExt cx="1392" cy="1553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277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Božja priroda je ljubav,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tako da su i sva Njegova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dela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puna ljubavi, premda ta činjenica nije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uvek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oči-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 ograničenim ljudskim  bićima, pa čak ni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anðelima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Dubinu, visinu, dužinu I širinu Božje ljubavi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najjas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-nije sagledavamo na krstu koji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celom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univerzumu sve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doči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nije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odgovo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ran za pojavu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greha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!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0"/>
            <a:ext cx="3776986" cy="2938659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verovati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Bogu i Njegovoj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Reči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večni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vešto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izmišljenim pričama. Njen je temelj, u koji čvrsto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verujem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pouzdano Božje obećanje o savršenom svetu bez bola i smrti. Crkvu adventista sedmog dana podigao je Bog kako bi nastavila zidati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temeljma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koje su postavili reformatori, kako bi obnovila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bibliske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istine koje su vjekovima bile izgubljene. Naše je glavno poslanje objavljivanje poruka trojice anđela iz Otkrivenja 14,6-12, što je Božja konačna opomena svijetu kome dolazi skori kraj.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Jevrejima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8,1.</a:t>
            </a: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2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7013102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”A ovo je glava od toga što govorimo: imamo takvoga poglavara svešteničkoga  koji sede s desne strane prestola veličine na nebesima: koji je sluga svetinjama i istinskoj skiniji, koju načini Gospod a ne  čovek.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0" y="129695"/>
            <a:ext cx="3846286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976" y="4014061"/>
            <a:ext cx="118562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Predmet Svetili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 toliko se ističe i u Starom i u Novom zavetu da je upravo zapanjujuće kad uvidimo da su mnogi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hri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šća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ni tokom skoro dve hiljade</a:t>
            </a:r>
            <a:r>
              <a:rPr kumimoji="0" lang="hr-HR" sz="20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godina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izgubili iz vida nauku o nebeskom Svetili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tu. Adventisti su shvatili da nauka o nebeskom Svetili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 nije samo važna biblijska doktrina, već je to sredi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nje načelo biblijske teologije koje povezuje druge doktrine. To su: doktrina o Bogu, Njegovom karakteru, stvaranju, delu i vladavini; doktrina o poreklu zla i o velikoj borbi; doktrina o Hristu, Njegovom prvom dolasku na zemlju, Njegovom utelovljenju, životu, službi, smrti, vaskrsenju i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vaznesenj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u; doktrina o spasenju u Hristu; doktrina o poslednjim događajima, drugom Hristovom dolasku, konačnom sudu i obnavljanju svega; doktrina o Crkvi, posebno o Crkvi ostatka u poslednje vreme, pre drugog Isusovog dolaska.</a:t>
            </a:r>
            <a:endParaRPr kumimoji="0" lang="hr-HR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340132" y="428178"/>
            <a:ext cx="3755221" cy="51398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“Glavno u ovome što je rečeno </a:t>
            </a:r>
            <a:r>
              <a:rPr lang="sr-Latn-RS" sz="2800" b="1">
                <a:solidFill>
                  <a:srgbClr val="244897"/>
                </a:solidFill>
                <a:latin typeface="Comic Sans MS" panose="030F0702030302020204" pitchFamily="66" charset="0"/>
              </a:rPr>
              <a:t>j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este da imamo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</a:t>
            </a:r>
            <a: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og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prvosveštenika koji je 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seo </a:t>
            </a:r>
            <a:r>
              <a:rPr lang="sr-Latn-RS" sz="2800" b="1">
                <a:solidFill>
                  <a:srgbClr val="244897"/>
                </a:solidFill>
                <a:latin typeface="Comic Sans MS" panose="030F0702030302020204" pitchFamily="66" charset="0"/>
              </a:rPr>
              <a:t>z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desna prestolu</a:t>
            </a:r>
            <a:r>
              <a:rPr lang="sr-Latn-RS" sz="2800" b="1">
                <a:solidFill>
                  <a:srgbClr val="244897"/>
                </a:solidFill>
                <a:latin typeface="Comic Sans MS" panose="030F0702030302020204" pitchFamily="66" charset="0"/>
              </a:rPr>
              <a:t> Veličanstva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 nebesima, koji</a:t>
            </a:r>
            <a:endParaRPr kumimoji="0" lang="sr-Latn-RS" sz="2800" b="1" i="0" u="none" strike="noStrike" kern="1200" cap="none" spc="0" normalizeH="0" baseline="0" dirty="0">
              <a:ln>
                <a:noFill/>
              </a:ln>
              <a:solidFill>
                <a:srgbClr val="244897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služi u </a:t>
            </a:r>
            <a:r>
              <a:rPr lang="sr-Latn-RS" sz="2800" b="1">
                <a:solidFill>
                  <a:srgbClr val="244897"/>
                </a:solidFill>
                <a:latin typeface="Comic Sans MS" panose="030F0702030302020204" pitchFamily="66" charset="0"/>
              </a:rPr>
              <a:t>S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vetilištu u pravo</a:t>
            </a:r>
            <a:r>
              <a:rPr lang="en-US" sz="2800" b="1">
                <a:solidFill>
                  <a:srgbClr val="244897"/>
                </a:solidFill>
                <a:latin typeface="Comic Sans MS" panose="030F0702030302020204" pitchFamily="66" charset="0"/>
              </a:rPr>
              <a:t>m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Š</a:t>
            </a:r>
            <a: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atoru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koji je </a:t>
            </a:r>
            <a:r>
              <a:rPr lang="sr-Latn-RS" sz="2800" b="1">
                <a:solidFill>
                  <a:srgbClr val="244897"/>
                </a:solidFill>
                <a:latin typeface="Comic Sans MS" panose="030F0702030302020204" pitchFamily="66" charset="0"/>
              </a:rPr>
              <a:t>podiga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Gospod, a ne čovek.“</a:t>
            </a:r>
            <a:b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sr-Latn-RS" sz="2000" b="1" i="0" u="none" strike="noStrike" kern="1200" cap="none" spc="0" normalizeH="0" baseline="0" dirty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sr-Latn-RS" sz="2000" b="1">
                <a:solidFill>
                  <a:srgbClr val="244897"/>
                </a:solidFill>
                <a:latin typeface="Comic Sans MS" panose="030F0702030302020204" pitchFamily="66" charset="0"/>
              </a:rPr>
              <a:t>Jev</a:t>
            </a:r>
            <a:r>
              <a:rPr kumimoji="0" lang="sr-Latn-RS" sz="2000" b="1" i="0" u="none" strike="noStrike" kern="1200" cap="none" spc="0" normalizeH="0" baseline="0">
                <a:ln>
                  <a:noFill/>
                </a:ln>
                <a:solidFill>
                  <a:srgbClr val="24489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rejima 8,1.2 SSP)</a:t>
            </a:r>
            <a:endParaRPr kumimoji="0" lang="sr-Latn-RS" sz="2800" b="1" i="0" u="none" strike="noStrike" kern="1200" cap="none" spc="0" normalizeH="0" baseline="0" dirty="0">
              <a:ln>
                <a:noFill/>
              </a:ln>
              <a:solidFill>
                <a:srgbClr val="244897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06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E3DD85-7754-58CB-38F7-DF339C1CA8F5}"/>
              </a:ext>
            </a:extLst>
          </p:cNvPr>
          <p:cNvSpPr txBox="1"/>
          <p:nvPr/>
        </p:nvSpPr>
        <p:spPr>
          <a:xfrm>
            <a:off x="162811" y="134750"/>
            <a:ext cx="6514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Kad se Isus nije vratio 1844. kao što pokazuju proročanstva o 70 sedmica i 2300 dana, bilo je potrebno revidirati tumačenje. </a:t>
            </a:r>
            <a:r>
              <a:rPr lang="hr" sz="2200" b="1"/>
              <a:t>I nađeno  je </a:t>
            </a:r>
            <a:r>
              <a:rPr lang="hr" sz="2200" b="1" dirty="0"/>
              <a:t>ovo:</a:t>
            </a:r>
          </a:p>
        </p:txBody>
      </p:sp>
      <p:pic>
        <p:nvPicPr>
          <p:cNvPr id="3" name="Picture 5" descr="León">
            <a:extLst>
              <a:ext uri="{FF2B5EF4-FFF2-40B4-BE49-F238E27FC236}">
                <a16:creationId xmlns:a16="http://schemas.microsoft.com/office/drawing/2014/main" id="{4466BBE0-2CF1-BD54-1806-3E7142DA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53" y="1597818"/>
            <a:ext cx="1295400" cy="963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 descr="Oso">
            <a:extLst>
              <a:ext uri="{FF2B5EF4-FFF2-40B4-BE49-F238E27FC236}">
                <a16:creationId xmlns:a16="http://schemas.microsoft.com/office/drawing/2014/main" id="{C7675985-201D-52AA-6112-CD7A47EBB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66" y="2687084"/>
            <a:ext cx="1295400" cy="931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7" descr="Leopardo">
            <a:extLst>
              <a:ext uri="{FF2B5EF4-FFF2-40B4-BE49-F238E27FC236}">
                <a16:creationId xmlns:a16="http://schemas.microsoft.com/office/drawing/2014/main" id="{D0750E52-185A-5286-3C47-5C1C2F9A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82" y="2256112"/>
            <a:ext cx="1332264" cy="2413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 descr="Bestia">
            <a:extLst>
              <a:ext uri="{FF2B5EF4-FFF2-40B4-BE49-F238E27FC236}">
                <a16:creationId xmlns:a16="http://schemas.microsoft.com/office/drawing/2014/main" id="{E1DA5F51-A116-A159-7AE3-AED1E918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00" y="3631990"/>
            <a:ext cx="1812147" cy="1842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1" descr="Carnero">
            <a:extLst>
              <a:ext uri="{FF2B5EF4-FFF2-40B4-BE49-F238E27FC236}">
                <a16:creationId xmlns:a16="http://schemas.microsoft.com/office/drawing/2014/main" id="{4EAC0858-D362-3FE8-C148-A66B0A0F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638" y="1947522"/>
            <a:ext cx="1389063" cy="1320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14" descr="Cuerno pequeño">
            <a:extLst>
              <a:ext uri="{FF2B5EF4-FFF2-40B4-BE49-F238E27FC236}">
                <a16:creationId xmlns:a16="http://schemas.microsoft.com/office/drawing/2014/main" id="{CAF9729C-FCC7-9FB9-2225-D122B1D0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282904">
            <a:off x="4239790" y="3233138"/>
            <a:ext cx="1954213" cy="2617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12" descr="Macho cabrío">
            <a:extLst>
              <a:ext uri="{FF2B5EF4-FFF2-40B4-BE49-F238E27FC236}">
                <a16:creationId xmlns:a16="http://schemas.microsoft.com/office/drawing/2014/main" id="{9A3C9352-C5B4-DFCF-7FE6-AE05AEBD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2022">
            <a:off x="5076638" y="3315287"/>
            <a:ext cx="1997075" cy="873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9839AC0D-430F-9946-7752-81D645AA1EFA}"/>
              </a:ext>
            </a:extLst>
          </p:cNvPr>
          <p:cNvSpPr txBox="1"/>
          <p:nvPr/>
        </p:nvSpPr>
        <p:spPr>
          <a:xfrm>
            <a:off x="2346325" y="1450536"/>
            <a:ext cx="1675685" cy="276999"/>
          </a:xfrm>
          <a:prstGeom prst="rect">
            <a:avLst/>
          </a:prstGeom>
          <a:effectLst>
            <a:glow rad="50800">
              <a:schemeClr val="accent4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tIns="0" bIns="0" rtlCol="0" anchor="ctr" anchorCtr="0">
            <a:spAutoFit/>
          </a:bodyPr>
          <a:lstStyle/>
          <a:p>
            <a:pPr algn="ctr"/>
            <a:r>
              <a:rPr lang="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VAVILON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D98F14A3-61A4-9609-7F0F-DC71588F34E0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1200150" y="1589036"/>
            <a:ext cx="1146175" cy="445945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5E08185-873A-6DDC-4685-6E066C0AEA86}"/>
              </a:ext>
            </a:extLst>
          </p:cNvPr>
          <p:cNvSpPr txBox="1"/>
          <p:nvPr/>
        </p:nvSpPr>
        <p:spPr>
          <a:xfrm>
            <a:off x="2655272" y="2181510"/>
            <a:ext cx="1890018" cy="276999"/>
          </a:xfrm>
          <a:prstGeom prst="rect">
            <a:avLst/>
          </a:prstGeom>
          <a:effectLst>
            <a:glow rad="50800">
              <a:schemeClr val="accent1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0" bIns="0" rtlCol="0" anchor="ctr" anchorCtr="0">
            <a:spAutoFit/>
          </a:bodyPr>
          <a:lstStyle/>
          <a:p>
            <a:pPr algn="ctr"/>
            <a:r>
              <a:rPr lang="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MEDO-PERSIJA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46918B60-ED7A-C25D-F774-300565350889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1180094" y="2320010"/>
            <a:ext cx="1475178" cy="35963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71784AF7-8B3E-06CE-6870-64BD78F3976C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4545290" y="2320010"/>
            <a:ext cx="448000" cy="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EBD93F0-7404-9E8E-92D2-0363C1A44442}"/>
              </a:ext>
            </a:extLst>
          </p:cNvPr>
          <p:cNvSpPr txBox="1"/>
          <p:nvPr/>
        </p:nvSpPr>
        <p:spPr>
          <a:xfrm>
            <a:off x="2865696" y="3028224"/>
            <a:ext cx="1326371" cy="276999"/>
          </a:xfrm>
          <a:prstGeom prst="rect">
            <a:avLst/>
          </a:prstGeom>
          <a:effectLst>
            <a:glow rad="50800">
              <a:schemeClr val="accent5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tIns="0" bIns="0" rtlCol="0" anchor="ctr" anchorCtr="0">
            <a:spAutoFit/>
          </a:bodyPr>
          <a:lstStyle/>
          <a:p>
            <a:pPr algn="ctr"/>
            <a:r>
              <a:rPr lang="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GRČKA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75D6A5F0-4E3E-3430-ECFF-40B3A9AAC393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2359759" y="3166724"/>
            <a:ext cx="505937" cy="478456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775B9019-A5BA-4872-5F5E-7EB54CBE011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4192067" y="3166724"/>
            <a:ext cx="1083414" cy="357883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1AD2B65-51A2-4981-8BB9-8EB30AC1F044}"/>
              </a:ext>
            </a:extLst>
          </p:cNvPr>
          <p:cNvSpPr txBox="1"/>
          <p:nvPr/>
        </p:nvSpPr>
        <p:spPr>
          <a:xfrm>
            <a:off x="2267491" y="4456169"/>
            <a:ext cx="1326371" cy="276999"/>
          </a:xfrm>
          <a:prstGeom prst="rect">
            <a:avLst/>
          </a:prstGeom>
          <a:effectLst>
            <a:glow rad="50800">
              <a:schemeClr val="accent3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 rtlCol="0" anchor="ctr" anchorCtr="0">
            <a:spAutoFit/>
          </a:bodyPr>
          <a:lstStyle/>
          <a:p>
            <a:pPr algn="ctr"/>
            <a:r>
              <a:rPr lang="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</a:t>
            </a:r>
          </a:p>
        </p:txBody>
      </p: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8C6C300A-5E09-B5B9-B88F-E865C720D4F2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1902641" y="4594669"/>
            <a:ext cx="364850" cy="272606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FD870FEF-41ED-02D1-9B08-98F87F36E18E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593862" y="4594669"/>
            <a:ext cx="598205" cy="170124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Flecha: hacia la izquierda 60">
            <a:extLst>
              <a:ext uri="{FF2B5EF4-FFF2-40B4-BE49-F238E27FC236}">
                <a16:creationId xmlns:a16="http://schemas.microsoft.com/office/drawing/2014/main" id="{50CE8E51-F264-AD7D-B050-74CD04D2D28E}"/>
              </a:ext>
            </a:extLst>
          </p:cNvPr>
          <p:cNvSpPr/>
          <p:nvPr/>
        </p:nvSpPr>
        <p:spPr>
          <a:xfrm>
            <a:off x="1902641" y="5888494"/>
            <a:ext cx="497933" cy="549345"/>
          </a:xfrm>
          <a:prstGeom prst="leftArrow">
            <a:avLst/>
          </a:prstGeom>
          <a:effectLst>
            <a:glow rad="50800">
              <a:schemeClr val="accent2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Flecha: a la derecha 61">
            <a:extLst>
              <a:ext uri="{FF2B5EF4-FFF2-40B4-BE49-F238E27FC236}">
                <a16:creationId xmlns:a16="http://schemas.microsoft.com/office/drawing/2014/main" id="{FDAE48F9-5C43-33EE-53A0-9047D2A561BA}"/>
              </a:ext>
            </a:extLst>
          </p:cNvPr>
          <p:cNvSpPr/>
          <p:nvPr/>
        </p:nvSpPr>
        <p:spPr>
          <a:xfrm>
            <a:off x="5397621" y="5888494"/>
            <a:ext cx="507954" cy="549345"/>
          </a:xfrm>
          <a:prstGeom prst="rightArrow">
            <a:avLst/>
          </a:prstGeom>
          <a:effectLst>
            <a:glow rad="50800">
              <a:schemeClr val="accent2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1329DDF-79C8-5E1B-440E-95D99C7C9AC5}"/>
              </a:ext>
            </a:extLst>
          </p:cNvPr>
          <p:cNvSpPr txBox="1"/>
          <p:nvPr/>
        </p:nvSpPr>
        <p:spPr>
          <a:xfrm>
            <a:off x="2473212" y="5609169"/>
            <a:ext cx="2851770" cy="1107996"/>
          </a:xfrm>
          <a:prstGeom prst="rect">
            <a:avLst/>
          </a:prstGeom>
          <a:effectLst>
            <a:glow rad="50800">
              <a:schemeClr val="accent2">
                <a:tint val="68000"/>
                <a:shade val="93000"/>
                <a:alpha val="37000"/>
                <a:satMod val="2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bIns="0" rtlCol="0" anchor="ctr" anchorCtr="0">
            <a:spAutoFit/>
          </a:bodyPr>
          <a:lstStyle/>
          <a:p>
            <a:pPr algn="ctr"/>
            <a:r>
              <a:rPr lang="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 i čišćenje </a:t>
            </a:r>
            <a:r>
              <a:rPr lang="h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Svetilišta je isti događaj.</a:t>
            </a:r>
            <a:endParaRPr lang="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64A5C1B8-B470-D7C7-3BA1-CA6CC873F74A}"/>
              </a:ext>
            </a:extLst>
          </p:cNvPr>
          <p:cNvSpPr txBox="1"/>
          <p:nvPr/>
        </p:nvSpPr>
        <p:spPr>
          <a:xfrm>
            <a:off x="442333" y="1151216"/>
            <a:ext cx="117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" b="1" dirty="0">
                <a:solidFill>
                  <a:schemeClr val="bg1"/>
                </a:solidFill>
                <a:effectLst>
                  <a:glow rad="127000">
                    <a:schemeClr val="accent6">
                      <a:lumMod val="75000"/>
                    </a:schemeClr>
                  </a:glow>
                </a:effectLst>
              </a:rPr>
              <a:t>DANILO 7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9E9787D-19A9-435F-4DFF-7F19CBEAFED0}"/>
              </a:ext>
            </a:extLst>
          </p:cNvPr>
          <p:cNvSpPr txBox="1"/>
          <p:nvPr/>
        </p:nvSpPr>
        <p:spPr>
          <a:xfrm>
            <a:off x="4545290" y="1150413"/>
            <a:ext cx="117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effectLst>
                  <a:glow rad="127000">
                    <a:schemeClr val="accent6">
                      <a:lumMod val="75000"/>
                    </a:schemeClr>
                  </a:glow>
                </a:effectLst>
              </a:defRPr>
            </a:lvl1pPr>
          </a:lstStyle>
          <a:p>
            <a:r>
              <a:rPr lang="hr" dirty="0"/>
              <a:t>DANILO 8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64BF54E2-0CD1-DF95-BCCC-2CA52E04115C}"/>
              </a:ext>
            </a:extLst>
          </p:cNvPr>
          <p:cNvSpPr txBox="1"/>
          <p:nvPr/>
        </p:nvSpPr>
        <p:spPr>
          <a:xfrm>
            <a:off x="6541477" y="228600"/>
            <a:ext cx="54064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Čišćenje Svetilišta nije </a:t>
            </a:r>
            <a:r>
              <a:rPr lang="hr" sz="2200" b="1"/>
              <a:t>bio Drugi </a:t>
            </a:r>
            <a:r>
              <a:rPr lang="hr" sz="2200" b="1" dirty="0"/>
              <a:t>Isusov dolazak. Ako </a:t>
            </a:r>
            <a:r>
              <a:rPr lang="hr" sz="2200" b="1"/>
              <a:t>Danilo 8,14 </a:t>
            </a:r>
            <a:r>
              <a:rPr lang="hr" sz="2200" b="1" dirty="0"/>
              <a:t>i sud iz </a:t>
            </a:r>
            <a:r>
              <a:rPr lang="hr" sz="2200" b="1"/>
              <a:t>Danila 7,9.10 </a:t>
            </a:r>
            <a:r>
              <a:rPr lang="hr" sz="2200" b="1" dirty="0"/>
              <a:t>najavljuju isti događaj, koje je Svetilište trebalo očistiti? </a:t>
            </a:r>
            <a:r>
              <a:rPr lang="hr" sz="2200" b="1"/>
              <a:t>S druge strane,  </a:t>
            </a:r>
            <a:r>
              <a:rPr lang="hr" sz="2200" b="1" dirty="0"/>
              <a:t>koji je sud mogao započeti 1844?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EDA94833-CD37-7A06-A2D5-F6901CF403B4}"/>
              </a:ext>
            </a:extLst>
          </p:cNvPr>
          <p:cNvSpPr txBox="1"/>
          <p:nvPr/>
        </p:nvSpPr>
        <p:spPr>
          <a:xfrm>
            <a:off x="7984504" y="2617196"/>
            <a:ext cx="4179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hr" sz="2400" b="1" dirty="0"/>
              <a:t>Pravo Svetilište.</a:t>
            </a:r>
          </a:p>
          <a:p>
            <a:pPr>
              <a:spcBef>
                <a:spcPts val="3600"/>
              </a:spcBef>
            </a:pPr>
            <a:r>
              <a:rPr lang="hr" sz="2400" b="1" dirty="0"/>
              <a:t>Čišćenje.</a:t>
            </a:r>
          </a:p>
          <a:p>
            <a:pPr>
              <a:spcBef>
                <a:spcPts val="3600"/>
              </a:spcBef>
            </a:pPr>
            <a:r>
              <a:rPr lang="hr" sz="2400" b="1" dirty="0"/>
              <a:t>Sud.</a:t>
            </a:r>
          </a:p>
          <a:p>
            <a:pPr>
              <a:spcBef>
                <a:spcPts val="3600"/>
              </a:spcBef>
            </a:pPr>
            <a:r>
              <a:rPr lang="hr" sz="2400" b="1" dirty="0"/>
              <a:t>Milost i pravda.</a:t>
            </a:r>
          </a:p>
          <a:p>
            <a:pPr>
              <a:spcBef>
                <a:spcPts val="3600"/>
              </a:spcBef>
            </a:pPr>
            <a:r>
              <a:rPr lang="hr" sz="2400" b="1" dirty="0"/>
              <a:t>Advokat i posrednik.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1638E4D4-A77B-C822-E044-D8CC662B5026}"/>
              </a:ext>
            </a:extLst>
          </p:cNvPr>
          <p:cNvGrpSpPr/>
          <p:nvPr/>
        </p:nvGrpSpPr>
        <p:grpSpPr>
          <a:xfrm>
            <a:off x="271794" y="5474294"/>
            <a:ext cx="1514475" cy="1155106"/>
            <a:chOff x="99676" y="5480544"/>
            <a:chExt cx="1514475" cy="1155106"/>
          </a:xfrm>
        </p:grpSpPr>
        <p:pic>
          <p:nvPicPr>
            <p:cNvPr id="35" name="Imagen 34" descr="Humo saliendo de la tierra desde el espacio&#10;&#10;Descripción generada automáticamente con confianza baja">
              <a:extLst>
                <a:ext uri="{FF2B5EF4-FFF2-40B4-BE49-F238E27FC236}">
                  <a16:creationId xmlns:a16="http://schemas.microsoft.com/office/drawing/2014/main" id="{17D35035-6354-03AF-ADDE-C625EE74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76" y="5499794"/>
              <a:ext cx="1514475" cy="1135856"/>
            </a:xfrm>
            <a:prstGeom prst="rect">
              <a:avLst/>
            </a:prstGeom>
            <a:ln w="38100" cap="sq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2C613ED8-9963-74C6-3B05-3B9C7008045A}"/>
                </a:ext>
              </a:extLst>
            </p:cNvPr>
            <p:cNvSpPr txBox="1"/>
            <p:nvPr/>
          </p:nvSpPr>
          <p:spPr>
            <a:xfrm>
              <a:off x="99676" y="5480544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SUD</a:t>
              </a: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3C4E64EC-EE30-B5C1-0D63-EDAA0CEE320C}"/>
              </a:ext>
            </a:extLst>
          </p:cNvPr>
          <p:cNvGrpSpPr/>
          <p:nvPr/>
        </p:nvGrpSpPr>
        <p:grpSpPr>
          <a:xfrm>
            <a:off x="6008686" y="4867275"/>
            <a:ext cx="1201737" cy="1762125"/>
            <a:chOff x="6008688" y="4867275"/>
            <a:chExt cx="1201737" cy="1762125"/>
          </a:xfrm>
        </p:grpSpPr>
        <p:pic>
          <p:nvPicPr>
            <p:cNvPr id="22" name="Picture 15" descr="expiacion">
              <a:extLst>
                <a:ext uri="{FF2B5EF4-FFF2-40B4-BE49-F238E27FC236}">
                  <a16:creationId xmlns:a16="http://schemas.microsoft.com/office/drawing/2014/main" id="{26E818B8-59DF-62D7-288E-5FF2DEEB5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688" y="4867275"/>
              <a:ext cx="1201737" cy="1762125"/>
            </a:xfrm>
            <a:prstGeom prst="rect">
              <a:avLst/>
            </a:prstGeom>
            <a:ln w="38100" cap="sq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A22AF8F5-08F7-CC34-96A8-3A14E382615C}"/>
                </a:ext>
              </a:extLst>
            </p:cNvPr>
            <p:cNvSpPr txBox="1"/>
            <p:nvPr/>
          </p:nvSpPr>
          <p:spPr>
            <a:xfrm>
              <a:off x="6060319" y="4867275"/>
              <a:ext cx="1116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ČIŠĆENJE</a:t>
              </a:r>
            </a:p>
          </p:txBody>
        </p:sp>
      </p:grpSp>
      <p:pic>
        <p:nvPicPr>
          <p:cNvPr id="87" name="Imagen 86" descr="Forma&#10;&#10;Descripción generada automáticamente">
            <a:extLst>
              <a:ext uri="{FF2B5EF4-FFF2-40B4-BE49-F238E27FC236}">
                <a16:creationId xmlns:a16="http://schemas.microsoft.com/office/drawing/2014/main" id="{5966B6E3-90E5-667A-FAB9-C6711F7A2E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6253" y="4234361"/>
            <a:ext cx="585692" cy="51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Imagen 87" descr="Icono&#10;&#10;Descripción generada automáticamente">
            <a:extLst>
              <a:ext uri="{FF2B5EF4-FFF2-40B4-BE49-F238E27FC236}">
                <a16:creationId xmlns:a16="http://schemas.microsoft.com/office/drawing/2014/main" id="{76EB18B1-E0BA-A130-26FC-E6014E9777C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6253" y="3413775"/>
            <a:ext cx="585692" cy="51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Imagen 88" descr="Icono&#10;&#10;Descripción generada automáticamente">
            <a:extLst>
              <a:ext uri="{FF2B5EF4-FFF2-40B4-BE49-F238E27FC236}">
                <a16:creationId xmlns:a16="http://schemas.microsoft.com/office/drawing/2014/main" id="{BD04256E-86D7-4FA3-7C87-BC8A86BAACA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6260" y="5875527"/>
            <a:ext cx="585677" cy="51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Imagen 89" descr="Forma, Icono&#10;&#10;Descripción generada automáticamente">
            <a:extLst>
              <a:ext uri="{FF2B5EF4-FFF2-40B4-BE49-F238E27FC236}">
                <a16:creationId xmlns:a16="http://schemas.microsoft.com/office/drawing/2014/main" id="{D76BB972-D8C1-6EDD-73C5-B18E81483A8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6253" y="5054947"/>
            <a:ext cx="585692" cy="51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Imagen 90" descr="Icono&#10;&#10;Descripción generada automáticamente">
            <a:extLst>
              <a:ext uri="{FF2B5EF4-FFF2-40B4-BE49-F238E27FC236}">
                <a16:creationId xmlns:a16="http://schemas.microsoft.com/office/drawing/2014/main" id="{C433D60A-3814-C8CC-4466-8FE71ED8F75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6260" y="2593197"/>
            <a:ext cx="585677" cy="51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6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40" grpId="0" animBg="1"/>
      <p:bldP spid="47" grpId="0" animBg="1"/>
      <p:bldP spid="55" grpId="0" animBg="1"/>
      <p:bldP spid="61" grpId="0" animBg="1"/>
      <p:bldP spid="62" grpId="0" animBg="1"/>
      <p:bldP spid="63" grpId="0" animBg="1"/>
      <p:bldP spid="65" grpId="0"/>
      <p:bldP spid="66" grpId="0"/>
      <p:bldP spid="67" grpId="0"/>
      <p:bldP spid="6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interior, edificio, tabla, viejo&#10;&#10;Descripción generada automáticamente">
            <a:extLst>
              <a:ext uri="{FF2B5EF4-FFF2-40B4-BE49-F238E27FC236}">
                <a16:creationId xmlns:a16="http://schemas.microsoft.com/office/drawing/2014/main" id="{F4655D05-C733-5FD3-E005-B318B38DCA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425" y="1299478"/>
            <a:ext cx="2190947" cy="164321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46203090-9B16-86C6-4CF5-198BA6677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635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3C5D4A-A71A-1583-8FA0-0F57C890B4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PRAVO SVETILIŠTE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3EED5F-88D3-AB06-0A88-1AC1E38B4CA6}"/>
              </a:ext>
            </a:extLst>
          </p:cNvPr>
          <p:cNvSpPr txBox="1"/>
          <p:nvPr/>
        </p:nvSpPr>
        <p:spPr>
          <a:xfrm>
            <a:off x="0" y="55819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i="1">
                <a:solidFill>
                  <a:srgbClr val="FDCFC7"/>
                </a:solidFill>
                <a:effectLst>
                  <a:glow rad="127000">
                    <a:srgbClr val="4B354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</a:t>
            </a:r>
            <a:r>
              <a:rPr lang="sr-Latn-RS" sz="2000" b="1">
                <a:solidFill>
                  <a:srgbClr val="FDCFC7"/>
                </a:solidFill>
                <a:effectLst>
                  <a:glow rad="127000">
                    <a:srgbClr val="4B354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oji </a:t>
            </a:r>
            <a:r>
              <a:rPr lang="sr-Latn-RS" sz="2000" b="1" dirty="0">
                <a:solidFill>
                  <a:srgbClr val="FDCFC7"/>
                </a:solidFill>
                <a:effectLst>
                  <a:glow rad="127000">
                    <a:srgbClr val="4B354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služi u Svetilištu, u pravom Šatoru koji je podigao Gospod, a ne čovek.“ </a:t>
            </a:r>
            <a:r>
              <a:rPr lang="sr-Latn-RS" sz="1600" b="1" dirty="0">
                <a:solidFill>
                  <a:srgbClr val="FDCFC7"/>
                </a:solidFill>
                <a:effectLst>
                  <a:glow rad="127000">
                    <a:srgbClr val="4B354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(Jevrejima 8,2)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216368-0EBB-600C-A82F-287CAFA1D946}"/>
              </a:ext>
            </a:extLst>
          </p:cNvPr>
          <p:cNvSpPr txBox="1"/>
          <p:nvPr/>
        </p:nvSpPr>
        <p:spPr>
          <a:xfrm>
            <a:off x="0" y="1089154"/>
            <a:ext cx="8058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Ako Svetilište koje treba očistiti nije bila Zemlja, šta </a:t>
            </a:r>
            <a:r>
              <a:rPr lang="sr-Latn-RS" sz="2200" b="1"/>
              <a:t>je onda</a:t>
            </a:r>
            <a:endParaRPr lang="sr-Latn-RS" sz="2200" b="1" dirty="0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CB09E36B-6CF4-FEDC-461C-E1F5871B1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663166"/>
              </p:ext>
            </p:extLst>
          </p:nvPr>
        </p:nvGraphicFramePr>
        <p:xfrm>
          <a:off x="180974" y="2091286"/>
          <a:ext cx="7172326" cy="1148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9826E67-BB16-C489-0233-B765C67078F0}"/>
              </a:ext>
            </a:extLst>
          </p:cNvPr>
          <p:cNvSpPr txBox="1"/>
          <p:nvPr/>
        </p:nvSpPr>
        <p:spPr>
          <a:xfrm>
            <a:off x="238125" y="3304698"/>
            <a:ext cx="8877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Prvo Svetilište i Hramovi koji su sledili do 70. A.D. izgrađeni su prema uzoru kojeg je Bog pokazao Mojsiju (</a:t>
            </a:r>
            <a:r>
              <a:rPr lang="sr-Latn-RS" sz="2200" b="1" dirty="0" err="1"/>
              <a:t>Izl</a:t>
            </a:r>
            <a:r>
              <a:rPr lang="sr-Latn-RS" sz="2200" b="1" dirty="0"/>
              <a:t>. 25,40). U </a:t>
            </a:r>
            <a:r>
              <a:rPr lang="sr-Latn-RS" sz="2200" b="1"/>
              <a:t>njima je predstav- ljeno </a:t>
            </a:r>
            <a:r>
              <a:rPr lang="sr-Latn-RS" sz="2200" b="1" dirty="0"/>
              <a:t>pravo Jagnje i </a:t>
            </a:r>
            <a:r>
              <a:rPr lang="sr-Latn-RS" sz="2200" b="1"/>
              <a:t>Prvosveštenik: Isus (1. Jov. 1,36; Jev. 4,14).</a:t>
            </a:r>
            <a:br>
              <a:rPr lang="sr-Latn-RS" sz="2200" b="1"/>
            </a:br>
            <a:endParaRPr lang="sr-Latn-RS" sz="2200" b="1" dirty="0"/>
          </a:p>
        </p:txBody>
      </p:sp>
      <p:pic>
        <p:nvPicPr>
          <p:cNvPr id="15" name="Imagen 14" descr="Imagen que contiene luz&#10;&#10;Descripción generada automáticamente">
            <a:extLst>
              <a:ext uri="{FF2B5EF4-FFF2-40B4-BE49-F238E27FC236}">
                <a16:creationId xmlns:a16="http://schemas.microsoft.com/office/drawing/2014/main" id="{AAE700C2-C5E9-938A-ED98-454CD93EF9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4" y="1299478"/>
            <a:ext cx="2190947" cy="1643210"/>
          </a:xfrm>
          <a:prstGeom prst="round2DiagRect">
            <a:avLst>
              <a:gd name="adj1" fmla="val 0"/>
              <a:gd name="adj2" fmla="val 19746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107C52A-F119-3766-D06C-4A8119C2983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335" y="3141628"/>
            <a:ext cx="2587821" cy="3622950"/>
          </a:xfrm>
          <a:prstGeom prst="ellipse">
            <a:avLst/>
          </a:prstGeom>
          <a:ln w="63500" cap="rnd">
            <a:solidFill>
              <a:srgbClr val="1F306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n 20" descr="Imagen que contiene parado, frente, hombre, oscuro&#10;&#10;Descripción generada automáticamente">
            <a:extLst>
              <a:ext uri="{FF2B5EF4-FFF2-40B4-BE49-F238E27FC236}">
                <a16:creationId xmlns:a16="http://schemas.microsoft.com/office/drawing/2014/main" id="{AAB1FB44-FBE9-1A17-52EA-245937D77CC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1" y="4541855"/>
            <a:ext cx="4410074" cy="2144067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C4592D2-53C5-896A-73DA-7C33ACCFF492}"/>
              </a:ext>
            </a:extLst>
          </p:cNvPr>
          <p:cNvSpPr txBox="1"/>
          <p:nvPr/>
        </p:nvSpPr>
        <p:spPr>
          <a:xfrm>
            <a:off x="238125" y="4707017"/>
            <a:ext cx="44862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Prvo, Isus je prineo sebe za nas da skine krivicu našeg greha </a:t>
            </a:r>
            <a:r>
              <a:rPr lang="sr-Latn-RS" sz="2200" b="1"/>
              <a:t>(Rim. </a:t>
            </a:r>
            <a:r>
              <a:rPr lang="sr-Latn-RS" sz="2200" b="1" dirty="0"/>
              <a:t>5,8</a:t>
            </a:r>
            <a:r>
              <a:rPr lang="sr-Latn-RS" sz="2200" b="1"/>
              <a:t>), i </a:t>
            </a:r>
            <a:r>
              <a:rPr lang="sr-Latn-RS" sz="2200" b="1" dirty="0"/>
              <a:t>drugo, on se zauzima za nas, oslobađajući nas od vlasti greha i osiguravajući naše spasenje (Jev. 7,25).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E9E090-9283-19A2-E965-8C22A2C13C22}"/>
              </a:ext>
            </a:extLst>
          </p:cNvPr>
          <p:cNvSpPr txBox="1"/>
          <p:nvPr/>
        </p:nvSpPr>
        <p:spPr>
          <a:xfrm>
            <a:off x="0" y="1451164"/>
            <a:ext cx="7596554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sr-Latn-RS" sz="2200" b="1"/>
              <a:t>bilo? Proučavajući </a:t>
            </a:r>
            <a:r>
              <a:rPr lang="sr-Latn-RS" sz="2200" b="1" dirty="0"/>
              <a:t>Bibliju, adventisti </a:t>
            </a:r>
            <a:r>
              <a:rPr lang="sr-Latn-RS" sz="2200" b="1"/>
              <a:t>su nakon razočaranja 1844</a:t>
            </a:r>
            <a:r>
              <a:rPr lang="sr-Latn-RS" sz="2200" b="1" dirty="0"/>
              <a:t>. otkrili da postoje dva svetilišta:</a:t>
            </a:r>
          </a:p>
        </p:txBody>
      </p:sp>
    </p:spTree>
    <p:extLst>
      <p:ext uri="{BB962C8B-B14F-4D97-AF65-F5344CB8AC3E}">
        <p14:creationId xmlns:p14="http://schemas.microsoft.com/office/powerpoint/2010/main" val="25524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D546EB3-B354-47C2-BBCB-7F1C3EDC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>
                                            <p:graphicEl>
                                              <a:dgm id="{5D546EB3-B354-47C2-BBCB-7F1C3EDC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graphicEl>
                                              <a:dgm id="{5D546EB3-B354-47C2-BBCB-7F1C3EDC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graphicEl>
                                              <a:dgm id="{5D546EB3-B354-47C2-BBCB-7F1C3EDCC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BC9B8A08-D80E-4C52-855C-808EEA396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graphicEl>
                                              <a:dgm id="{BC9B8A08-D80E-4C52-855C-808EEA396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>
                                            <p:graphicEl>
                                              <a:dgm id="{BC9B8A08-D80E-4C52-855C-808EEA396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graphicEl>
                                              <a:dgm id="{BC9B8A08-D80E-4C52-855C-808EEA396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4" grpId="0" uiExpand="1">
        <p:bldSub>
          <a:bldDgm bld="one"/>
        </p:bldSub>
      </p:bldGraphic>
      <p:bldP spid="9" grpId="0"/>
      <p:bldP spid="2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8A080E-C047-5D1D-9B5C-AE4D6717B6A9}"/>
              </a:ext>
            </a:extLst>
          </p:cNvPr>
          <p:cNvSpPr txBox="1"/>
          <p:nvPr/>
        </p:nvSpPr>
        <p:spPr>
          <a:xfrm>
            <a:off x="1540108" y="0"/>
            <a:ext cx="922213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" sz="3600" b="1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ČIŠĆENJE SVETILIŠTA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7CCF11-97E5-8935-BA9A-70826F4525D8}"/>
              </a:ext>
            </a:extLst>
          </p:cNvPr>
          <p:cNvSpPr txBox="1"/>
          <p:nvPr/>
        </p:nvSpPr>
        <p:spPr>
          <a:xfrm>
            <a:off x="1614026" y="516081"/>
            <a:ext cx="8963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>
                <a:solidFill>
                  <a:srgbClr val="9BE5FF"/>
                </a:solidFill>
                <a:effectLst>
                  <a:glow rad="127000">
                    <a:srgbClr val="9B41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“Tako će izvršiti obred pomirenja za Svetinju nad svetinjama zbog nečistoće </a:t>
            </a:r>
            <a:r>
              <a:rPr lang="sr-Latn-RS" b="1" dirty="0">
                <a:solidFill>
                  <a:srgbClr val="9BE5FF"/>
                </a:solidFill>
                <a:effectLst>
                  <a:glow rad="127000">
                    <a:srgbClr val="9B41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Izraelaca</a:t>
            </a:r>
            <a:r>
              <a:rPr lang="sr-Latn-RS" b="1">
                <a:solidFill>
                  <a:srgbClr val="9BE5FF"/>
                </a:solidFill>
                <a:effectLst>
                  <a:glow rad="127000">
                    <a:srgbClr val="9B41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 njihove pobune </a:t>
            </a:r>
            <a:r>
              <a:rPr lang="sr-Latn-RS" b="1" dirty="0">
                <a:solidFill>
                  <a:srgbClr val="9BE5FF"/>
                </a:solidFill>
                <a:effectLst>
                  <a:glow rad="127000">
                    <a:srgbClr val="9B41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svih njihovih greha.“ </a:t>
            </a:r>
            <a:r>
              <a:rPr lang="sr-Latn-RS" sz="1400" b="1" dirty="0">
                <a:solidFill>
                  <a:srgbClr val="9BE5FF"/>
                </a:solidFill>
                <a:effectLst>
                  <a:glow rad="127000">
                    <a:srgbClr val="9B41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(Lev</a:t>
            </a:r>
            <a:r>
              <a:rPr lang="sr-Latn-RS" sz="1400" b="1">
                <a:solidFill>
                  <a:srgbClr val="9BE5FF"/>
                </a:solidFill>
                <a:effectLst>
                  <a:glow rad="127000">
                    <a:srgbClr val="9B41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16,16a  SSP)</a:t>
            </a:r>
            <a:endParaRPr lang="sr-Latn-RS" sz="1400" b="1" dirty="0">
              <a:solidFill>
                <a:srgbClr val="9BE5FF"/>
              </a:solidFill>
              <a:effectLst>
                <a:glow rad="127000">
                  <a:srgbClr val="9B41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A5D023C-58AA-5043-4A40-F50E5CE86993}"/>
              </a:ext>
            </a:extLst>
          </p:cNvPr>
          <p:cNvSpPr txBox="1"/>
          <p:nvPr/>
        </p:nvSpPr>
        <p:spPr>
          <a:xfrm>
            <a:off x="0" y="128587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 je Izraelcima oprošteno prinošenjem njihovih žrtava, njihova je 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krivica “prenesena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na Svetilište. Zato je bilo potrebno 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njegovo očišćenje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se dogodilo na Dan pomirenja, koji je i danas među Jevrejima poznat 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Jom Kipur, Sudnji 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DBD997B-DE25-C423-CF94-06A6B0325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871099"/>
              </p:ext>
            </p:extLst>
          </p:nvPr>
        </p:nvGraphicFramePr>
        <p:xfrm>
          <a:off x="185891" y="2301537"/>
          <a:ext cx="11819296" cy="3413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7041F9D-5B94-A607-4957-D55B72847EB4}"/>
              </a:ext>
            </a:extLst>
          </p:cNvPr>
          <p:cNvSpPr txBox="1"/>
          <p:nvPr/>
        </p:nvSpPr>
        <p:spPr>
          <a:xfrm>
            <a:off x="0" y="57150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neko toga dana nije tugovao kajući se za svoje grehe bio </a:t>
            </a:r>
            <a:r>
              <a:rPr lang="sr-Latn-RS" sz="2200" b="1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“odsečen</a:t>
            </a:r>
            <a:r>
              <a:rPr lang="sr-Latn-RS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sr-Latn-RS" sz="20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(Lev. 23,29-30</a:t>
            </a:r>
            <a:r>
              <a:rPr lang="sr-Latn-RS" sz="2000" b="1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</a:t>
            </a:r>
            <a:r>
              <a:rPr lang="sr-Latn-RS" sz="2200" b="1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Sudbina </a:t>
            </a:r>
            <a:r>
              <a:rPr lang="sr-Latn-RS" sz="2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 je tog dana bila zapečaćena. Na isti način, kada se završi čišćenje </a:t>
            </a:r>
            <a:r>
              <a:rPr lang="sr-Latn-RS" sz="2200" b="1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nebeskog Svetilišta</a:t>
            </a:r>
            <a:r>
              <a:rPr lang="sr-Latn-RS" sz="22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naša će sudbina biti zapečaćena. U međuvremenu, danas je dan patnje naše duše, dan odluke </a:t>
            </a:r>
            <a:r>
              <a:rPr lang="sr-Latn-RS" sz="20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(Jev</a:t>
            </a:r>
            <a:r>
              <a:rPr lang="sr-Latn-RS" sz="2000" b="1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3,14.15</a:t>
            </a:r>
            <a:r>
              <a:rPr lang="sr-Latn-RS" sz="20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pic>
        <p:nvPicPr>
          <p:cNvPr id="4" name="Imagen 3" descr="Imagen que contiene interior, persona, parado, hombre&#10;&#10;Descripción generada automáticamente">
            <a:extLst>
              <a:ext uri="{FF2B5EF4-FFF2-40B4-BE49-F238E27FC236}">
                <a16:creationId xmlns:a16="http://schemas.microsoft.com/office/drawing/2014/main" id="{37F648EB-7E0E-8BCB-5156-1FE8D1281F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242" y="146396"/>
            <a:ext cx="1242945" cy="1015663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ersona, perro, hombre, mujer&#10;&#10;Descripción generada automáticamente">
            <a:extLst>
              <a:ext uri="{FF2B5EF4-FFF2-40B4-BE49-F238E27FC236}">
                <a16:creationId xmlns:a16="http://schemas.microsoft.com/office/drawing/2014/main" id="{0B97ADB6-BB90-73B5-2BC4-7203F9AF9E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91" y="146395"/>
            <a:ext cx="1354217" cy="1015663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8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F45BE12-C197-4019-AE0A-7754967C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graphicEl>
                                              <a:dgm id="{3F45BE12-C197-4019-AE0A-7754967C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2E84848-CCE9-4474-ACD5-FFB5BA934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42E84848-CCE9-4474-ACD5-FFB5BA934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42E84848-CCE9-4474-ACD5-FFB5BA934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42E84848-CCE9-4474-ACD5-FFB5BA934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826E3A-3A3B-4A1F-8A07-776BADCE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06826E3A-3A3B-4A1F-8A07-776BADCE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06826E3A-3A3B-4A1F-8A07-776BADCE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06826E3A-3A3B-4A1F-8A07-776BADCE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06826E3A-3A3B-4A1F-8A07-776BADCE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4A3024-734C-4AE8-8131-06FF437ED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6C4A3024-734C-4AE8-8131-06FF437ED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6C4A3024-734C-4AE8-8131-06FF437ED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6C4A3024-734C-4AE8-8131-06FF437ED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6C46786-0DED-4A03-90B8-9BB8254D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B6C46786-0DED-4A03-90B8-9BB8254D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B6C46786-0DED-4A03-90B8-9BB8254D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B6C46786-0DED-4A03-90B8-9BB8254D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B6C46786-0DED-4A03-90B8-9BB8254D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69E4E2-51E5-4B01-958F-58D2CAFC7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5769E4E2-51E5-4B01-958F-58D2CAFC7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5769E4E2-51E5-4B01-958F-58D2CAFC7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graphicEl>
                                              <a:dgm id="{5769E4E2-51E5-4B01-958F-58D2CAFC7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115A78-C9F2-4D75-ADC2-1D3E0364D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68115A78-C9F2-4D75-ADC2-1D3E0364D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68115A78-C9F2-4D75-ADC2-1D3E0364D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68115A78-C9F2-4D75-ADC2-1D3E0364D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68115A78-C9F2-4D75-ADC2-1D3E0364D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43EED7-E056-48E8-B834-1A9C165FF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2A43EED7-E056-48E8-B834-1A9C165FF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2A43EED7-E056-48E8-B834-1A9C165FF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graphicEl>
                                              <a:dgm id="{2A43EED7-E056-48E8-B834-1A9C165FF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4451642-D99D-4B7E-ABEF-1F80C9A4A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D4451642-D99D-4B7E-ABEF-1F80C9A4A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>
                                            <p:graphicEl>
                                              <a:dgm id="{D4451642-D99D-4B7E-ABEF-1F80C9A4A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D4451642-D99D-4B7E-ABEF-1F80C9A4A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D4451642-D99D-4B7E-ABEF-1F80C9A4A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D0CB72B-5BB1-4164-BC56-51CCC38BF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ED0CB72B-5BB1-4164-BC56-51CCC38BF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ED0CB72B-5BB1-4164-BC56-51CCC38BF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ED0CB72B-5BB1-4164-BC56-51CCC38BF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BE71FEA-2856-4871-BD97-561264C81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">
                                            <p:graphicEl>
                                              <a:dgm id="{DBE71FEA-2856-4871-BD97-561264C81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DBE71FEA-2856-4871-BD97-561264C81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DBE71FEA-2856-4871-BD97-561264C81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DBE71FEA-2856-4871-BD97-561264C81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DB90B5C-DC17-4E1B-BE96-9A97DDD43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>
                                            <p:graphicEl>
                                              <a:dgm id="{DDB90B5C-DC17-4E1B-BE96-9A97DDD43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">
                                            <p:graphicEl>
                                              <a:dgm id="{DDB90B5C-DC17-4E1B-BE96-9A97DDD43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>
                                            <p:graphicEl>
                                              <a:dgm id="{DDB90B5C-DC17-4E1B-BE96-9A97DDD43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453D21-E220-4994-B7BC-EDABF5533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09453D21-E220-4994-B7BC-EDABF5533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>
                                            <p:graphicEl>
                                              <a:dgm id="{09453D21-E220-4994-B7BC-EDABF5533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>
                                            <p:graphicEl>
                                              <a:dgm id="{09453D21-E220-4994-B7BC-EDABF5533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">
                                            <p:graphicEl>
                                              <a:dgm id="{09453D21-E220-4994-B7BC-EDABF5533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9DCF53-35FD-1C90-33C3-96F221277632}"/>
              </a:ext>
            </a:extLst>
          </p:cNvPr>
          <p:cNvSpPr txBox="1"/>
          <p:nvPr/>
        </p:nvSpPr>
        <p:spPr>
          <a:xfrm>
            <a:off x="2439380" y="0"/>
            <a:ext cx="726630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38100">
              <a:bevelT h="25400" prst="softRound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hr" sz="4400" b="1" spc="600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285777-BA1C-519B-7D3B-8D1E54C83A0D}"/>
              </a:ext>
            </a:extLst>
          </p:cNvPr>
          <p:cNvSpPr txBox="1"/>
          <p:nvPr/>
        </p:nvSpPr>
        <p:spPr>
          <a:xfrm>
            <a:off x="2481186" y="670609"/>
            <a:ext cx="72245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b="1" i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govoraše velikim </a:t>
            </a:r>
            <a:r>
              <a:rPr lang="sr-Latn-R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glasom: „Bojte se Boga </a:t>
            </a:r>
            <a:r>
              <a:rPr lang="sr-Latn-RS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podajte </a:t>
            </a:r>
            <a:r>
              <a:rPr lang="sr-Latn-R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mu slavu, </a:t>
            </a:r>
            <a:r>
              <a:rPr lang="sr-Latn-RS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jer dođe čas suda njegova, i poklonite </a:t>
            </a:r>
            <a:r>
              <a:rPr lang="sr-Latn-R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 onome koji je </a:t>
            </a:r>
            <a:r>
              <a:rPr lang="sr-Latn-RS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stvorio nebo i zemlju i </a:t>
            </a:r>
            <a:r>
              <a:rPr lang="sr-Latn-R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more i </a:t>
            </a:r>
            <a:r>
              <a:rPr lang="sr-Latn-RS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izvore vodene.“ </a:t>
            </a:r>
            <a:r>
              <a:rPr lang="sr-Latn-R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Otk</a:t>
            </a:r>
            <a:r>
              <a:rPr lang="sr-Latn-R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14,7)</a:t>
            </a:r>
            <a:endParaRPr lang="sr-Latn-R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672635-78DE-50A3-ADBC-7AAC59119CD2}"/>
              </a:ext>
            </a:extLst>
          </p:cNvPr>
          <p:cNvSpPr txBox="1"/>
          <p:nvPr/>
        </p:nvSpPr>
        <p:spPr>
          <a:xfrm>
            <a:off x="2547784" y="1687096"/>
            <a:ext cx="7075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Prema proročanstvu, čišćenje nebeskog Svetilišta – </a:t>
            </a:r>
            <a:r>
              <a:rPr lang="sr-Latn-RS" sz="2200" b="1"/>
              <a:t>odnosno Božji Istražni sud , započeo </a:t>
            </a:r>
            <a:r>
              <a:rPr lang="sr-Latn-RS" sz="2200" b="1" dirty="0"/>
              <a:t>je 1844. godine. Od tada Adventistička crkva glasno objavljuje da je došao čas suda, pozivajući sve da se poklone Bogu i žive u </a:t>
            </a:r>
            <a:r>
              <a:rPr lang="sr-Latn-RS" sz="2200" b="1"/>
              <a:t>skladu sa </a:t>
            </a:r>
            <a:r>
              <a:rPr lang="sr-Latn-RS" sz="2200" b="1" dirty="0"/>
              <a:t>Njegovim zapovestima.</a:t>
            </a:r>
          </a:p>
        </p:txBody>
      </p:sp>
      <p:pic>
        <p:nvPicPr>
          <p:cNvPr id="8" name="Imagen 7" descr="Pájaro volando en el cielo&#10;&#10;Descripción generada automáticamente">
            <a:extLst>
              <a:ext uri="{FF2B5EF4-FFF2-40B4-BE49-F238E27FC236}">
                <a16:creationId xmlns:a16="http://schemas.microsoft.com/office/drawing/2014/main" id="{C61EB898-C5B3-94EF-E5F3-D0FB1EC18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32" y="200524"/>
            <a:ext cx="2284548" cy="2798935"/>
          </a:xfrm>
          <a:prstGeom prst="roundRect">
            <a:avLst>
              <a:gd name="adj" fmla="val 76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 descr="Imagen que contiene tabla, taza&#10;&#10;Descripción generada automáticamente">
            <a:extLst>
              <a:ext uri="{FF2B5EF4-FFF2-40B4-BE49-F238E27FC236}">
                <a16:creationId xmlns:a16="http://schemas.microsoft.com/office/drawing/2014/main" id="{AD31AE60-54A5-148D-3688-631251DE30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270" y="170674"/>
            <a:ext cx="2279060" cy="3317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Imagen que contiene animal, tabla&#10;&#10;Descripción generada automáticamente">
            <a:extLst>
              <a:ext uri="{FF2B5EF4-FFF2-40B4-BE49-F238E27FC236}">
                <a16:creationId xmlns:a16="http://schemas.microsoft.com/office/drawing/2014/main" id="{079E87EE-FCCF-A292-ADB1-85110911BE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3" y="3188998"/>
            <a:ext cx="2637526" cy="351248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Imagen 15" descr="Imagen que contiene pasto, tabla, edificio, pastel&#10;&#10;Descripción generada automáticamente">
            <a:extLst>
              <a:ext uri="{FF2B5EF4-FFF2-40B4-BE49-F238E27FC236}">
                <a16:creationId xmlns:a16="http://schemas.microsoft.com/office/drawing/2014/main" id="{ADDBD151-5252-3440-F295-1DA153DAE8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136" y="3610222"/>
            <a:ext cx="2745682" cy="3036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687CF34-60EB-1BF3-3535-53872C01884C}"/>
              </a:ext>
            </a:extLst>
          </p:cNvPr>
          <p:cNvSpPr txBox="1"/>
          <p:nvPr/>
        </p:nvSpPr>
        <p:spPr>
          <a:xfrm>
            <a:off x="2576715" y="3768310"/>
            <a:ext cx="70465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Ali</a:t>
            </a:r>
            <a:r>
              <a:rPr lang="sr-Latn-RS" sz="2200" b="1"/>
              <a:t>, zar se neće sud </a:t>
            </a:r>
            <a:r>
              <a:rPr lang="sr-Latn-RS" sz="2200" b="1" dirty="0"/>
              <a:t>dogoditi kada Isus dođe na Zemlju (1</a:t>
            </a:r>
            <a:r>
              <a:rPr lang="sr-Latn-RS" sz="2200" b="1"/>
              <a:t>. Dnev. </a:t>
            </a:r>
            <a:r>
              <a:rPr lang="sr-Latn-RS" sz="2200" b="1" dirty="0"/>
              <a:t>16,33; 2. Tim. 4,1)?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9CC733-7CA3-FC67-8C6F-01C6C350BAFE}"/>
              </a:ext>
            </a:extLst>
          </p:cNvPr>
          <p:cNvSpPr txBox="1"/>
          <p:nvPr/>
        </p:nvSpPr>
        <p:spPr>
          <a:xfrm>
            <a:off x="2576715" y="4480491"/>
            <a:ext cx="718155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Kada Isus dođe, </a:t>
            </a:r>
            <a:r>
              <a:rPr lang="sr-Latn-RS" sz="2200" b="1"/>
              <a:t>On izvršava </a:t>
            </a:r>
            <a:r>
              <a:rPr lang="sr-Latn-RS" sz="2200" b="1" dirty="0"/>
              <a:t>već donesenu presudu, budući da dolazi </a:t>
            </a:r>
            <a:r>
              <a:rPr lang="sr-Latn-RS" sz="2200" b="1"/>
              <a:t>s “nagradom</a:t>
            </a:r>
            <a:r>
              <a:rPr lang="sr-Latn-RS" sz="2200" b="1" dirty="0"/>
              <a:t>“ kako bi </a:t>
            </a:r>
            <a:r>
              <a:rPr lang="sr-Latn-RS" sz="2200" b="1"/>
              <a:t>vratio “svakome </a:t>
            </a:r>
            <a:r>
              <a:rPr lang="sr-Latn-RS" sz="2200" b="1" dirty="0"/>
              <a:t>prema </a:t>
            </a:r>
            <a:r>
              <a:rPr lang="sr-Latn-RS" sz="2200" b="1"/>
              <a:t>delima njegovim</a:t>
            </a:r>
            <a:r>
              <a:rPr lang="sr-Latn-RS" sz="2200" b="1" dirty="0"/>
              <a:t>“ (</a:t>
            </a:r>
            <a:r>
              <a:rPr lang="sr-Latn-RS" sz="2200" b="1" dirty="0" err="1"/>
              <a:t>Otk</a:t>
            </a:r>
            <a:r>
              <a:rPr lang="sr-Latn-RS" sz="2200" b="1" dirty="0"/>
              <a:t>. </a:t>
            </a:r>
            <a:r>
              <a:rPr lang="sr-Latn-RS" sz="2200" b="1"/>
              <a:t>22,12). </a:t>
            </a:r>
            <a:r>
              <a:rPr lang="sr-Latn-RS" sz="2200" b="1" dirty="0"/>
              <a:t>On šalje svoje anđele da sakupe izabrane </a:t>
            </a:r>
            <a:r>
              <a:rPr lang="sr-Latn-RS" sz="2200" b="1"/>
              <a:t>(Matej </a:t>
            </a:r>
            <a:r>
              <a:rPr lang="sr-Latn-RS" sz="2200" b="1" dirty="0"/>
              <a:t>24,31), i vaskrsava one </a:t>
            </a:r>
            <a:r>
              <a:rPr lang="sr-Latn-RS" sz="2200" b="1"/>
              <a:t>koji su verovali </a:t>
            </a:r>
            <a:r>
              <a:rPr lang="sr-Latn-RS" sz="2200" b="1" dirty="0"/>
              <a:t>u Njega (1. Sol. 4,16). Imajte na umu da mrtvi neverni ne vaskrsavaju kada Isus dođe i zato im se tada ne sudi </a:t>
            </a:r>
            <a:r>
              <a:rPr lang="sr-Latn-RS" sz="2200" b="1"/>
              <a:t>(Otk. </a:t>
            </a:r>
            <a:r>
              <a:rPr lang="sr-Latn-RS" sz="2200" b="1" dirty="0"/>
              <a:t>20,4-5).</a:t>
            </a:r>
          </a:p>
        </p:txBody>
      </p:sp>
    </p:spTree>
    <p:extLst>
      <p:ext uri="{BB962C8B-B14F-4D97-AF65-F5344CB8AC3E}">
        <p14:creationId xmlns:p14="http://schemas.microsoft.com/office/powerpoint/2010/main" val="22084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FDBDF4-D217-BCEE-2927-6971A8E6481C}"/>
              </a:ext>
            </a:extLst>
          </p:cNvPr>
          <p:cNvSpPr txBox="1"/>
          <p:nvPr/>
        </p:nvSpPr>
        <p:spPr>
          <a:xfrm>
            <a:off x="0" y="-9832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spc="300" dirty="0">
                <a:ln w="9525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MILOST I PRAVDA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DDB04A-ACE0-0994-8489-2789ADF18236}"/>
              </a:ext>
            </a:extLst>
          </p:cNvPr>
          <p:cNvSpPr txBox="1"/>
          <p:nvPr/>
        </p:nvSpPr>
        <p:spPr>
          <a:xfrm>
            <a:off x="76200" y="549677"/>
            <a:ext cx="120396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„I utvrdiće se presto milošću, i na njemu će sedeti jednako u šatoru Davidovom koji će suditi i tražiti što je pravo i biti brz da čini pravdu.“ </a:t>
            </a: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(Isaija 16,5)</a:t>
            </a:r>
            <a:endParaRPr lang="sr-Latn-RS" sz="1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F2E3F1-BAB8-C3C3-6BFA-C3DCB65769FF}"/>
              </a:ext>
            </a:extLst>
          </p:cNvPr>
          <p:cNvSpPr txBox="1"/>
          <p:nvPr/>
        </p:nvSpPr>
        <p:spPr>
          <a:xfrm>
            <a:off x="149023" y="1192769"/>
            <a:ext cx="930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Deset zapovesti položenih u Kovčeg predstavljaju merilo suda</a:t>
            </a:r>
            <a:r>
              <a:rPr lang="hr" sz="2200" b="1"/>
              <a:t>, Božju </a:t>
            </a:r>
            <a:r>
              <a:rPr lang="hr" sz="2200" b="1" dirty="0"/>
              <a:t>pravdu </a:t>
            </a:r>
            <a:r>
              <a:rPr lang="hr" sz="2200" b="1"/>
              <a:t>(Prop.12,13.14</a:t>
            </a:r>
            <a:r>
              <a:rPr lang="hr" sz="2200" b="1" dirty="0"/>
              <a:t>). Pomirilište postavljeno između zakona </a:t>
            </a:r>
            <a:r>
              <a:rPr lang="hr" sz="2200" b="1"/>
              <a:t>i Božje </a:t>
            </a:r>
            <a:r>
              <a:rPr lang="hr" sz="2200" b="1" dirty="0"/>
              <a:t>prisutnosti </a:t>
            </a:r>
            <a:r>
              <a:rPr lang="hr" sz="2200" b="1"/>
              <a:t>predstavlja Božju </a:t>
            </a:r>
            <a:r>
              <a:rPr lang="hr" sz="2200" b="1" dirty="0"/>
              <a:t>milost (1</a:t>
            </a:r>
            <a:r>
              <a:rPr lang="hr" sz="2200" b="1"/>
              <a:t>. Jovan. 2,1.2</a:t>
            </a:r>
            <a:r>
              <a:rPr lang="hr" sz="2200" b="1" dirty="0"/>
              <a:t>).</a:t>
            </a:r>
          </a:p>
        </p:txBody>
      </p:sp>
      <p:pic>
        <p:nvPicPr>
          <p:cNvPr id="8" name="Imagen 7" descr="Imagen que contiene tabla, caja, pequeño, libro&#10;&#10;Descripción generada automáticamente">
            <a:extLst>
              <a:ext uri="{FF2B5EF4-FFF2-40B4-BE49-F238E27FC236}">
                <a16:creationId xmlns:a16="http://schemas.microsoft.com/office/drawing/2014/main" id="{7AF0001F-EE87-D3C7-507C-11BF0E2FB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94" y="1146958"/>
            <a:ext cx="2984222" cy="313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46075EF-9F4B-D7C3-43E9-D23BCCEF8CF2}"/>
              </a:ext>
            </a:extLst>
          </p:cNvPr>
          <p:cNvSpPr txBox="1"/>
          <p:nvPr/>
        </p:nvSpPr>
        <p:spPr>
          <a:xfrm>
            <a:off x="94681" y="5665231"/>
            <a:ext cx="87907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Pravda zahteva poštovanje zakona. Milost prihvata Isusov savršeni život umesto našeg (1</a:t>
            </a:r>
            <a:r>
              <a:rPr lang="sr-Latn-RS" sz="2200" b="1"/>
              <a:t>. Pet. 1,18.19). “T</a:t>
            </a:r>
            <a:r>
              <a:rPr lang="pl-PL" sz="2200" b="1"/>
              <a:t>ako </a:t>
            </a:r>
            <a:r>
              <a:rPr lang="pl-PL" sz="2200" b="1" dirty="0"/>
              <a:t>ljubav u nama postaje savršena i imamo pouzdanje na Dan suda</a:t>
            </a:r>
            <a:r>
              <a:rPr lang="sr-Latn-RS" sz="2200" b="1" dirty="0"/>
              <a:t>“ (1</a:t>
            </a:r>
            <a:r>
              <a:rPr lang="sr-Latn-RS" sz="2200" b="1"/>
              <a:t>. Jovan</a:t>
            </a:r>
            <a:r>
              <a:rPr lang="sr-Latn-RS" sz="2200" b="1" dirty="0"/>
              <a:t>. 4,17).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E21C35-8334-45A3-4E58-5E37B77B63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7882223"/>
              </p:ext>
            </p:extLst>
          </p:nvPr>
        </p:nvGraphicFramePr>
        <p:xfrm>
          <a:off x="147483" y="2247034"/>
          <a:ext cx="8868697" cy="3464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 descr="Imagen que contiene hombre, parado, frente, viejo&#10;&#10;Descripción generada automáticamente">
            <a:extLst>
              <a:ext uri="{FF2B5EF4-FFF2-40B4-BE49-F238E27FC236}">
                <a16:creationId xmlns:a16="http://schemas.microsoft.com/office/drawing/2014/main" id="{9744FA09-8B97-1664-58E8-7F5A0F617B7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908" y="4443200"/>
            <a:ext cx="3009441" cy="2257080"/>
          </a:xfrm>
          <a:prstGeom prst="roundRect">
            <a:avLst>
              <a:gd name="adj" fmla="val 11111"/>
            </a:avLst>
          </a:prstGeom>
          <a:ln w="190500" cap="rnd">
            <a:solidFill>
              <a:srgbClr val="D9471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685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6CE47C7-4C4E-4115-A620-5864F39E3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C6CE47C7-4C4E-4115-A620-5864F39E3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C6CE47C7-4C4E-4115-A620-5864F39E3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graphicEl>
                                              <a:dgm id="{C6CE47C7-4C4E-4115-A620-5864F39E3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graphicEl>
                                              <a:dgm id="{C6CE47C7-4C4E-4115-A620-5864F39E3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C6CE47C7-4C4E-4115-A620-5864F39E3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781023-5221-412B-9A27-2D7DC1290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65781023-5221-412B-9A27-2D7DC1290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graphicEl>
                                              <a:dgm id="{65781023-5221-412B-9A27-2D7DC1290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dgm id="{65781023-5221-412B-9A27-2D7DC1290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65781023-5221-412B-9A27-2D7DC1290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65781023-5221-412B-9A27-2D7DC1290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C6BB851-E1F5-42A9-8436-7E1F35361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BC6BB851-E1F5-42A9-8436-7E1F35361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BC6BB851-E1F5-42A9-8436-7E1F35361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graphicEl>
                                              <a:dgm id="{BC6BB851-E1F5-42A9-8436-7E1F353610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graphicEl>
                                              <a:dgm id="{BC6BB851-E1F5-42A9-8436-7E1F35361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graphicEl>
                                              <a:dgm id="{BC6BB851-E1F5-42A9-8436-7E1F35361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2CDE9EB-1D0B-4182-9BFF-BC4EF5347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52CDE9EB-1D0B-4182-9BFF-BC4EF5347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graphicEl>
                                              <a:dgm id="{52CDE9EB-1D0B-4182-9BFF-BC4EF5347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graphicEl>
                                              <a:dgm id="{52CDE9EB-1D0B-4182-9BFF-BC4EF5347E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2CDE9EB-1D0B-4182-9BFF-BC4EF5347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2CDE9EB-1D0B-4182-9BFF-BC4EF5347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D37F96B-1925-475F-B39B-D45CFF7C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DD37F96B-1925-475F-B39B-D45CFF7C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DD37F96B-1925-475F-B39B-D45CFF7C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graphicEl>
                                              <a:dgm id="{DD37F96B-1925-475F-B39B-D45CFF7C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graphicEl>
                                              <a:dgm id="{DD37F96B-1925-475F-B39B-D45CFF7C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DD37F96B-1925-475F-B39B-D45CFF7C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829369D-6A43-4038-A8B3-0E0264E2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graphicEl>
                                              <a:dgm id="{6829369D-6A43-4038-A8B3-0E0264E2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graphicEl>
                                              <a:dgm id="{6829369D-6A43-4038-A8B3-0E0264E2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6829369D-6A43-4038-A8B3-0E0264E23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6829369D-6A43-4038-A8B3-0E0264E2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6829369D-6A43-4038-A8B3-0E0264E2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7A826F1-CEFF-4338-B0E1-31918AA6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97A826F1-CEFF-4338-B0E1-31918AA6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97A826F1-CEFF-4338-B0E1-31918AA6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>
                                            <p:graphicEl>
                                              <a:dgm id="{97A826F1-CEFF-4338-B0E1-31918AA63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graphicEl>
                                              <a:dgm id="{97A826F1-CEFF-4338-B0E1-31918AA6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>
                                            <p:graphicEl>
                                              <a:dgm id="{97A826F1-CEFF-4338-B0E1-31918AA63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2F1632A-72DD-4D9D-B9F2-C4858771E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>
                                            <p:graphicEl>
                                              <a:dgm id="{C2F1632A-72DD-4D9D-B9F2-C4858771E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>
                                            <p:graphicEl>
                                              <a:dgm id="{C2F1632A-72DD-4D9D-B9F2-C4858771E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graphicEl>
                                              <a:dgm id="{C2F1632A-72DD-4D9D-B9F2-C4858771E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>
                                            <p:graphicEl>
                                              <a:dgm id="{C2F1632A-72DD-4D9D-B9F2-C4858771E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graphicEl>
                                              <a:dgm id="{C2F1632A-72DD-4D9D-B9F2-C4858771E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01998DF-1702-47E3-AA10-D331A3AA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>
                                            <p:graphicEl>
                                              <a:dgm id="{601998DF-1702-47E3-AA10-D331A3AA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>
                                            <p:graphicEl>
                                              <a:dgm id="{601998DF-1702-47E3-AA10-D331A3AA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601998DF-1702-47E3-AA10-D331A3AA8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>
                                            <p:graphicEl>
                                              <a:dgm id="{601998DF-1702-47E3-AA10-D331A3AA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>
                                            <p:graphicEl>
                                              <a:dgm id="{601998DF-1702-47E3-AA10-D331A3AA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60D23FA-460F-49D8-A99B-44D30C76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>
                                            <p:graphicEl>
                                              <a:dgm id="{560D23FA-460F-49D8-A99B-44D30C76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>
                                            <p:graphicEl>
                                              <a:dgm id="{560D23FA-460F-49D8-A99B-44D30C76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>
                                            <p:graphicEl>
                                              <a:dgm id="{560D23FA-460F-49D8-A99B-44D30C76A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>
                                            <p:graphicEl>
                                              <a:dgm id="{560D23FA-460F-49D8-A99B-44D30C76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>
                                            <p:graphicEl>
                                              <a:dgm id="{560D23FA-460F-49D8-A99B-44D30C76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8EBB96-B1B3-40C9-B7FC-6925E640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>
                                            <p:graphicEl>
                                              <a:dgm id="{1F8EBB96-B1B3-40C9-B7FC-6925E640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>
                                            <p:graphicEl>
                                              <a:dgm id="{1F8EBB96-B1B3-40C9-B7FC-6925E640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>
                                            <p:graphicEl>
                                              <a:dgm id="{1F8EBB96-B1B3-40C9-B7FC-6925E640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>
                                            <p:graphicEl>
                                              <a:dgm id="{1F8EBB96-B1B3-40C9-B7FC-6925E640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>
                                            <p:graphicEl>
                                              <a:dgm id="{1F8EBB96-B1B3-40C9-B7FC-6925E640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A2C09E-08ED-412D-9D93-B559A4D3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">
                                            <p:graphicEl>
                                              <a:dgm id="{4CA2C09E-08ED-412D-9D93-B559A4D3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>
                                            <p:graphicEl>
                                              <a:dgm id="{4CA2C09E-08ED-412D-9D93-B559A4D3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">
                                            <p:graphicEl>
                                              <a:dgm id="{4CA2C09E-08ED-412D-9D93-B559A4D3E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>
                                            <p:graphicEl>
                                              <a:dgm id="{4CA2C09E-08ED-412D-9D93-B559A4D3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>
                                            <p:graphicEl>
                                              <a:dgm id="{4CA2C09E-08ED-412D-9D93-B559A4D3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Graphic spid="10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2396</Words>
  <Application>Microsoft Office PowerPoint</Application>
  <PresentationFormat>Panorámica</PresentationFormat>
  <Paragraphs>176</Paragraphs>
  <Slides>17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17</vt:i4>
      </vt:variant>
    </vt:vector>
  </HeadingPairs>
  <TitlesOfParts>
    <vt:vector size="34" baseType="lpstr">
      <vt:lpstr>Arial Narrow</vt:lpstr>
      <vt:lpstr>Gill Sans MT Ext Condensed Bold</vt:lpstr>
      <vt:lpstr>Britannic Bold</vt:lpstr>
      <vt:lpstr>Comic Sans MS</vt:lpstr>
      <vt:lpstr>Arial</vt:lpstr>
      <vt:lpstr>Bodoni MT Poster Compressed</vt:lpstr>
      <vt:lpstr>Aptos Display</vt:lpstr>
      <vt:lpstr>Times New Roman</vt:lpstr>
      <vt:lpstr>Calibri</vt:lpstr>
      <vt:lpstr>Constantia</vt:lpstr>
      <vt:lpstr>Aptos</vt:lpstr>
      <vt:lpstr>Impact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112</cp:revision>
  <dcterms:created xsi:type="dcterms:W3CDTF">2024-05-04T14:22:32Z</dcterms:created>
  <dcterms:modified xsi:type="dcterms:W3CDTF">2024-05-21T05:07:57Z</dcterms:modified>
</cp:coreProperties>
</file>