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  <p:sldMasterId id="2147483700" r:id="rId5"/>
    <p:sldMasterId id="2147483714" r:id="rId6"/>
  </p:sldMasterIdLst>
  <p:notesMasterIdLst>
    <p:notesMasterId r:id="rId25"/>
  </p:notesMasterIdLst>
  <p:sldIdLst>
    <p:sldId id="430" r:id="rId7"/>
    <p:sldId id="389" r:id="rId8"/>
    <p:sldId id="448" r:id="rId9"/>
    <p:sldId id="302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303" r:id="rId19"/>
    <p:sldId id="447" r:id="rId20"/>
    <p:sldId id="443" r:id="rId21"/>
    <p:sldId id="444" r:id="rId22"/>
    <p:sldId id="449" r:id="rId23"/>
    <p:sldId id="386" r:id="rId24"/>
  </p:sldIdLst>
  <p:sldSz cx="12192000" cy="6858000"/>
  <p:notesSz cx="6858000" cy="9144000"/>
  <p:embeddedFontLst>
    <p:embeddedFont>
      <p:font typeface="Arial Narrow" panose="020B0606020202030204" pitchFamily="34" charset="0"/>
      <p:regular r:id="rId26"/>
      <p:bold r:id="rId27"/>
      <p:italic r:id="rId28"/>
      <p:boldItalic r:id="rId29"/>
    </p:embeddedFont>
    <p:embeddedFont>
      <p:font typeface="Bodoni MT Poster Compressed" panose="02070706080601050204" pitchFamily="18" charset="0"/>
      <p:regular r:id="rId30"/>
    </p:embeddedFont>
    <p:embeddedFont>
      <p:font typeface="Britannic Bold" panose="020B0903060703020204" pitchFamily="34" charset="0"/>
      <p:regular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Constantia" panose="02030602050306030303" pitchFamily="18" charset="0"/>
      <p:regular r:id="rId36"/>
      <p:bold r:id="rId37"/>
      <p:italic r:id="rId38"/>
      <p:boldItalic r:id="rId39"/>
    </p:embeddedFont>
    <p:embeddedFont>
      <p:font typeface="Gill Sans MT Ext Condensed Bold" panose="020B0902020104020203" pitchFamily="34" charset="0"/>
      <p:regular r:id="rId40"/>
    </p:embeddedFont>
    <p:embeddedFont>
      <p:font typeface="Impact" panose="020B0806030902050204" pitchFamily="34" charset="0"/>
      <p:regular r:id="rId41"/>
    </p:embeddedFont>
  </p:embeddedFontLst>
  <p:defaultTextStyle>
    <a:defPPr>
      <a:defRPr lang="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4800"/>
    <a:srgbClr val="A9D9FD"/>
    <a:srgbClr val="1A8431"/>
    <a:srgbClr val="AC3900"/>
    <a:srgbClr val="056CB9"/>
    <a:srgbClr val="24E424"/>
    <a:srgbClr val="2E2F64"/>
    <a:srgbClr val="0F0E0C"/>
    <a:srgbClr val="818C99"/>
    <a:srgbClr val="83BC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7" autoAdjust="0"/>
    <p:restoredTop sz="93992" autoAdjust="0"/>
  </p:normalViewPr>
  <p:slideViewPr>
    <p:cSldViewPr snapToGrid="0">
      <p:cViewPr varScale="1">
        <p:scale>
          <a:sx n="79" d="100"/>
          <a:sy n="79" d="100"/>
        </p:scale>
        <p:origin x="106" y="30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5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4.xml"/><Relationship Id="rId41" Type="http://schemas.openxmlformats.org/officeDocument/2006/relationships/font" Target="fonts/font16.fntdata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D64FF5-D023-43A1-834A-547DBCF7C8F0}" type="doc">
      <dgm:prSet loTypeId="urn:microsoft.com/office/officeart/2005/8/layout/cycle4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20846C37-04A6-4B8A-B16E-B6EB8D853C10}">
      <dgm:prSet phldrT="[Texto]" custT="1"/>
      <dgm:spPr/>
      <dgm:t>
        <a:bodyPr/>
        <a:lstStyle/>
        <a:p>
          <a:r>
            <a:rPr lang="sr-Latn-R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hr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put</a:t>
          </a:r>
        </a:p>
      </dgm:t>
    </dgm:pt>
    <dgm:pt modelId="{3774BBF1-3812-4404-964F-1FA515F931FB}" type="parTrans" cxnId="{704625B1-4C0E-4F42-984A-5939FB527D8D}">
      <dgm:prSet/>
      <dgm:spPr/>
      <dgm:t>
        <a:bodyPr/>
        <a:lstStyle/>
        <a:p>
          <a:endParaRPr lang="es-ES" sz="2200"/>
        </a:p>
      </dgm:t>
    </dgm:pt>
    <dgm:pt modelId="{CF009D5E-8900-4395-A5C1-8B84C1255086}" type="sibTrans" cxnId="{704625B1-4C0E-4F42-984A-5939FB527D8D}">
      <dgm:prSet/>
      <dgm:spPr/>
      <dgm:t>
        <a:bodyPr/>
        <a:lstStyle/>
        <a:p>
          <a:endParaRPr lang="es-ES" sz="2200"/>
        </a:p>
      </dgm:t>
    </dgm:pt>
    <dgm:pt modelId="{D1C93531-CDE4-4945-9C98-AFA8A4881DD0}">
      <dgm:prSet phldrT="[Texto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defTabSz="927100">
            <a:tabLst>
              <a:tab pos="2782888" algn="l"/>
            </a:tabLst>
          </a:pPr>
          <a:r>
            <a:rPr lang="hr" sz="2200" b="1" dirty="0"/>
            <a:t>Za nekoliko dana seme umire </a:t>
          </a:r>
          <a:br>
            <a:rPr lang="es-ES" sz="2200" b="1" dirty="0"/>
          </a:br>
          <a:r>
            <a:rPr lang="hr" sz="2200" b="1" dirty="0"/>
            <a:t>(Marko </a:t>
          </a:r>
          <a:r>
            <a:rPr lang="hr" sz="2200" b="1"/>
            <a:t>4,4).</a:t>
          </a:r>
          <a:endParaRPr lang="hr" sz="2200" b="1" dirty="0"/>
        </a:p>
      </dgm:t>
    </dgm:pt>
    <dgm:pt modelId="{43AE76F9-01CC-4300-9067-0EB27DC4AA4D}" type="parTrans" cxnId="{70A58C40-EB39-48AC-B64E-4B6F657D948C}">
      <dgm:prSet/>
      <dgm:spPr/>
      <dgm:t>
        <a:bodyPr/>
        <a:lstStyle/>
        <a:p>
          <a:endParaRPr lang="es-ES" sz="2200"/>
        </a:p>
      </dgm:t>
    </dgm:pt>
    <dgm:pt modelId="{B615C345-1E75-425A-9D9F-8EC6274D718B}" type="sibTrans" cxnId="{70A58C40-EB39-48AC-B64E-4B6F657D948C}">
      <dgm:prSet/>
      <dgm:spPr/>
      <dgm:t>
        <a:bodyPr/>
        <a:lstStyle/>
        <a:p>
          <a:endParaRPr lang="es-ES" sz="2200"/>
        </a:p>
      </dgm:t>
    </dgm:pt>
    <dgm:pt modelId="{D5C61811-F1F4-4755-A8C7-F23099945982}">
      <dgm:prSet phldrT="[Texto]" custT="1"/>
      <dgm:spPr/>
      <dgm:t>
        <a:bodyPr/>
        <a:lstStyle/>
        <a:p>
          <a:r>
            <a:rPr lang="hr" sz="2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Između </a:t>
          </a:r>
          <a:r>
            <a:rPr lang="hr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kamenja</a:t>
          </a:r>
        </a:p>
      </dgm:t>
    </dgm:pt>
    <dgm:pt modelId="{A6C04D8A-F283-4162-9535-F1DCC3D63BBB}" type="parTrans" cxnId="{A16A7404-3EF1-447C-B4AE-4B16E284D896}">
      <dgm:prSet/>
      <dgm:spPr/>
      <dgm:t>
        <a:bodyPr/>
        <a:lstStyle/>
        <a:p>
          <a:endParaRPr lang="es-ES" sz="2200"/>
        </a:p>
      </dgm:t>
    </dgm:pt>
    <dgm:pt modelId="{5CA0C58B-0DC8-46F7-AABE-6210C6FC7464}" type="sibTrans" cxnId="{A16A7404-3EF1-447C-B4AE-4B16E284D896}">
      <dgm:prSet/>
      <dgm:spPr/>
      <dgm:t>
        <a:bodyPr/>
        <a:lstStyle/>
        <a:p>
          <a:endParaRPr lang="es-ES" sz="2200"/>
        </a:p>
      </dgm:t>
    </dgm:pt>
    <dgm:pt modelId="{39BF136F-DBC0-43B4-915A-2A90A56641D2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hr" sz="2200" b="1" dirty="0"/>
            <a:t>Za nekoliko sedmica seme </a:t>
          </a:r>
          <a:r>
            <a:rPr lang="hr" sz="2200" b="1"/>
            <a:t>umire (</a:t>
          </a:r>
          <a:r>
            <a:rPr lang="hr" sz="2200" b="1" dirty="0"/>
            <a:t>Marko </a:t>
          </a:r>
          <a:r>
            <a:rPr lang="hr" sz="2200" b="1"/>
            <a:t>4,5-6).</a:t>
          </a:r>
          <a:endParaRPr lang="hr" sz="2200" b="1" dirty="0"/>
        </a:p>
      </dgm:t>
    </dgm:pt>
    <dgm:pt modelId="{61D207ED-45D5-4183-9B95-F7462D40D4BB}" type="parTrans" cxnId="{C2CEAA11-1C0F-4351-8F76-C56DB2710A4F}">
      <dgm:prSet/>
      <dgm:spPr/>
      <dgm:t>
        <a:bodyPr/>
        <a:lstStyle/>
        <a:p>
          <a:endParaRPr lang="es-ES" sz="2200"/>
        </a:p>
      </dgm:t>
    </dgm:pt>
    <dgm:pt modelId="{B1314F41-1E12-4BA2-B844-FFA413BD1AAF}" type="sibTrans" cxnId="{C2CEAA11-1C0F-4351-8F76-C56DB2710A4F}">
      <dgm:prSet/>
      <dgm:spPr/>
      <dgm:t>
        <a:bodyPr/>
        <a:lstStyle/>
        <a:p>
          <a:endParaRPr lang="es-ES" sz="2200"/>
        </a:p>
      </dgm:t>
    </dgm:pt>
    <dgm:pt modelId="{F6C8EDAF-9763-4123-A6B1-2B765321C157}">
      <dgm:prSet phldrT="[Texto]" custT="1"/>
      <dgm:spPr/>
      <dgm:t>
        <a:bodyPr/>
        <a:lstStyle/>
        <a:p>
          <a:r>
            <a:rPr lang="hr" sz="2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Među </a:t>
          </a:r>
          <a:r>
            <a:rPr lang="hr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trnje</a:t>
          </a:r>
        </a:p>
      </dgm:t>
    </dgm:pt>
    <dgm:pt modelId="{03537DCA-D7FF-41AB-AE33-B3AEE8E95A24}" type="parTrans" cxnId="{8E3B7B99-9A66-4AA3-A299-E9A0D375F39F}">
      <dgm:prSet/>
      <dgm:spPr/>
      <dgm:t>
        <a:bodyPr/>
        <a:lstStyle/>
        <a:p>
          <a:endParaRPr lang="es-ES" sz="2200"/>
        </a:p>
      </dgm:t>
    </dgm:pt>
    <dgm:pt modelId="{91252F4C-23AF-41FA-AB4B-40C4B23E7FCE}" type="sibTrans" cxnId="{8E3B7B99-9A66-4AA3-A299-E9A0D375F39F}">
      <dgm:prSet/>
      <dgm:spPr/>
      <dgm:t>
        <a:bodyPr/>
        <a:lstStyle/>
        <a:p>
          <a:endParaRPr lang="es-ES" sz="2200"/>
        </a:p>
      </dgm:t>
    </dgm:pt>
    <dgm:pt modelId="{6E2D36C2-0027-4B18-9962-EEE183CFD1EC}">
      <dgm:prSet phldrT="[Texto]" custT="1"/>
      <dgm:spPr>
        <a:solidFill>
          <a:srgbClr val="A9D9FD"/>
        </a:solidFill>
      </dgm:spPr>
      <dgm:t>
        <a:bodyPr tIns="0" bIns="0" anchor="t" anchorCtr="0"/>
        <a:lstStyle/>
        <a:p>
          <a:r>
            <a:rPr lang="hr" sz="2200" b="1" dirty="0"/>
            <a:t>Za nekoliko meseci seme umire </a:t>
          </a:r>
          <a:br>
            <a:rPr lang="es-ES" sz="2200" b="1" dirty="0"/>
          </a:br>
          <a:r>
            <a:rPr lang="hr" sz="2200" b="1" dirty="0"/>
            <a:t>(Marko </a:t>
          </a:r>
          <a:r>
            <a:rPr lang="hr" sz="2200" b="1"/>
            <a:t>4,7).</a:t>
          </a:r>
          <a:endParaRPr lang="hr" sz="2200" b="1" dirty="0"/>
        </a:p>
      </dgm:t>
    </dgm:pt>
    <dgm:pt modelId="{7363627D-E1AD-42D8-AD1C-17CA6CA0B942}" type="parTrans" cxnId="{EBD3450C-320A-4635-975F-340934B6CA5E}">
      <dgm:prSet/>
      <dgm:spPr/>
      <dgm:t>
        <a:bodyPr/>
        <a:lstStyle/>
        <a:p>
          <a:endParaRPr lang="es-ES" sz="2200"/>
        </a:p>
      </dgm:t>
    </dgm:pt>
    <dgm:pt modelId="{59BE214B-9C50-457E-9ABF-2509B5EEE913}" type="sibTrans" cxnId="{EBD3450C-320A-4635-975F-340934B6CA5E}">
      <dgm:prSet/>
      <dgm:spPr/>
      <dgm:t>
        <a:bodyPr/>
        <a:lstStyle/>
        <a:p>
          <a:endParaRPr lang="es-ES" sz="2200"/>
        </a:p>
      </dgm:t>
    </dgm:pt>
    <dgm:pt modelId="{F0A3735E-43AB-4C9E-A5E0-2DBFFAC3E484}">
      <dgm:prSet phldrT="[Texto]" custT="1"/>
      <dgm:spPr/>
      <dgm:t>
        <a:bodyPr/>
        <a:lstStyle/>
        <a:p>
          <a:r>
            <a:rPr lang="hr" sz="2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</a:t>
          </a:r>
          <a:r>
            <a:rPr lang="hr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dobru zemlju</a:t>
          </a:r>
        </a:p>
      </dgm:t>
    </dgm:pt>
    <dgm:pt modelId="{81D1E67A-BA78-4429-B4B5-C23CD478CEDC}" type="parTrans" cxnId="{D0321693-F322-4599-AD7F-6CD205267125}">
      <dgm:prSet/>
      <dgm:spPr/>
      <dgm:t>
        <a:bodyPr/>
        <a:lstStyle/>
        <a:p>
          <a:endParaRPr lang="es-ES" sz="2200"/>
        </a:p>
      </dgm:t>
    </dgm:pt>
    <dgm:pt modelId="{3FAA5DC6-D3CA-457D-B65D-9E391833DDF8}" type="sibTrans" cxnId="{D0321693-F322-4599-AD7F-6CD205267125}">
      <dgm:prSet/>
      <dgm:spPr/>
      <dgm:t>
        <a:bodyPr/>
        <a:lstStyle/>
        <a:p>
          <a:endParaRPr lang="es-ES" sz="2200"/>
        </a:p>
      </dgm:t>
    </dgm:pt>
    <dgm:pt modelId="{2AF8C730-FBCE-4BD1-8075-13A9A62BF0CE}">
      <dgm:prSet phldrT="[Tex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 tIns="0" bIns="0"/>
        <a:lstStyle/>
        <a:p>
          <a:r>
            <a:rPr lang="hr" sz="2200" b="1" dirty="0"/>
            <a:t>Na kraju sezone seme donosi plod (Marko </a:t>
          </a:r>
          <a:r>
            <a:rPr lang="hr" sz="2200" b="1"/>
            <a:t>4,8).</a:t>
          </a:r>
          <a:endParaRPr lang="hr" sz="2200" b="1" dirty="0"/>
        </a:p>
      </dgm:t>
    </dgm:pt>
    <dgm:pt modelId="{75C7E250-861A-4FC1-B317-BFB1D2A4EF4C}" type="parTrans" cxnId="{985C45ED-60E2-46B9-B72C-5164F1FFF10F}">
      <dgm:prSet/>
      <dgm:spPr/>
      <dgm:t>
        <a:bodyPr/>
        <a:lstStyle/>
        <a:p>
          <a:endParaRPr lang="es-ES" sz="2200"/>
        </a:p>
      </dgm:t>
    </dgm:pt>
    <dgm:pt modelId="{80A425FB-6D49-48F0-A123-569431C50310}" type="sibTrans" cxnId="{985C45ED-60E2-46B9-B72C-5164F1FFF10F}">
      <dgm:prSet/>
      <dgm:spPr/>
      <dgm:t>
        <a:bodyPr/>
        <a:lstStyle/>
        <a:p>
          <a:endParaRPr lang="es-ES" sz="2200"/>
        </a:p>
      </dgm:t>
    </dgm:pt>
    <dgm:pt modelId="{9961C86B-0035-4CDE-9FB4-F303D36DCF08}" type="pres">
      <dgm:prSet presAssocID="{8FD64FF5-D023-43A1-834A-547DBCF7C8F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1CE64935-997E-499C-8064-61C291543104}" type="pres">
      <dgm:prSet presAssocID="{8FD64FF5-D023-43A1-834A-547DBCF7C8F0}" presName="children" presStyleCnt="0"/>
      <dgm:spPr/>
    </dgm:pt>
    <dgm:pt modelId="{4DD2EDCE-9AAF-4C89-B6B5-F88DC9056639}" type="pres">
      <dgm:prSet presAssocID="{8FD64FF5-D023-43A1-834A-547DBCF7C8F0}" presName="child1group" presStyleCnt="0"/>
      <dgm:spPr/>
    </dgm:pt>
    <dgm:pt modelId="{5804DF38-08B4-4912-B8B9-426D8DAFB991}" type="pres">
      <dgm:prSet presAssocID="{8FD64FF5-D023-43A1-834A-547DBCF7C8F0}" presName="child1" presStyleLbl="bgAcc1" presStyleIdx="0" presStyleCnt="4" custScaleX="187275" custScaleY="68992" custLinFactNeighborX="-27948" custLinFactNeighborY="-37444"/>
      <dgm:spPr/>
    </dgm:pt>
    <dgm:pt modelId="{2BE6129B-F8B3-43EB-B65B-888A4932433C}" type="pres">
      <dgm:prSet presAssocID="{8FD64FF5-D023-43A1-834A-547DBCF7C8F0}" presName="child1Text" presStyleLbl="bgAcc1" presStyleIdx="0" presStyleCnt="4">
        <dgm:presLayoutVars>
          <dgm:bulletEnabled val="1"/>
        </dgm:presLayoutVars>
      </dgm:prSet>
      <dgm:spPr/>
    </dgm:pt>
    <dgm:pt modelId="{F5DAD1D6-1B9F-4BF5-B19E-DFA1407ED54A}" type="pres">
      <dgm:prSet presAssocID="{8FD64FF5-D023-43A1-834A-547DBCF7C8F0}" presName="child2group" presStyleCnt="0"/>
      <dgm:spPr/>
    </dgm:pt>
    <dgm:pt modelId="{39112137-0F1D-44D8-945A-5202FCF184D6}" type="pres">
      <dgm:prSet presAssocID="{8FD64FF5-D023-43A1-834A-547DBCF7C8F0}" presName="child2" presStyleLbl="bgAcc1" presStyleIdx="1" presStyleCnt="4" custScaleX="187275" custScaleY="68992" custLinFactY="-71724" custLinFactNeighborX="27948" custLinFactNeighborY="-100000"/>
      <dgm:spPr/>
    </dgm:pt>
    <dgm:pt modelId="{F90FA15E-5F1D-4DC3-850B-B39AF9EE93AC}" type="pres">
      <dgm:prSet presAssocID="{8FD64FF5-D023-43A1-834A-547DBCF7C8F0}" presName="child2Text" presStyleLbl="bgAcc1" presStyleIdx="1" presStyleCnt="4">
        <dgm:presLayoutVars>
          <dgm:bulletEnabled val="1"/>
        </dgm:presLayoutVars>
      </dgm:prSet>
      <dgm:spPr/>
    </dgm:pt>
    <dgm:pt modelId="{40981378-7085-4C69-9C71-324D39768F21}" type="pres">
      <dgm:prSet presAssocID="{8FD64FF5-D023-43A1-834A-547DBCF7C8F0}" presName="child3group" presStyleCnt="0"/>
      <dgm:spPr/>
    </dgm:pt>
    <dgm:pt modelId="{5D273B0B-BBFA-4FF4-ACAC-F8A7D0609781}" type="pres">
      <dgm:prSet presAssocID="{8FD64FF5-D023-43A1-834A-547DBCF7C8F0}" presName="child3" presStyleLbl="bgAcc1" presStyleIdx="2" presStyleCnt="4" custScaleX="187275" custScaleY="81924" custLinFactY="97548" custLinFactNeighborX="27948" custLinFactNeighborY="100000"/>
      <dgm:spPr/>
    </dgm:pt>
    <dgm:pt modelId="{1E01F53D-247E-4B34-8174-6C7B2FD8967A}" type="pres">
      <dgm:prSet presAssocID="{8FD64FF5-D023-43A1-834A-547DBCF7C8F0}" presName="child3Text" presStyleLbl="bgAcc1" presStyleIdx="2" presStyleCnt="4">
        <dgm:presLayoutVars>
          <dgm:bulletEnabled val="1"/>
        </dgm:presLayoutVars>
      </dgm:prSet>
      <dgm:spPr/>
    </dgm:pt>
    <dgm:pt modelId="{F37750E1-6851-4C22-A5AA-2494BA797D00}" type="pres">
      <dgm:prSet presAssocID="{8FD64FF5-D023-43A1-834A-547DBCF7C8F0}" presName="child4group" presStyleCnt="0"/>
      <dgm:spPr/>
    </dgm:pt>
    <dgm:pt modelId="{3E21B8AA-6BE1-48BB-9AA7-0F2EFA4E13D4}" type="pres">
      <dgm:prSet presAssocID="{8FD64FF5-D023-43A1-834A-547DBCF7C8F0}" presName="child4" presStyleLbl="bgAcc1" presStyleIdx="3" presStyleCnt="4" custScaleX="187275" custScaleY="81924" custLinFactY="20076" custLinFactNeighborX="-27948" custLinFactNeighborY="100000"/>
      <dgm:spPr/>
    </dgm:pt>
    <dgm:pt modelId="{7577070F-68EE-46BF-94D7-0DD34B6FE624}" type="pres">
      <dgm:prSet presAssocID="{8FD64FF5-D023-43A1-834A-547DBCF7C8F0}" presName="child4Text" presStyleLbl="bgAcc1" presStyleIdx="3" presStyleCnt="4">
        <dgm:presLayoutVars>
          <dgm:bulletEnabled val="1"/>
        </dgm:presLayoutVars>
      </dgm:prSet>
      <dgm:spPr/>
    </dgm:pt>
    <dgm:pt modelId="{2DAB1C1B-55FC-491E-8B43-B13B8391F030}" type="pres">
      <dgm:prSet presAssocID="{8FD64FF5-D023-43A1-834A-547DBCF7C8F0}" presName="childPlaceholder" presStyleCnt="0"/>
      <dgm:spPr/>
    </dgm:pt>
    <dgm:pt modelId="{8A677CF2-0DDC-45AA-975B-EE07D2D50C64}" type="pres">
      <dgm:prSet presAssocID="{8FD64FF5-D023-43A1-834A-547DBCF7C8F0}" presName="circle" presStyleCnt="0"/>
      <dgm:spPr/>
    </dgm:pt>
    <dgm:pt modelId="{E4BC403A-C3ED-4131-9EDB-897F78181761}" type="pres">
      <dgm:prSet presAssocID="{8FD64FF5-D023-43A1-834A-547DBCF7C8F0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7C2D19D2-3A29-4CC8-812B-7D17A6A5BD12}" type="pres">
      <dgm:prSet presAssocID="{8FD64FF5-D023-43A1-834A-547DBCF7C8F0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A6F7080D-E7C6-4714-88CE-67A29D69A07B}" type="pres">
      <dgm:prSet presAssocID="{8FD64FF5-D023-43A1-834A-547DBCF7C8F0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C536AB7B-425C-4E0D-B8D3-38DA9C16A1A0}" type="pres">
      <dgm:prSet presAssocID="{8FD64FF5-D023-43A1-834A-547DBCF7C8F0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B02448F2-D57F-40EA-A537-25DBF894D38B}" type="pres">
      <dgm:prSet presAssocID="{8FD64FF5-D023-43A1-834A-547DBCF7C8F0}" presName="quadrantPlaceholder" presStyleCnt="0"/>
      <dgm:spPr/>
    </dgm:pt>
    <dgm:pt modelId="{0DCB8363-C161-499C-AA30-118274397EFE}" type="pres">
      <dgm:prSet presAssocID="{8FD64FF5-D023-43A1-834A-547DBCF7C8F0}" presName="center1" presStyleLbl="fgShp" presStyleIdx="0" presStyleCnt="2"/>
      <dgm:spPr/>
    </dgm:pt>
    <dgm:pt modelId="{6CA6D5FA-4612-42E9-B85B-6FC124476DE1}" type="pres">
      <dgm:prSet presAssocID="{8FD64FF5-D023-43A1-834A-547DBCF7C8F0}" presName="center2" presStyleLbl="fgShp" presStyleIdx="1" presStyleCnt="2"/>
      <dgm:spPr/>
    </dgm:pt>
  </dgm:ptLst>
  <dgm:cxnLst>
    <dgm:cxn modelId="{A16A7404-3EF1-447C-B4AE-4B16E284D896}" srcId="{8FD64FF5-D023-43A1-834A-547DBCF7C8F0}" destId="{D5C61811-F1F4-4755-A8C7-F23099945982}" srcOrd="1" destOrd="0" parTransId="{A6C04D8A-F283-4162-9535-F1DCC3D63BBB}" sibTransId="{5CA0C58B-0DC8-46F7-AABE-6210C6FC7464}"/>
    <dgm:cxn modelId="{EBD3450C-320A-4635-975F-340934B6CA5E}" srcId="{F6C8EDAF-9763-4123-A6B1-2B765321C157}" destId="{6E2D36C2-0027-4B18-9962-EEE183CFD1EC}" srcOrd="0" destOrd="0" parTransId="{7363627D-E1AD-42D8-AD1C-17CA6CA0B942}" sibTransId="{59BE214B-9C50-457E-9ABF-2509B5EEE913}"/>
    <dgm:cxn modelId="{C2CEAA11-1C0F-4351-8F76-C56DB2710A4F}" srcId="{D5C61811-F1F4-4755-A8C7-F23099945982}" destId="{39BF136F-DBC0-43B4-915A-2A90A56641D2}" srcOrd="0" destOrd="0" parTransId="{61D207ED-45D5-4183-9B95-F7462D40D4BB}" sibTransId="{B1314F41-1E12-4BA2-B844-FFA413BD1AAF}"/>
    <dgm:cxn modelId="{733AAF1A-E0EE-4BD9-8462-E28527E70B09}" type="presOf" srcId="{8FD64FF5-D023-43A1-834A-547DBCF7C8F0}" destId="{9961C86B-0035-4CDE-9FB4-F303D36DCF08}" srcOrd="0" destOrd="0" presId="urn:microsoft.com/office/officeart/2005/8/layout/cycle4"/>
    <dgm:cxn modelId="{7835171D-6B5C-401D-8EF0-16D8AD420544}" type="presOf" srcId="{20846C37-04A6-4B8A-B16E-B6EB8D853C10}" destId="{E4BC403A-C3ED-4131-9EDB-897F78181761}" srcOrd="0" destOrd="0" presId="urn:microsoft.com/office/officeart/2005/8/layout/cycle4"/>
    <dgm:cxn modelId="{87E9AE29-8BD9-4DAC-A500-4BC59165737B}" type="presOf" srcId="{2AF8C730-FBCE-4BD1-8075-13A9A62BF0CE}" destId="{7577070F-68EE-46BF-94D7-0DD34B6FE624}" srcOrd="1" destOrd="0" presId="urn:microsoft.com/office/officeart/2005/8/layout/cycle4"/>
    <dgm:cxn modelId="{70A58C40-EB39-48AC-B64E-4B6F657D948C}" srcId="{20846C37-04A6-4B8A-B16E-B6EB8D853C10}" destId="{D1C93531-CDE4-4945-9C98-AFA8A4881DD0}" srcOrd="0" destOrd="0" parTransId="{43AE76F9-01CC-4300-9067-0EB27DC4AA4D}" sibTransId="{B615C345-1E75-425A-9D9F-8EC6274D718B}"/>
    <dgm:cxn modelId="{C00BE945-9E68-40DD-BC5D-77AB2723EF6A}" type="presOf" srcId="{39BF136F-DBC0-43B4-915A-2A90A56641D2}" destId="{F90FA15E-5F1D-4DC3-850B-B39AF9EE93AC}" srcOrd="1" destOrd="0" presId="urn:microsoft.com/office/officeart/2005/8/layout/cycle4"/>
    <dgm:cxn modelId="{4AF4246C-8D46-4285-A892-F1C7BB423ABD}" type="presOf" srcId="{D1C93531-CDE4-4945-9C98-AFA8A4881DD0}" destId="{2BE6129B-F8B3-43EB-B65B-888A4932433C}" srcOrd="1" destOrd="0" presId="urn:microsoft.com/office/officeart/2005/8/layout/cycle4"/>
    <dgm:cxn modelId="{2A52996C-0C74-4071-94AB-49D5854919A4}" type="presOf" srcId="{6E2D36C2-0027-4B18-9962-EEE183CFD1EC}" destId="{5D273B0B-BBFA-4FF4-ACAC-F8A7D0609781}" srcOrd="0" destOrd="0" presId="urn:microsoft.com/office/officeart/2005/8/layout/cycle4"/>
    <dgm:cxn modelId="{861C526E-C55B-416C-B74F-5DDC05793812}" type="presOf" srcId="{39BF136F-DBC0-43B4-915A-2A90A56641D2}" destId="{39112137-0F1D-44D8-945A-5202FCF184D6}" srcOrd="0" destOrd="0" presId="urn:microsoft.com/office/officeart/2005/8/layout/cycle4"/>
    <dgm:cxn modelId="{23BE1578-0638-4D27-8CB7-39E76848C838}" type="presOf" srcId="{2AF8C730-FBCE-4BD1-8075-13A9A62BF0CE}" destId="{3E21B8AA-6BE1-48BB-9AA7-0F2EFA4E13D4}" srcOrd="0" destOrd="0" presId="urn:microsoft.com/office/officeart/2005/8/layout/cycle4"/>
    <dgm:cxn modelId="{339FAF58-8634-4BC4-9D3F-B0F895F336DB}" type="presOf" srcId="{D5C61811-F1F4-4755-A8C7-F23099945982}" destId="{7C2D19D2-3A29-4CC8-812B-7D17A6A5BD12}" srcOrd="0" destOrd="0" presId="urn:microsoft.com/office/officeart/2005/8/layout/cycle4"/>
    <dgm:cxn modelId="{053C478A-D95F-484F-B23F-7A63094CB8F6}" type="presOf" srcId="{F6C8EDAF-9763-4123-A6B1-2B765321C157}" destId="{A6F7080D-E7C6-4714-88CE-67A29D69A07B}" srcOrd="0" destOrd="0" presId="urn:microsoft.com/office/officeart/2005/8/layout/cycle4"/>
    <dgm:cxn modelId="{D0321693-F322-4599-AD7F-6CD205267125}" srcId="{8FD64FF5-D023-43A1-834A-547DBCF7C8F0}" destId="{F0A3735E-43AB-4C9E-A5E0-2DBFFAC3E484}" srcOrd="3" destOrd="0" parTransId="{81D1E67A-BA78-4429-B4B5-C23CD478CEDC}" sibTransId="{3FAA5DC6-D3CA-457D-B65D-9E391833DDF8}"/>
    <dgm:cxn modelId="{D773B895-52EB-46C0-8A6C-924A6F5ECF86}" type="presOf" srcId="{F0A3735E-43AB-4C9E-A5E0-2DBFFAC3E484}" destId="{C536AB7B-425C-4E0D-B8D3-38DA9C16A1A0}" srcOrd="0" destOrd="0" presId="urn:microsoft.com/office/officeart/2005/8/layout/cycle4"/>
    <dgm:cxn modelId="{8E3B7B99-9A66-4AA3-A299-E9A0D375F39F}" srcId="{8FD64FF5-D023-43A1-834A-547DBCF7C8F0}" destId="{F6C8EDAF-9763-4123-A6B1-2B765321C157}" srcOrd="2" destOrd="0" parTransId="{03537DCA-D7FF-41AB-AE33-B3AEE8E95A24}" sibTransId="{91252F4C-23AF-41FA-AB4B-40C4B23E7FCE}"/>
    <dgm:cxn modelId="{704625B1-4C0E-4F42-984A-5939FB527D8D}" srcId="{8FD64FF5-D023-43A1-834A-547DBCF7C8F0}" destId="{20846C37-04A6-4B8A-B16E-B6EB8D853C10}" srcOrd="0" destOrd="0" parTransId="{3774BBF1-3812-4404-964F-1FA515F931FB}" sibTransId="{CF009D5E-8900-4395-A5C1-8B84C1255086}"/>
    <dgm:cxn modelId="{856973D8-4F91-4A1C-8021-8631726368C1}" type="presOf" srcId="{6E2D36C2-0027-4B18-9962-EEE183CFD1EC}" destId="{1E01F53D-247E-4B34-8174-6C7B2FD8967A}" srcOrd="1" destOrd="0" presId="urn:microsoft.com/office/officeart/2005/8/layout/cycle4"/>
    <dgm:cxn modelId="{985C45ED-60E2-46B9-B72C-5164F1FFF10F}" srcId="{F0A3735E-43AB-4C9E-A5E0-2DBFFAC3E484}" destId="{2AF8C730-FBCE-4BD1-8075-13A9A62BF0CE}" srcOrd="0" destOrd="0" parTransId="{75C7E250-861A-4FC1-B317-BFB1D2A4EF4C}" sibTransId="{80A425FB-6D49-48F0-A123-569431C50310}"/>
    <dgm:cxn modelId="{66BA4EEE-F7C3-427C-8AE2-F49AFB5ACD18}" type="presOf" srcId="{D1C93531-CDE4-4945-9C98-AFA8A4881DD0}" destId="{5804DF38-08B4-4912-B8B9-426D8DAFB991}" srcOrd="0" destOrd="0" presId="urn:microsoft.com/office/officeart/2005/8/layout/cycle4"/>
    <dgm:cxn modelId="{C820054F-E4C8-4104-8AB8-1400452CBE90}" type="presParOf" srcId="{9961C86B-0035-4CDE-9FB4-F303D36DCF08}" destId="{1CE64935-997E-499C-8064-61C291543104}" srcOrd="0" destOrd="0" presId="urn:microsoft.com/office/officeart/2005/8/layout/cycle4"/>
    <dgm:cxn modelId="{A7EC4806-F91A-45F2-B34D-44142FEAE32E}" type="presParOf" srcId="{1CE64935-997E-499C-8064-61C291543104}" destId="{4DD2EDCE-9AAF-4C89-B6B5-F88DC9056639}" srcOrd="0" destOrd="0" presId="urn:microsoft.com/office/officeart/2005/8/layout/cycle4"/>
    <dgm:cxn modelId="{37F2076D-D9D1-4C35-822C-3B5EBC035B8D}" type="presParOf" srcId="{4DD2EDCE-9AAF-4C89-B6B5-F88DC9056639}" destId="{5804DF38-08B4-4912-B8B9-426D8DAFB991}" srcOrd="0" destOrd="0" presId="urn:microsoft.com/office/officeart/2005/8/layout/cycle4"/>
    <dgm:cxn modelId="{18A37788-37A6-4907-A0F7-1A3938D18DDB}" type="presParOf" srcId="{4DD2EDCE-9AAF-4C89-B6B5-F88DC9056639}" destId="{2BE6129B-F8B3-43EB-B65B-888A4932433C}" srcOrd="1" destOrd="0" presId="urn:microsoft.com/office/officeart/2005/8/layout/cycle4"/>
    <dgm:cxn modelId="{D318B651-407B-4BC6-9782-2CD8E6BA2A87}" type="presParOf" srcId="{1CE64935-997E-499C-8064-61C291543104}" destId="{F5DAD1D6-1B9F-4BF5-B19E-DFA1407ED54A}" srcOrd="1" destOrd="0" presId="urn:microsoft.com/office/officeart/2005/8/layout/cycle4"/>
    <dgm:cxn modelId="{F6DD44C6-83A7-4DA7-974D-C4E11F43B1C5}" type="presParOf" srcId="{F5DAD1D6-1B9F-4BF5-B19E-DFA1407ED54A}" destId="{39112137-0F1D-44D8-945A-5202FCF184D6}" srcOrd="0" destOrd="0" presId="urn:microsoft.com/office/officeart/2005/8/layout/cycle4"/>
    <dgm:cxn modelId="{E2880E04-0FCC-4455-BA51-6B96181F94B2}" type="presParOf" srcId="{F5DAD1D6-1B9F-4BF5-B19E-DFA1407ED54A}" destId="{F90FA15E-5F1D-4DC3-850B-B39AF9EE93AC}" srcOrd="1" destOrd="0" presId="urn:microsoft.com/office/officeart/2005/8/layout/cycle4"/>
    <dgm:cxn modelId="{5FD4D941-C1CE-4A82-A699-DB09727746AE}" type="presParOf" srcId="{1CE64935-997E-499C-8064-61C291543104}" destId="{40981378-7085-4C69-9C71-324D39768F21}" srcOrd="2" destOrd="0" presId="urn:microsoft.com/office/officeart/2005/8/layout/cycle4"/>
    <dgm:cxn modelId="{91EFD92B-309D-4EA5-933C-DA139172AE88}" type="presParOf" srcId="{40981378-7085-4C69-9C71-324D39768F21}" destId="{5D273B0B-BBFA-4FF4-ACAC-F8A7D0609781}" srcOrd="0" destOrd="0" presId="urn:microsoft.com/office/officeart/2005/8/layout/cycle4"/>
    <dgm:cxn modelId="{EBC3FB29-52C2-411B-A02D-69C4F0F3D894}" type="presParOf" srcId="{40981378-7085-4C69-9C71-324D39768F21}" destId="{1E01F53D-247E-4B34-8174-6C7B2FD8967A}" srcOrd="1" destOrd="0" presId="urn:microsoft.com/office/officeart/2005/8/layout/cycle4"/>
    <dgm:cxn modelId="{460CA47C-8F51-4AC5-8476-7493941646C2}" type="presParOf" srcId="{1CE64935-997E-499C-8064-61C291543104}" destId="{F37750E1-6851-4C22-A5AA-2494BA797D00}" srcOrd="3" destOrd="0" presId="urn:microsoft.com/office/officeart/2005/8/layout/cycle4"/>
    <dgm:cxn modelId="{4B759DD3-74C1-4BC9-9DE4-8AC691F47BA6}" type="presParOf" srcId="{F37750E1-6851-4C22-A5AA-2494BA797D00}" destId="{3E21B8AA-6BE1-48BB-9AA7-0F2EFA4E13D4}" srcOrd="0" destOrd="0" presId="urn:microsoft.com/office/officeart/2005/8/layout/cycle4"/>
    <dgm:cxn modelId="{DE67A686-4DA1-4AD4-806F-DFEDBEAA33BB}" type="presParOf" srcId="{F37750E1-6851-4C22-A5AA-2494BA797D00}" destId="{7577070F-68EE-46BF-94D7-0DD34B6FE624}" srcOrd="1" destOrd="0" presId="urn:microsoft.com/office/officeart/2005/8/layout/cycle4"/>
    <dgm:cxn modelId="{A5930AF3-B3BF-4FB3-82C1-E6D0DD531231}" type="presParOf" srcId="{1CE64935-997E-499C-8064-61C291543104}" destId="{2DAB1C1B-55FC-491E-8B43-B13B8391F030}" srcOrd="4" destOrd="0" presId="urn:microsoft.com/office/officeart/2005/8/layout/cycle4"/>
    <dgm:cxn modelId="{1F6C3AAD-307F-43EF-A1BE-37DA678E0FB6}" type="presParOf" srcId="{9961C86B-0035-4CDE-9FB4-F303D36DCF08}" destId="{8A677CF2-0DDC-45AA-975B-EE07D2D50C64}" srcOrd="1" destOrd="0" presId="urn:microsoft.com/office/officeart/2005/8/layout/cycle4"/>
    <dgm:cxn modelId="{EBFCCC45-0374-4755-B8AC-A4684B7ED3F5}" type="presParOf" srcId="{8A677CF2-0DDC-45AA-975B-EE07D2D50C64}" destId="{E4BC403A-C3ED-4131-9EDB-897F78181761}" srcOrd="0" destOrd="0" presId="urn:microsoft.com/office/officeart/2005/8/layout/cycle4"/>
    <dgm:cxn modelId="{612C7E08-2AC7-41E9-AB68-E1664253540C}" type="presParOf" srcId="{8A677CF2-0DDC-45AA-975B-EE07D2D50C64}" destId="{7C2D19D2-3A29-4CC8-812B-7D17A6A5BD12}" srcOrd="1" destOrd="0" presId="urn:microsoft.com/office/officeart/2005/8/layout/cycle4"/>
    <dgm:cxn modelId="{0AE19DAA-7B52-4C49-8AB0-440941921EFE}" type="presParOf" srcId="{8A677CF2-0DDC-45AA-975B-EE07D2D50C64}" destId="{A6F7080D-E7C6-4714-88CE-67A29D69A07B}" srcOrd="2" destOrd="0" presId="urn:microsoft.com/office/officeart/2005/8/layout/cycle4"/>
    <dgm:cxn modelId="{79BCC852-DAAB-490D-9B0E-87D468440361}" type="presParOf" srcId="{8A677CF2-0DDC-45AA-975B-EE07D2D50C64}" destId="{C536AB7B-425C-4E0D-B8D3-38DA9C16A1A0}" srcOrd="3" destOrd="0" presId="urn:microsoft.com/office/officeart/2005/8/layout/cycle4"/>
    <dgm:cxn modelId="{02CE4DE1-1F0F-49A1-9070-FFDD2D6632D9}" type="presParOf" srcId="{8A677CF2-0DDC-45AA-975B-EE07D2D50C64}" destId="{B02448F2-D57F-40EA-A537-25DBF894D38B}" srcOrd="4" destOrd="0" presId="urn:microsoft.com/office/officeart/2005/8/layout/cycle4"/>
    <dgm:cxn modelId="{4F33006B-6445-4743-A89C-D21FBE005826}" type="presParOf" srcId="{9961C86B-0035-4CDE-9FB4-F303D36DCF08}" destId="{0DCB8363-C161-499C-AA30-118274397EFE}" srcOrd="2" destOrd="0" presId="urn:microsoft.com/office/officeart/2005/8/layout/cycle4"/>
    <dgm:cxn modelId="{285DC69C-3640-40D6-87B3-5AE11E92A99A}" type="presParOf" srcId="{9961C86B-0035-4CDE-9FB4-F303D36DCF08}" destId="{6CA6D5FA-4612-42E9-B85B-6FC124476DE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D64FF5-D023-43A1-834A-547DBCF7C8F0}" type="doc">
      <dgm:prSet loTypeId="urn:microsoft.com/office/officeart/2005/8/layout/cycle4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20846C37-04A6-4B8A-B16E-B6EB8D853C10}">
      <dgm:prSet phldrT="[Texto]"/>
      <dgm:spPr/>
      <dgm:t>
        <a:bodyPr/>
        <a:lstStyle/>
        <a:p>
          <a:r>
            <a:rPr lang="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put</a:t>
          </a:r>
        </a:p>
      </dgm:t>
    </dgm:pt>
    <dgm:pt modelId="{3774BBF1-3812-4404-964F-1FA515F931FB}" type="parTrans" cxnId="{704625B1-4C0E-4F42-984A-5939FB527D8D}">
      <dgm:prSet/>
      <dgm:spPr/>
      <dgm:t>
        <a:bodyPr/>
        <a:lstStyle/>
        <a:p>
          <a:endParaRPr lang="es-ES"/>
        </a:p>
      </dgm:t>
    </dgm:pt>
    <dgm:pt modelId="{CF009D5E-8900-4395-A5C1-8B84C1255086}" type="sibTrans" cxnId="{704625B1-4C0E-4F42-984A-5939FB527D8D}">
      <dgm:prSet/>
      <dgm:spPr/>
      <dgm:t>
        <a:bodyPr/>
        <a:lstStyle/>
        <a:p>
          <a:endParaRPr lang="es-ES"/>
        </a:p>
      </dgm:t>
    </dgm:pt>
    <dgm:pt modelId="{D1C93531-CDE4-4945-9C98-AFA8A4881DD0}">
      <dgm:prSet phldrT="[Texto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hr-HR" sz="2000" b="1"/>
            <a:t>Ljudi nemaju interes</a:t>
          </a:r>
          <a:r>
            <a:rPr lang="en-US" sz="2000" b="1"/>
            <a:t> </a:t>
          </a:r>
          <a:r>
            <a:rPr lang="hr" sz="2000" b="1"/>
            <a:t>a </a:t>
          </a:r>
          <a:r>
            <a:rPr lang="en-US" sz="2000" b="1" dirty="0"/>
            <a:t>s</a:t>
          </a:r>
          <a:r>
            <a:rPr lang="hr" sz="2000" b="1"/>
            <a:t>otona ih navodi </a:t>
          </a:r>
          <a:r>
            <a:rPr lang="hr" sz="2000" b="1" dirty="0"/>
            <a:t>na krivi put (Marko 4</a:t>
          </a:r>
          <a:r>
            <a:rPr lang="en-US" sz="2000" b="1" dirty="0"/>
            <a:t>,</a:t>
          </a:r>
          <a:r>
            <a:rPr lang="hr" sz="2000" b="1"/>
            <a:t>15).</a:t>
          </a:r>
          <a:endParaRPr lang="hr" sz="2000" b="1" dirty="0"/>
        </a:p>
      </dgm:t>
    </dgm:pt>
    <dgm:pt modelId="{43AE76F9-01CC-4300-9067-0EB27DC4AA4D}" type="parTrans" cxnId="{70A58C40-EB39-48AC-B64E-4B6F657D948C}">
      <dgm:prSet/>
      <dgm:spPr/>
      <dgm:t>
        <a:bodyPr/>
        <a:lstStyle/>
        <a:p>
          <a:endParaRPr lang="es-ES"/>
        </a:p>
      </dgm:t>
    </dgm:pt>
    <dgm:pt modelId="{B615C345-1E75-425A-9D9F-8EC6274D718B}" type="sibTrans" cxnId="{70A58C40-EB39-48AC-B64E-4B6F657D948C}">
      <dgm:prSet/>
      <dgm:spPr/>
      <dgm:t>
        <a:bodyPr/>
        <a:lstStyle/>
        <a:p>
          <a:endParaRPr lang="es-ES"/>
        </a:p>
      </dgm:t>
    </dgm:pt>
    <dgm:pt modelId="{D5C61811-F1F4-4755-A8C7-F23099945982}">
      <dgm:prSet phldrT="[Texto]"/>
      <dgm:spPr/>
      <dgm:t>
        <a:bodyPr/>
        <a:lstStyle/>
        <a:p>
          <a:r>
            <a:rPr lang="hr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Između </a:t>
          </a:r>
          <a:r>
            <a:rPr lang="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kamenja</a:t>
          </a:r>
        </a:p>
      </dgm:t>
    </dgm:pt>
    <dgm:pt modelId="{A6C04D8A-F283-4162-9535-F1DCC3D63BBB}" type="parTrans" cxnId="{A16A7404-3EF1-447C-B4AE-4B16E284D896}">
      <dgm:prSet/>
      <dgm:spPr/>
      <dgm:t>
        <a:bodyPr/>
        <a:lstStyle/>
        <a:p>
          <a:endParaRPr lang="es-ES"/>
        </a:p>
      </dgm:t>
    </dgm:pt>
    <dgm:pt modelId="{5CA0C58B-0DC8-46F7-AABE-6210C6FC7464}" type="sibTrans" cxnId="{A16A7404-3EF1-447C-B4AE-4B16E284D896}">
      <dgm:prSet/>
      <dgm:spPr/>
      <dgm:t>
        <a:bodyPr/>
        <a:lstStyle/>
        <a:p>
          <a:endParaRPr lang="es-ES"/>
        </a:p>
      </dgm:t>
    </dgm:pt>
    <dgm:pt modelId="{39BF136F-DBC0-43B4-915A-2A90A56641D2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000" b="1" dirty="0"/>
            <a:t>P</a:t>
          </a:r>
          <a:r>
            <a:rPr lang="hr" sz="2000" b="1" dirty="0"/>
            <a:t>rimaju reč, ali ne podnose </a:t>
          </a:r>
          <a:r>
            <a:rPr lang="en-US" sz="2000" b="1" dirty="0"/>
            <a:t>is</a:t>
          </a:r>
          <a:r>
            <a:rPr lang="hr" sz="2000" b="1" dirty="0"/>
            <a:t>kušnj</a:t>
          </a:r>
          <a:r>
            <a:rPr lang="en-US" sz="2000" b="1" dirty="0"/>
            <a:t>a</a:t>
          </a:r>
          <a:r>
            <a:rPr lang="hr" sz="2000" b="1" dirty="0"/>
            <a:t> (</a:t>
          </a:r>
          <a:r>
            <a:rPr lang="hr" sz="2000" b="1"/>
            <a:t>Marko 4,16.17).</a:t>
          </a:r>
          <a:endParaRPr lang="hr" sz="2000" b="1" dirty="0"/>
        </a:p>
      </dgm:t>
    </dgm:pt>
    <dgm:pt modelId="{61D207ED-45D5-4183-9B95-F7462D40D4BB}" type="parTrans" cxnId="{C2CEAA11-1C0F-4351-8F76-C56DB2710A4F}">
      <dgm:prSet/>
      <dgm:spPr/>
      <dgm:t>
        <a:bodyPr/>
        <a:lstStyle/>
        <a:p>
          <a:endParaRPr lang="es-ES"/>
        </a:p>
      </dgm:t>
    </dgm:pt>
    <dgm:pt modelId="{B1314F41-1E12-4BA2-B844-FFA413BD1AAF}" type="sibTrans" cxnId="{C2CEAA11-1C0F-4351-8F76-C56DB2710A4F}">
      <dgm:prSet/>
      <dgm:spPr/>
      <dgm:t>
        <a:bodyPr/>
        <a:lstStyle/>
        <a:p>
          <a:endParaRPr lang="es-ES"/>
        </a:p>
      </dgm:t>
    </dgm:pt>
    <dgm:pt modelId="{F6C8EDAF-9763-4123-A6B1-2B765321C157}">
      <dgm:prSet phldrT="[Texto]"/>
      <dgm:spPr/>
      <dgm:t>
        <a:bodyPr/>
        <a:lstStyle/>
        <a:p>
          <a:r>
            <a:rPr lang="hr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Među </a:t>
          </a:r>
          <a:r>
            <a:rPr lang="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trnje</a:t>
          </a:r>
        </a:p>
      </dgm:t>
    </dgm:pt>
    <dgm:pt modelId="{03537DCA-D7FF-41AB-AE33-B3AEE8E95A24}" type="parTrans" cxnId="{8E3B7B99-9A66-4AA3-A299-E9A0D375F39F}">
      <dgm:prSet/>
      <dgm:spPr/>
      <dgm:t>
        <a:bodyPr/>
        <a:lstStyle/>
        <a:p>
          <a:endParaRPr lang="es-ES"/>
        </a:p>
      </dgm:t>
    </dgm:pt>
    <dgm:pt modelId="{91252F4C-23AF-41FA-AB4B-40C4B23E7FCE}" type="sibTrans" cxnId="{8E3B7B99-9A66-4AA3-A299-E9A0D375F39F}">
      <dgm:prSet/>
      <dgm:spPr/>
      <dgm:t>
        <a:bodyPr/>
        <a:lstStyle/>
        <a:p>
          <a:endParaRPr lang="es-ES"/>
        </a:p>
      </dgm:t>
    </dgm:pt>
    <dgm:pt modelId="{6E2D36C2-0027-4B18-9962-EEE183CFD1EC}">
      <dgm:prSet phldrT="[Texto]" custT="1"/>
      <dgm:spPr>
        <a:solidFill>
          <a:srgbClr val="A9D9FD">
            <a:alpha val="90000"/>
          </a:srgbClr>
        </a:solidFill>
      </dgm:spPr>
      <dgm:t>
        <a:bodyPr tIns="0" bIns="0" anchor="t" anchorCtr="0"/>
        <a:lstStyle/>
        <a:p>
          <a:r>
            <a:rPr lang="hr" sz="2000" b="1"/>
            <a:t>Primaju reč</a:t>
          </a:r>
          <a:r>
            <a:rPr lang="hr" sz="2000" b="1" dirty="0"/>
            <a:t>, ali teže </a:t>
          </a:r>
          <a:r>
            <a:rPr lang="hr" sz="2000" b="1"/>
            <a:t>ugodnosti             (Marko 4,18.19).</a:t>
          </a:r>
          <a:endParaRPr lang="hr" sz="2000" b="1" dirty="0"/>
        </a:p>
      </dgm:t>
    </dgm:pt>
    <dgm:pt modelId="{7363627D-E1AD-42D8-AD1C-17CA6CA0B942}" type="parTrans" cxnId="{EBD3450C-320A-4635-975F-340934B6CA5E}">
      <dgm:prSet/>
      <dgm:spPr/>
      <dgm:t>
        <a:bodyPr/>
        <a:lstStyle/>
        <a:p>
          <a:endParaRPr lang="es-ES"/>
        </a:p>
      </dgm:t>
    </dgm:pt>
    <dgm:pt modelId="{59BE214B-9C50-457E-9ABF-2509B5EEE913}" type="sibTrans" cxnId="{EBD3450C-320A-4635-975F-340934B6CA5E}">
      <dgm:prSet/>
      <dgm:spPr/>
      <dgm:t>
        <a:bodyPr/>
        <a:lstStyle/>
        <a:p>
          <a:endParaRPr lang="es-ES"/>
        </a:p>
      </dgm:t>
    </dgm:pt>
    <dgm:pt modelId="{F0A3735E-43AB-4C9E-A5E0-2DBFFAC3E484}">
      <dgm:prSet phldrT="[Texto]"/>
      <dgm:spPr/>
      <dgm:t>
        <a:bodyPr/>
        <a:lstStyle/>
        <a:p>
          <a:pPr marL="0" indent="0" defTabSz="1071563"/>
          <a:r>
            <a:rPr lang="sr-Latn-R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dobru zemlju</a:t>
          </a:r>
        </a:p>
      </dgm:t>
    </dgm:pt>
    <dgm:pt modelId="{81D1E67A-BA78-4429-B4B5-C23CD478CEDC}" type="parTrans" cxnId="{D0321693-F322-4599-AD7F-6CD205267125}">
      <dgm:prSet/>
      <dgm:spPr/>
      <dgm:t>
        <a:bodyPr/>
        <a:lstStyle/>
        <a:p>
          <a:endParaRPr lang="es-ES"/>
        </a:p>
      </dgm:t>
    </dgm:pt>
    <dgm:pt modelId="{3FAA5DC6-D3CA-457D-B65D-9E391833DDF8}" type="sibTrans" cxnId="{D0321693-F322-4599-AD7F-6CD205267125}">
      <dgm:prSet/>
      <dgm:spPr/>
      <dgm:t>
        <a:bodyPr/>
        <a:lstStyle/>
        <a:p>
          <a:endParaRPr lang="es-ES"/>
        </a:p>
      </dgm:t>
    </dgm:pt>
    <dgm:pt modelId="{2AF8C730-FBCE-4BD1-8075-13A9A62BF0CE}">
      <dgm:prSet phldrT="[Tex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 tIns="0" bIns="0"/>
        <a:lstStyle/>
        <a:p>
          <a:r>
            <a:rPr lang="hr" sz="2000" b="1"/>
            <a:t>Odolijevaju kušnjama  </a:t>
          </a:r>
          <a:r>
            <a:rPr lang="hr" sz="2000" b="1" dirty="0"/>
            <a:t>i </a:t>
          </a:r>
          <a:r>
            <a:rPr lang="hr" sz="2000" b="1"/>
            <a:t>ne odustaju i </a:t>
          </a:r>
          <a:r>
            <a:rPr lang="hr" sz="2000" b="1" dirty="0"/>
            <a:t>donose </a:t>
          </a:r>
          <a:r>
            <a:rPr lang="hr" sz="2000" b="1"/>
            <a:t>plod (Marko 4,20).</a:t>
          </a:r>
          <a:endParaRPr lang="hr" sz="2000" b="1" dirty="0"/>
        </a:p>
      </dgm:t>
    </dgm:pt>
    <dgm:pt modelId="{75C7E250-861A-4FC1-B317-BFB1D2A4EF4C}" type="parTrans" cxnId="{985C45ED-60E2-46B9-B72C-5164F1FFF10F}">
      <dgm:prSet/>
      <dgm:spPr/>
      <dgm:t>
        <a:bodyPr/>
        <a:lstStyle/>
        <a:p>
          <a:endParaRPr lang="es-ES"/>
        </a:p>
      </dgm:t>
    </dgm:pt>
    <dgm:pt modelId="{80A425FB-6D49-48F0-A123-569431C50310}" type="sibTrans" cxnId="{985C45ED-60E2-46B9-B72C-5164F1FFF10F}">
      <dgm:prSet/>
      <dgm:spPr/>
      <dgm:t>
        <a:bodyPr/>
        <a:lstStyle/>
        <a:p>
          <a:endParaRPr lang="es-ES"/>
        </a:p>
      </dgm:t>
    </dgm:pt>
    <dgm:pt modelId="{9961C86B-0035-4CDE-9FB4-F303D36DCF08}" type="pres">
      <dgm:prSet presAssocID="{8FD64FF5-D023-43A1-834A-547DBCF7C8F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1CE64935-997E-499C-8064-61C291543104}" type="pres">
      <dgm:prSet presAssocID="{8FD64FF5-D023-43A1-834A-547DBCF7C8F0}" presName="children" presStyleCnt="0"/>
      <dgm:spPr/>
    </dgm:pt>
    <dgm:pt modelId="{4DD2EDCE-9AAF-4C89-B6B5-F88DC9056639}" type="pres">
      <dgm:prSet presAssocID="{8FD64FF5-D023-43A1-834A-547DBCF7C8F0}" presName="child1group" presStyleCnt="0"/>
      <dgm:spPr/>
    </dgm:pt>
    <dgm:pt modelId="{5804DF38-08B4-4912-B8B9-426D8DAFB991}" type="pres">
      <dgm:prSet presAssocID="{8FD64FF5-D023-43A1-834A-547DBCF7C8F0}" presName="child1" presStyleLbl="bgAcc1" presStyleIdx="0" presStyleCnt="4" custScaleX="187275" custScaleY="68992" custLinFactNeighborX="-27948" custLinFactNeighborY="-37444"/>
      <dgm:spPr/>
    </dgm:pt>
    <dgm:pt modelId="{2BE6129B-F8B3-43EB-B65B-888A4932433C}" type="pres">
      <dgm:prSet presAssocID="{8FD64FF5-D023-43A1-834A-547DBCF7C8F0}" presName="child1Text" presStyleLbl="bgAcc1" presStyleIdx="0" presStyleCnt="4">
        <dgm:presLayoutVars>
          <dgm:bulletEnabled val="1"/>
        </dgm:presLayoutVars>
      </dgm:prSet>
      <dgm:spPr/>
    </dgm:pt>
    <dgm:pt modelId="{F5DAD1D6-1B9F-4BF5-B19E-DFA1407ED54A}" type="pres">
      <dgm:prSet presAssocID="{8FD64FF5-D023-43A1-834A-547DBCF7C8F0}" presName="child2group" presStyleCnt="0"/>
      <dgm:spPr/>
    </dgm:pt>
    <dgm:pt modelId="{39112137-0F1D-44D8-945A-5202FCF184D6}" type="pres">
      <dgm:prSet presAssocID="{8FD64FF5-D023-43A1-834A-547DBCF7C8F0}" presName="child2" presStyleLbl="bgAcc1" presStyleIdx="1" presStyleCnt="4" custScaleX="187275" custScaleY="68992" custLinFactY="-71724" custLinFactNeighborX="27948" custLinFactNeighborY="-100000"/>
      <dgm:spPr/>
    </dgm:pt>
    <dgm:pt modelId="{F90FA15E-5F1D-4DC3-850B-B39AF9EE93AC}" type="pres">
      <dgm:prSet presAssocID="{8FD64FF5-D023-43A1-834A-547DBCF7C8F0}" presName="child2Text" presStyleLbl="bgAcc1" presStyleIdx="1" presStyleCnt="4">
        <dgm:presLayoutVars>
          <dgm:bulletEnabled val="1"/>
        </dgm:presLayoutVars>
      </dgm:prSet>
      <dgm:spPr/>
    </dgm:pt>
    <dgm:pt modelId="{40981378-7085-4C69-9C71-324D39768F21}" type="pres">
      <dgm:prSet presAssocID="{8FD64FF5-D023-43A1-834A-547DBCF7C8F0}" presName="child3group" presStyleCnt="0"/>
      <dgm:spPr/>
    </dgm:pt>
    <dgm:pt modelId="{5D273B0B-BBFA-4FF4-ACAC-F8A7D0609781}" type="pres">
      <dgm:prSet presAssocID="{8FD64FF5-D023-43A1-834A-547DBCF7C8F0}" presName="child3" presStyleLbl="bgAcc1" presStyleIdx="2" presStyleCnt="4" custScaleX="187275" custScaleY="81924" custLinFactY="97548" custLinFactNeighborX="27948" custLinFactNeighborY="100000"/>
      <dgm:spPr/>
    </dgm:pt>
    <dgm:pt modelId="{1E01F53D-247E-4B34-8174-6C7B2FD8967A}" type="pres">
      <dgm:prSet presAssocID="{8FD64FF5-D023-43A1-834A-547DBCF7C8F0}" presName="child3Text" presStyleLbl="bgAcc1" presStyleIdx="2" presStyleCnt="4">
        <dgm:presLayoutVars>
          <dgm:bulletEnabled val="1"/>
        </dgm:presLayoutVars>
      </dgm:prSet>
      <dgm:spPr/>
    </dgm:pt>
    <dgm:pt modelId="{F37750E1-6851-4C22-A5AA-2494BA797D00}" type="pres">
      <dgm:prSet presAssocID="{8FD64FF5-D023-43A1-834A-547DBCF7C8F0}" presName="child4group" presStyleCnt="0"/>
      <dgm:spPr/>
    </dgm:pt>
    <dgm:pt modelId="{3E21B8AA-6BE1-48BB-9AA7-0F2EFA4E13D4}" type="pres">
      <dgm:prSet presAssocID="{8FD64FF5-D023-43A1-834A-547DBCF7C8F0}" presName="child4" presStyleLbl="bgAcc1" presStyleIdx="3" presStyleCnt="4" custScaleX="187275" custScaleY="81924" custLinFactY="20076" custLinFactNeighborX="-27948" custLinFactNeighborY="100000"/>
      <dgm:spPr/>
    </dgm:pt>
    <dgm:pt modelId="{7577070F-68EE-46BF-94D7-0DD34B6FE624}" type="pres">
      <dgm:prSet presAssocID="{8FD64FF5-D023-43A1-834A-547DBCF7C8F0}" presName="child4Text" presStyleLbl="bgAcc1" presStyleIdx="3" presStyleCnt="4">
        <dgm:presLayoutVars>
          <dgm:bulletEnabled val="1"/>
        </dgm:presLayoutVars>
      </dgm:prSet>
      <dgm:spPr/>
    </dgm:pt>
    <dgm:pt modelId="{2DAB1C1B-55FC-491E-8B43-B13B8391F030}" type="pres">
      <dgm:prSet presAssocID="{8FD64FF5-D023-43A1-834A-547DBCF7C8F0}" presName="childPlaceholder" presStyleCnt="0"/>
      <dgm:spPr/>
    </dgm:pt>
    <dgm:pt modelId="{8A677CF2-0DDC-45AA-975B-EE07D2D50C64}" type="pres">
      <dgm:prSet presAssocID="{8FD64FF5-D023-43A1-834A-547DBCF7C8F0}" presName="circle" presStyleCnt="0"/>
      <dgm:spPr/>
    </dgm:pt>
    <dgm:pt modelId="{E4BC403A-C3ED-4131-9EDB-897F78181761}" type="pres">
      <dgm:prSet presAssocID="{8FD64FF5-D023-43A1-834A-547DBCF7C8F0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7C2D19D2-3A29-4CC8-812B-7D17A6A5BD12}" type="pres">
      <dgm:prSet presAssocID="{8FD64FF5-D023-43A1-834A-547DBCF7C8F0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A6F7080D-E7C6-4714-88CE-67A29D69A07B}" type="pres">
      <dgm:prSet presAssocID="{8FD64FF5-D023-43A1-834A-547DBCF7C8F0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C536AB7B-425C-4E0D-B8D3-38DA9C16A1A0}" type="pres">
      <dgm:prSet presAssocID="{8FD64FF5-D023-43A1-834A-547DBCF7C8F0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B02448F2-D57F-40EA-A537-25DBF894D38B}" type="pres">
      <dgm:prSet presAssocID="{8FD64FF5-D023-43A1-834A-547DBCF7C8F0}" presName="quadrantPlaceholder" presStyleCnt="0"/>
      <dgm:spPr/>
    </dgm:pt>
    <dgm:pt modelId="{0DCB8363-C161-499C-AA30-118274397EFE}" type="pres">
      <dgm:prSet presAssocID="{8FD64FF5-D023-43A1-834A-547DBCF7C8F0}" presName="center1" presStyleLbl="fgShp" presStyleIdx="0" presStyleCnt="2"/>
      <dgm:spPr/>
    </dgm:pt>
    <dgm:pt modelId="{6CA6D5FA-4612-42E9-B85B-6FC124476DE1}" type="pres">
      <dgm:prSet presAssocID="{8FD64FF5-D023-43A1-834A-547DBCF7C8F0}" presName="center2" presStyleLbl="fgShp" presStyleIdx="1" presStyleCnt="2"/>
      <dgm:spPr/>
    </dgm:pt>
  </dgm:ptLst>
  <dgm:cxnLst>
    <dgm:cxn modelId="{A16A7404-3EF1-447C-B4AE-4B16E284D896}" srcId="{8FD64FF5-D023-43A1-834A-547DBCF7C8F0}" destId="{D5C61811-F1F4-4755-A8C7-F23099945982}" srcOrd="1" destOrd="0" parTransId="{A6C04D8A-F283-4162-9535-F1DCC3D63BBB}" sibTransId="{5CA0C58B-0DC8-46F7-AABE-6210C6FC7464}"/>
    <dgm:cxn modelId="{EBD3450C-320A-4635-975F-340934B6CA5E}" srcId="{F6C8EDAF-9763-4123-A6B1-2B765321C157}" destId="{6E2D36C2-0027-4B18-9962-EEE183CFD1EC}" srcOrd="0" destOrd="0" parTransId="{7363627D-E1AD-42D8-AD1C-17CA6CA0B942}" sibTransId="{59BE214B-9C50-457E-9ABF-2509B5EEE913}"/>
    <dgm:cxn modelId="{C2CEAA11-1C0F-4351-8F76-C56DB2710A4F}" srcId="{D5C61811-F1F4-4755-A8C7-F23099945982}" destId="{39BF136F-DBC0-43B4-915A-2A90A56641D2}" srcOrd="0" destOrd="0" parTransId="{61D207ED-45D5-4183-9B95-F7462D40D4BB}" sibTransId="{B1314F41-1E12-4BA2-B844-FFA413BD1AAF}"/>
    <dgm:cxn modelId="{733AAF1A-E0EE-4BD9-8462-E28527E70B09}" type="presOf" srcId="{8FD64FF5-D023-43A1-834A-547DBCF7C8F0}" destId="{9961C86B-0035-4CDE-9FB4-F303D36DCF08}" srcOrd="0" destOrd="0" presId="urn:microsoft.com/office/officeart/2005/8/layout/cycle4"/>
    <dgm:cxn modelId="{7835171D-6B5C-401D-8EF0-16D8AD420544}" type="presOf" srcId="{20846C37-04A6-4B8A-B16E-B6EB8D853C10}" destId="{E4BC403A-C3ED-4131-9EDB-897F78181761}" srcOrd="0" destOrd="0" presId="urn:microsoft.com/office/officeart/2005/8/layout/cycle4"/>
    <dgm:cxn modelId="{87E9AE29-8BD9-4DAC-A500-4BC59165737B}" type="presOf" srcId="{2AF8C730-FBCE-4BD1-8075-13A9A62BF0CE}" destId="{7577070F-68EE-46BF-94D7-0DD34B6FE624}" srcOrd="1" destOrd="0" presId="urn:microsoft.com/office/officeart/2005/8/layout/cycle4"/>
    <dgm:cxn modelId="{70A58C40-EB39-48AC-B64E-4B6F657D948C}" srcId="{20846C37-04A6-4B8A-B16E-B6EB8D853C10}" destId="{D1C93531-CDE4-4945-9C98-AFA8A4881DD0}" srcOrd="0" destOrd="0" parTransId="{43AE76F9-01CC-4300-9067-0EB27DC4AA4D}" sibTransId="{B615C345-1E75-425A-9D9F-8EC6274D718B}"/>
    <dgm:cxn modelId="{C00BE945-9E68-40DD-BC5D-77AB2723EF6A}" type="presOf" srcId="{39BF136F-DBC0-43B4-915A-2A90A56641D2}" destId="{F90FA15E-5F1D-4DC3-850B-B39AF9EE93AC}" srcOrd="1" destOrd="0" presId="urn:microsoft.com/office/officeart/2005/8/layout/cycle4"/>
    <dgm:cxn modelId="{4AF4246C-8D46-4285-A892-F1C7BB423ABD}" type="presOf" srcId="{D1C93531-CDE4-4945-9C98-AFA8A4881DD0}" destId="{2BE6129B-F8B3-43EB-B65B-888A4932433C}" srcOrd="1" destOrd="0" presId="urn:microsoft.com/office/officeart/2005/8/layout/cycle4"/>
    <dgm:cxn modelId="{2A52996C-0C74-4071-94AB-49D5854919A4}" type="presOf" srcId="{6E2D36C2-0027-4B18-9962-EEE183CFD1EC}" destId="{5D273B0B-BBFA-4FF4-ACAC-F8A7D0609781}" srcOrd="0" destOrd="0" presId="urn:microsoft.com/office/officeart/2005/8/layout/cycle4"/>
    <dgm:cxn modelId="{861C526E-C55B-416C-B74F-5DDC05793812}" type="presOf" srcId="{39BF136F-DBC0-43B4-915A-2A90A56641D2}" destId="{39112137-0F1D-44D8-945A-5202FCF184D6}" srcOrd="0" destOrd="0" presId="urn:microsoft.com/office/officeart/2005/8/layout/cycle4"/>
    <dgm:cxn modelId="{23BE1578-0638-4D27-8CB7-39E76848C838}" type="presOf" srcId="{2AF8C730-FBCE-4BD1-8075-13A9A62BF0CE}" destId="{3E21B8AA-6BE1-48BB-9AA7-0F2EFA4E13D4}" srcOrd="0" destOrd="0" presId="urn:microsoft.com/office/officeart/2005/8/layout/cycle4"/>
    <dgm:cxn modelId="{339FAF58-8634-4BC4-9D3F-B0F895F336DB}" type="presOf" srcId="{D5C61811-F1F4-4755-A8C7-F23099945982}" destId="{7C2D19D2-3A29-4CC8-812B-7D17A6A5BD12}" srcOrd="0" destOrd="0" presId="urn:microsoft.com/office/officeart/2005/8/layout/cycle4"/>
    <dgm:cxn modelId="{053C478A-D95F-484F-B23F-7A63094CB8F6}" type="presOf" srcId="{F6C8EDAF-9763-4123-A6B1-2B765321C157}" destId="{A6F7080D-E7C6-4714-88CE-67A29D69A07B}" srcOrd="0" destOrd="0" presId="urn:microsoft.com/office/officeart/2005/8/layout/cycle4"/>
    <dgm:cxn modelId="{D0321693-F322-4599-AD7F-6CD205267125}" srcId="{8FD64FF5-D023-43A1-834A-547DBCF7C8F0}" destId="{F0A3735E-43AB-4C9E-A5E0-2DBFFAC3E484}" srcOrd="3" destOrd="0" parTransId="{81D1E67A-BA78-4429-B4B5-C23CD478CEDC}" sibTransId="{3FAA5DC6-D3CA-457D-B65D-9E391833DDF8}"/>
    <dgm:cxn modelId="{D773B895-52EB-46C0-8A6C-924A6F5ECF86}" type="presOf" srcId="{F0A3735E-43AB-4C9E-A5E0-2DBFFAC3E484}" destId="{C536AB7B-425C-4E0D-B8D3-38DA9C16A1A0}" srcOrd="0" destOrd="0" presId="urn:microsoft.com/office/officeart/2005/8/layout/cycle4"/>
    <dgm:cxn modelId="{8E3B7B99-9A66-4AA3-A299-E9A0D375F39F}" srcId="{8FD64FF5-D023-43A1-834A-547DBCF7C8F0}" destId="{F6C8EDAF-9763-4123-A6B1-2B765321C157}" srcOrd="2" destOrd="0" parTransId="{03537DCA-D7FF-41AB-AE33-B3AEE8E95A24}" sibTransId="{91252F4C-23AF-41FA-AB4B-40C4B23E7FCE}"/>
    <dgm:cxn modelId="{704625B1-4C0E-4F42-984A-5939FB527D8D}" srcId="{8FD64FF5-D023-43A1-834A-547DBCF7C8F0}" destId="{20846C37-04A6-4B8A-B16E-B6EB8D853C10}" srcOrd="0" destOrd="0" parTransId="{3774BBF1-3812-4404-964F-1FA515F931FB}" sibTransId="{CF009D5E-8900-4395-A5C1-8B84C1255086}"/>
    <dgm:cxn modelId="{856973D8-4F91-4A1C-8021-8631726368C1}" type="presOf" srcId="{6E2D36C2-0027-4B18-9962-EEE183CFD1EC}" destId="{1E01F53D-247E-4B34-8174-6C7B2FD8967A}" srcOrd="1" destOrd="0" presId="urn:microsoft.com/office/officeart/2005/8/layout/cycle4"/>
    <dgm:cxn modelId="{985C45ED-60E2-46B9-B72C-5164F1FFF10F}" srcId="{F0A3735E-43AB-4C9E-A5E0-2DBFFAC3E484}" destId="{2AF8C730-FBCE-4BD1-8075-13A9A62BF0CE}" srcOrd="0" destOrd="0" parTransId="{75C7E250-861A-4FC1-B317-BFB1D2A4EF4C}" sibTransId="{80A425FB-6D49-48F0-A123-569431C50310}"/>
    <dgm:cxn modelId="{66BA4EEE-F7C3-427C-8AE2-F49AFB5ACD18}" type="presOf" srcId="{D1C93531-CDE4-4945-9C98-AFA8A4881DD0}" destId="{5804DF38-08B4-4912-B8B9-426D8DAFB991}" srcOrd="0" destOrd="0" presId="urn:microsoft.com/office/officeart/2005/8/layout/cycle4"/>
    <dgm:cxn modelId="{C820054F-E4C8-4104-8AB8-1400452CBE90}" type="presParOf" srcId="{9961C86B-0035-4CDE-9FB4-F303D36DCF08}" destId="{1CE64935-997E-499C-8064-61C291543104}" srcOrd="0" destOrd="0" presId="urn:microsoft.com/office/officeart/2005/8/layout/cycle4"/>
    <dgm:cxn modelId="{A7EC4806-F91A-45F2-B34D-44142FEAE32E}" type="presParOf" srcId="{1CE64935-997E-499C-8064-61C291543104}" destId="{4DD2EDCE-9AAF-4C89-B6B5-F88DC9056639}" srcOrd="0" destOrd="0" presId="urn:microsoft.com/office/officeart/2005/8/layout/cycle4"/>
    <dgm:cxn modelId="{37F2076D-D9D1-4C35-822C-3B5EBC035B8D}" type="presParOf" srcId="{4DD2EDCE-9AAF-4C89-B6B5-F88DC9056639}" destId="{5804DF38-08B4-4912-B8B9-426D8DAFB991}" srcOrd="0" destOrd="0" presId="urn:microsoft.com/office/officeart/2005/8/layout/cycle4"/>
    <dgm:cxn modelId="{18A37788-37A6-4907-A0F7-1A3938D18DDB}" type="presParOf" srcId="{4DD2EDCE-9AAF-4C89-B6B5-F88DC9056639}" destId="{2BE6129B-F8B3-43EB-B65B-888A4932433C}" srcOrd="1" destOrd="0" presId="urn:microsoft.com/office/officeart/2005/8/layout/cycle4"/>
    <dgm:cxn modelId="{D318B651-407B-4BC6-9782-2CD8E6BA2A87}" type="presParOf" srcId="{1CE64935-997E-499C-8064-61C291543104}" destId="{F5DAD1D6-1B9F-4BF5-B19E-DFA1407ED54A}" srcOrd="1" destOrd="0" presId="urn:microsoft.com/office/officeart/2005/8/layout/cycle4"/>
    <dgm:cxn modelId="{F6DD44C6-83A7-4DA7-974D-C4E11F43B1C5}" type="presParOf" srcId="{F5DAD1D6-1B9F-4BF5-B19E-DFA1407ED54A}" destId="{39112137-0F1D-44D8-945A-5202FCF184D6}" srcOrd="0" destOrd="0" presId="urn:microsoft.com/office/officeart/2005/8/layout/cycle4"/>
    <dgm:cxn modelId="{E2880E04-0FCC-4455-BA51-6B96181F94B2}" type="presParOf" srcId="{F5DAD1D6-1B9F-4BF5-B19E-DFA1407ED54A}" destId="{F90FA15E-5F1D-4DC3-850B-B39AF9EE93AC}" srcOrd="1" destOrd="0" presId="urn:microsoft.com/office/officeart/2005/8/layout/cycle4"/>
    <dgm:cxn modelId="{5FD4D941-C1CE-4A82-A699-DB09727746AE}" type="presParOf" srcId="{1CE64935-997E-499C-8064-61C291543104}" destId="{40981378-7085-4C69-9C71-324D39768F21}" srcOrd="2" destOrd="0" presId="urn:microsoft.com/office/officeart/2005/8/layout/cycle4"/>
    <dgm:cxn modelId="{91EFD92B-309D-4EA5-933C-DA139172AE88}" type="presParOf" srcId="{40981378-7085-4C69-9C71-324D39768F21}" destId="{5D273B0B-BBFA-4FF4-ACAC-F8A7D0609781}" srcOrd="0" destOrd="0" presId="urn:microsoft.com/office/officeart/2005/8/layout/cycle4"/>
    <dgm:cxn modelId="{EBC3FB29-52C2-411B-A02D-69C4F0F3D894}" type="presParOf" srcId="{40981378-7085-4C69-9C71-324D39768F21}" destId="{1E01F53D-247E-4B34-8174-6C7B2FD8967A}" srcOrd="1" destOrd="0" presId="urn:microsoft.com/office/officeart/2005/8/layout/cycle4"/>
    <dgm:cxn modelId="{460CA47C-8F51-4AC5-8476-7493941646C2}" type="presParOf" srcId="{1CE64935-997E-499C-8064-61C291543104}" destId="{F37750E1-6851-4C22-A5AA-2494BA797D00}" srcOrd="3" destOrd="0" presId="urn:microsoft.com/office/officeart/2005/8/layout/cycle4"/>
    <dgm:cxn modelId="{4B759DD3-74C1-4BC9-9DE4-8AC691F47BA6}" type="presParOf" srcId="{F37750E1-6851-4C22-A5AA-2494BA797D00}" destId="{3E21B8AA-6BE1-48BB-9AA7-0F2EFA4E13D4}" srcOrd="0" destOrd="0" presId="urn:microsoft.com/office/officeart/2005/8/layout/cycle4"/>
    <dgm:cxn modelId="{DE67A686-4DA1-4AD4-806F-DFEDBEAA33BB}" type="presParOf" srcId="{F37750E1-6851-4C22-A5AA-2494BA797D00}" destId="{7577070F-68EE-46BF-94D7-0DD34B6FE624}" srcOrd="1" destOrd="0" presId="urn:microsoft.com/office/officeart/2005/8/layout/cycle4"/>
    <dgm:cxn modelId="{A5930AF3-B3BF-4FB3-82C1-E6D0DD531231}" type="presParOf" srcId="{1CE64935-997E-499C-8064-61C291543104}" destId="{2DAB1C1B-55FC-491E-8B43-B13B8391F030}" srcOrd="4" destOrd="0" presId="urn:microsoft.com/office/officeart/2005/8/layout/cycle4"/>
    <dgm:cxn modelId="{1F6C3AAD-307F-43EF-A1BE-37DA678E0FB6}" type="presParOf" srcId="{9961C86B-0035-4CDE-9FB4-F303D36DCF08}" destId="{8A677CF2-0DDC-45AA-975B-EE07D2D50C64}" srcOrd="1" destOrd="0" presId="urn:microsoft.com/office/officeart/2005/8/layout/cycle4"/>
    <dgm:cxn modelId="{EBFCCC45-0374-4755-B8AC-A4684B7ED3F5}" type="presParOf" srcId="{8A677CF2-0DDC-45AA-975B-EE07D2D50C64}" destId="{E4BC403A-C3ED-4131-9EDB-897F78181761}" srcOrd="0" destOrd="0" presId="urn:microsoft.com/office/officeart/2005/8/layout/cycle4"/>
    <dgm:cxn modelId="{612C7E08-2AC7-41E9-AB68-E1664253540C}" type="presParOf" srcId="{8A677CF2-0DDC-45AA-975B-EE07D2D50C64}" destId="{7C2D19D2-3A29-4CC8-812B-7D17A6A5BD12}" srcOrd="1" destOrd="0" presId="urn:microsoft.com/office/officeart/2005/8/layout/cycle4"/>
    <dgm:cxn modelId="{0AE19DAA-7B52-4C49-8AB0-440941921EFE}" type="presParOf" srcId="{8A677CF2-0DDC-45AA-975B-EE07D2D50C64}" destId="{A6F7080D-E7C6-4714-88CE-67A29D69A07B}" srcOrd="2" destOrd="0" presId="urn:microsoft.com/office/officeart/2005/8/layout/cycle4"/>
    <dgm:cxn modelId="{79BCC852-DAAB-490D-9B0E-87D468440361}" type="presParOf" srcId="{8A677CF2-0DDC-45AA-975B-EE07D2D50C64}" destId="{C536AB7B-425C-4E0D-B8D3-38DA9C16A1A0}" srcOrd="3" destOrd="0" presId="urn:microsoft.com/office/officeart/2005/8/layout/cycle4"/>
    <dgm:cxn modelId="{02CE4DE1-1F0F-49A1-9070-FFDD2D6632D9}" type="presParOf" srcId="{8A677CF2-0DDC-45AA-975B-EE07D2D50C64}" destId="{B02448F2-D57F-40EA-A537-25DBF894D38B}" srcOrd="4" destOrd="0" presId="urn:microsoft.com/office/officeart/2005/8/layout/cycle4"/>
    <dgm:cxn modelId="{4F33006B-6445-4743-A89C-D21FBE005826}" type="presParOf" srcId="{9961C86B-0035-4CDE-9FB4-F303D36DCF08}" destId="{0DCB8363-C161-499C-AA30-118274397EFE}" srcOrd="2" destOrd="0" presId="urn:microsoft.com/office/officeart/2005/8/layout/cycle4"/>
    <dgm:cxn modelId="{285DC69C-3640-40D6-87B3-5AE11E92A99A}" type="presParOf" srcId="{9961C86B-0035-4CDE-9FB4-F303D36DCF08}" destId="{6CA6D5FA-4612-42E9-B85B-6FC124476DE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68A674-1DE5-4323-B32D-53EED5A67125}" type="doc">
      <dgm:prSet loTypeId="urn:microsoft.com/office/officeart/2005/8/layout/vList3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04B93FA-FC50-44D0-9416-F9721707436A}">
      <dgm:prSet custT="1"/>
      <dgm:spPr/>
      <dgm:t>
        <a:bodyPr/>
        <a:lstStyle/>
        <a:p>
          <a:r>
            <a:rPr lang="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Trava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E909B0-25B4-47A4-905B-8173D66A3E59}" type="parTrans" cxnId="{FC0D9555-1C2D-414B-B90D-3581AFC27E6E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87CF13-5EC2-475E-81C9-61F1723A5C9B}" type="sibTrans" cxnId="{FC0D9555-1C2D-414B-B90D-3581AFC27E6E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25EADE-16B2-4123-B2A6-E9A2CDA3F6E6}">
      <dgm:prSet custT="1"/>
      <dgm:spPr/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Klas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3E0505-DF9D-420A-8647-4AB2D5890DC2}" type="parTrans" cxnId="{06CE58E4-4956-4923-BC92-53936B5BEAD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A4659E-9EF8-4FE9-BE82-8468597C7AC9}" type="sibTrans" cxnId="{06CE58E4-4956-4923-BC92-53936B5BEAD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489C699-D891-4663-B36A-CB27D82EAEB4}">
      <dgm:prSet custT="1"/>
      <dgm:spPr/>
      <dgm:t>
        <a:bodyPr/>
        <a:lstStyle/>
        <a:p>
          <a:r>
            <a:rPr lang="es-ES" sz="20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Zrno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8C4B8A-9EBE-46C8-818A-802A7DADFB7C}" type="parTrans" cxnId="{A046C46C-72B5-4460-B00E-086BBCC164A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9112BE-2428-4B7A-A80F-9A79079CB108}" type="sibTrans" cxnId="{A046C46C-72B5-4460-B00E-086BBCC164A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A70435-5FAD-42E8-9F23-90240F30B4C7}" type="pres">
      <dgm:prSet presAssocID="{1D68A674-1DE5-4323-B32D-53EED5A67125}" presName="linearFlow" presStyleCnt="0">
        <dgm:presLayoutVars>
          <dgm:dir/>
          <dgm:resizeHandles val="exact"/>
        </dgm:presLayoutVars>
      </dgm:prSet>
      <dgm:spPr/>
    </dgm:pt>
    <dgm:pt modelId="{7FAAFE69-1A22-4F50-9954-F168DFBB8BD9}" type="pres">
      <dgm:prSet presAssocID="{804B93FA-FC50-44D0-9416-F9721707436A}" presName="composite" presStyleCnt="0"/>
      <dgm:spPr/>
    </dgm:pt>
    <dgm:pt modelId="{C0B3A958-0776-44B9-B7C7-E8872E090D6B}" type="pres">
      <dgm:prSet presAssocID="{804B93FA-FC50-44D0-9416-F9721707436A}" presName="imgShp" presStyleLbl="fgImgPlace1" presStyleIdx="0" presStyleCnt="3" custLinFactNeighborX="-35848"/>
      <dgm:spPr>
        <a:blipFill>
          <a:blip xmlns:r="http://schemas.openxmlformats.org/officeDocument/2006/relationships" r:embed="rId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enta atrás de película clásica con el número 1"/>
        </a:ext>
      </dgm:extLst>
    </dgm:pt>
    <dgm:pt modelId="{ABA808DD-1189-44FF-B581-DD7BBCE32F8A}" type="pres">
      <dgm:prSet presAssocID="{804B93FA-FC50-44D0-9416-F9721707436A}" presName="txShp" presStyleLbl="node1" presStyleIdx="0" presStyleCnt="3" custScaleX="127894">
        <dgm:presLayoutVars>
          <dgm:bulletEnabled val="1"/>
        </dgm:presLayoutVars>
      </dgm:prSet>
      <dgm:spPr/>
    </dgm:pt>
    <dgm:pt modelId="{9DC8D688-8A36-45C4-BF41-B031D213D749}" type="pres">
      <dgm:prSet presAssocID="{CE87CF13-5EC2-475E-81C9-61F1723A5C9B}" presName="spacing" presStyleCnt="0"/>
      <dgm:spPr/>
    </dgm:pt>
    <dgm:pt modelId="{683A1D57-D035-4040-8081-45091B2A1D73}" type="pres">
      <dgm:prSet presAssocID="{5825EADE-16B2-4123-B2A6-E9A2CDA3F6E6}" presName="composite" presStyleCnt="0"/>
      <dgm:spPr/>
    </dgm:pt>
    <dgm:pt modelId="{1AC7A243-61B0-4E04-8942-4D8F704535D2}" type="pres">
      <dgm:prSet presAssocID="{5825EADE-16B2-4123-B2A6-E9A2CDA3F6E6}" presName="imgShp" presStyleLbl="fgImgPlace1" presStyleIdx="1" presStyleCnt="3" custLinFactNeighborX="-35848"/>
      <dgm:spPr>
        <a:blipFill>
          <a:blip xmlns:r="http://schemas.openxmlformats.org/officeDocument/2006/relationships"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enta atrás de película clásica con el número 2"/>
        </a:ext>
      </dgm:extLst>
    </dgm:pt>
    <dgm:pt modelId="{9AA26D14-39E6-4E82-9B46-13471A44E430}" type="pres">
      <dgm:prSet presAssocID="{5825EADE-16B2-4123-B2A6-E9A2CDA3F6E6}" presName="txShp" presStyleLbl="node1" presStyleIdx="1" presStyleCnt="3" custScaleX="127894">
        <dgm:presLayoutVars>
          <dgm:bulletEnabled val="1"/>
        </dgm:presLayoutVars>
      </dgm:prSet>
      <dgm:spPr/>
    </dgm:pt>
    <dgm:pt modelId="{61FBBEDE-778F-4790-BFD2-0154001AE3CC}" type="pres">
      <dgm:prSet presAssocID="{69A4659E-9EF8-4FE9-BE82-8468597C7AC9}" presName="spacing" presStyleCnt="0"/>
      <dgm:spPr/>
    </dgm:pt>
    <dgm:pt modelId="{64A705E1-D376-4AFA-B88E-133E0119C9A6}" type="pres">
      <dgm:prSet presAssocID="{C489C699-D891-4663-B36A-CB27D82EAEB4}" presName="composite" presStyleCnt="0"/>
      <dgm:spPr/>
    </dgm:pt>
    <dgm:pt modelId="{22BDD43C-4E0C-456C-8FF6-04452655EE07}" type="pres">
      <dgm:prSet presAssocID="{C489C699-D891-4663-B36A-CB27D82EAEB4}" presName="imgShp" presStyleLbl="fgImgPlace1" presStyleIdx="2" presStyleCnt="3" custLinFactNeighborX="-35848"/>
      <dgm:spPr>
        <a:blipFill>
          <a:blip xmlns:r="http://schemas.openxmlformats.org/officeDocument/2006/relationships"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enta atrás de película clásica con el número 3"/>
        </a:ext>
      </dgm:extLst>
    </dgm:pt>
    <dgm:pt modelId="{111DDA5F-B481-4D23-8A95-865B9A8A4D1D}" type="pres">
      <dgm:prSet presAssocID="{C489C699-D891-4663-B36A-CB27D82EAEB4}" presName="txShp" presStyleLbl="node1" presStyleIdx="2" presStyleCnt="3" custScaleX="127894">
        <dgm:presLayoutVars>
          <dgm:bulletEnabled val="1"/>
        </dgm:presLayoutVars>
      </dgm:prSet>
      <dgm:spPr/>
    </dgm:pt>
  </dgm:ptLst>
  <dgm:cxnLst>
    <dgm:cxn modelId="{1D50591F-8B32-49C5-86FE-DE090F191C1A}" type="presOf" srcId="{C489C699-D891-4663-B36A-CB27D82EAEB4}" destId="{111DDA5F-B481-4D23-8A95-865B9A8A4D1D}" srcOrd="0" destOrd="0" presId="urn:microsoft.com/office/officeart/2005/8/layout/vList3"/>
    <dgm:cxn modelId="{070FD146-EE3D-4F58-8C2C-90551CC6B923}" type="presOf" srcId="{5825EADE-16B2-4123-B2A6-E9A2CDA3F6E6}" destId="{9AA26D14-39E6-4E82-9B46-13471A44E430}" srcOrd="0" destOrd="0" presId="urn:microsoft.com/office/officeart/2005/8/layout/vList3"/>
    <dgm:cxn modelId="{A046C46C-72B5-4460-B00E-086BBCC164AA}" srcId="{1D68A674-1DE5-4323-B32D-53EED5A67125}" destId="{C489C699-D891-4663-B36A-CB27D82EAEB4}" srcOrd="2" destOrd="0" parTransId="{028C4B8A-9EBE-46C8-818A-802A7DADFB7C}" sibTransId="{149112BE-2428-4B7A-A80F-9A79079CB108}"/>
    <dgm:cxn modelId="{FC0D9555-1C2D-414B-B90D-3581AFC27E6E}" srcId="{1D68A674-1DE5-4323-B32D-53EED5A67125}" destId="{804B93FA-FC50-44D0-9416-F9721707436A}" srcOrd="0" destOrd="0" parTransId="{50E909B0-25B4-47A4-905B-8173D66A3E59}" sibTransId="{CE87CF13-5EC2-475E-81C9-61F1723A5C9B}"/>
    <dgm:cxn modelId="{E2BD8ABB-A19E-4133-BBB7-52DE170BDDE0}" type="presOf" srcId="{804B93FA-FC50-44D0-9416-F9721707436A}" destId="{ABA808DD-1189-44FF-B581-DD7BBCE32F8A}" srcOrd="0" destOrd="0" presId="urn:microsoft.com/office/officeart/2005/8/layout/vList3"/>
    <dgm:cxn modelId="{0AD753D7-2878-4AED-90AD-371B2A785955}" type="presOf" srcId="{1D68A674-1DE5-4323-B32D-53EED5A67125}" destId="{8BA70435-5FAD-42E8-9F23-90240F30B4C7}" srcOrd="0" destOrd="0" presId="urn:microsoft.com/office/officeart/2005/8/layout/vList3"/>
    <dgm:cxn modelId="{06CE58E4-4956-4923-BC92-53936B5BEAD5}" srcId="{1D68A674-1DE5-4323-B32D-53EED5A67125}" destId="{5825EADE-16B2-4123-B2A6-E9A2CDA3F6E6}" srcOrd="1" destOrd="0" parTransId="{CD3E0505-DF9D-420A-8647-4AB2D5890DC2}" sibTransId="{69A4659E-9EF8-4FE9-BE82-8468597C7AC9}"/>
    <dgm:cxn modelId="{74627593-17BD-4299-ADFA-0177717E1693}" type="presParOf" srcId="{8BA70435-5FAD-42E8-9F23-90240F30B4C7}" destId="{7FAAFE69-1A22-4F50-9954-F168DFBB8BD9}" srcOrd="0" destOrd="0" presId="urn:microsoft.com/office/officeart/2005/8/layout/vList3"/>
    <dgm:cxn modelId="{81CB2D54-B393-466B-92A9-E6495341534B}" type="presParOf" srcId="{7FAAFE69-1A22-4F50-9954-F168DFBB8BD9}" destId="{C0B3A958-0776-44B9-B7C7-E8872E090D6B}" srcOrd="0" destOrd="0" presId="urn:microsoft.com/office/officeart/2005/8/layout/vList3"/>
    <dgm:cxn modelId="{85B79684-2890-494A-9CE7-6C5E3018CDC9}" type="presParOf" srcId="{7FAAFE69-1A22-4F50-9954-F168DFBB8BD9}" destId="{ABA808DD-1189-44FF-B581-DD7BBCE32F8A}" srcOrd="1" destOrd="0" presId="urn:microsoft.com/office/officeart/2005/8/layout/vList3"/>
    <dgm:cxn modelId="{DAEA2875-7FE1-407F-ACCE-4506309D0B0C}" type="presParOf" srcId="{8BA70435-5FAD-42E8-9F23-90240F30B4C7}" destId="{9DC8D688-8A36-45C4-BF41-B031D213D749}" srcOrd="1" destOrd="0" presId="urn:microsoft.com/office/officeart/2005/8/layout/vList3"/>
    <dgm:cxn modelId="{03E32E70-6150-4BAA-AE79-72298E2C650E}" type="presParOf" srcId="{8BA70435-5FAD-42E8-9F23-90240F30B4C7}" destId="{683A1D57-D035-4040-8081-45091B2A1D73}" srcOrd="2" destOrd="0" presId="urn:microsoft.com/office/officeart/2005/8/layout/vList3"/>
    <dgm:cxn modelId="{24EE5F70-5B26-46B2-8C08-6BC3BE31671B}" type="presParOf" srcId="{683A1D57-D035-4040-8081-45091B2A1D73}" destId="{1AC7A243-61B0-4E04-8942-4D8F704535D2}" srcOrd="0" destOrd="0" presId="urn:microsoft.com/office/officeart/2005/8/layout/vList3"/>
    <dgm:cxn modelId="{BE6FE939-9A9B-4EF3-A717-3AC1E96C6DB9}" type="presParOf" srcId="{683A1D57-D035-4040-8081-45091B2A1D73}" destId="{9AA26D14-39E6-4E82-9B46-13471A44E430}" srcOrd="1" destOrd="0" presId="urn:microsoft.com/office/officeart/2005/8/layout/vList3"/>
    <dgm:cxn modelId="{E7512C63-2E07-4C76-BC7A-1F61C9D5B8CB}" type="presParOf" srcId="{8BA70435-5FAD-42E8-9F23-90240F30B4C7}" destId="{61FBBEDE-778F-4790-BFD2-0154001AE3CC}" srcOrd="3" destOrd="0" presId="urn:microsoft.com/office/officeart/2005/8/layout/vList3"/>
    <dgm:cxn modelId="{068B26E7-12E6-4007-B228-B13FA564972D}" type="presParOf" srcId="{8BA70435-5FAD-42E8-9F23-90240F30B4C7}" destId="{64A705E1-D376-4AFA-B88E-133E0119C9A6}" srcOrd="4" destOrd="0" presId="urn:microsoft.com/office/officeart/2005/8/layout/vList3"/>
    <dgm:cxn modelId="{3A14FAB2-A712-4808-BD34-DDFDD5377CC8}" type="presParOf" srcId="{64A705E1-D376-4AFA-B88E-133E0119C9A6}" destId="{22BDD43C-4E0C-456C-8FF6-04452655EE07}" srcOrd="0" destOrd="0" presId="urn:microsoft.com/office/officeart/2005/8/layout/vList3"/>
    <dgm:cxn modelId="{20550378-F570-4D42-B58A-48F2122929F7}" type="presParOf" srcId="{64A705E1-D376-4AFA-B88E-133E0119C9A6}" destId="{111DDA5F-B481-4D23-8A95-865B9A8A4D1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73B0B-BBFA-4FF4-ACAC-F8A7D0609781}">
      <dsp:nvSpPr>
        <dsp:cNvPr id="0" name=""/>
        <dsp:cNvSpPr/>
      </dsp:nvSpPr>
      <dsp:spPr>
        <a:xfrm>
          <a:off x="4989482" y="3402058"/>
          <a:ext cx="4265642" cy="1208756"/>
        </a:xfrm>
        <a:prstGeom prst="roundRect">
          <a:avLst>
            <a:gd name="adj" fmla="val 10000"/>
          </a:avLst>
        </a:prstGeom>
        <a:solidFill>
          <a:srgbClr val="A9D9FD"/>
        </a:solidFill>
        <a:ln w="9525" cap="flat" cmpd="sng" algn="ctr">
          <a:solidFill>
            <a:schemeClr val="accent2">
              <a:hueOff val="9450020"/>
              <a:satOff val="0"/>
              <a:lumOff val="-99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0" rIns="83820" bIns="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" sz="2200" b="1" kern="1200" dirty="0"/>
            <a:t>Za nekoliko meseci seme umire </a:t>
          </a:r>
          <a:br>
            <a:rPr lang="es-ES" sz="2200" b="1" kern="1200" dirty="0"/>
          </a:br>
          <a:r>
            <a:rPr lang="hr" sz="2200" b="1" kern="1200" dirty="0"/>
            <a:t>(Marko </a:t>
          </a:r>
          <a:r>
            <a:rPr lang="hr" sz="2200" b="1" kern="1200"/>
            <a:t>4,7).</a:t>
          </a:r>
          <a:endParaRPr lang="hr" sz="2200" b="1" kern="1200" dirty="0"/>
        </a:p>
      </dsp:txBody>
      <dsp:txXfrm>
        <a:off x="6295727" y="3730799"/>
        <a:ext cx="2932845" cy="853463"/>
      </dsp:txXfrm>
    </dsp:sp>
    <dsp:sp modelId="{3E21B8AA-6BE1-48BB-9AA7-0F2EFA4E13D4}">
      <dsp:nvSpPr>
        <dsp:cNvPr id="0" name=""/>
        <dsp:cNvSpPr/>
      </dsp:nvSpPr>
      <dsp:spPr>
        <a:xfrm>
          <a:off x="0" y="3402058"/>
          <a:ext cx="4265642" cy="1208756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14175029"/>
              <a:satOff val="0"/>
              <a:lumOff val="-1490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0" rIns="83820" bIns="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" sz="2200" b="1" kern="1200" dirty="0"/>
            <a:t>Na kraju sezone seme donosi plod (Marko </a:t>
          </a:r>
          <a:r>
            <a:rPr lang="hr" sz="2200" b="1" kern="1200"/>
            <a:t>4,8).</a:t>
          </a:r>
          <a:endParaRPr lang="hr" sz="2200" b="1" kern="1200" dirty="0"/>
        </a:p>
      </dsp:txBody>
      <dsp:txXfrm>
        <a:off x="26552" y="3730799"/>
        <a:ext cx="2932845" cy="853463"/>
      </dsp:txXfrm>
    </dsp:sp>
    <dsp:sp modelId="{39112137-0F1D-44D8-945A-5202FCF184D6}">
      <dsp:nvSpPr>
        <dsp:cNvPr id="0" name=""/>
        <dsp:cNvSpPr/>
      </dsp:nvSpPr>
      <dsp:spPr>
        <a:xfrm>
          <a:off x="4989482" y="0"/>
          <a:ext cx="4265642" cy="1017949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4725010"/>
              <a:satOff val="0"/>
              <a:lumOff val="-496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" sz="2200" b="1" kern="1200" dirty="0"/>
            <a:t>Za nekoliko sedmica seme </a:t>
          </a:r>
          <a:r>
            <a:rPr lang="hr" sz="2200" b="1" kern="1200"/>
            <a:t>umire (</a:t>
          </a:r>
          <a:r>
            <a:rPr lang="hr" sz="2200" b="1" kern="1200" dirty="0"/>
            <a:t>Marko </a:t>
          </a:r>
          <a:r>
            <a:rPr lang="hr" sz="2200" b="1" kern="1200"/>
            <a:t>4,5-6).</a:t>
          </a:r>
          <a:endParaRPr lang="hr" sz="2200" b="1" kern="1200" dirty="0"/>
        </a:p>
      </dsp:txBody>
      <dsp:txXfrm>
        <a:off x="6291536" y="22361"/>
        <a:ext cx="2941227" cy="718740"/>
      </dsp:txXfrm>
    </dsp:sp>
    <dsp:sp modelId="{5804DF38-08B4-4912-B8B9-426D8DAFB991}">
      <dsp:nvSpPr>
        <dsp:cNvPr id="0" name=""/>
        <dsp:cNvSpPr/>
      </dsp:nvSpPr>
      <dsp:spPr>
        <a:xfrm>
          <a:off x="0" y="0"/>
          <a:ext cx="4265642" cy="1017949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228600" lvl="1" indent="-228600" algn="l" defTabSz="927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>
              <a:tab pos="2782888" algn="l"/>
            </a:tabLst>
          </a:pPr>
          <a:r>
            <a:rPr lang="hr" sz="2200" b="1" kern="1200" dirty="0"/>
            <a:t>Za nekoliko dana seme umire </a:t>
          </a:r>
          <a:br>
            <a:rPr lang="es-ES" sz="2200" b="1" kern="1200" dirty="0"/>
          </a:br>
          <a:r>
            <a:rPr lang="hr" sz="2200" b="1" kern="1200" dirty="0"/>
            <a:t>(Marko </a:t>
          </a:r>
          <a:r>
            <a:rPr lang="hr" sz="2200" b="1" kern="1200"/>
            <a:t>4,4).</a:t>
          </a:r>
          <a:endParaRPr lang="hr" sz="2200" b="1" kern="1200" dirty="0"/>
        </a:p>
      </dsp:txBody>
      <dsp:txXfrm>
        <a:off x="22361" y="22361"/>
        <a:ext cx="2941227" cy="718740"/>
      </dsp:txXfrm>
    </dsp:sp>
    <dsp:sp modelId="{E4BC403A-C3ED-4131-9EDB-897F78181761}">
      <dsp:nvSpPr>
        <dsp:cNvPr id="0" name=""/>
        <dsp:cNvSpPr/>
      </dsp:nvSpPr>
      <dsp:spPr>
        <a:xfrm>
          <a:off x="2584971" y="262816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hr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put</a:t>
          </a:r>
        </a:p>
      </dsp:txBody>
      <dsp:txXfrm>
        <a:off x="3169727" y="847572"/>
        <a:ext cx="1411726" cy="1411726"/>
      </dsp:txXfrm>
    </dsp:sp>
    <dsp:sp modelId="{7C2D19D2-3A29-4CC8-812B-7D17A6A5BD12}">
      <dsp:nvSpPr>
        <dsp:cNvPr id="0" name=""/>
        <dsp:cNvSpPr/>
      </dsp:nvSpPr>
      <dsp:spPr>
        <a:xfrm rot="5400000">
          <a:off x="4673670" y="262816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4725010"/>
                <a:satOff val="0"/>
                <a:lumOff val="-4967"/>
                <a:alphaOff val="0"/>
                <a:shade val="51000"/>
                <a:satMod val="130000"/>
              </a:schemeClr>
            </a:gs>
            <a:gs pos="80000">
              <a:schemeClr val="accent2">
                <a:hueOff val="4725010"/>
                <a:satOff val="0"/>
                <a:lumOff val="-4967"/>
                <a:alphaOff val="0"/>
                <a:shade val="93000"/>
                <a:satMod val="130000"/>
              </a:schemeClr>
            </a:gs>
            <a:gs pos="100000">
              <a:schemeClr val="accent2">
                <a:hueOff val="4725010"/>
                <a:satOff val="0"/>
                <a:lumOff val="-496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Između </a:t>
          </a:r>
          <a:r>
            <a:rPr lang="hr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kamenja</a:t>
          </a:r>
        </a:p>
      </dsp:txBody>
      <dsp:txXfrm rot="-5400000">
        <a:off x="4673670" y="847572"/>
        <a:ext cx="1411726" cy="1411726"/>
      </dsp:txXfrm>
    </dsp:sp>
    <dsp:sp modelId="{A6F7080D-E7C6-4714-88CE-67A29D69A07B}">
      <dsp:nvSpPr>
        <dsp:cNvPr id="0" name=""/>
        <dsp:cNvSpPr/>
      </dsp:nvSpPr>
      <dsp:spPr>
        <a:xfrm rot="10800000">
          <a:off x="4673670" y="2351515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9450020"/>
                <a:satOff val="0"/>
                <a:lumOff val="-9935"/>
                <a:alphaOff val="0"/>
                <a:shade val="51000"/>
                <a:satMod val="130000"/>
              </a:schemeClr>
            </a:gs>
            <a:gs pos="80000">
              <a:schemeClr val="accent2">
                <a:hueOff val="9450020"/>
                <a:satOff val="0"/>
                <a:lumOff val="-9935"/>
                <a:alphaOff val="0"/>
                <a:shade val="93000"/>
                <a:satMod val="130000"/>
              </a:schemeClr>
            </a:gs>
            <a:gs pos="100000">
              <a:schemeClr val="accent2">
                <a:hueOff val="9450020"/>
                <a:satOff val="0"/>
                <a:lumOff val="-99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Među </a:t>
          </a:r>
          <a:r>
            <a:rPr lang="hr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trnje</a:t>
          </a:r>
        </a:p>
      </dsp:txBody>
      <dsp:txXfrm rot="10800000">
        <a:off x="4673670" y="2351515"/>
        <a:ext cx="1411726" cy="1411726"/>
      </dsp:txXfrm>
    </dsp:sp>
    <dsp:sp modelId="{C536AB7B-425C-4E0D-B8D3-38DA9C16A1A0}">
      <dsp:nvSpPr>
        <dsp:cNvPr id="0" name=""/>
        <dsp:cNvSpPr/>
      </dsp:nvSpPr>
      <dsp:spPr>
        <a:xfrm rot="16200000">
          <a:off x="2584971" y="2351515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shade val="51000"/>
                <a:satMod val="130000"/>
              </a:schemeClr>
            </a:gs>
            <a:gs pos="80000">
              <a:schemeClr val="accent2">
                <a:hueOff val="14175029"/>
                <a:satOff val="0"/>
                <a:lumOff val="-14902"/>
                <a:alphaOff val="0"/>
                <a:shade val="93000"/>
                <a:satMod val="13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</a:t>
          </a:r>
          <a:r>
            <a:rPr lang="hr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dobru zemlju</a:t>
          </a:r>
        </a:p>
      </dsp:txBody>
      <dsp:txXfrm rot="5400000">
        <a:off x="3169727" y="2351515"/>
        <a:ext cx="1411726" cy="1411726"/>
      </dsp:txXfrm>
    </dsp:sp>
    <dsp:sp modelId="{0DCB8363-C161-499C-AA30-118274397EFE}">
      <dsp:nvSpPr>
        <dsp:cNvPr id="0" name=""/>
        <dsp:cNvSpPr/>
      </dsp:nvSpPr>
      <dsp:spPr>
        <a:xfrm>
          <a:off x="4282904" y="1890434"/>
          <a:ext cx="689316" cy="599405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6CA6D5FA-4612-42E9-B85B-6FC124476DE1}">
      <dsp:nvSpPr>
        <dsp:cNvPr id="0" name=""/>
        <dsp:cNvSpPr/>
      </dsp:nvSpPr>
      <dsp:spPr>
        <a:xfrm rot="10800000">
          <a:off x="4282904" y="2120974"/>
          <a:ext cx="689316" cy="599405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73B0B-BBFA-4FF4-ACAC-F8A7D0609781}">
      <dsp:nvSpPr>
        <dsp:cNvPr id="0" name=""/>
        <dsp:cNvSpPr/>
      </dsp:nvSpPr>
      <dsp:spPr>
        <a:xfrm>
          <a:off x="4989482" y="3402058"/>
          <a:ext cx="4265642" cy="1208756"/>
        </a:xfrm>
        <a:prstGeom prst="roundRect">
          <a:avLst>
            <a:gd name="adj" fmla="val 10000"/>
          </a:avLst>
        </a:prstGeom>
        <a:solidFill>
          <a:srgbClr val="A9D9FD">
            <a:alpha val="90000"/>
          </a:srgbClr>
        </a:solidFill>
        <a:ln w="9525" cap="flat" cmpd="sng" algn="ctr">
          <a:solidFill>
            <a:schemeClr val="accent2">
              <a:hueOff val="9450020"/>
              <a:satOff val="0"/>
              <a:lumOff val="-99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" sz="2000" b="1" kern="1200"/>
            <a:t>Primaju reč</a:t>
          </a:r>
          <a:r>
            <a:rPr lang="hr" sz="2000" b="1" kern="1200" dirty="0"/>
            <a:t>, ali teže </a:t>
          </a:r>
          <a:r>
            <a:rPr lang="hr" sz="2000" b="1" kern="1200"/>
            <a:t>ugodnosti             (Marko 4,18.19).</a:t>
          </a:r>
          <a:endParaRPr lang="hr" sz="2000" b="1" kern="1200" dirty="0"/>
        </a:p>
      </dsp:txBody>
      <dsp:txXfrm>
        <a:off x="6295727" y="3730799"/>
        <a:ext cx="2932845" cy="853463"/>
      </dsp:txXfrm>
    </dsp:sp>
    <dsp:sp modelId="{3E21B8AA-6BE1-48BB-9AA7-0F2EFA4E13D4}">
      <dsp:nvSpPr>
        <dsp:cNvPr id="0" name=""/>
        <dsp:cNvSpPr/>
      </dsp:nvSpPr>
      <dsp:spPr>
        <a:xfrm>
          <a:off x="0" y="3402058"/>
          <a:ext cx="4265642" cy="1208756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14175029"/>
              <a:satOff val="0"/>
              <a:lumOff val="-1490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" sz="2000" b="1" kern="1200"/>
            <a:t>Odolijevaju kušnjama  </a:t>
          </a:r>
          <a:r>
            <a:rPr lang="hr" sz="2000" b="1" kern="1200" dirty="0"/>
            <a:t>i </a:t>
          </a:r>
          <a:r>
            <a:rPr lang="hr" sz="2000" b="1" kern="1200"/>
            <a:t>ne odustaju i </a:t>
          </a:r>
          <a:r>
            <a:rPr lang="hr" sz="2000" b="1" kern="1200" dirty="0"/>
            <a:t>donose </a:t>
          </a:r>
          <a:r>
            <a:rPr lang="hr" sz="2000" b="1" kern="1200"/>
            <a:t>plod (Marko 4,20).</a:t>
          </a:r>
          <a:endParaRPr lang="hr" sz="2000" b="1" kern="1200" dirty="0"/>
        </a:p>
      </dsp:txBody>
      <dsp:txXfrm>
        <a:off x="26552" y="3730799"/>
        <a:ext cx="2932845" cy="853463"/>
      </dsp:txXfrm>
    </dsp:sp>
    <dsp:sp modelId="{39112137-0F1D-44D8-945A-5202FCF184D6}">
      <dsp:nvSpPr>
        <dsp:cNvPr id="0" name=""/>
        <dsp:cNvSpPr/>
      </dsp:nvSpPr>
      <dsp:spPr>
        <a:xfrm>
          <a:off x="4989482" y="0"/>
          <a:ext cx="4265642" cy="1017949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4725010"/>
              <a:satOff val="0"/>
              <a:lumOff val="-496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P</a:t>
          </a:r>
          <a:r>
            <a:rPr lang="hr" sz="2000" b="1" kern="1200" dirty="0"/>
            <a:t>rimaju reč, ali ne podnose </a:t>
          </a:r>
          <a:r>
            <a:rPr lang="en-US" sz="2000" b="1" kern="1200" dirty="0"/>
            <a:t>is</a:t>
          </a:r>
          <a:r>
            <a:rPr lang="hr" sz="2000" b="1" kern="1200" dirty="0"/>
            <a:t>kušnj</a:t>
          </a:r>
          <a:r>
            <a:rPr lang="en-US" sz="2000" b="1" kern="1200" dirty="0"/>
            <a:t>a</a:t>
          </a:r>
          <a:r>
            <a:rPr lang="hr" sz="2000" b="1" kern="1200" dirty="0"/>
            <a:t> (</a:t>
          </a:r>
          <a:r>
            <a:rPr lang="hr" sz="2000" b="1" kern="1200"/>
            <a:t>Marko 4,16.17).</a:t>
          </a:r>
          <a:endParaRPr lang="hr" sz="2000" b="1" kern="1200" dirty="0"/>
        </a:p>
      </dsp:txBody>
      <dsp:txXfrm>
        <a:off x="6291536" y="22361"/>
        <a:ext cx="2941227" cy="718740"/>
      </dsp:txXfrm>
    </dsp:sp>
    <dsp:sp modelId="{5804DF38-08B4-4912-B8B9-426D8DAFB991}">
      <dsp:nvSpPr>
        <dsp:cNvPr id="0" name=""/>
        <dsp:cNvSpPr/>
      </dsp:nvSpPr>
      <dsp:spPr>
        <a:xfrm>
          <a:off x="0" y="0"/>
          <a:ext cx="4265642" cy="1017949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b="1" kern="1200"/>
            <a:t>Ljudi nemaju interes</a:t>
          </a:r>
          <a:r>
            <a:rPr lang="en-US" sz="2000" b="1" kern="1200"/>
            <a:t> </a:t>
          </a:r>
          <a:r>
            <a:rPr lang="hr" sz="2000" b="1" kern="1200"/>
            <a:t>a </a:t>
          </a:r>
          <a:r>
            <a:rPr lang="en-US" sz="2000" b="1" kern="1200" dirty="0"/>
            <a:t>s</a:t>
          </a:r>
          <a:r>
            <a:rPr lang="hr" sz="2000" b="1" kern="1200"/>
            <a:t>otona ih navodi </a:t>
          </a:r>
          <a:r>
            <a:rPr lang="hr" sz="2000" b="1" kern="1200" dirty="0"/>
            <a:t>na krivi put (Marko 4</a:t>
          </a:r>
          <a:r>
            <a:rPr lang="en-US" sz="2000" b="1" kern="1200" dirty="0"/>
            <a:t>,</a:t>
          </a:r>
          <a:r>
            <a:rPr lang="hr" sz="2000" b="1" kern="1200"/>
            <a:t>15).</a:t>
          </a:r>
          <a:endParaRPr lang="hr" sz="2000" b="1" kern="1200" dirty="0"/>
        </a:p>
      </dsp:txBody>
      <dsp:txXfrm>
        <a:off x="22361" y="22361"/>
        <a:ext cx="2941227" cy="718740"/>
      </dsp:txXfrm>
    </dsp:sp>
    <dsp:sp modelId="{E4BC403A-C3ED-4131-9EDB-897F78181761}">
      <dsp:nvSpPr>
        <dsp:cNvPr id="0" name=""/>
        <dsp:cNvSpPr/>
      </dsp:nvSpPr>
      <dsp:spPr>
        <a:xfrm>
          <a:off x="2584971" y="262816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put</a:t>
          </a:r>
        </a:p>
      </dsp:txBody>
      <dsp:txXfrm>
        <a:off x="3169727" y="847572"/>
        <a:ext cx="1411726" cy="1411726"/>
      </dsp:txXfrm>
    </dsp:sp>
    <dsp:sp modelId="{7C2D19D2-3A29-4CC8-812B-7D17A6A5BD12}">
      <dsp:nvSpPr>
        <dsp:cNvPr id="0" name=""/>
        <dsp:cNvSpPr/>
      </dsp:nvSpPr>
      <dsp:spPr>
        <a:xfrm rot="5400000">
          <a:off x="4673670" y="262816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4725010"/>
                <a:satOff val="0"/>
                <a:lumOff val="-4967"/>
                <a:alphaOff val="0"/>
                <a:shade val="51000"/>
                <a:satMod val="130000"/>
              </a:schemeClr>
            </a:gs>
            <a:gs pos="80000">
              <a:schemeClr val="accent2">
                <a:hueOff val="4725010"/>
                <a:satOff val="0"/>
                <a:lumOff val="-4967"/>
                <a:alphaOff val="0"/>
                <a:shade val="93000"/>
                <a:satMod val="130000"/>
              </a:schemeClr>
            </a:gs>
            <a:gs pos="100000">
              <a:schemeClr val="accent2">
                <a:hueOff val="4725010"/>
                <a:satOff val="0"/>
                <a:lumOff val="-496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Između </a:t>
          </a:r>
          <a:r>
            <a:rPr lang="hr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kamenja</a:t>
          </a:r>
        </a:p>
      </dsp:txBody>
      <dsp:txXfrm rot="-5400000">
        <a:off x="4673670" y="847572"/>
        <a:ext cx="1411726" cy="1411726"/>
      </dsp:txXfrm>
    </dsp:sp>
    <dsp:sp modelId="{A6F7080D-E7C6-4714-88CE-67A29D69A07B}">
      <dsp:nvSpPr>
        <dsp:cNvPr id="0" name=""/>
        <dsp:cNvSpPr/>
      </dsp:nvSpPr>
      <dsp:spPr>
        <a:xfrm rot="10800000">
          <a:off x="4673670" y="2351515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9450020"/>
                <a:satOff val="0"/>
                <a:lumOff val="-9935"/>
                <a:alphaOff val="0"/>
                <a:shade val="51000"/>
                <a:satMod val="130000"/>
              </a:schemeClr>
            </a:gs>
            <a:gs pos="80000">
              <a:schemeClr val="accent2">
                <a:hueOff val="9450020"/>
                <a:satOff val="0"/>
                <a:lumOff val="-9935"/>
                <a:alphaOff val="0"/>
                <a:shade val="93000"/>
                <a:satMod val="130000"/>
              </a:schemeClr>
            </a:gs>
            <a:gs pos="100000">
              <a:schemeClr val="accent2">
                <a:hueOff val="9450020"/>
                <a:satOff val="0"/>
                <a:lumOff val="-99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Među </a:t>
          </a:r>
          <a:r>
            <a:rPr lang="hr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trnje</a:t>
          </a:r>
        </a:p>
      </dsp:txBody>
      <dsp:txXfrm rot="10800000">
        <a:off x="4673670" y="2351515"/>
        <a:ext cx="1411726" cy="1411726"/>
      </dsp:txXfrm>
    </dsp:sp>
    <dsp:sp modelId="{C536AB7B-425C-4E0D-B8D3-38DA9C16A1A0}">
      <dsp:nvSpPr>
        <dsp:cNvPr id="0" name=""/>
        <dsp:cNvSpPr/>
      </dsp:nvSpPr>
      <dsp:spPr>
        <a:xfrm rot="16200000">
          <a:off x="2584971" y="2351515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shade val="51000"/>
                <a:satMod val="130000"/>
              </a:schemeClr>
            </a:gs>
            <a:gs pos="80000">
              <a:schemeClr val="accent2">
                <a:hueOff val="14175029"/>
                <a:satOff val="0"/>
                <a:lumOff val="-14902"/>
                <a:alphaOff val="0"/>
                <a:shade val="93000"/>
                <a:satMod val="13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1071563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hr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dobru zemlju</a:t>
          </a:r>
        </a:p>
      </dsp:txBody>
      <dsp:txXfrm rot="5400000">
        <a:off x="3169727" y="2351515"/>
        <a:ext cx="1411726" cy="1411726"/>
      </dsp:txXfrm>
    </dsp:sp>
    <dsp:sp modelId="{0DCB8363-C161-499C-AA30-118274397EFE}">
      <dsp:nvSpPr>
        <dsp:cNvPr id="0" name=""/>
        <dsp:cNvSpPr/>
      </dsp:nvSpPr>
      <dsp:spPr>
        <a:xfrm>
          <a:off x="4282904" y="1890434"/>
          <a:ext cx="689316" cy="599405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6CA6D5FA-4612-42E9-B85B-6FC124476DE1}">
      <dsp:nvSpPr>
        <dsp:cNvPr id="0" name=""/>
        <dsp:cNvSpPr/>
      </dsp:nvSpPr>
      <dsp:spPr>
        <a:xfrm rot="10800000">
          <a:off x="4282904" y="2120974"/>
          <a:ext cx="689316" cy="599405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A808DD-1189-44FF-B581-DD7BBCE32F8A}">
      <dsp:nvSpPr>
        <dsp:cNvPr id="0" name=""/>
        <dsp:cNvSpPr/>
      </dsp:nvSpPr>
      <dsp:spPr>
        <a:xfrm rot="10800000">
          <a:off x="142808" y="376"/>
          <a:ext cx="1596854" cy="358102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7913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Trava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32333" y="376"/>
        <a:ext cx="1507329" cy="358102"/>
      </dsp:txXfrm>
    </dsp:sp>
    <dsp:sp modelId="{C0B3A958-0776-44B9-B7C7-E8872E090D6B}">
      <dsp:nvSpPr>
        <dsp:cNvPr id="0" name=""/>
        <dsp:cNvSpPr/>
      </dsp:nvSpPr>
      <dsp:spPr>
        <a:xfrm>
          <a:off x="9523" y="376"/>
          <a:ext cx="358102" cy="358102"/>
        </a:xfrm>
        <a:prstGeom prst="ellipse">
          <a:avLst/>
        </a:prstGeom>
        <a:blipFill>
          <a:blip xmlns:r="http://schemas.openxmlformats.org/officeDocument/2006/relationships" r:embed="rId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AA26D14-39E6-4E82-9B46-13471A44E430}">
      <dsp:nvSpPr>
        <dsp:cNvPr id="0" name=""/>
        <dsp:cNvSpPr/>
      </dsp:nvSpPr>
      <dsp:spPr>
        <a:xfrm rot="10800000">
          <a:off x="142808" y="465374"/>
          <a:ext cx="1596854" cy="358102"/>
        </a:xfrm>
        <a:prstGeom prst="homePlate">
          <a:avLst/>
        </a:prstGeom>
        <a:gradFill rotWithShape="0">
          <a:gsLst>
            <a:gs pos="0">
              <a:schemeClr val="accent2">
                <a:hueOff val="7087515"/>
                <a:satOff val="0"/>
                <a:lumOff val="-7451"/>
                <a:alphaOff val="0"/>
                <a:shade val="51000"/>
                <a:satMod val="130000"/>
              </a:schemeClr>
            </a:gs>
            <a:gs pos="80000">
              <a:schemeClr val="accent2">
                <a:hueOff val="7087515"/>
                <a:satOff val="0"/>
                <a:lumOff val="-7451"/>
                <a:alphaOff val="0"/>
                <a:shade val="93000"/>
                <a:satMod val="130000"/>
              </a:schemeClr>
            </a:gs>
            <a:gs pos="100000">
              <a:schemeClr val="accent2">
                <a:hueOff val="7087515"/>
                <a:satOff val="0"/>
                <a:lumOff val="-7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7913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Klas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32333" y="465374"/>
        <a:ext cx="1507329" cy="358102"/>
      </dsp:txXfrm>
    </dsp:sp>
    <dsp:sp modelId="{1AC7A243-61B0-4E04-8942-4D8F704535D2}">
      <dsp:nvSpPr>
        <dsp:cNvPr id="0" name=""/>
        <dsp:cNvSpPr/>
      </dsp:nvSpPr>
      <dsp:spPr>
        <a:xfrm>
          <a:off x="9523" y="465374"/>
          <a:ext cx="358102" cy="358102"/>
        </a:xfrm>
        <a:prstGeom prst="ellipse">
          <a:avLst/>
        </a:prstGeom>
        <a:blipFill>
          <a:blip xmlns:r="http://schemas.openxmlformats.org/officeDocument/2006/relationships"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11DDA5F-B481-4D23-8A95-865B9A8A4D1D}">
      <dsp:nvSpPr>
        <dsp:cNvPr id="0" name=""/>
        <dsp:cNvSpPr/>
      </dsp:nvSpPr>
      <dsp:spPr>
        <a:xfrm rot="10800000">
          <a:off x="142808" y="930373"/>
          <a:ext cx="1596854" cy="358102"/>
        </a:xfrm>
        <a:prstGeom prst="homePlate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shade val="51000"/>
                <a:satMod val="130000"/>
              </a:schemeClr>
            </a:gs>
            <a:gs pos="80000">
              <a:schemeClr val="accent2">
                <a:hueOff val="14175029"/>
                <a:satOff val="0"/>
                <a:lumOff val="-14902"/>
                <a:alphaOff val="0"/>
                <a:shade val="93000"/>
                <a:satMod val="13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7913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Zrno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32333" y="930373"/>
        <a:ext cx="1507329" cy="358102"/>
      </dsp:txXfrm>
    </dsp:sp>
    <dsp:sp modelId="{22BDD43C-4E0C-456C-8FF6-04452655EE07}">
      <dsp:nvSpPr>
        <dsp:cNvPr id="0" name=""/>
        <dsp:cNvSpPr/>
      </dsp:nvSpPr>
      <dsp:spPr>
        <a:xfrm>
          <a:off x="9523" y="930373"/>
          <a:ext cx="358102" cy="358102"/>
        </a:xfrm>
        <a:prstGeom prst="ellipse">
          <a:avLst/>
        </a:prstGeom>
        <a:blipFill>
          <a:blip xmlns:r="http://schemas.openxmlformats.org/officeDocument/2006/relationships"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BC017-21D1-4603-8DDA-F0CCFD6B99B1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D2432-C65C-4967-AC8B-A6F7478A58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748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3D60068-03EE-4651-9045-8B2B15A27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25FF6-22C7-4322-ACD3-DD0AC5CF51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88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27BD1-6339-4FF9-8F9F-B63EBA6AA4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098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227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D2432-C65C-4967-AC8B-A6F7478A5871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1025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D2432-C65C-4967-AC8B-A6F7478A587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805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364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807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2F0451C-FE00-48BE-BCEB-17F6D797D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304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32431B-1EB7-F00B-43A4-82F6C3165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9224720-258D-2A71-6F2A-7B023599DE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BCA337-5DF3-D4C5-41A6-CB4F2A39F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147193-F216-87A4-6CC0-DDF6008FA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230795-B7A8-7770-97BC-FAD8BA4E5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750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8858E0-65D4-40F5-0C5D-DD5966EB6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AFBB28C-9EBC-7E54-82F3-18A8C1C662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51A7F6-7CF9-362E-3553-F9D3231AF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128D42-7CFD-2788-88AD-7E9830128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E1D1AF-501C-883F-CCE5-D55EEB255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656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D033C02-79F0-34BD-93E0-3ACFE238DE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74F05AD-CCD7-628F-77E0-D54526BD24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655AAE-6062-60EC-8137-9A55ADAE6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D69D5E-E045-96B4-58AA-0C0E20954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853F5A-51B6-A212-C0A2-1284E5DEF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685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076B9-AA1F-57BE-4346-0DE369874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B9288E-ED52-1745-CD2C-CCC497C94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CBA6D1-C877-4FF4-F1B7-67873D952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81BE3-7902-AE38-2061-B63DDAB9F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52C288-C04F-CC89-234E-87166CC1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064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1AA88-D769-8B7C-C88F-E4E9268B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3D2E40-04F4-868F-2A65-6A4317FFA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54A09A-237E-2D47-7F40-F34C7ACE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CB1DB9-C0BE-F348-DAD1-8131F717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91E4B9-21E8-44C6-2A16-79A47261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428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0C0FB3-4A24-6B76-C871-0D4B354F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7F557B-8627-F052-BB1A-47B11FA04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1A86CE-1719-0699-629D-4F061CC0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7E4CC3-0ED3-BF67-13EF-56C74BE9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6552A5-150B-E587-0CDC-FF37C0C6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203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A93DE-D0F6-D8AA-D24D-09DFE8BF8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DD8601-3122-DB8A-8E6C-1268D1BE6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136963-E6E5-4174-778F-BA4BA3730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B9E0D3-CA83-BA40-ABD3-DC0C3367B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757614-CC4E-FAB0-0A55-1217A37B5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74CB4E-3543-655C-DA82-C5916C6F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57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B3FA7C-275B-88E6-0C87-2F4FC6A8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906DD9-765D-81E6-6531-36194D41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5367A9-AEFC-0B63-AE4D-DAB26257D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DD44CC-C91A-CD63-1666-A089C3C05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57DA93C-3956-4984-3EF7-35D69A8B6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AE86A2-5DAD-E1A8-E274-373B6164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2B4FC8-7935-6340-7896-2532DA81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9CE2D8-30F7-AB3A-1043-3D3FBB27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723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BC96D-1C0A-5B1A-ACC5-607477EC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ED5AD98-C188-1336-425B-07F8A030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7ACA97-004C-056F-1B16-227FF9EB7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B4DF93-D33A-9AC9-D1F8-00FFED99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826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7D4E99-B280-704B-02BE-D9CE660D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5A35C18-50D1-5E74-95A0-9FF07D16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8452C3-3562-6298-9A67-C34109A3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463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E0FDF-B258-39F8-52AD-238C80A0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E3773-9DFF-434B-3E44-466C4A7A3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020041-6F53-72D0-BF4C-E798356E1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391CBD-33C9-8BFB-D2F4-9FD8BB2DE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F2FF16-8368-F593-F2BD-569AE354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4D55B9-C953-7792-3854-138101F3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589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BCC953-E709-374B-2365-56FA4D736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482EDB-4824-AA59-6FF4-D9E74DBE8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0B9E7E-8C6F-8632-E944-244352F1A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40406D-BB8E-4A3E-635E-1FDE4B8CA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25D7D7-37B9-DEDB-47C1-E1513991A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75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98947-8126-9F2D-EB07-7CE9769D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0C36EED-2D0C-12B0-7273-547E76EB2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D79059-433B-BE57-B63A-57EE49DB3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9C3F7B-651E-C966-2EE5-1A4C7AB8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C4F5B0-4980-1575-421E-C32655FD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8CA49A-9352-D500-AA6A-8CE2EE86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779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01080-93BE-4BFD-39E3-D843E874E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F23016D-39C1-D67E-70CF-B7E52C9C4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A2B100-9825-FD98-5D53-1C3F0317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6A79D-02BE-7EE0-F05D-C65F4862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52C801-3F1E-857A-096F-F40650F0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923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13D976-1673-3D62-76D7-49D08CC7E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8DEF73-1ACA-BE1B-BF02-4CC964EBD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BDE29F-1A00-D0A4-4F21-A0A4E2B3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520558-414B-9874-45D2-A57A1AD7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9583C-1033-86B7-798F-6DC0AA1F8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203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660518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051380"/>
      </p:ext>
    </p:extLst>
  </p:cSld>
  <p:clrMapOvr>
    <a:masterClrMapping/>
  </p:clrMapOvr>
  <p:transition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14815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339622"/>
      </p:ext>
    </p:extLst>
  </p:cSld>
  <p:clrMapOvr>
    <a:masterClrMapping/>
  </p:clrMapOvr>
  <p:transition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369013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912303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058758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8E1854-9053-B88D-77E6-12927D1EE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045A6D7-E0AD-1E01-3CBA-8F2661C26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AB49CB-F2DE-5045-4B4A-DF767574F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E87A74-D691-F45E-AF6E-DF8318B47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D3D429-1056-3233-4091-044CC1F12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77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129364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986120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638696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452787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490146"/>
      </p:ext>
    </p:extLst>
  </p:cSld>
  <p:clrMapOvr>
    <a:masterClrMapping/>
  </p:clrMapOvr>
  <p:transition spd="med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95254"/>
      </p:ext>
    </p:extLst>
  </p:cSld>
  <p:clrMapOvr>
    <a:masterClrMapping/>
  </p:clrMapOvr>
  <p:transition spd="med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725801"/>
      </p:ext>
    </p:extLst>
  </p:cSld>
  <p:clrMapOvr>
    <a:masterClrMapping/>
  </p:clrMapOvr>
  <p:transition spd="med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889769"/>
      </p:ext>
    </p:extLst>
  </p:cSld>
  <p:clrMapOvr>
    <a:masterClrMapping/>
  </p:clrMapOvr>
  <p:transition spd="med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45523"/>
      </p:ext>
    </p:extLst>
  </p:cSld>
  <p:clrMapOvr>
    <a:masterClrMapping/>
  </p:clrMapOvr>
  <p:transition spd="med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559467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DC17DD-B2E9-D96A-763A-542FBE3BF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535A7C-269E-0AFE-19BE-1ED78E2B9B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86126C8-323A-83D1-3FD0-8B75B1CAE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EFADCD1-4E23-058E-7C88-72C7347EA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7B63B27-094E-ACFA-FEF4-945566E8F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401A431-2AED-F499-B830-496863AFF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075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122561"/>
      </p:ext>
    </p:extLst>
  </p:cSld>
  <p:clrMapOvr>
    <a:masterClrMapping/>
  </p:clrMapOvr>
  <p:transition spd="med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199652"/>
      </p:ext>
    </p:extLst>
  </p:cSld>
  <p:clrMapOvr>
    <a:masterClrMapping/>
  </p:clrMapOvr>
  <p:transition spd="med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44896"/>
      </p:ext>
    </p:extLst>
  </p:cSld>
  <p:clrMapOvr>
    <a:masterClrMapping/>
  </p:clrMapOvr>
  <p:transition spd="med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734382"/>
      </p:ext>
    </p:extLst>
  </p:cSld>
  <p:clrMapOvr>
    <a:masterClrMapping/>
  </p:clrMapOvr>
  <p:transition spd="med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928129"/>
      </p:ext>
    </p:extLst>
  </p:cSld>
  <p:clrMapOvr>
    <a:masterClrMapping/>
  </p:clrMapOvr>
  <p:transition spd="med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524494"/>
      </p:ext>
    </p:extLst>
  </p:cSld>
  <p:clrMapOvr>
    <a:masterClrMapping/>
  </p:clrMapOvr>
  <p:transition spd="med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488456"/>
      </p:ext>
    </p:extLst>
  </p:cSld>
  <p:clrMapOvr>
    <a:masterClrMapping/>
  </p:clrMapOvr>
  <p:transition spd="med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009798"/>
      </p:ext>
    </p:extLst>
  </p:cSld>
  <p:clrMapOvr>
    <a:masterClrMapping/>
  </p:clrMapOvr>
  <p:transition spd="med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991669"/>
      </p:ext>
    </p:extLst>
  </p:cSld>
  <p:clrMapOvr>
    <a:masterClrMapping/>
  </p:clrMapOvr>
  <p:transition spd="med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189220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13C281-7C09-8869-A6FB-5756AAC83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84629B-F1CD-21EC-8036-BB9F2B321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0C346B5-FF33-AC5E-9B3F-D5E1D5C78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915671B-3D11-886F-4EF4-5BA38E82FB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925FD56-A2AC-8AA2-C393-C8216D6236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9A3448F-6773-F3A4-8485-6800A771C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63226-2A76-3746-A27A-AB80AAB93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AB9363B-F98E-6F6D-43C1-EA257A38A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129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632273"/>
      </p:ext>
    </p:extLst>
  </p:cSld>
  <p:clrMapOvr>
    <a:masterClrMapping/>
  </p:clrMapOvr>
  <p:transition spd="med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69024"/>
      </p:ext>
    </p:extLst>
  </p:cSld>
  <p:clrMapOvr>
    <a:masterClrMapping/>
  </p:clrMapOvr>
  <p:transition spd="med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227181"/>
      </p:ext>
    </p:extLst>
  </p:cSld>
  <p:clrMapOvr>
    <a:masterClrMapping/>
  </p:clrMapOvr>
  <p:transition spd="med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405219"/>
      </p:ext>
    </p:extLst>
  </p:cSld>
  <p:clrMapOvr>
    <a:masterClrMapping/>
  </p:clrMapOvr>
  <p:transition spd="med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96781"/>
      </p:ext>
    </p:extLst>
  </p:cSld>
  <p:clrMapOvr>
    <a:masterClrMapping/>
  </p:clrMapOvr>
  <p:transition spd="med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057022"/>
      </p:ext>
    </p:extLst>
  </p:cSld>
  <p:clrMapOvr>
    <a:masterClrMapping/>
  </p:clrMapOvr>
  <p:transition spd="med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474688"/>
      </p:ext>
    </p:extLst>
  </p:cSld>
  <p:clrMapOvr>
    <a:masterClrMapping/>
  </p:clrMapOvr>
  <p:transition spd="med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68294"/>
      </p:ext>
    </p:extLst>
  </p:cSld>
  <p:clrMapOvr>
    <a:masterClrMapping/>
  </p:clrMapOvr>
  <p:transition spd="med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852721"/>
      </p:ext>
    </p:extLst>
  </p:cSld>
  <p:clrMapOvr>
    <a:masterClrMapping/>
  </p:clrMapOvr>
  <p:transition spd="med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702103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278331-7434-F473-3533-B69530ED3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D46C762-36CD-6820-A2C0-504E0A304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6F36B82-709A-B5D6-129D-DDF91D219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6EA9A60-62E7-77E0-5260-F5C5FCF3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41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81724"/>
      </p:ext>
    </p:extLst>
  </p:cSld>
  <p:clrMapOvr>
    <a:masterClrMapping/>
  </p:clrMapOvr>
  <p:transition spd="med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483004"/>
      </p:ext>
    </p:extLst>
  </p:cSld>
  <p:clrMapOvr>
    <a:masterClrMapping/>
  </p:clrMapOvr>
  <p:transition spd="med"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088778"/>
      </p:ext>
    </p:extLst>
  </p:cSld>
  <p:clrMapOvr>
    <a:masterClrMapping/>
  </p:clrMapOvr>
  <p:transition spd="med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08607"/>
      </p:ext>
    </p:extLst>
  </p:cSld>
  <p:clrMapOvr>
    <a:masterClrMapping/>
  </p:clrMapOvr>
  <p:transition spd="med"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681739"/>
      </p:ext>
    </p:extLst>
  </p:cSld>
  <p:clrMapOvr>
    <a:masterClrMapping/>
  </p:clrMapOvr>
  <p:transition spd="med"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61856"/>
      </p:ext>
    </p:extLst>
  </p:cSld>
  <p:clrMapOvr>
    <a:masterClrMapping/>
  </p:clrMapOvr>
  <p:transition spd="med"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419654"/>
      </p:ext>
    </p:extLst>
  </p:cSld>
  <p:clrMapOvr>
    <a:masterClrMapping/>
  </p:clrMapOvr>
  <p:transition spd="med"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947921"/>
      </p:ext>
    </p:extLst>
  </p:cSld>
  <p:clrMapOvr>
    <a:masterClrMapping/>
  </p:clrMapOvr>
  <p:transition spd="med"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902887"/>
      </p:ext>
    </p:extLst>
  </p:cSld>
  <p:clrMapOvr>
    <a:masterClrMapping/>
  </p:clrMapOvr>
  <p:transition spd="med"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819920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E25FCA5-129F-A028-6847-B0614C645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362C6C-FD46-D6B6-656D-99333DC73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37C43A4-4D65-8495-CA42-5483F9B3B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99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284885"/>
      </p:ext>
    </p:extLst>
  </p:cSld>
  <p:clrMapOvr>
    <a:masterClrMapping/>
  </p:clrMapOvr>
  <p:transition spd="med"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174248"/>
      </p:ext>
    </p:extLst>
  </p:cSld>
  <p:clrMapOvr>
    <a:masterClrMapping/>
  </p:clrMapOvr>
  <p:transition spd="med"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778013"/>
      </p:ext>
    </p:extLst>
  </p:cSld>
  <p:clrMapOvr>
    <a:masterClrMapping/>
  </p:clrMapOvr>
  <p:transition spd="med"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24089"/>
      </p:ext>
    </p:extLst>
  </p:cSld>
  <p:clrMapOvr>
    <a:masterClrMapping/>
  </p:clrMapOvr>
  <p:transition spd="med"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002582"/>
      </p:ext>
    </p:extLst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65BADC-ED79-30A4-3D79-5CF16BBE1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EA37E7-0BE7-8BF8-67F4-119F86D6A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1054B89-28A2-A125-306B-699048836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7AC0811-46D8-DBE8-261C-830F1E93F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5C89B8E-8E6E-E31B-C261-2B541B081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AB2093-BC89-D65F-24A6-5F68C6B6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057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9CC500-F119-570A-718F-E6311879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C43199-765C-6C6E-072D-07AA15175C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2B6C37-9A9D-02E9-F6EB-3294E69E68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0F6D76-F2B7-8799-96DF-C578209A9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67E960-44EA-2B95-FCA6-575C656B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81ADAD6-D353-2E30-898A-32E323A7E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396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AE9C715-1C13-2014-7369-5DC65227E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0AC1F11-E218-F4B6-1A6D-C16340255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7D46E0-18A1-834C-C908-7FC3134D21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3F3C6C-ABC7-40AF-8981-6784D4F800DF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3AD431-2022-2D6F-250B-AB896A366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CD201F-7B7A-D8F1-55EF-F522376893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920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40F11C9-13A8-93A8-C73D-E42F8140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4FF496-4F85-B2C7-51D7-B8DFB1A3D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F02DEA-760D-E7CE-7005-E4886B735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B69537-2A60-420C-B346-C175C25B0EDD}" type="datetimeFigureOut">
              <a:rPr lang="es-ES" smtClean="0"/>
              <a:t>07/07/2024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7A6CEE-D222-86B9-7710-53AAAF405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6F79E5-6C87-06F2-B208-32ACE5DA8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502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535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9B4A480E-7100-4ACB-B397-32B634C39ACF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01409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98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907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46.jpeg"/><Relationship Id="rId7" Type="http://schemas.openxmlformats.org/officeDocument/2006/relationships/diagramLayout" Target="../diagrams/layout3.xml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.xml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0" Type="http://schemas.microsoft.com/office/2007/relationships/diagramDrawing" Target="../diagrams/drawing3.xml"/><Relationship Id="rId4" Type="http://schemas.openxmlformats.org/officeDocument/2006/relationships/image" Target="../media/image42.jpeg"/><Relationship Id="rId9" Type="http://schemas.openxmlformats.org/officeDocument/2006/relationships/diagramColors" Target="../diagrams/colors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31.svg"/><Relationship Id="rId3" Type="http://schemas.openxmlformats.org/officeDocument/2006/relationships/image" Target="../media/image26.jpeg"/><Relationship Id="rId7" Type="http://schemas.openxmlformats.org/officeDocument/2006/relationships/diagramData" Target="../diagrams/data1.xml"/><Relationship Id="rId12" Type="http://schemas.openxmlformats.org/officeDocument/2006/relationships/image" Target="../media/image30.png"/><Relationship Id="rId2" Type="http://schemas.openxmlformats.org/officeDocument/2006/relationships/image" Target="../media/image25.jpe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microsoft.com/office/2007/relationships/diagramDrawing" Target="../diagrams/drawing1.xml"/><Relationship Id="rId5" Type="http://schemas.openxmlformats.org/officeDocument/2006/relationships/image" Target="../media/image28.jpg"/><Relationship Id="rId15" Type="http://schemas.openxmlformats.org/officeDocument/2006/relationships/image" Target="../media/image33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7.jpeg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1.sv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30.png"/><Relationship Id="rId2" Type="http://schemas.openxmlformats.org/officeDocument/2006/relationships/image" Target="../media/image35.jpe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9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7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" y="-76200"/>
            <a:ext cx="1219199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BIBLIJSKA DOKTRINA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r>
              <a:rPr kumimoji="0" lang="sr-Latn-RS" sz="72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:        </a:t>
            </a:r>
            <a:r>
              <a:rPr kumimoji="0" lang="sr-Latn-RS" sz="7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PROPOVEDANJE  EVANĐELJA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6150115"/>
            <a:ext cx="9245600" cy="7078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44208" y="6366933"/>
            <a:ext cx="117865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3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 tromesečje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2024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Prezentacija biblijske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pouke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     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27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  <a:r>
              <a:rPr kumimoji="0" lang="sr-Latn-RS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jul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202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4.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AutoShape 2" descr="data:image/jpeg;base64,/9j/4AAQSkZJRgABAQAAAQABAAD/2wCEAAkGBxQTEhUUExQVFRQWGBgVFRQVFBcUHBgWFhUWGhUXFxUYHSggGBolHBQVITEhJSkrLi4uFx8zODMsNygtLiwBCgoKDg0OGhAQGywkHyQsLCwsLCwsLCwsLCwsLCwsLCwsLCwsLCwsLCwsLCwsLCwsLCwsLCwsLCwsLCwsLCwsLP/AABEIAQUAwQMBIgACEQEDEQH/xAAcAAEAAgMBAQEAAAAAAAAAAAAABQYDBAcCAQj/xABCEAABAwIDBAYHBAgGAwAAAAABAAIDBBEFITESQVFhBhMicYGRBzKhscHR8EJSYnIUI4KSssLh8RUkM0NTomNzo//EABkBAQADAQEAAAAAAAAAAAAAAAABAgMEBf/EACQRAQEAAgICAgICAwAAAAAAAAABAhEDIRIxBEEiYRNxFEJR/9oADAMBAAIRAxEAPwDuKIiAiIgIiICIiAiwVdYyMbT3Bo5/JQOJ9NKeJgcLuvblkdCeSi2RMlqyoud13pNY0lrWNuDbNwz7gM7rSj9Ikr7gWaNAdjO53A3N/IKPKJ8K6iiouGdKZLtL3AtJz2gB5OGm7W/zuFHXNkFwfLMHuO9TMpS42NpERSqIiICIiAiIgIiICIiAiIgIiICIue9Oem/V/qad2Zyc8Hz2fDeot0mTa3Yzj0NM0l7hfcwEXJ4cvFc4xr0gTOPZdsNubNZ5W2tde7wVIxDE3SOJJOWTRe9idfH4qNlkyA7lS21pJInZsee92Z2tnO5zuc/Zew7r8Vp1lSXtDSctTw8VoxC2W9JX7h9f0UaTtmi2SS0cbg79DfPyWxTQk56CwOWVjfUd614LNH4it4O2Wi2vyUUiTwysPWsYTk5zbnxNzyyuVcOiFS9sjWAnZO2Rflnbu08yqb0bw4zSB2jGg9r5d9z5ldK6M4aGuBvcgn9luyGgd5OfhZRLN6Xyl8drkEXwL6t3MIiICIiAiIgIiICIiAiIgIiIKl6ROkH6NTlrfXeCLclw2WpLnF7jc21O9zj/AHPirN6QMUM1TJnk1xAHJps35qmk7vE/X1qs/bT0yhwFvq53lGkXv5fXFYw3yXpp8gpRt9c/PP8Av9fW9e2nesTj9cF82v7fXmhttwuANys7Q6Q2G/K44cvHJRAffVW3o1TbLmuduzA58VTkvjNteLG53UX3BaBsULWgWyF++y2mVZjcHM1GduI3haD8Ua1he45Kovx+SoqWMh7MYOZ3kb1xayvcd3449V2jAsXZVQiWO4aSW2PFpse/MKQUV0bijjgZHHazRppmTcnxJUqvRxu5t5eU1bBERWVEREBERAREQEREBERAWOeTZa53AE+QWRa+Ij9VJ+R38JQfm3EpLyPPFx9ijGAjPit/FRZzhwJB81oMzIVIvl7ZxuCON9NN3M8Vj2vcssbbAef15hBilH9UtfTl7VmczsnyHxK87OvcD5GybNMMcdpBfTX68VbKd5FlWib58CfgrHRXc0Eb1hzd6dXxrq14rZHSki9mN3nIX4nkvnRmhcJ3WBAsC0OFi4EDtkbr3yClafBustc9ne3ce9WHC8LDHAhoH1xWFz61HT4fl5WsDMSlgcCHe1X/AADGhO0Xyd7/AOq5jVRsdLJ1hOyz32upv0dwPnf1o7ELHZAuu5x/KPVHMqeG5TL8UfIxwuO8nS0RF6DyhERAREQEREBERAREQFo45Js08p/AR55fFbyjOkp/ysvJt/IhRfSZ7fm/F33keeJv8lqHJbWIDtDu+JWm43KrE32yRuzH1p/ZbBfc8tfkPcsDWWWVgy96Jj283HAfXuzXlxyPO1vyjRY3Tg5f1PksPXEuDT2bnZu7Kx5qE/0ydbZWHC5rMCgpsPc2+hN81J0Elxbgs+TVnTfg3jl2teH4hZTsGJXVNpDZTMNQA0lcmTvk20seexpLjq76ClfRJNK+qcG36pjCXndcnsN773PgqNX1TpZbZ5m3FdN9FeJxNfLTNBYSGuaD9pw2uscTxILcuS6uLHx1txc2dzls9R0lQeL4+2MyNaRtRt2iTmL67PfZeulGNtpoxc2e+4YeFhmfC4XP6VgqZHgudsfa2XWLnOF3XJB4jPmp5uXXUU4OHynlfToWFY6yWnZMTk/aAy12XEaeCkaera/Q+BFlQ3vDDFBD2Y42hjBe9r5uJJ1O/NTPXbA2i42HNZz5Fl/S+Xxprf2tDZATYEXGouvSq1CTcEa2z5f1U7BiDSO12e9a8fNMvfTDk4bj67biL4Cvq3YiIiAiIgLRxtoMEgOhaR5iy3lW+nWLtgp3X1cCAPrQa5qL6TPbgeMvu/S2bsuGa0YhnyWxVSbbi7ise1lYb9e5Vi19smxffvsPLVY6t9hZq+00oub8MkcL5ofTWpiA4bQJF87HPvB+CudBE2QAAskbaxDmtvbgbqpyR7/orPDms+THbbhz8ekvjsIY8C4uRci+nD65KOwyYB/Io6mzuFpSMLTY+fkq4Y9aW5M75eWlsjeNy8y1NmkKDpalwGvDy0XyWsJyKp/F22/yOmSllAl2jwPmtqmxN8VQ2djrOab+W4+0KIdMvsslwOPHl9WW3j3ty+fWnVvSHigmpKOcC22XG3ezMeYUR0UrGMhu49o3d+8bj2W8lqY9C9mH4eyQEFzZngHK20WbN/A+1aFLsilLye0ABbaA0AFtnUm91lyzbfgup+u07T1skt5IhfZLnE5ZZ8+QHksjsZfI5rL8C62fdl5ZdyreGVkkURYLWdc8xfXTVSOD1Bgc5/rFw13g56eawyx06cctyLhh+NtYw7RsBrfX+91sUFSZjtbr5X0A+J7lz2uqXvlaXDshwcWg2vnnc8SMuSslPjILm9Wwi2VgD53KrcdRM1bdOnYdINnZ3hbagejkjrDa9Z2ZHAKeXocWW8Y8vlx8c7BERaMxERBp4riDYIzI82A05lcR6b446okO0TsjdmBna7beHjZdJ6cB8lo4xtOPqi9rcSeG7yVepOgEIPWVbzI7cxps3uFlnbutZOnLKSkfM/ZiY57joGjQcSRorRSejeqfbaLWDzXWcIpGRt2YYmsbwaLX7zvW3sy/ct4hDUclrfRnOxm0wteRu9U+HHuyVQq6Z8Li2RpYdCCLDzXdarEZoyRJGQ05bQzA53Gir2LOiqAWyNBvlf3d6r5SLfx2uTia2uh1IOS13SbLgfrgpfpBgogN4ydk3uw7sr3HEe5QcQ2iOCt1Ypqy6WKmzCzT0YcLWWGk3KTj0XNlbK7sJLO1cmoHN0zW5gfRepqgXMaA0O2C5zg0BxF7cTlbzCk5mXy3rpPR/BnQ0LmEbMjrzW4GwsDzs0LTDO1hy8WOKo4R6JZXG807G2Ni1oLjla2ZtqFc8H9GtHC5r3B0rmm/bts347IG5TeD1e2A778bJPEix9ymGm+YW87c2U0ovpeotqjZIB/oyNJ/K8Fh9pZ5Ll1PEHWXdOmFH1tFUs1JieR+Zo2m+0BcOw7QLHm67dHx7vptsjzW0zMrA3VZIcly13YxnbDtO96sWBPBIjYy7ibKIpG3Ft5XQOh+CCJnWu9dw7PJp3959yYY3PLSOXOceG6m6CiEbeLt5+A5LaRF6Mkk1Hk223dERFKBeXlelhnOSVMR0zQCSBmd61G04vtON+W7+q91hKipqghZWtpFggqW6e5bYN1WKOa5VjpXZK0u1cppiqI3bs+RVaxvB2PFwDFJxt2T3jd3q5L4+MHIi45pcdoxzscqgj2X9XPGDfLMe0FVjpn0V/RHieLOnkNjb/bedx4NO7nlwXZ8SwmNzbEWG7keIO5QGIBsbTDO3bikGybi4cDuPAqmtNdzNyOB6kYpclp4/hDqOUMuXQvzhk4t+6T94b/ArVZWdtjNznNB7i4ArPLDbTHPx9r90Jo29YyeVoc0khgOdiPtEeOXcSukye7LwVSloNh8rGjJzWzMAyzF9oDv7fsVhwqsEsTXbxkfgfJaYTXTPkvl21+jRsGj7rC392aQD2BWOn0CpeD1nak/O5o/ecT/ABK0OqrNaANp7vVbe3eSdwCvjVM52xdLavqqOofwjcB3uGyPa4LiNEywXVfSdKRh7gdXPjabfnBP8K5tRQ9lY89bfFnt8aF7aMivT2LbhZaFx3mzR+0bLlrunSb6B4M6od1rxaBhtnrI4bh+Ebz4cbdOVb6AkfoxaPsvI/6tPxVkXbw4yY7n28z5GeWWdl+hERbMBERAWKVZVhn0UVMQ9cVA1UZup2rIuomWotoLlZVviUFO66sFNIG6uCrTXSO32HkpGj2BvLiplMosUbgdDdZFrQRi2llsBaMaPYCLHQqKqqMEGKQbTHaX919x4FS68TRBwsUsJdOe4zgTXROpJj2T2oJd7XDQ94vYjfdcimp3wz9XILPY9oPg4WI5HI3X6HxnD+ujdG7Jwza7g7c7u3Fcm6a0BkgE9rTU52ZRvLGuzJ/Kc+4lZ6013ubXz9PzpnnU7TD37O17muWLB6jqpZ4TkG3c38urfeR+yoGvqv8AKRSDVj43j3H2OKx4riXa2xq+NzPG3Z95ULSM/Rucu2OL3F/7zifdZXykftNdIPtdhh4MBtcd+Z8lzuin6mMv0sAxneRYeWvgrz0VxFj4GMdq0WUwy9Ir0s1FqeGP70oNuTWn5hU6iGSmfSzU7U9MwaBr3eZaPgobDjdYc/tt8fqNqODNesQbssYPxj3FbdOxYMadYM/P8Cuae3TauXo/f2Zm8HNPm238qtqpHQGb9dMzcWMd5Ej+ZXdehwX8I875E1yUREWrAREQFhnGSzLHIoqYg6umJKj52tYOJUvXzW0ULUMAzd5LOto1XFz8ybN+vNbdBVsaQG5neVWsUxIk7IyC94C47VyVXbTXTpVM+4Wwo/DTcBSC2jmy9iBEUqsNVDtDLUafJUDpfTDN4HZkBilHMtIBPeMvALoqgOkmGB7HfdcLO5H7LvA2VMo0wvbnNJnQBrtRstPe02PtCio7yOiZqQ8jwaD/AEUs0FsLmHUPNxzBz9qjcMlDJKiY6RgBg4yPAsPOypG1b1cNqQRj1Y9ebt/yVx6NPDRYNuVTKGKwucyczzvvVmwrHmRZFt+5QmzrpWPSNW7ddb/jjY3xN3H+ILFhYyWDpRRVL6uaodTzNje64cY3W2Q0AXNstN694W/ILLlacKyUqjuko7DbbnA+/wCa36Y5LSx8/qvFvvC58fboqb6DyWqm/jie3xBa7+Uroy5N0Xn2ammN/tFv7zXD4rrK7Pj38dOL5c/Pf6ERF0OUREQFin0WVYZ3WCipiIq8s1WsVqScgpXGanVV5h2issq6MYh5I881JYabFeqmm3rUEuwVVfboeDS5KYComB4yLgXVomxuCNt3yNaOZWuNc+WKTRQlN0rpn2LJAQdCMx5hSEWIxu0ePNW3FfGtoleXWIIOhyKbQK8kIOY9NaAwS5eq8XB5j42t5Kl1b7RxN/5JHSu7h2GewErtXSrCv0mncwf6g7UZ/EBp3HTxXFa4XkDfuBrLfl19t1TWmsu4tFOOxfl8FN9D8ID39e8dkH9WDvI1f3Ddz7loYHQGbZYNNXHgPmr9DS7DQBuFu4DQKuM3WmeWppvMKiMW6MQzXcGiOT77Ra5/E3Q9+q3GyELZY/JXsl6rGW43cc9noXwv2HixG/cRxB4KJ6Qm0TvD3hdOxjD2yx2OTvsu4H5Fcr6UXEbgciCAQdx2hdceXH45O3Dl88b/ANecFqLSQHTZljN+W0AfYV2tcFwh/wCsi/8AYz+MLvS34Ptz/K70IiLocoiIgLSrjkt1a1S26irYqfi7DdRNH61irLilOq7PGWuB3LG+3RL0zVxDQq3WOLjYKZxR+1ayiqhoYOZRDVbOWaZncAsJo31LiwEut653Xv6g5DfxK+TOcBZtzI/h9hvHvO7zVm6LwNp4jJJkB7TuAG8qxpEHokIWGWR/Vtbq65B5AWzJ5KDl6TVDXWhv1Y0Mg2i7mbaeatdaHVT+snNmD/TiByaPi7mtSowgSHZhZ+0chb4qNpka+G+kKVlhJHfmx38p+avdD0q/ViSVkkbTvewgLX6N9CYoLSSDbk1udB3Dct/EAx5tJ6o0ap9KdVJYfjMMwuyRjvyuB9ioPTjo64VQlhY57ZsyGNLtl49a9tAbg371eKPCWFovG1jPu2G07vO4ctVKsaGgBoDQNABYDwVvau5L0qfR7E4KeEBzrOuQSdXFuRNtzQbgd3NTf+OQXa1zwwu9USAx7X5doAO8FEdIMIpnzxyTNBa8GMg+qXixYXDu2h5LLVU0oaWyxsmgORYALhu6zeSj0tdXtPPjTRRGBM6toZHIZIHf6RcbmMj/AG3b7d+YUnBPtg7nA2cOBUyq2Mde+8L+IaSO8Z/Bc39Izf1TJh/uENd+dpGfiB7FfsUm2YpD+E+1VPpZTdZhjraxujk/7gH2OKplNtMOopuD324hvMjP4gu/LhPR2C88A/8AIz3hd2VeD7T8n/UREXQ5RERAWKQLKvLgiYia2NV+sgBFlZ6pqgMRFgSVnk2xqsVkoaM92SgqqbV50vYDidwUjWMLyb5NFySdw3lRtBTmolFh2Bk0cuPedfJVi6e6I019p8gHFznZAAa9wUPj2OddJ2DaJhswaX4uI5+5b/SuvEbBSRHOwMzh5hnuJ8OaqStIi1MQ4iTqpnDsWLXAlVGN6sOCsDnAHRReidulUWPQvaAXWNtF6h6lp2m9o7ic7dyiaShYACAFJQgAJLftWyT0ySYg7uC8txK+QzK0qm5K+0zLJumppsV1F1sWy7UODvEf3W1RnZaGOORyaTuNtL+Bsvsci84wz/LyEes1vWN/NH22+1oVkfpEYnG+AmWIXOr2ffA/n4FSFPWskDJ4zdkgse/mNxFiD3LJVSBwDtzgCO4qs4PJ1VVPTf7creujHB/2gO+1/A8VX1VvcSfSyW0VvvOA+PwWq1m3RTt3uif7G3HuWLpJJtCJvIk+4fFSmBQjYLTq5pHmLKPdT6xUvoJB1lZCLXDQ55/Zbl7SF19UX0YYG6KN08os942Gt+6wG5vzJAy5BXpTxY+OKnPn5ZCIi1YiIiAvhX1fCg1ahiruLRk5K0ShVrpHU9Uwkeucm8jxVMmuCidJZ8/0dnEGUj2N+J8FuYbMKaGSW2UbC63EgZDxNgoqClJcScyTck6k8Vv4vEf0OVv3tgf/AEb8lRrVTw6oM209xu8kl3ecyt11MoaFhhftDuI4hW2m2ZGBzVa1TSGNOpXDn7JC8ywr7CLFRatIuGDPc94CszoLBRfQ6AFpf5KensNVOM6Ut7R3UL2yILTr8SazfoomDpBd1go3ItMbVrZAsr2bTHt4tcPMFa9PVbTbrzRT3LgrbUsqIp5700fJoHlkoySHaqaeQa5tP15rYoM49nhcLdipwOrd93ad5BZ+2vpF4mdqa33QB8fip/BWj5KtgEuLt5JVkwimOROmqY+zP0mMLZZluDnD/sVtrBS/aHB3vAPxWdbxzX2IiIgREQEREHh6qmOU+27Pfp4D681a5AoipoZH5ghpvx0GuVuOV+7eq5RphdKpFh2ay4jQXYGc9oj3D2qxNwpwzOZ/rw0G8+Sxf4bJvLcze3Dxtn5Kml/Jzqswa+5a9HTOhdkOydR9b10ebCCdw9/wC1JcEvrn4WUaq/lFaNOHjabmFpT0xCtMeEOYbt36t3H5FbX+FBw08FGqSxBdHOkZguwi4PvUvVY7tjJYZcAHBY5MLI3JbU6x2hMTqHOWphwIddTrsOJ3IMOI3Kq/Tfw6vIFlK4c/tnuUFT05BU9h8atiyyRdA2znD8R96mZGdgAanLwOq0o4bSHvU3BFp3K2MRlUdFQBuZWxTzOvkMlvyQXWWKABW0pcnqn387H2W+Czry0L0rs6IiIgREQEREBfLL6iD5ZeS1e0QYzGvJiCzIo0nbWdTBBTBbFksmjyYDThYZKILdslk0nyRn+HjgvD8OClrL5ZR4p86iGYXmtqOkst6yWTxLlUd+hZkrbjjss1ksp0i5PgavtkX1SqIiICIiAiIgIiICIiAiIgIiIC+IiD6iIgIiICIiAiIgIiICIiAiIgIiIP/9k=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3" y="-76200"/>
            <a:ext cx="91439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charset="0"/>
              </a:rPr>
              <a:t> </a:t>
            </a:r>
            <a:r>
              <a:rPr kumimoji="0" lang="hr-HR" sz="6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odoni MT Poster Compressed" panose="02070706080601050204" pitchFamily="18" charset="0"/>
                <a:ea typeface="+mn-ea"/>
                <a:cs typeface="Biome" panose="020B0502040204020203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Bodoni MT Poster Compressed" panose="02070706080601050204" pitchFamily="18" charset="0"/>
              <a:ea typeface="+mn-ea"/>
              <a:cs typeface="Biome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C3D290-69C1-EAA0-F214-3D41DB3BF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032387"/>
            <a:ext cx="12314902" cy="527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28630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17B0699-0CFE-95E0-ADD2-A1FF6E420566}"/>
              </a:ext>
            </a:extLst>
          </p:cNvPr>
          <p:cNvSpPr txBox="1"/>
          <p:nvPr/>
        </p:nvSpPr>
        <p:spPr>
          <a:xfrm>
            <a:off x="96252" y="596354"/>
            <a:ext cx="5832909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" sz="7200" b="1" i="0" u="none" strike="noStrike" kern="1200" cap="none" spc="0" normalizeH="0" baseline="0" noProof="0" dirty="0">
                <a:ln w="6600">
                  <a:solidFill>
                    <a:srgbClr val="CC9900"/>
                  </a:solidFill>
                  <a:prstDash val="solid"/>
                </a:ln>
                <a:solidFill>
                  <a:srgbClr val="993300">
                    <a:lumMod val="75000"/>
                  </a:srgbClr>
                </a:solidFill>
                <a:effectLst>
                  <a:outerShdw dist="38100" dir="2700000" algn="tl" rotWithShape="0">
                    <a:srgbClr val="CC99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DRUGE PRIČE</a:t>
            </a:r>
          </a:p>
        </p:txBody>
      </p:sp>
    </p:spTree>
    <p:extLst>
      <p:ext uri="{BB962C8B-B14F-4D97-AF65-F5344CB8AC3E}">
        <p14:creationId xmlns:p14="http://schemas.microsoft.com/office/powerpoint/2010/main" val="42401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07D14CFC-D55C-67EE-2B62-8ACAA31BD3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62507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Imagen 14" descr="Una caja de madera&#10;&#10;Descripción generada automáticamente con confianza baja">
            <a:extLst>
              <a:ext uri="{FF2B5EF4-FFF2-40B4-BE49-F238E27FC236}">
                <a16:creationId xmlns:a16="http://schemas.microsoft.com/office/drawing/2014/main" id="{E7F8DDF5-1F8B-9EFC-4E79-ACB659A3A6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4055" y="1901207"/>
            <a:ext cx="2493803" cy="1826061"/>
          </a:xfrm>
          <a:prstGeom prst="rect">
            <a:avLst/>
          </a:prstGeom>
          <a:ln w="5715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8DF8A58-665A-3086-9C28-87836B9B73D1}"/>
              </a:ext>
            </a:extLst>
          </p:cNvPr>
          <p:cNvSpPr txBox="1"/>
          <p:nvPr/>
        </p:nvSpPr>
        <p:spPr>
          <a:xfrm>
            <a:off x="0" y="-38912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" sz="4400" b="1" i="0" u="none" strike="noStrike" kern="1200" cap="none" spc="0" normalizeH="0" baseline="0" noProof="0" dirty="0">
                <a:ln w="22225">
                  <a:solidFill>
                    <a:srgbClr val="CC9900"/>
                  </a:solidFill>
                  <a:prstDash val="solid"/>
                </a:ln>
                <a:solidFill>
                  <a:srgbClr val="CC9900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SVETILJKA I MERA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A148308-BA77-7DBA-DA67-FC99B1E56490}"/>
              </a:ext>
            </a:extLst>
          </p:cNvPr>
          <p:cNvCxnSpPr>
            <a:cxnSpLocks/>
          </p:cNvCxnSpPr>
          <p:nvPr/>
        </p:nvCxnSpPr>
        <p:spPr>
          <a:xfrm>
            <a:off x="6096000" y="740866"/>
            <a:ext cx="0" cy="602684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4606C458-DCBD-65BD-58BA-1F4DDA9CF8B6}"/>
              </a:ext>
            </a:extLst>
          </p:cNvPr>
          <p:cNvSpPr txBox="1"/>
          <p:nvPr/>
        </p:nvSpPr>
        <p:spPr>
          <a:xfrm>
            <a:off x="114300" y="712626"/>
            <a:ext cx="58674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kumimoji="0" lang="sr-Latn-R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Onda </a:t>
            </a:r>
            <a:r>
              <a:rPr kumimoji="0" lang="sr-Latn-R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im reče</a:t>
            </a:r>
            <a:r>
              <a:rPr kumimoji="0" lang="sr-Latn-R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’Da </a:t>
            </a:r>
            <a:r>
              <a:rPr kumimoji="0" lang="sr-Latn-R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 se svetiljka unosi da bi se stavila </a:t>
            </a:r>
            <a:r>
              <a:rPr kumimoji="0" lang="sr-Latn-R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pod </a:t>
            </a:r>
            <a:r>
              <a:rPr lang="sr-Latn-RS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posud</a:t>
            </a:r>
            <a:r>
              <a:rPr kumimoji="0" lang="sr-Latn-R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 </a:t>
            </a:r>
            <a:r>
              <a:rPr kumimoji="0" lang="sr-Latn-R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ili pod postelju, ili da bi se stavila na svećnjak</a:t>
            </a:r>
            <a:r>
              <a:rPr kumimoji="0" lang="h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?” </a:t>
            </a:r>
            <a:r>
              <a:rPr kumimoji="0" lang="h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hr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Marko 4,21 SSP)</a:t>
            </a:r>
            <a:endParaRPr kumimoji="0" lang="h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BB3AF9D-0FED-DD17-1D2A-58C40BB35FC9}"/>
              </a:ext>
            </a:extLst>
          </p:cNvPr>
          <p:cNvSpPr txBox="1"/>
          <p:nvPr/>
        </p:nvSpPr>
        <p:spPr>
          <a:xfrm>
            <a:off x="142874" y="1655412"/>
            <a:ext cx="5762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Zamislite ovakav razgovor</a:t>
            </a:r>
            <a:r>
              <a:rPr kumimoji="0" lang="hr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”Jeste </a:t>
            </a: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li</a:t>
            </a:r>
            <a:r>
              <a:rPr kumimoji="0" lang="hr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...?” ”Ne!”; ”Niste…?” </a:t>
            </a:r>
            <a:r>
              <a:rPr kumimoji="0" lang="hr" sz="2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”</a:t>
            </a:r>
            <a:r>
              <a:rPr lang="hr" sz="2200" b="1">
                <a:solidFill>
                  <a:prstClr val="black"/>
                </a:solidFill>
                <a:latin typeface="Aptos" panose="02110004020202020204"/>
              </a:rPr>
              <a:t>O, p</a:t>
            </a:r>
            <a:r>
              <a:rPr kumimoji="0" lang="hr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</a:t>
            </a: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naravno!”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59A9F4F-C26F-09A3-3618-13C7AB2AE337}"/>
              </a:ext>
            </a:extLst>
          </p:cNvPr>
          <p:cNvSpPr txBox="1"/>
          <p:nvPr/>
        </p:nvSpPr>
        <p:spPr>
          <a:xfrm>
            <a:off x="6233821" y="742379"/>
            <a:ext cx="58674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kumimoji="0" lang="sr-Latn-R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</a:t>
            </a:r>
            <a:r>
              <a:rPr kumimoji="0" lang="sr-Latn-R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još im reče</a:t>
            </a:r>
            <a:r>
              <a:rPr kumimoji="0" lang="sr-Latn-R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’Pazite </a:t>
            </a:r>
            <a:r>
              <a:rPr kumimoji="0" lang="sr-Latn-R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šta slušate. Kakvom merom merite, takvom će se i vama meriti i još će vam se dodati.“</a:t>
            </a:r>
            <a:r>
              <a:rPr kumimoji="0" lang="h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h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hr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Marko 4,24 SSP).</a:t>
            </a:r>
            <a:endParaRPr kumimoji="0" lang="h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A85D2AB-D8F0-33DA-3F2C-E1C64617E14B}"/>
              </a:ext>
            </a:extLst>
          </p:cNvPr>
          <p:cNvSpPr txBox="1"/>
          <p:nvPr/>
        </p:nvSpPr>
        <p:spPr>
          <a:xfrm>
            <a:off x="6219831" y="1679156"/>
            <a:ext cx="320039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 </a:t>
            </a:r>
            <a:r>
              <a:rPr kumimoji="0" lang="hr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ulicama grada trgov- ci </a:t>
            </a: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 prodavali svoje proizvode koristeći </a:t>
            </a:r>
            <a:r>
              <a:rPr kumimoji="0" lang="hr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više manje </a:t>
            </a: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standardne mere kako bi izmerili količinu proizvoda koju kupac želi.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1AB147-A543-111B-4C35-12F2BAC17877}"/>
              </a:ext>
            </a:extLst>
          </p:cNvPr>
          <p:cNvSpPr txBox="1"/>
          <p:nvPr/>
        </p:nvSpPr>
        <p:spPr>
          <a:xfrm>
            <a:off x="3022600" y="3098719"/>
            <a:ext cx="293271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Malo po malo, Isus je otkrivao istinu evanđelja kako bi bila poznata svima </a:t>
            </a:r>
            <a:b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(Marko 4,22).</a:t>
            </a:r>
          </a:p>
        </p:txBody>
      </p:sp>
      <p:pic>
        <p:nvPicPr>
          <p:cNvPr id="9" name="Imagen 8" descr="Imagen que contiene colorido, tabla, celular, brillando&#10;&#10;Descripción generada automáticamente">
            <a:extLst>
              <a:ext uri="{FF2B5EF4-FFF2-40B4-BE49-F238E27FC236}">
                <a16:creationId xmlns:a16="http://schemas.microsoft.com/office/drawing/2014/main" id="{2676346F-5477-9A75-85FE-8582C63FBE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3" y="3510116"/>
            <a:ext cx="2791808" cy="3139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Imagen que contiene persona, hombre, foto, joven&#10;&#10;Descripción generada automáticamente">
            <a:extLst>
              <a:ext uri="{FF2B5EF4-FFF2-40B4-BE49-F238E27FC236}">
                <a16:creationId xmlns:a16="http://schemas.microsoft.com/office/drawing/2014/main" id="{0DEA6F82-B82E-E1DA-5843-C327E79FB1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297" y="4076434"/>
            <a:ext cx="2539353" cy="25393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8701380D-5D9A-63DE-2C59-38330944E519}"/>
              </a:ext>
            </a:extLst>
          </p:cNvPr>
          <p:cNvSpPr txBox="1"/>
          <p:nvPr/>
        </p:nvSpPr>
        <p:spPr>
          <a:xfrm>
            <a:off x="8837569" y="3857022"/>
            <a:ext cx="33709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Ako je prodavac dobar, dodao bi malo više proizvoda na meru da zadovolji svog kupca.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E2E53C5-6134-C2AC-CED8-7DD882C47974}"/>
              </a:ext>
            </a:extLst>
          </p:cNvPr>
          <p:cNvSpPr txBox="1"/>
          <p:nvPr/>
        </p:nvSpPr>
        <p:spPr>
          <a:xfrm>
            <a:off x="114300" y="2363298"/>
            <a:ext cx="58673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Isus je znao kako privući pažnju svoje publike. Sada su bili spremni da prime duhovnu poruku.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4948954-0F78-A9B1-5CF7-006A18699235}"/>
              </a:ext>
            </a:extLst>
          </p:cNvPr>
          <p:cNvSpPr txBox="1"/>
          <p:nvPr/>
        </p:nvSpPr>
        <p:spPr>
          <a:xfrm>
            <a:off x="3029932" y="4741365"/>
            <a:ext cx="297081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 noći, dok su palili svoje svetiljke kod kuće, “oni koji imaju uši da čuju” (Marko 4,23) bez sumnje  su se setili poruke.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36EE333-43BF-8385-07BF-FE11176A779F}"/>
              </a:ext>
            </a:extLst>
          </p:cNvPr>
          <p:cNvSpPr txBox="1"/>
          <p:nvPr/>
        </p:nvSpPr>
        <p:spPr>
          <a:xfrm>
            <a:off x="8837569" y="5178844"/>
            <a:ext cx="335443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Ako </a:t>
            </a:r>
            <a:r>
              <a:rPr kumimoji="0" lang="hr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je neko </a:t>
            </a: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prijemčiv za istinu, dobiće još više. Ali ako je odbaci, čak će i istina koju ima biti izgubljena (Marko 4,25).</a:t>
            </a:r>
          </a:p>
        </p:txBody>
      </p:sp>
    </p:spTree>
    <p:extLst>
      <p:ext uri="{BB962C8B-B14F-4D97-AF65-F5344CB8AC3E}">
        <p14:creationId xmlns:p14="http://schemas.microsoft.com/office/powerpoint/2010/main" val="344188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/>
      <p:bldP spid="10" grpId="0" animBg="1"/>
      <p:bldP spid="11" grpId="0"/>
      <p:bldP spid="5" grpId="0"/>
      <p:bldP spid="17" grpId="0"/>
      <p:bldP spid="6" grpId="0"/>
      <p:bldP spid="14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6A49F356-FC7D-D4D0-DB76-C58EF66597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625077"/>
          </a:xfrm>
          <a:prstGeom prst="rect">
            <a:avLst/>
          </a:prstGeom>
          <a:blipFill dpi="0" rotWithShape="1"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2" name="Imagen 21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4B245EE1-9557-849B-8D9C-9CD97985D0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9215" y="2120630"/>
            <a:ext cx="3822485" cy="1482358"/>
          </a:xfrm>
          <a:prstGeom prst="rect">
            <a:avLst/>
          </a:prstGeom>
          <a:ln w="127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6679582-5A52-079D-D1B8-3AE458804CFD}"/>
              </a:ext>
            </a:extLst>
          </p:cNvPr>
          <p:cNvSpPr txBox="1"/>
          <p:nvPr/>
        </p:nvSpPr>
        <p:spPr>
          <a:xfrm>
            <a:off x="0" y="-571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>
            <a:defPPr>
              <a:defRPr lang="es-ES"/>
            </a:defPPr>
            <a:lvl1pPr algn="ctr">
              <a:defRPr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" sz="4400" b="1" i="0" u="none" strike="noStrike" kern="1200" cap="none" spc="0" normalizeH="0" baseline="0" noProof="0" dirty="0">
                <a:ln w="22225">
                  <a:solidFill>
                    <a:srgbClr val="F4B2E7">
                      <a:lumMod val="90000"/>
                    </a:srgbClr>
                  </a:solidFill>
                  <a:prstDash val="solid"/>
                </a:ln>
                <a:solidFill>
                  <a:srgbClr val="F4B2E7">
                    <a:lumMod val="9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RAST I GORUŠICA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133E214-DE09-4FD1-DD9B-01595DBFB045}"/>
              </a:ext>
            </a:extLst>
          </p:cNvPr>
          <p:cNvSpPr txBox="1"/>
          <p:nvPr/>
        </p:nvSpPr>
        <p:spPr>
          <a:xfrm>
            <a:off x="114300" y="729852"/>
            <a:ext cx="5867400" cy="8617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hr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sr-Latn-RS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</a:t>
            </a:r>
            <a:r>
              <a:rPr lang="sr-Latn-R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govoraše im: Tako je carstvo Božje kao čovek kad baci seme u zemlju.“</a:t>
            </a:r>
            <a:r>
              <a:rPr kumimoji="0" lang="h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b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h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(Marko 4,26)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6F3F5AE-BA46-9096-8B17-5EB7F22E9EE6}"/>
              </a:ext>
            </a:extLst>
          </p:cNvPr>
          <p:cNvSpPr txBox="1"/>
          <p:nvPr/>
        </p:nvSpPr>
        <p:spPr>
          <a:xfrm>
            <a:off x="114299" y="1639394"/>
            <a:ext cx="5800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Isus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nas</a:t>
            </a: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pod</a:t>
            </a: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seća </a:t>
            </a:r>
            <a:r>
              <a:rPr kumimoji="0" lang="hr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 </a:t>
            </a:r>
            <a:r>
              <a:rPr lang="hr" sz="2200" b="1">
                <a:solidFill>
                  <a:prstClr val="black"/>
                </a:solidFill>
                <a:latin typeface="Aptos" panose="02110004020202020204"/>
              </a:rPr>
              <a:t>proce</a:t>
            </a:r>
            <a:r>
              <a:rPr kumimoji="0" lang="hr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 </a:t>
            </a: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rasta žita (Marko 4,28):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6C01E1E-25E5-1284-D800-8714ED0F1336}"/>
              </a:ext>
            </a:extLst>
          </p:cNvPr>
          <p:cNvGraphicFramePr/>
          <p:nvPr/>
        </p:nvGraphicFramePr>
        <p:xfrm>
          <a:off x="209547" y="2347281"/>
          <a:ext cx="1877559" cy="1288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A5515E3-ABF8-648A-766D-5ECFFAD27B7B}"/>
              </a:ext>
            </a:extLst>
          </p:cNvPr>
          <p:cNvSpPr txBox="1"/>
          <p:nvPr/>
        </p:nvSpPr>
        <p:spPr>
          <a:xfrm>
            <a:off x="95238" y="3636133"/>
            <a:ext cx="58007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 je proces koji zavisi od Boga, a ne od čoveka (Marko 4,27).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C74D90A-619A-87EE-8492-E24BD32D941B}"/>
              </a:ext>
            </a:extLst>
          </p:cNvPr>
          <p:cNvSpPr txBox="1"/>
          <p:nvPr/>
        </p:nvSpPr>
        <p:spPr>
          <a:xfrm>
            <a:off x="6210300" y="729852"/>
            <a:ext cx="5867400" cy="8617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h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„</a:t>
            </a:r>
            <a:r>
              <a:rPr lang="pl-P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Ono je kao zrno gorušičino koje kad se poseje u zemlju manje je od svih semena na </a:t>
            </a:r>
            <a:r>
              <a:rPr lang="pl-PL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zemlji</a:t>
            </a:r>
            <a:r>
              <a:rPr kumimoji="0" lang="h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   </a:t>
            </a:r>
            <a:r>
              <a:rPr kumimoji="0" lang="h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(Marko 4,31)</a:t>
            </a: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DB81604-DD2D-F704-DB39-3349C9671274}"/>
              </a:ext>
            </a:extLst>
          </p:cNvPr>
          <p:cNvSpPr txBox="1"/>
          <p:nvPr/>
        </p:nvSpPr>
        <p:spPr>
          <a:xfrm>
            <a:off x="6179574" y="2757948"/>
            <a:ext cx="3408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Gorušica nakon 50 dana od setve dostigne visinu od 30-40 cm i </a:t>
            </a:r>
            <a:r>
              <a:rPr kumimoji="0" lang="hr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već je spo- sobna </a:t>
            </a: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 daje plodove pogodne za žetvu. Može narasti do 7 m visine.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5DA2ED06-56A0-49F9-68DB-3E63646D14A4}"/>
              </a:ext>
            </a:extLst>
          </p:cNvPr>
          <p:cNvCxnSpPr>
            <a:cxnSpLocks/>
          </p:cNvCxnSpPr>
          <p:nvPr/>
        </p:nvCxnSpPr>
        <p:spPr>
          <a:xfrm>
            <a:off x="6096000" y="740866"/>
            <a:ext cx="0" cy="602684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Imagen 1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EA4DB86F-5B4E-8784-24CE-C5F41FEDA8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5948" y="1882154"/>
            <a:ext cx="2433844" cy="2817337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persona, exterior, mujer, hombre&#10;&#10;Descripción generada automáticamente">
            <a:extLst>
              <a:ext uri="{FF2B5EF4-FFF2-40B4-BE49-F238E27FC236}">
                <a16:creationId xmlns:a16="http://schemas.microsoft.com/office/drawing/2014/main" id="{8C9D9AD6-0C2D-5C2F-77C2-EC1F271BF3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071" y="4342925"/>
            <a:ext cx="2031788" cy="2358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CE22B2D3-3591-86E5-CA8F-CC70D6D7F7B3}"/>
              </a:ext>
            </a:extLst>
          </p:cNvPr>
          <p:cNvSpPr txBox="1"/>
          <p:nvPr/>
        </p:nvSpPr>
        <p:spPr>
          <a:xfrm>
            <a:off x="103239" y="4321277"/>
            <a:ext cx="345911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Ovo je seme evanđelja zasađeno na plodno tlo vernika.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896F7DA-969D-8457-DA5F-32F5268133E0}"/>
              </a:ext>
            </a:extLst>
          </p:cNvPr>
          <p:cNvSpPr txBox="1"/>
          <p:nvPr/>
        </p:nvSpPr>
        <p:spPr>
          <a:xfrm>
            <a:off x="6194323" y="4852219"/>
            <a:ext cx="588337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Početak Crkve bio je mali</a:t>
            </a:r>
            <a:r>
              <a:rPr kumimoji="0" lang="hr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120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“neobrazova</a:t>
            </a:r>
            <a:r>
              <a:rPr kumimoji="0" lang="hr-HR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</a:t>
            </a:r>
            <a:r>
              <a:rPr kumimoji="0" lang="hr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nih</a:t>
            </a: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” ljudi skrivenih u </a:t>
            </a:r>
            <a:r>
              <a:rPr kumimoji="0" lang="hr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jednoj velikoj sobi u Jerusalimu</a:t>
            </a: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D957CFA-C2FB-A3FA-61DE-8DC062159A25}"/>
              </a:ext>
            </a:extLst>
          </p:cNvPr>
          <p:cNvSpPr txBox="1"/>
          <p:nvPr/>
        </p:nvSpPr>
        <p:spPr>
          <a:xfrm>
            <a:off x="6135329" y="1637071"/>
            <a:ext cx="34216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Carstvo nebesko upore- divo </a:t>
            </a: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je </a:t>
            </a:r>
            <a:r>
              <a:rPr kumimoji="0" lang="hr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malenim</a:t>
            </a:r>
            <a:r>
              <a:rPr kumimoji="0" lang="hr-HR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zrnom</a:t>
            </a:r>
            <a:r>
              <a:rPr kumimoji="0" lang="hr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gorušice  (Marko 4,30.31</a:t>
            </a: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F519F5FB-6051-0E07-9319-FF08FA4499B3}"/>
              </a:ext>
            </a:extLst>
          </p:cNvPr>
          <p:cNvSpPr txBox="1"/>
          <p:nvPr/>
        </p:nvSpPr>
        <p:spPr>
          <a:xfrm>
            <a:off x="6210300" y="5964232"/>
            <a:ext cx="59691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Ali </a:t>
            </a:r>
            <a:r>
              <a:rPr lang="hr" sz="2200" b="1">
                <a:solidFill>
                  <a:prstClr val="black"/>
                </a:solidFill>
                <a:latin typeface="Aptos" panose="02110004020202020204"/>
              </a:rPr>
              <a:t>rast Crkve je </a:t>
            </a:r>
            <a:r>
              <a:rPr kumimoji="0" lang="hr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zahvatio ceo ondašnji svet </a:t>
            </a: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postavši </a:t>
            </a:r>
            <a:r>
              <a:rPr kumimoji="0" lang="hr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religija sa </a:t>
            </a: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najvećim brojem vernika.</a:t>
            </a: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B501A1F-FE54-8CA2-748A-928CE1284882}"/>
              </a:ext>
            </a:extLst>
          </p:cNvPr>
          <p:cNvSpPr txBox="1"/>
          <p:nvPr/>
        </p:nvSpPr>
        <p:spPr>
          <a:xfrm>
            <a:off x="103239" y="5397910"/>
            <a:ext cx="374609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Delovanjem Duha Svetoga sve </a:t>
            </a: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više rastemo u istini... dok Isus ne dođe </a:t>
            </a:r>
            <a:r>
              <a:rPr kumimoji="0" lang="hr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(Mark</a:t>
            </a:r>
            <a:r>
              <a:rPr lang="hr" sz="2200" b="1">
                <a:solidFill>
                  <a:prstClr val="black"/>
                </a:solidFill>
                <a:latin typeface="Aptos" panose="02110004020202020204"/>
              </a:rPr>
              <a:t>o</a:t>
            </a:r>
            <a:r>
              <a:rPr kumimoji="0" lang="hr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4,29</a:t>
            </a:r>
            <a:r>
              <a:rPr kumimoji="0" lang="hr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; Matej </a:t>
            </a: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13,39).</a:t>
            </a:r>
          </a:p>
        </p:txBody>
      </p:sp>
    </p:spTree>
    <p:extLst>
      <p:ext uri="{BB962C8B-B14F-4D97-AF65-F5344CB8AC3E}">
        <p14:creationId xmlns:p14="http://schemas.microsoft.com/office/powerpoint/2010/main" val="124560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B3A958-0776-44B9-B7C7-E8872E090D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C0B3A958-0776-44B9-B7C7-E8872E090D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C0B3A958-0776-44B9-B7C7-E8872E090D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C0B3A958-0776-44B9-B7C7-E8872E090D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A808DD-1189-44FF-B581-DD7BBCE32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ABA808DD-1189-44FF-B581-DD7BBCE32F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AC7A243-61B0-4E04-8942-4D8F704535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1AC7A243-61B0-4E04-8942-4D8F704535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1AC7A243-61B0-4E04-8942-4D8F704535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1AC7A243-61B0-4E04-8942-4D8F704535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A26D14-39E6-4E82-9B46-13471A44E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9AA26D14-39E6-4E82-9B46-13471A44E4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BDD43C-4E0C-456C-8FF6-04452655E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22BDD43C-4E0C-456C-8FF6-04452655E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22BDD43C-4E0C-456C-8FF6-04452655E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22BDD43C-4E0C-456C-8FF6-04452655EE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1DDA5F-B481-4D23-8A95-865B9A8A4D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111DDA5F-B481-4D23-8A95-865B9A8A4D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Graphic spid="2" grpId="0" uiExpand="1">
        <p:bldSub>
          <a:bldDgm bld="one"/>
        </p:bldSub>
      </p:bldGraphic>
      <p:bldP spid="7" grpId="0"/>
      <p:bldP spid="8" grpId="0" animBg="1"/>
      <p:bldP spid="9" grpId="0"/>
      <p:bldP spid="24" grpId="0"/>
      <p:bldP spid="26" grpId="0"/>
      <p:bldP spid="28" grpId="0"/>
      <p:bldP spid="3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4639694-5BEF-CF76-0265-637437A0C8DF}"/>
              </a:ext>
            </a:extLst>
          </p:cNvPr>
          <p:cNvSpPr txBox="1"/>
          <p:nvPr/>
        </p:nvSpPr>
        <p:spPr>
          <a:xfrm>
            <a:off x="1268445" y="676074"/>
            <a:ext cx="9500075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" sz="2600" b="1" noProof="0">
                <a:solidFill>
                  <a:srgbClr val="354800"/>
                </a:solidFill>
                <a:latin typeface="Constantia" panose="02030602050306030303" pitchFamily="18" charset="0"/>
              </a:rPr>
              <a:t>”</a:t>
            </a:r>
            <a:r>
              <a:rPr kumimoji="0" lang="sr-Latn-RS" sz="2600" b="1" i="0" u="none" strike="noStrike" kern="1200" cap="none" spc="0" normalizeH="0" baseline="0" noProof="0">
                <a:ln>
                  <a:noFill/>
                </a:ln>
                <a:solidFill>
                  <a:srgbClr val="3548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U </a:t>
            </a:r>
            <a:r>
              <a:rPr kumimoji="0" lang="sr-Latn-RS" sz="2600" b="1" i="0" u="none" strike="noStrike" kern="1200" cap="none" spc="0" normalizeH="0" baseline="0" noProof="0" dirty="0">
                <a:ln>
                  <a:noFill/>
                </a:ln>
                <a:solidFill>
                  <a:srgbClr val="3548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parabolama i poređenjima On (Isus) je pronašao najbolji način za prenošenje božanske istine. Jednostavnim jezikom, koristeći figure i ilustracije izvučene iz prirodnog sveta, On je otvarao duhovnu istinu svojim slušaocima i ukazivao na dragocene životne principe. Oni na njih inače ne bi obratili pažnju i poruke bi jedva ostavile traga u njihovom umu, da ih nije povezivao sa upečatljivim scenama iz života, iskustva ili prirode. Na taj način je izazivao njihovo interesovanje i probudio radoznalost, a kada im je skrenuo pažnju, odlučno im je usađivao svedočanstvo istine. Tako je mogao da napravi dovoljan utisak na srce svojih slušatelja da bi kasnije mogli gledajući na </a:t>
            </a:r>
            <a:r>
              <a:rPr kumimoji="0" lang="sr-Latn-RS" sz="2600" b="1" i="0" u="none" strike="noStrike" kern="1200" cap="none" spc="0" normalizeH="0" baseline="0" noProof="0">
                <a:ln>
                  <a:noFill/>
                </a:ln>
                <a:solidFill>
                  <a:srgbClr val="3548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stvari sa </a:t>
            </a:r>
            <a:r>
              <a:rPr kumimoji="0" lang="sr-Latn-RS" sz="2600" b="1" i="0" u="none" strike="noStrike" kern="1200" cap="none" spc="0" normalizeH="0" baseline="0" noProof="0" dirty="0">
                <a:ln>
                  <a:noFill/>
                </a:ln>
                <a:solidFill>
                  <a:srgbClr val="3548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kojima je povezao svoju pouku da se sete reči božanskog Učitelja.“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3387825-029F-6CD4-E069-AAC21188EC30}"/>
              </a:ext>
            </a:extLst>
          </p:cNvPr>
          <p:cNvSpPr txBox="1"/>
          <p:nvPr/>
        </p:nvSpPr>
        <p:spPr>
          <a:xfrm>
            <a:off x="5714488" y="6012649"/>
            <a:ext cx="5253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" sz="1600" b="1" i="0" u="none" strike="noStrike" kern="1200" cap="none" spc="0" normalizeH="0" baseline="0" noProof="0">
                <a:ln>
                  <a:noFill/>
                </a:ln>
                <a:solidFill>
                  <a:srgbClr val="3548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Elen G. Vajt</a:t>
            </a:r>
            <a:r>
              <a:rPr kumimoji="0" lang="hr" sz="1600" b="1" i="0" u="none" strike="noStrike" kern="1200" cap="none" spc="0" normalizeH="0" baseline="0" noProof="0" dirty="0">
                <a:ln>
                  <a:noFill/>
                </a:ln>
                <a:solidFill>
                  <a:srgbClr val="3548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hr" sz="1600" i="1" u="none" strike="noStrike" kern="1200" cap="none" spc="0" normalizeH="0" baseline="0" noProof="0" dirty="0">
                <a:ln>
                  <a:noFill/>
                </a:ln>
                <a:solidFill>
                  <a:srgbClr val="3548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Osnove kršćanskog vaspitanja</a:t>
            </a:r>
            <a:r>
              <a:rPr kumimoji="0" lang="hr" sz="1600" b="1" i="0" u="none" strike="noStrike" kern="1200" cap="none" spc="0" normalizeH="0" baseline="0" noProof="0">
                <a:ln>
                  <a:noFill/>
                </a:ln>
                <a:solidFill>
                  <a:srgbClr val="3548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236 original.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rgbClr val="3548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4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291353" y="3860138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1524000" y="382253"/>
            <a:ext cx="918106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6945" algn="l"/>
              </a:tabLst>
              <a:defRPr/>
            </a:pPr>
            <a:r>
              <a:rPr kumimoji="0" lang="hr-HR" sz="44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n-ea"/>
                <a:cs typeface="Arial" charset="0"/>
              </a:rPr>
              <a:t>ZAKLJUČAK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6634" y="3290532"/>
            <a:ext cx="835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9A1FF-A7C9-4E08-A91F-92122489F6E7}"/>
              </a:ext>
            </a:extLst>
          </p:cNvPr>
          <p:cNvSpPr txBox="1"/>
          <p:nvPr/>
        </p:nvSpPr>
        <p:spPr>
          <a:xfrm>
            <a:off x="493160" y="3893906"/>
            <a:ext cx="110755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 pouci za ovu sedmicu razmatrali smo određene aspekte Isusove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službe, kao </a:t>
            </a:r>
            <a:r>
              <a:rPr kumimoji="0" lang="sr-Latn-R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to je prikazano u Marku 1: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1. Isusova služba u saradnji sa Ocem.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2. Isusova misija iz Kapernauma </a:t>
            </a:r>
            <a:r>
              <a:rPr kumimoji="0" lang="sr-Latn-R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iri se u čitavu Galileju.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3. Isusov molitveni život.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4. Isusova vlast.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5. Isusov susret sa nečistim duhovima.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908847"/>
      </p:ext>
    </p:extLst>
  </p:cSld>
  <p:clrMapOvr>
    <a:masterClrMapping/>
  </p:clrMapOvr>
  <p:transition spd="med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76200"/>
            <a:ext cx="6553200" cy="1143000"/>
          </a:xfrm>
        </p:spPr>
        <p:txBody>
          <a:bodyPr/>
          <a:lstStyle/>
          <a:p>
            <a:pPr eaLnBrk="1" hangingPunct="1"/>
            <a:r>
              <a:rPr lang="hr-HR"/>
              <a:t>PRIMENA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6997" y="1676403"/>
            <a:ext cx="9525003" cy="8632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sz="2800" dirty="0">
                <a:solidFill>
                  <a:srgbClr val="FFFF99"/>
                </a:solidFill>
              </a:rPr>
              <a:t>Kako mi znanj</a:t>
            </a:r>
            <a:r>
              <a:rPr lang="en-US" sz="2800" dirty="0">
                <a:solidFill>
                  <a:srgbClr val="FFFF99"/>
                </a:solidFill>
              </a:rPr>
              <a:t>e </a:t>
            </a:r>
            <a:r>
              <a:rPr lang="hr-HR" sz="2800" dirty="0">
                <a:solidFill>
                  <a:srgbClr val="FFFF99"/>
                </a:solidFill>
              </a:rPr>
              <a:t>iz pouke</a:t>
            </a:r>
            <a:r>
              <a:rPr lang="hr-HR" sz="2800">
                <a:solidFill>
                  <a:srgbClr val="FFFF99"/>
                </a:solidFill>
              </a:rPr>
              <a:t>: ”Isusove priče</a:t>
            </a:r>
            <a:r>
              <a:rPr lang="sr-Latn-RS" sz="2800">
                <a:solidFill>
                  <a:srgbClr val="FFFF99"/>
                </a:solidFill>
              </a:rPr>
              <a:t>“</a:t>
            </a:r>
            <a:r>
              <a:rPr lang="hr-HR" sz="2800" dirty="0">
                <a:solidFill>
                  <a:srgbClr val="FFFF99"/>
                </a:solidFill>
              </a:rPr>
              <a:t>, može  pomoći danas</a:t>
            </a:r>
            <a:r>
              <a:rPr lang="en-US" sz="2800" dirty="0">
                <a:solidFill>
                  <a:srgbClr val="FFFF99"/>
                </a:solidFill>
              </a:rPr>
              <a:t>?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95600" y="4114803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2895600" y="3962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895600" y="4905378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971800" y="4724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352802" y="3886202"/>
            <a:ext cx="7533532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 li ž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elim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da usred društvenih i kulturoloških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uticaja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prihvatim Sveto pismo kao autoritativno, nepogrešivo otkrivenje Božje volje?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 li želim da ostanem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veran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čitavom Pismu a to znači da držim i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zapovesti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Božje i imam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svedočanstvo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Isusa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Hrista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ts val="713"/>
              </a:spcBef>
              <a:spcAft>
                <a:spcPts val="21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727200" y="1676402"/>
            <a:ext cx="939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844465"/>
            <a:ext cx="90753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Razumevši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mi Isus želi pomoći, da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 podsetim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naloga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 ”Utolite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 znajte da sam ja Bog” (Ps.46,10), da shvatim da je Biblija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još uvek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Božji najveći dar koji otkriva Njegov plan otkupljenja,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25863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7056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676400"/>
            <a:ext cx="5903976" cy="1131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FF99"/>
                </a:solidFill>
              </a:rPr>
              <a:t>   </a:t>
            </a:r>
            <a:r>
              <a:rPr lang="hr-HR" dirty="0">
                <a:solidFill>
                  <a:srgbClr val="FFFF99"/>
                </a:solidFill>
              </a:rPr>
              <a:t>Koje  </a:t>
            </a:r>
            <a:r>
              <a:rPr lang="hr-HR" dirty="0" err="1">
                <a:solidFill>
                  <a:srgbClr val="FFFF99"/>
                </a:solidFill>
              </a:rPr>
              <a:t>promene</a:t>
            </a:r>
            <a:r>
              <a:rPr lang="hr-HR" dirty="0">
                <a:solidFill>
                  <a:srgbClr val="FFFF99"/>
                </a:solidFill>
              </a:rPr>
              <a:t>  treba  da ostvarimo u svom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657602" y="3048000"/>
            <a:ext cx="434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55" marR="0" lvl="0" indent="-396855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biblijsko načelo iz ove pouke možemo  da </a:t>
            </a:r>
            <a:r>
              <a:rPr kumimoji="0" lang="hr-H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primenimo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danas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62200" y="1676402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57269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796332" y="76200"/>
            <a:ext cx="6347669" cy="1143000"/>
          </a:xfrm>
        </p:spPr>
        <p:txBody>
          <a:bodyPr/>
          <a:lstStyle/>
          <a:p>
            <a:pPr eaLnBrk="1" hangingPunct="1"/>
            <a:r>
              <a:rPr lang="en-US" dirty="0"/>
              <a:t>PLAN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24103" y="1549065"/>
            <a:ext cx="9555663" cy="10699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/>
              <a:t>   </a:t>
            </a:r>
            <a:r>
              <a:rPr lang="hr-HR" sz="2800" dirty="0">
                <a:solidFill>
                  <a:srgbClr val="FFFF99"/>
                </a:solidFill>
              </a:rPr>
              <a:t>Kako pouku</a:t>
            </a:r>
            <a:r>
              <a:rPr lang="hr-HR" sz="2800">
                <a:solidFill>
                  <a:srgbClr val="FFFF99"/>
                </a:solidFill>
              </a:rPr>
              <a:t>: ”Isusove priče”, možemo  da koristimo iduće sedmice? </a:t>
            </a:r>
            <a:endParaRPr lang="hr-HR" sz="2800" dirty="0">
              <a:solidFill>
                <a:srgbClr val="FFFF99"/>
              </a:solidFill>
            </a:endParaRPr>
          </a:p>
          <a:p>
            <a:pPr eaLnBrk="1" hangingPunct="1">
              <a:buFontTx/>
              <a:buNone/>
            </a:pPr>
            <a:r>
              <a:rPr lang="en-US" sz="2400" dirty="0">
                <a:solidFill>
                  <a:srgbClr val="FFFF99"/>
                </a:solidFill>
              </a:rPr>
              <a:t> 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201169" y="2542032"/>
            <a:ext cx="11990832" cy="389548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Razgovarajte u razredu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ili </a:t>
            </a:r>
            <a:r>
              <a:rPr lang="hr-HR" sz="2000" b="1">
                <a:solidFill>
                  <a:srgbClr val="FF9900"/>
                </a:solidFill>
                <a:latin typeface="Arial"/>
                <a:cs typeface="Arial" charset="0"/>
              </a:rPr>
              <a:t>gr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upi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1. 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 </a:t>
            </a:r>
            <a:r>
              <a:rPr kumimoji="0" lang="hr-HR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Marko 4,1-9. </a:t>
            </a:r>
            <a:r>
              <a:rPr kumimoji="0" lang="sr-Latn-R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Kako izgledaju različite vrste tla, i šta se zbiva sa semenom kad na njih padne?</a:t>
            </a:r>
            <a:endParaRPr kumimoji="0" lang="sr-Latn-R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</a:t>
            </a:r>
            <a:r>
              <a:rPr kumimoji="0" lang="hr-HR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Marko 4,13-20. </a:t>
            </a:r>
            <a:r>
              <a:rPr kumimoji="0" lang="hr-H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Kako je Isus protumačio priču o sejaču?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Pročitaj</a:t>
            </a:r>
            <a:r>
              <a:rPr kumimoji="0" lang="hr-HR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  <a:r>
              <a:rPr kumimoji="0" lang="hr-HR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Marko 4,10-12.</a:t>
            </a:r>
            <a:r>
              <a:rPr kumimoji="0" lang="hr-HR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</a:t>
            </a:r>
            <a:r>
              <a:rPr kumimoji="0" lang="hr-H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Zašto je Isus poučavao u pričama?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Pročitaj </a:t>
            </a:r>
            <a:r>
              <a:rPr kumimoji="0" lang="hr-HR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Is. 6,1-13.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Šta se desilo proroku Isaiji i koju je poruku trebao preneti Izraelu?</a:t>
            </a:r>
            <a:endParaRPr kumimoji="0" lang="hr-HR" sz="2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just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Pročitaj </a:t>
            </a:r>
            <a:r>
              <a:rPr kumimoji="0" lang="hr-HR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Marko 4,21-23.</a:t>
            </a:r>
            <a:r>
              <a:rPr kumimoji="0" lang="sr-Latn-R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Šta Isus posebno naglašava u ovoj poriči</a:t>
            </a:r>
            <a:r>
              <a:rPr kumimoji="0" lang="sr-Latn-RS" sz="1800" b="1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 svetiljci?             </a:t>
            </a:r>
            <a:endParaRPr kumimoji="0" lang="sr-Latn-R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6</a:t>
            </a:r>
            <a:r>
              <a:rPr kumimoji="0" lang="sr-Latn-R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Pročitaj </a:t>
            </a:r>
            <a:r>
              <a:rPr kumimoji="0" lang="sr-Latn-R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Marko 4,24.25. </a:t>
            </a:r>
            <a:r>
              <a:rPr kumimoji="0" lang="sr-Latn-R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 koju priču Isus skreće pažnju pričom o meri kojom merimo?</a:t>
            </a:r>
            <a:endParaRPr kumimoji="0" lang="sr-Latn-R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7. Pročitaj </a:t>
            </a:r>
            <a:r>
              <a:rPr kumimoji="0" lang="sr-Latn-R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Marko 4,26-29. </a:t>
            </a:r>
            <a:r>
              <a:rPr kumimoji="0" lang="sr-Latn-R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Koji je glavni naglasak ove priče?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8. Pročitaj </a:t>
            </a:r>
            <a:r>
              <a:rPr kumimoji="0" lang="sr-Latn-R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Marko 4,30-32. </a:t>
            </a:r>
            <a:r>
              <a:rPr kumimoji="0" lang="sr-Latn-R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Šta se posebno naglašava u priči o gorušićinom zrnu?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r-Latn-R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r-Latn-R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r-Latn-R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endParaRPr kumimoji="0" lang="hr-HR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</a:t>
            </a:r>
            <a:r>
              <a:rPr kumimoji="0" lang="sr-Latn-R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                                                                                                                        </a:t>
            </a:r>
            <a:endParaRPr kumimoji="0" lang="hr-HR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b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45920" y="1384664"/>
            <a:ext cx="970283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0164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5344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3800" y="1676400"/>
            <a:ext cx="5410200" cy="129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>
                <a:solidFill>
                  <a:srgbClr val="FFFF99"/>
                </a:solidFill>
              </a:rPr>
              <a:t>Koje  promene  treba  da </a:t>
            </a:r>
            <a:r>
              <a:rPr lang="sr-Latn-RS">
                <a:solidFill>
                  <a:srgbClr val="FFFF99"/>
                </a:solidFill>
              </a:rPr>
              <a:t>izvršimo</a:t>
            </a:r>
            <a:r>
              <a:rPr lang="en-US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u našem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  <a:endParaRPr lang="en-US" b="0" dirty="0">
              <a:solidFill>
                <a:srgbClr val="FFFF99"/>
              </a:solidFill>
            </a:endParaRPr>
          </a:p>
        </p:txBody>
      </p:sp>
      <p:sp>
        <p:nvSpPr>
          <p:cNvPr id="19460" name="Text Box 28"/>
          <p:cNvSpPr txBox="1">
            <a:spLocks noChangeArrowheads="1"/>
          </p:cNvSpPr>
          <p:nvPr/>
        </p:nvSpPr>
        <p:spPr bwMode="auto">
          <a:xfrm>
            <a:off x="4267200" y="2743200"/>
            <a:ext cx="436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ODLUČITE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!</a:t>
            </a:r>
          </a:p>
        </p:txBody>
      </p:sp>
      <p:sp>
        <p:nvSpPr>
          <p:cNvPr id="19461" name="Text Box 29"/>
          <p:cNvSpPr txBox="1">
            <a:spLocks noChangeArrowheads="1"/>
          </p:cNvSpPr>
          <p:nvPr/>
        </p:nvSpPr>
        <p:spPr bwMode="auto">
          <a:xfrm>
            <a:off x="2438400" y="1676401"/>
            <a:ext cx="1066800" cy="1063625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56" name="Group 4"/>
          <p:cNvGrpSpPr>
            <a:grpSpLocks/>
          </p:cNvGrpSpPr>
          <p:nvPr/>
        </p:nvGrpSpPr>
        <p:grpSpPr bwMode="auto">
          <a:xfrm>
            <a:off x="2069433" y="3471226"/>
            <a:ext cx="1785257" cy="2688942"/>
            <a:chOff x="264" y="2249"/>
            <a:chExt cx="960" cy="1776"/>
          </a:xfrm>
        </p:grpSpPr>
        <p:sp>
          <p:nvSpPr>
            <p:cNvPr id="19484" name="Rectangle 5"/>
            <p:cNvSpPr>
              <a:spLocks noChangeArrowheads="1"/>
            </p:cNvSpPr>
            <p:nvPr/>
          </p:nvSpPr>
          <p:spPr bwMode="auto">
            <a:xfrm>
              <a:off x="264" y="2249"/>
              <a:ext cx="960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5" name="Text Box 6"/>
            <p:cNvSpPr txBox="1">
              <a:spLocks noChangeArrowheads="1"/>
            </p:cNvSpPr>
            <p:nvPr/>
          </p:nvSpPr>
          <p:spPr bwMode="auto">
            <a:xfrm>
              <a:off x="280" y="2656"/>
              <a:ext cx="920" cy="1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Želim da vidim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Isusa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licem k licu u Njegovom skorom dolasku!  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5867399" y="3962399"/>
            <a:ext cx="1739203" cy="2177144"/>
            <a:chOff x="2592" y="2256"/>
            <a:chExt cx="1008" cy="1776"/>
          </a:xfrm>
        </p:grpSpPr>
        <p:sp>
          <p:nvSpPr>
            <p:cNvPr id="19482" name="Rectangle 8"/>
            <p:cNvSpPr>
              <a:spLocks noChangeArrowheads="1"/>
            </p:cNvSpPr>
            <p:nvPr/>
          </p:nvSpPr>
          <p:spPr bwMode="auto">
            <a:xfrm>
              <a:off x="2592" y="2256"/>
              <a:ext cx="1008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3" name="Text Box 9"/>
            <p:cNvSpPr txBox="1">
              <a:spLocks noChangeArrowheads="1"/>
            </p:cNvSpPr>
            <p:nvPr/>
          </p:nvSpPr>
          <p:spPr bwMode="auto">
            <a:xfrm>
              <a:off x="2697" y="2286"/>
              <a:ext cx="840" cy="1682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Nemam </a:t>
              </a:r>
              <a:r>
                <a:rPr kumimoji="0" lang="hr-H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vre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hr-HR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mena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da se bavim sa tolikim zverima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 drugim mnogim simbolima.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2" name="Group 10"/>
          <p:cNvGrpSpPr>
            <a:grpSpLocks/>
          </p:cNvGrpSpPr>
          <p:nvPr/>
        </p:nvGrpSpPr>
        <p:grpSpPr bwMode="auto">
          <a:xfrm>
            <a:off x="3810000" y="3576636"/>
            <a:ext cx="2209800" cy="2571501"/>
            <a:chOff x="1248" y="2437"/>
            <a:chExt cx="1392" cy="1536"/>
          </a:xfrm>
        </p:grpSpPr>
        <p:sp>
          <p:nvSpPr>
            <p:cNvPr id="19480" name="Rectangle 11"/>
            <p:cNvSpPr>
              <a:spLocks noChangeArrowheads="1"/>
            </p:cNvSpPr>
            <p:nvPr/>
          </p:nvSpPr>
          <p:spPr bwMode="auto">
            <a:xfrm>
              <a:off x="1248" y="2437"/>
              <a:ext cx="1392" cy="153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1" name="Text Box 12"/>
            <p:cNvSpPr txBox="1">
              <a:spLocks noChangeArrowheads="1"/>
            </p:cNvSpPr>
            <p:nvPr/>
          </p:nvSpPr>
          <p:spPr bwMode="auto">
            <a:xfrm>
              <a:off x="1269" y="2734"/>
              <a:ext cx="1351" cy="1232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Želim da budem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marljiv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istraživač istine, sposoban da shvatim njeno uče- nje za naše vreme.  </a:t>
              </a:r>
              <a:endPara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2. Želim da svoja iskustva prenosim drugima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7616640" y="3581400"/>
            <a:ext cx="2906857" cy="2537281"/>
            <a:chOff x="3598" y="2256"/>
            <a:chExt cx="1730" cy="1877"/>
          </a:xfrm>
        </p:grpSpPr>
        <p:sp>
          <p:nvSpPr>
            <p:cNvPr id="19478" name="Rectangle 14"/>
            <p:cNvSpPr>
              <a:spLocks noChangeArrowheads="1"/>
            </p:cNvSpPr>
            <p:nvPr/>
          </p:nvSpPr>
          <p:spPr bwMode="auto">
            <a:xfrm>
              <a:off x="3600" y="2256"/>
              <a:ext cx="1728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</a:t>
              </a:r>
            </a:p>
          </p:txBody>
        </p:sp>
        <p:sp>
          <p:nvSpPr>
            <p:cNvPr id="19479" name="Text Box 15"/>
            <p:cNvSpPr txBox="1">
              <a:spLocks noChangeArrowheads="1"/>
            </p:cNvSpPr>
            <p:nvPr/>
          </p:nvSpPr>
          <p:spPr bwMode="auto">
            <a:xfrm>
              <a:off x="3598" y="2608"/>
              <a:ext cx="1730" cy="1525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</a:t>
              </a:r>
              <a:r>
                <a:rPr kumimoji="0" lang="sr-Latn-R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početkom nove sedmice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želim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se sa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punom ozbiljno-</a:t>
              </a:r>
              <a:r>
                <a:rPr kumimoji="0" lang="hr-H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šću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posvetiti dubokom  istraživanju proročke reči </a:t>
              </a:r>
              <a:r>
                <a:rPr kumimoji="0" lang="hr-HR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Evanđelja po Marku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, i učinim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svaki napor da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E</a:t>
              </a:r>
              <a:r>
                <a:rPr kumimoji="0" lang="hr-HR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vanđeljem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dosegnem 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one koji danas još ne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poznaju Hrista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 </a:t>
              </a:r>
            </a:p>
          </p:txBody>
        </p:sp>
      </p:grpSp>
      <p:grpSp>
        <p:nvGrpSpPr>
          <p:cNvPr id="68" name="Group 16"/>
          <p:cNvGrpSpPr>
            <a:grpSpLocks/>
          </p:cNvGrpSpPr>
          <p:nvPr/>
        </p:nvGrpSpPr>
        <p:grpSpPr bwMode="auto">
          <a:xfrm>
            <a:off x="2057400" y="3505200"/>
            <a:ext cx="1908586" cy="533400"/>
            <a:chOff x="240" y="1824"/>
            <a:chExt cx="1008" cy="336"/>
          </a:xfrm>
        </p:grpSpPr>
        <p:sp>
          <p:nvSpPr>
            <p:cNvPr id="19476" name="Rectangle 17"/>
            <p:cNvSpPr>
              <a:spLocks noChangeArrowheads="1"/>
            </p:cNvSpPr>
            <p:nvPr/>
          </p:nvSpPr>
          <p:spPr bwMode="auto">
            <a:xfrm>
              <a:off x="240" y="1824"/>
              <a:ext cx="960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7" name="Text Box 18"/>
            <p:cNvSpPr txBox="1">
              <a:spLocks noChangeArrowheads="1"/>
            </p:cNvSpPr>
            <p:nvPr/>
          </p:nvSpPr>
          <p:spPr bwMode="auto">
            <a:xfrm>
              <a:off x="288" y="1824"/>
              <a:ext cx="96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</a:t>
              </a: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NAČELO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19"/>
          <p:cNvGrpSpPr>
            <a:grpSpLocks/>
          </p:cNvGrpSpPr>
          <p:nvPr/>
        </p:nvGrpSpPr>
        <p:grpSpPr bwMode="auto">
          <a:xfrm>
            <a:off x="3810000" y="3505200"/>
            <a:ext cx="2209800" cy="533400"/>
            <a:chOff x="1200" y="1824"/>
            <a:chExt cx="1392" cy="336"/>
          </a:xfrm>
        </p:grpSpPr>
        <p:sp>
          <p:nvSpPr>
            <p:cNvPr id="19474" name="Rectangle 20"/>
            <p:cNvSpPr>
              <a:spLocks noChangeArrowheads="1"/>
            </p:cNvSpPr>
            <p:nvPr/>
          </p:nvSpPr>
          <p:spPr bwMode="auto">
            <a:xfrm>
              <a:off x="1200" y="1824"/>
              <a:ext cx="1392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5" name="Text Box 21"/>
            <p:cNvSpPr txBox="1">
              <a:spLocks noChangeArrowheads="1"/>
            </p:cNvSpPr>
            <p:nvPr/>
          </p:nvSpPr>
          <p:spPr bwMode="auto">
            <a:xfrm>
              <a:off x="1392" y="1824"/>
              <a:ext cx="110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PRIMENA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4" name="Group 22"/>
          <p:cNvGrpSpPr>
            <a:grpSpLocks/>
          </p:cNvGrpSpPr>
          <p:nvPr/>
        </p:nvGrpSpPr>
        <p:grpSpPr bwMode="auto">
          <a:xfrm>
            <a:off x="6019800" y="3505200"/>
            <a:ext cx="1638300" cy="533400"/>
            <a:chOff x="2592" y="1824"/>
            <a:chExt cx="1008" cy="336"/>
          </a:xfrm>
        </p:grpSpPr>
        <p:sp>
          <p:nvSpPr>
            <p:cNvPr id="19472" name="Rectangle 23"/>
            <p:cNvSpPr>
              <a:spLocks noChangeArrowheads="1"/>
            </p:cNvSpPr>
            <p:nvPr/>
          </p:nvSpPr>
          <p:spPr bwMode="auto">
            <a:xfrm>
              <a:off x="2592" y="1824"/>
              <a:ext cx="1008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3" name="Text Box 24"/>
            <p:cNvSpPr txBox="1">
              <a:spLocks noChangeArrowheads="1"/>
            </p:cNvSpPr>
            <p:nvPr/>
          </p:nvSpPr>
          <p:spPr bwMode="auto">
            <a:xfrm>
              <a:off x="2688" y="1824"/>
              <a:ext cx="9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PROBLEM</a:t>
              </a:r>
            </a:p>
          </p:txBody>
        </p:sp>
      </p:grpSp>
      <p:grpSp>
        <p:nvGrpSpPr>
          <p:cNvPr id="77" name="Group 25"/>
          <p:cNvGrpSpPr>
            <a:grpSpLocks/>
          </p:cNvGrpSpPr>
          <p:nvPr/>
        </p:nvGrpSpPr>
        <p:grpSpPr bwMode="auto">
          <a:xfrm>
            <a:off x="7620000" y="3505200"/>
            <a:ext cx="2927021" cy="533400"/>
            <a:chOff x="3600" y="1824"/>
            <a:chExt cx="1536" cy="336"/>
          </a:xfrm>
        </p:grpSpPr>
        <p:sp>
          <p:nvSpPr>
            <p:cNvPr id="19470" name="Rectangle 26"/>
            <p:cNvSpPr>
              <a:spLocks noChangeArrowheads="1"/>
            </p:cNvSpPr>
            <p:nvPr/>
          </p:nvSpPr>
          <p:spPr bwMode="auto">
            <a:xfrm>
              <a:off x="3600" y="1824"/>
              <a:ext cx="1536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1" name="Text Box 27"/>
            <p:cNvSpPr txBox="1">
              <a:spLocks noChangeArrowheads="1"/>
            </p:cNvSpPr>
            <p:nvPr/>
          </p:nvSpPr>
          <p:spPr bwMode="auto">
            <a:xfrm>
              <a:off x="3936" y="1824"/>
              <a:ext cx="10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ODLUKA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176244" y="3290502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 I will  submit my plans to God daily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0" y="31981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week,,  I will depend upon Christ’s righteousness  not on my own righteousness</a:t>
            </a:r>
          </a:p>
        </p:txBody>
      </p:sp>
    </p:spTree>
    <p:extLst>
      <p:ext uri="{BB962C8B-B14F-4D97-AF65-F5344CB8AC3E}">
        <p14:creationId xmlns:p14="http://schemas.microsoft.com/office/powerpoint/2010/main" val="405078998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129695"/>
            <a:ext cx="9144000" cy="1143000"/>
          </a:xfrm>
        </p:spPr>
        <p:txBody>
          <a:bodyPr/>
          <a:lstStyle/>
          <a:p>
            <a:pPr eaLnBrk="1" hangingPunct="1"/>
            <a:r>
              <a:rPr lang="hr-HR">
                <a:solidFill>
                  <a:srgbClr val="FFCC66"/>
                </a:solidFill>
              </a:rPr>
              <a:t>Upamtite stih </a:t>
            </a:r>
            <a:endParaRPr lang="en-US" dirty="0">
              <a:solidFill>
                <a:srgbClr val="FFCC66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332613" y="1933573"/>
            <a:ext cx="688715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MARKO 2</a:t>
            </a: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,</a:t>
            </a:r>
            <a:r>
              <a:rPr kumimoji="0" lang="sr-Latn-RS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27.28</a:t>
            </a:r>
            <a:r>
              <a:rPr kumimoji="0" lang="hr-HR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:</a:t>
            </a: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32612" y="2789949"/>
            <a:ext cx="7563962" cy="2598139"/>
          </a:xfrm>
        </p:spPr>
        <p:txBody>
          <a:bodyPr/>
          <a:lstStyle/>
          <a:p>
            <a:pPr marL="0" indent="0">
              <a:buNone/>
            </a:pPr>
            <a:r>
              <a:rPr lang="hr-HR" sz="4000" baseline="30000"/>
              <a:t>”</a:t>
            </a:r>
            <a:r>
              <a:rPr lang="sr-Latn-RS" sz="4000" baseline="30000"/>
              <a:t>I</a:t>
            </a:r>
            <a:r>
              <a:rPr lang="en-US" sz="4000" baseline="30000"/>
              <a:t> </a:t>
            </a:r>
            <a:r>
              <a:rPr lang="hr-HR" sz="4000" baseline="30000"/>
              <a:t>govoraše</a:t>
            </a:r>
            <a:r>
              <a:rPr lang="en-US" sz="4000" baseline="30000"/>
              <a:t> </a:t>
            </a:r>
            <a:r>
              <a:rPr lang="sr-Latn-RS" sz="4000" baseline="30000"/>
              <a:t>im:</a:t>
            </a:r>
            <a:r>
              <a:rPr lang="en-US" sz="4000" baseline="30000"/>
              <a:t> </a:t>
            </a:r>
            <a:r>
              <a:rPr lang="sr-Latn-RS" sz="4000" baseline="30000"/>
              <a:t>subota</a:t>
            </a:r>
            <a:r>
              <a:rPr lang="en-US" sz="4000" baseline="30000"/>
              <a:t> </a:t>
            </a:r>
            <a:r>
              <a:rPr lang="sr-Latn-RS" sz="4000" baseline="30000"/>
              <a:t>je načinjena čoveka radi, a nije ćovek subote radi. Dakle je</a:t>
            </a:r>
            <a:r>
              <a:rPr lang="en-US" sz="4000" baseline="30000"/>
              <a:t> </a:t>
            </a:r>
            <a:r>
              <a:rPr lang="sr-Latn-RS" sz="4000" baseline="30000"/>
              <a:t>gospodar sin čovečji</a:t>
            </a:r>
            <a:r>
              <a:rPr lang="hr-HR" sz="4000" baseline="30000"/>
              <a:t> i od subote.</a:t>
            </a:r>
            <a:r>
              <a:rPr lang="sr-Latn-RS" sz="4000" baseline="30000"/>
              <a:t>“ </a:t>
            </a:r>
            <a:r>
              <a:rPr lang="en-US" sz="4000" baseline="30000"/>
              <a:t>       </a:t>
            </a:r>
            <a:r>
              <a:rPr lang="hr-HR" sz="3600" baseline="3000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baseline="30000" dirty="0"/>
          </a:p>
          <a:p>
            <a:pPr marL="0" indent="0">
              <a:buNone/>
            </a:pPr>
            <a:r>
              <a:rPr lang="hr-HR" baseline="30000" dirty="0"/>
              <a:t>  </a:t>
            </a:r>
            <a:r>
              <a:rPr lang="en-US" baseline="30000" dirty="0"/>
              <a:t>           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F14A8B4-5DBB-4876-93DE-88AF10D8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2" y="2"/>
            <a:ext cx="2146300" cy="1856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947258-647A-7080-2A36-5F872884D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431" y="186528"/>
            <a:ext cx="3868751" cy="692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5095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1524000" y="4186690"/>
            <a:ext cx="9452509" cy="25502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1524002" y="121026"/>
            <a:ext cx="92470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6945" algn="l"/>
              </a:tabLst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I</a:t>
            </a:r>
            <a:r>
              <a:rPr kumimoji="0" lang="hr-HR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z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ra</a:t>
            </a:r>
            <a:r>
              <a:rPr kumimoji="0" lang="hr-HR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z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Bo</a:t>
            </a:r>
            <a:r>
              <a:rPr kumimoji="0" lang="hr-HR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ž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je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ljubavi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482" y="4366517"/>
            <a:ext cx="113632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 pouci za ovu sedmicu razmotrićemo događaje iz Isusove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službe opisane u 2. i 3. poglavlju Evanđelja po Marku. Isusovo delo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upravljeno je na obnovljenje ljudskih života zahvaljujući Evanđelju.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Isusova služba i poruka nisu uvek bile dobro primljene od strane određe-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nih pojedinaca koji su posedovali velik uticaj u dru</a:t>
            </a:r>
            <a:r>
              <a:rPr kumimoji="0" lang="sr-Latn-R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tvu u to vreme. </a:t>
            </a:r>
            <a:endParaRPr kumimoji="0" lang="hr-HR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6447" y="1138340"/>
            <a:ext cx="4454584" cy="273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69325" y="1143941"/>
            <a:ext cx="4527239" cy="273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56788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C29C59CE-9D5A-4E64-9F64-161998AB2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E68F091-164F-4E23-76B4-27AC8BC7CB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3326945" cy="4002913"/>
          </a:xfrm>
          <a:custGeom>
            <a:avLst/>
            <a:gdLst/>
            <a:ahLst/>
            <a:cxnLst/>
            <a:rect l="l" t="t" r="r" b="b"/>
            <a:pathLst>
              <a:path w="2873113" h="2520153">
                <a:moveTo>
                  <a:pt x="0" y="0"/>
                </a:moveTo>
                <a:lnTo>
                  <a:pt x="2863050" y="0"/>
                </a:lnTo>
                <a:lnTo>
                  <a:pt x="2860357" y="23417"/>
                </a:lnTo>
                <a:cubicBezTo>
                  <a:pt x="2854714" y="58297"/>
                  <a:pt x="2848787" y="93209"/>
                  <a:pt x="2846577" y="128562"/>
                </a:cubicBezTo>
                <a:cubicBezTo>
                  <a:pt x="2835325" y="313204"/>
                  <a:pt x="2844701" y="497594"/>
                  <a:pt x="2857292" y="681606"/>
                </a:cubicBezTo>
                <a:cubicBezTo>
                  <a:pt x="2874974" y="930009"/>
                  <a:pt x="2873501" y="1179283"/>
                  <a:pt x="2852872" y="1427485"/>
                </a:cubicBezTo>
                <a:cubicBezTo>
                  <a:pt x="2831655" y="1647555"/>
                  <a:pt x="2835660" y="1869138"/>
                  <a:pt x="2864794" y="2088415"/>
                </a:cubicBezTo>
                <a:cubicBezTo>
                  <a:pt x="2882609" y="2212685"/>
                  <a:pt x="2866535" y="2338091"/>
                  <a:pt x="2864794" y="2462992"/>
                </a:cubicBezTo>
                <a:lnTo>
                  <a:pt x="2863832" y="2503401"/>
                </a:lnTo>
                <a:lnTo>
                  <a:pt x="2759379" y="2506812"/>
                </a:lnTo>
                <a:cubicBezTo>
                  <a:pt x="2718815" y="2505399"/>
                  <a:pt x="2678327" y="2501250"/>
                  <a:pt x="2638141" y="2494371"/>
                </a:cubicBezTo>
                <a:cubicBezTo>
                  <a:pt x="2542898" y="2477013"/>
                  <a:pt x="2447655" y="2484775"/>
                  <a:pt x="2352412" y="2491125"/>
                </a:cubicBezTo>
                <a:cubicBezTo>
                  <a:pt x="2090938" y="2508483"/>
                  <a:pt x="1829464" y="2529652"/>
                  <a:pt x="1567101" y="2515539"/>
                </a:cubicBezTo>
                <a:cubicBezTo>
                  <a:pt x="1511098" y="2512576"/>
                  <a:pt x="1456492" y="2499593"/>
                  <a:pt x="1400871" y="2494229"/>
                </a:cubicBezTo>
                <a:cubicBezTo>
                  <a:pt x="1239211" y="2478564"/>
                  <a:pt x="1078187" y="2496912"/>
                  <a:pt x="916909" y="2504391"/>
                </a:cubicBezTo>
                <a:cubicBezTo>
                  <a:pt x="738423" y="2515144"/>
                  <a:pt x="559493" y="2512971"/>
                  <a:pt x="381262" y="2497899"/>
                </a:cubicBezTo>
                <a:cubicBezTo>
                  <a:pt x="284495" y="2488444"/>
                  <a:pt x="187601" y="2485233"/>
                  <a:pt x="90675" y="2486397"/>
                </a:cubicBezTo>
                <a:lnTo>
                  <a:pt x="0" y="2490996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 descr="Un grupo de personas con paraguas en la calle&#10;&#10;Descripción generada automáticamente">
            <a:extLst>
              <a:ext uri="{FF2B5EF4-FFF2-40B4-BE49-F238E27FC236}">
                <a16:creationId xmlns:a16="http://schemas.microsoft.com/office/drawing/2014/main" id="{8EB88AA6-7C66-FB7C-E53A-6D1F099488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9536" y="0"/>
            <a:ext cx="3292739" cy="4010015"/>
          </a:xfrm>
          <a:custGeom>
            <a:avLst/>
            <a:gdLst/>
            <a:ahLst/>
            <a:cxnLst/>
            <a:rect l="l" t="t" r="r" b="b"/>
            <a:pathLst>
              <a:path w="2843573" h="2524634">
                <a:moveTo>
                  <a:pt x="26682" y="0"/>
                </a:moveTo>
                <a:lnTo>
                  <a:pt x="2822452" y="0"/>
                </a:lnTo>
                <a:lnTo>
                  <a:pt x="2820993" y="10824"/>
                </a:lnTo>
                <a:cubicBezTo>
                  <a:pt x="2808235" y="122326"/>
                  <a:pt x="2818697" y="233190"/>
                  <a:pt x="2829285" y="343799"/>
                </a:cubicBezTo>
                <a:cubicBezTo>
                  <a:pt x="2840997" y="479092"/>
                  <a:pt x="2837348" y="615270"/>
                  <a:pt x="2818441" y="749749"/>
                </a:cubicBezTo>
                <a:cubicBezTo>
                  <a:pt x="2807788" y="840800"/>
                  <a:pt x="2808044" y="932796"/>
                  <a:pt x="2819207" y="1023783"/>
                </a:cubicBezTo>
                <a:cubicBezTo>
                  <a:pt x="2837578" y="1193205"/>
                  <a:pt x="2863349" y="1363775"/>
                  <a:pt x="2819207" y="1534090"/>
                </a:cubicBezTo>
                <a:cubicBezTo>
                  <a:pt x="2800453" y="1606554"/>
                  <a:pt x="2806449" y="1682589"/>
                  <a:pt x="2816911" y="1756456"/>
                </a:cubicBezTo>
                <a:cubicBezTo>
                  <a:pt x="2833853" y="1883025"/>
                  <a:pt x="2834796" y="2011227"/>
                  <a:pt x="2819717" y="2138038"/>
                </a:cubicBezTo>
                <a:cubicBezTo>
                  <a:pt x="2811335" y="2205118"/>
                  <a:pt x="2811679" y="2273002"/>
                  <a:pt x="2820738" y="2339992"/>
                </a:cubicBezTo>
                <a:cubicBezTo>
                  <a:pt x="2827117" y="2381582"/>
                  <a:pt x="2826415" y="2423364"/>
                  <a:pt x="2825315" y="2465177"/>
                </a:cubicBezTo>
                <a:lnTo>
                  <a:pt x="2825058" y="2479654"/>
                </a:lnTo>
                <a:lnTo>
                  <a:pt x="2679762" y="2483128"/>
                </a:lnTo>
                <a:cubicBezTo>
                  <a:pt x="2618897" y="2485860"/>
                  <a:pt x="2558084" y="2490067"/>
                  <a:pt x="2497351" y="2496347"/>
                </a:cubicBezTo>
                <a:cubicBezTo>
                  <a:pt x="2332771" y="2513422"/>
                  <a:pt x="2168953" y="2506649"/>
                  <a:pt x="2004501" y="2503544"/>
                </a:cubicBezTo>
                <a:cubicBezTo>
                  <a:pt x="1819728" y="2500017"/>
                  <a:pt x="1634831" y="2501710"/>
                  <a:pt x="1450058" y="2501710"/>
                </a:cubicBezTo>
                <a:cubicBezTo>
                  <a:pt x="1369673" y="2501992"/>
                  <a:pt x="1289796" y="2497193"/>
                  <a:pt x="1209792" y="2489009"/>
                </a:cubicBezTo>
                <a:cubicBezTo>
                  <a:pt x="1093723" y="2477295"/>
                  <a:pt x="978288" y="2491407"/>
                  <a:pt x="863997" y="2510177"/>
                </a:cubicBezTo>
                <a:cubicBezTo>
                  <a:pt x="784361" y="2521298"/>
                  <a:pt x="704102" y="2526010"/>
                  <a:pt x="623857" y="2524289"/>
                </a:cubicBezTo>
                <a:cubicBezTo>
                  <a:pt x="427783" y="2524430"/>
                  <a:pt x="232091" y="2514693"/>
                  <a:pt x="36524" y="2497052"/>
                </a:cubicBezTo>
                <a:lnTo>
                  <a:pt x="13350" y="2496674"/>
                </a:lnTo>
                <a:lnTo>
                  <a:pt x="17533" y="2292198"/>
                </a:lnTo>
                <a:cubicBezTo>
                  <a:pt x="19808" y="2209062"/>
                  <a:pt x="21290" y="2125926"/>
                  <a:pt x="17874" y="2042789"/>
                </a:cubicBezTo>
                <a:cubicBezTo>
                  <a:pt x="8899" y="1823109"/>
                  <a:pt x="-1415" y="1603430"/>
                  <a:pt x="13052" y="1383876"/>
                </a:cubicBezTo>
                <a:cubicBezTo>
                  <a:pt x="22963" y="1233390"/>
                  <a:pt x="35957" y="1082147"/>
                  <a:pt x="31938" y="930905"/>
                </a:cubicBezTo>
                <a:cubicBezTo>
                  <a:pt x="27652" y="775629"/>
                  <a:pt x="13587" y="620983"/>
                  <a:pt x="3274" y="466086"/>
                </a:cubicBezTo>
                <a:cubicBezTo>
                  <a:pt x="-4187" y="352451"/>
                  <a:pt x="1117" y="238378"/>
                  <a:pt x="19079" y="125790"/>
                </a:cubicBezTo>
                <a:cubicBezTo>
                  <a:pt x="25442" y="85647"/>
                  <a:pt x="27250" y="45378"/>
                  <a:pt x="26899" y="5094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ketch line">
            <a:extLst>
              <a:ext uri="{FF2B5EF4-FFF2-40B4-BE49-F238E27FC236}">
                <a16:creationId xmlns:a16="http://schemas.microsoft.com/office/drawing/2014/main" id="{21D3D9F9-59C8-7816-EE36-EFAE51048D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924863" y="6642834"/>
            <a:ext cx="5105211" cy="45719"/>
          </a:xfrm>
          <a:custGeom>
            <a:avLst/>
            <a:gdLst>
              <a:gd name="connsiteX0" fmla="*/ 0 w 5105211"/>
              <a:gd name="connsiteY0" fmla="*/ 0 h 45719"/>
              <a:gd name="connsiteX1" fmla="*/ 484995 w 5105211"/>
              <a:gd name="connsiteY1" fmla="*/ 0 h 45719"/>
              <a:gd name="connsiteX2" fmla="*/ 1225251 w 5105211"/>
              <a:gd name="connsiteY2" fmla="*/ 0 h 45719"/>
              <a:gd name="connsiteX3" fmla="*/ 1761298 w 5105211"/>
              <a:gd name="connsiteY3" fmla="*/ 0 h 45719"/>
              <a:gd name="connsiteX4" fmla="*/ 2297345 w 5105211"/>
              <a:gd name="connsiteY4" fmla="*/ 0 h 45719"/>
              <a:gd name="connsiteX5" fmla="*/ 2986548 w 5105211"/>
              <a:gd name="connsiteY5" fmla="*/ 0 h 45719"/>
              <a:gd name="connsiteX6" fmla="*/ 3675752 w 5105211"/>
              <a:gd name="connsiteY6" fmla="*/ 0 h 45719"/>
              <a:gd name="connsiteX7" fmla="*/ 4262851 w 5105211"/>
              <a:gd name="connsiteY7" fmla="*/ 0 h 45719"/>
              <a:gd name="connsiteX8" fmla="*/ 5105211 w 5105211"/>
              <a:gd name="connsiteY8" fmla="*/ 0 h 45719"/>
              <a:gd name="connsiteX9" fmla="*/ 5105211 w 5105211"/>
              <a:gd name="connsiteY9" fmla="*/ 45719 h 45719"/>
              <a:gd name="connsiteX10" fmla="*/ 4467060 w 5105211"/>
              <a:gd name="connsiteY10" fmla="*/ 45719 h 45719"/>
              <a:gd name="connsiteX11" fmla="*/ 3726804 w 5105211"/>
              <a:gd name="connsiteY11" fmla="*/ 45719 h 45719"/>
              <a:gd name="connsiteX12" fmla="*/ 3241809 w 5105211"/>
              <a:gd name="connsiteY12" fmla="*/ 45719 h 45719"/>
              <a:gd name="connsiteX13" fmla="*/ 2552606 w 5105211"/>
              <a:gd name="connsiteY13" fmla="*/ 45719 h 45719"/>
              <a:gd name="connsiteX14" fmla="*/ 1965506 w 5105211"/>
              <a:gd name="connsiteY14" fmla="*/ 45719 h 45719"/>
              <a:gd name="connsiteX15" fmla="*/ 1378407 w 5105211"/>
              <a:gd name="connsiteY15" fmla="*/ 45719 h 45719"/>
              <a:gd name="connsiteX16" fmla="*/ 740256 w 5105211"/>
              <a:gd name="connsiteY16" fmla="*/ 45719 h 45719"/>
              <a:gd name="connsiteX17" fmla="*/ 0 w 5105211"/>
              <a:gd name="connsiteY17" fmla="*/ 45719 h 45719"/>
              <a:gd name="connsiteX18" fmla="*/ 0 w 5105211"/>
              <a:gd name="connsiteY18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05211" h="45719" fill="none" extrusionOk="0">
                <a:moveTo>
                  <a:pt x="0" y="0"/>
                </a:moveTo>
                <a:cubicBezTo>
                  <a:pt x="191823" y="-23276"/>
                  <a:pt x="343356" y="13302"/>
                  <a:pt x="484995" y="0"/>
                </a:cubicBezTo>
                <a:cubicBezTo>
                  <a:pt x="626635" y="-13302"/>
                  <a:pt x="1052468" y="1619"/>
                  <a:pt x="1225251" y="0"/>
                </a:cubicBezTo>
                <a:cubicBezTo>
                  <a:pt x="1398034" y="-1619"/>
                  <a:pt x="1652694" y="-4708"/>
                  <a:pt x="1761298" y="0"/>
                </a:cubicBezTo>
                <a:cubicBezTo>
                  <a:pt x="1869902" y="4708"/>
                  <a:pt x="2177745" y="2309"/>
                  <a:pt x="2297345" y="0"/>
                </a:cubicBezTo>
                <a:cubicBezTo>
                  <a:pt x="2416945" y="-2309"/>
                  <a:pt x="2841854" y="34042"/>
                  <a:pt x="2986548" y="0"/>
                </a:cubicBezTo>
                <a:cubicBezTo>
                  <a:pt x="3131242" y="-34042"/>
                  <a:pt x="3366092" y="-8692"/>
                  <a:pt x="3675752" y="0"/>
                </a:cubicBezTo>
                <a:cubicBezTo>
                  <a:pt x="3985412" y="8692"/>
                  <a:pt x="4057249" y="24248"/>
                  <a:pt x="4262851" y="0"/>
                </a:cubicBezTo>
                <a:cubicBezTo>
                  <a:pt x="4468453" y="-24248"/>
                  <a:pt x="4830020" y="21843"/>
                  <a:pt x="5105211" y="0"/>
                </a:cubicBezTo>
                <a:cubicBezTo>
                  <a:pt x="5103055" y="20072"/>
                  <a:pt x="5104321" y="35540"/>
                  <a:pt x="5105211" y="45719"/>
                </a:cubicBezTo>
                <a:cubicBezTo>
                  <a:pt x="4841484" y="54573"/>
                  <a:pt x="4621052" y="52639"/>
                  <a:pt x="4467060" y="45719"/>
                </a:cubicBezTo>
                <a:cubicBezTo>
                  <a:pt x="4313068" y="38799"/>
                  <a:pt x="3884992" y="33672"/>
                  <a:pt x="3726804" y="45719"/>
                </a:cubicBezTo>
                <a:cubicBezTo>
                  <a:pt x="3568616" y="57766"/>
                  <a:pt x="3425364" y="63391"/>
                  <a:pt x="3241809" y="45719"/>
                </a:cubicBezTo>
                <a:cubicBezTo>
                  <a:pt x="3058255" y="28047"/>
                  <a:pt x="2767867" y="57778"/>
                  <a:pt x="2552606" y="45719"/>
                </a:cubicBezTo>
                <a:cubicBezTo>
                  <a:pt x="2337345" y="33660"/>
                  <a:pt x="2087914" y="26810"/>
                  <a:pt x="1965506" y="45719"/>
                </a:cubicBezTo>
                <a:cubicBezTo>
                  <a:pt x="1843098" y="64628"/>
                  <a:pt x="1522767" y="27451"/>
                  <a:pt x="1378407" y="45719"/>
                </a:cubicBezTo>
                <a:cubicBezTo>
                  <a:pt x="1234047" y="63987"/>
                  <a:pt x="940136" y="52375"/>
                  <a:pt x="740256" y="45719"/>
                </a:cubicBezTo>
                <a:cubicBezTo>
                  <a:pt x="540376" y="39063"/>
                  <a:pt x="260268" y="37927"/>
                  <a:pt x="0" y="45719"/>
                </a:cubicBezTo>
                <a:cubicBezTo>
                  <a:pt x="-643" y="23557"/>
                  <a:pt x="7" y="11076"/>
                  <a:pt x="0" y="0"/>
                </a:cubicBezTo>
                <a:close/>
              </a:path>
              <a:path w="5105211" h="45719" stroke="0" extrusionOk="0">
                <a:moveTo>
                  <a:pt x="0" y="0"/>
                </a:moveTo>
                <a:cubicBezTo>
                  <a:pt x="217079" y="7439"/>
                  <a:pt x="343592" y="26093"/>
                  <a:pt x="536047" y="0"/>
                </a:cubicBezTo>
                <a:cubicBezTo>
                  <a:pt x="728502" y="-26093"/>
                  <a:pt x="903251" y="134"/>
                  <a:pt x="1021042" y="0"/>
                </a:cubicBezTo>
                <a:cubicBezTo>
                  <a:pt x="1138833" y="-134"/>
                  <a:pt x="1410348" y="18660"/>
                  <a:pt x="1557089" y="0"/>
                </a:cubicBezTo>
                <a:cubicBezTo>
                  <a:pt x="1703830" y="-18660"/>
                  <a:pt x="1940804" y="-4804"/>
                  <a:pt x="2195241" y="0"/>
                </a:cubicBezTo>
                <a:cubicBezTo>
                  <a:pt x="2449678" y="4804"/>
                  <a:pt x="2677326" y="-33733"/>
                  <a:pt x="2884444" y="0"/>
                </a:cubicBezTo>
                <a:cubicBezTo>
                  <a:pt x="3091562" y="33733"/>
                  <a:pt x="3367989" y="-15618"/>
                  <a:pt x="3624700" y="0"/>
                </a:cubicBezTo>
                <a:cubicBezTo>
                  <a:pt x="3881411" y="15618"/>
                  <a:pt x="4011881" y="2143"/>
                  <a:pt x="4364955" y="0"/>
                </a:cubicBezTo>
                <a:cubicBezTo>
                  <a:pt x="4718030" y="-2143"/>
                  <a:pt x="4828272" y="-9407"/>
                  <a:pt x="5105211" y="0"/>
                </a:cubicBezTo>
                <a:cubicBezTo>
                  <a:pt x="5104608" y="18075"/>
                  <a:pt x="5105464" y="26055"/>
                  <a:pt x="5105211" y="45719"/>
                </a:cubicBezTo>
                <a:cubicBezTo>
                  <a:pt x="4854086" y="22647"/>
                  <a:pt x="4835266" y="57359"/>
                  <a:pt x="4569164" y="45719"/>
                </a:cubicBezTo>
                <a:cubicBezTo>
                  <a:pt x="4303062" y="34079"/>
                  <a:pt x="4059627" y="74956"/>
                  <a:pt x="3828908" y="45719"/>
                </a:cubicBezTo>
                <a:cubicBezTo>
                  <a:pt x="3598189" y="16482"/>
                  <a:pt x="3482253" y="50398"/>
                  <a:pt x="3343913" y="45719"/>
                </a:cubicBezTo>
                <a:cubicBezTo>
                  <a:pt x="3205573" y="41040"/>
                  <a:pt x="2851247" y="50689"/>
                  <a:pt x="2654710" y="45719"/>
                </a:cubicBezTo>
                <a:cubicBezTo>
                  <a:pt x="2458173" y="40749"/>
                  <a:pt x="2332969" y="50608"/>
                  <a:pt x="2067610" y="45719"/>
                </a:cubicBezTo>
                <a:cubicBezTo>
                  <a:pt x="1802251" y="40830"/>
                  <a:pt x="1748862" y="28083"/>
                  <a:pt x="1480511" y="45719"/>
                </a:cubicBezTo>
                <a:cubicBezTo>
                  <a:pt x="1212160" y="63355"/>
                  <a:pt x="998552" y="16628"/>
                  <a:pt x="740256" y="45719"/>
                </a:cubicBezTo>
                <a:cubicBezTo>
                  <a:pt x="481961" y="74810"/>
                  <a:pt x="242952" y="67895"/>
                  <a:pt x="0" y="45719"/>
                </a:cubicBezTo>
                <a:cubicBezTo>
                  <a:pt x="-1836" y="28927"/>
                  <a:pt x="-1676" y="12102"/>
                  <a:pt x="0" y="0"/>
                </a:cubicBezTo>
                <a:close/>
              </a:path>
            </a:pathLst>
          </a:custGeom>
          <a:solidFill>
            <a:srgbClr val="684E31"/>
          </a:solidFill>
          <a:ln w="41275" cap="rnd">
            <a:solidFill>
              <a:srgbClr val="684E31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2EA3E16E-E32B-4992-ADBC-EA9C33A6F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24864" y="169447"/>
            <a:ext cx="5105211" cy="45719"/>
          </a:xfrm>
          <a:custGeom>
            <a:avLst/>
            <a:gdLst>
              <a:gd name="connsiteX0" fmla="*/ 0 w 5105211"/>
              <a:gd name="connsiteY0" fmla="*/ 0 h 45719"/>
              <a:gd name="connsiteX1" fmla="*/ 484995 w 5105211"/>
              <a:gd name="connsiteY1" fmla="*/ 0 h 45719"/>
              <a:gd name="connsiteX2" fmla="*/ 1225251 w 5105211"/>
              <a:gd name="connsiteY2" fmla="*/ 0 h 45719"/>
              <a:gd name="connsiteX3" fmla="*/ 1761298 w 5105211"/>
              <a:gd name="connsiteY3" fmla="*/ 0 h 45719"/>
              <a:gd name="connsiteX4" fmla="*/ 2297345 w 5105211"/>
              <a:gd name="connsiteY4" fmla="*/ 0 h 45719"/>
              <a:gd name="connsiteX5" fmla="*/ 2986548 w 5105211"/>
              <a:gd name="connsiteY5" fmla="*/ 0 h 45719"/>
              <a:gd name="connsiteX6" fmla="*/ 3675752 w 5105211"/>
              <a:gd name="connsiteY6" fmla="*/ 0 h 45719"/>
              <a:gd name="connsiteX7" fmla="*/ 4262851 w 5105211"/>
              <a:gd name="connsiteY7" fmla="*/ 0 h 45719"/>
              <a:gd name="connsiteX8" fmla="*/ 5105211 w 5105211"/>
              <a:gd name="connsiteY8" fmla="*/ 0 h 45719"/>
              <a:gd name="connsiteX9" fmla="*/ 5105211 w 5105211"/>
              <a:gd name="connsiteY9" fmla="*/ 45719 h 45719"/>
              <a:gd name="connsiteX10" fmla="*/ 4467060 w 5105211"/>
              <a:gd name="connsiteY10" fmla="*/ 45719 h 45719"/>
              <a:gd name="connsiteX11" fmla="*/ 3726804 w 5105211"/>
              <a:gd name="connsiteY11" fmla="*/ 45719 h 45719"/>
              <a:gd name="connsiteX12" fmla="*/ 3241809 w 5105211"/>
              <a:gd name="connsiteY12" fmla="*/ 45719 h 45719"/>
              <a:gd name="connsiteX13" fmla="*/ 2552606 w 5105211"/>
              <a:gd name="connsiteY13" fmla="*/ 45719 h 45719"/>
              <a:gd name="connsiteX14" fmla="*/ 1965506 w 5105211"/>
              <a:gd name="connsiteY14" fmla="*/ 45719 h 45719"/>
              <a:gd name="connsiteX15" fmla="*/ 1378407 w 5105211"/>
              <a:gd name="connsiteY15" fmla="*/ 45719 h 45719"/>
              <a:gd name="connsiteX16" fmla="*/ 740256 w 5105211"/>
              <a:gd name="connsiteY16" fmla="*/ 45719 h 45719"/>
              <a:gd name="connsiteX17" fmla="*/ 0 w 5105211"/>
              <a:gd name="connsiteY17" fmla="*/ 45719 h 45719"/>
              <a:gd name="connsiteX18" fmla="*/ 0 w 5105211"/>
              <a:gd name="connsiteY18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05211" h="45719" fill="none" extrusionOk="0">
                <a:moveTo>
                  <a:pt x="0" y="0"/>
                </a:moveTo>
                <a:cubicBezTo>
                  <a:pt x="191823" y="-23276"/>
                  <a:pt x="343356" y="13302"/>
                  <a:pt x="484995" y="0"/>
                </a:cubicBezTo>
                <a:cubicBezTo>
                  <a:pt x="626635" y="-13302"/>
                  <a:pt x="1052468" y="1619"/>
                  <a:pt x="1225251" y="0"/>
                </a:cubicBezTo>
                <a:cubicBezTo>
                  <a:pt x="1398034" y="-1619"/>
                  <a:pt x="1652694" y="-4708"/>
                  <a:pt x="1761298" y="0"/>
                </a:cubicBezTo>
                <a:cubicBezTo>
                  <a:pt x="1869902" y="4708"/>
                  <a:pt x="2177745" y="2309"/>
                  <a:pt x="2297345" y="0"/>
                </a:cubicBezTo>
                <a:cubicBezTo>
                  <a:pt x="2416945" y="-2309"/>
                  <a:pt x="2841854" y="34042"/>
                  <a:pt x="2986548" y="0"/>
                </a:cubicBezTo>
                <a:cubicBezTo>
                  <a:pt x="3131242" y="-34042"/>
                  <a:pt x="3366092" y="-8692"/>
                  <a:pt x="3675752" y="0"/>
                </a:cubicBezTo>
                <a:cubicBezTo>
                  <a:pt x="3985412" y="8692"/>
                  <a:pt x="4057249" y="24248"/>
                  <a:pt x="4262851" y="0"/>
                </a:cubicBezTo>
                <a:cubicBezTo>
                  <a:pt x="4468453" y="-24248"/>
                  <a:pt x="4830020" y="21843"/>
                  <a:pt x="5105211" y="0"/>
                </a:cubicBezTo>
                <a:cubicBezTo>
                  <a:pt x="5103055" y="20072"/>
                  <a:pt x="5104321" y="35540"/>
                  <a:pt x="5105211" y="45719"/>
                </a:cubicBezTo>
                <a:cubicBezTo>
                  <a:pt x="4841484" y="54573"/>
                  <a:pt x="4621052" y="52639"/>
                  <a:pt x="4467060" y="45719"/>
                </a:cubicBezTo>
                <a:cubicBezTo>
                  <a:pt x="4313068" y="38799"/>
                  <a:pt x="3884992" y="33672"/>
                  <a:pt x="3726804" y="45719"/>
                </a:cubicBezTo>
                <a:cubicBezTo>
                  <a:pt x="3568616" y="57766"/>
                  <a:pt x="3425364" y="63391"/>
                  <a:pt x="3241809" y="45719"/>
                </a:cubicBezTo>
                <a:cubicBezTo>
                  <a:pt x="3058255" y="28047"/>
                  <a:pt x="2767867" y="57778"/>
                  <a:pt x="2552606" y="45719"/>
                </a:cubicBezTo>
                <a:cubicBezTo>
                  <a:pt x="2337345" y="33660"/>
                  <a:pt x="2087914" y="26810"/>
                  <a:pt x="1965506" y="45719"/>
                </a:cubicBezTo>
                <a:cubicBezTo>
                  <a:pt x="1843098" y="64628"/>
                  <a:pt x="1522767" y="27451"/>
                  <a:pt x="1378407" y="45719"/>
                </a:cubicBezTo>
                <a:cubicBezTo>
                  <a:pt x="1234047" y="63987"/>
                  <a:pt x="940136" y="52375"/>
                  <a:pt x="740256" y="45719"/>
                </a:cubicBezTo>
                <a:cubicBezTo>
                  <a:pt x="540376" y="39063"/>
                  <a:pt x="260268" y="37927"/>
                  <a:pt x="0" y="45719"/>
                </a:cubicBezTo>
                <a:cubicBezTo>
                  <a:pt x="-643" y="23557"/>
                  <a:pt x="7" y="11076"/>
                  <a:pt x="0" y="0"/>
                </a:cubicBezTo>
                <a:close/>
              </a:path>
              <a:path w="5105211" h="45719" stroke="0" extrusionOk="0">
                <a:moveTo>
                  <a:pt x="0" y="0"/>
                </a:moveTo>
                <a:cubicBezTo>
                  <a:pt x="217079" y="7439"/>
                  <a:pt x="343592" y="26093"/>
                  <a:pt x="536047" y="0"/>
                </a:cubicBezTo>
                <a:cubicBezTo>
                  <a:pt x="728502" y="-26093"/>
                  <a:pt x="903251" y="134"/>
                  <a:pt x="1021042" y="0"/>
                </a:cubicBezTo>
                <a:cubicBezTo>
                  <a:pt x="1138833" y="-134"/>
                  <a:pt x="1410348" y="18660"/>
                  <a:pt x="1557089" y="0"/>
                </a:cubicBezTo>
                <a:cubicBezTo>
                  <a:pt x="1703830" y="-18660"/>
                  <a:pt x="1940804" y="-4804"/>
                  <a:pt x="2195241" y="0"/>
                </a:cubicBezTo>
                <a:cubicBezTo>
                  <a:pt x="2449678" y="4804"/>
                  <a:pt x="2677326" y="-33733"/>
                  <a:pt x="2884444" y="0"/>
                </a:cubicBezTo>
                <a:cubicBezTo>
                  <a:pt x="3091562" y="33733"/>
                  <a:pt x="3367989" y="-15618"/>
                  <a:pt x="3624700" y="0"/>
                </a:cubicBezTo>
                <a:cubicBezTo>
                  <a:pt x="3881411" y="15618"/>
                  <a:pt x="4011881" y="2143"/>
                  <a:pt x="4364955" y="0"/>
                </a:cubicBezTo>
                <a:cubicBezTo>
                  <a:pt x="4718030" y="-2143"/>
                  <a:pt x="4828272" y="-9407"/>
                  <a:pt x="5105211" y="0"/>
                </a:cubicBezTo>
                <a:cubicBezTo>
                  <a:pt x="5104608" y="18075"/>
                  <a:pt x="5105464" y="26055"/>
                  <a:pt x="5105211" y="45719"/>
                </a:cubicBezTo>
                <a:cubicBezTo>
                  <a:pt x="4854086" y="22647"/>
                  <a:pt x="4835266" y="57359"/>
                  <a:pt x="4569164" y="45719"/>
                </a:cubicBezTo>
                <a:cubicBezTo>
                  <a:pt x="4303062" y="34079"/>
                  <a:pt x="4059627" y="74956"/>
                  <a:pt x="3828908" y="45719"/>
                </a:cubicBezTo>
                <a:cubicBezTo>
                  <a:pt x="3598189" y="16482"/>
                  <a:pt x="3482253" y="50398"/>
                  <a:pt x="3343913" y="45719"/>
                </a:cubicBezTo>
                <a:cubicBezTo>
                  <a:pt x="3205573" y="41040"/>
                  <a:pt x="2851247" y="50689"/>
                  <a:pt x="2654710" y="45719"/>
                </a:cubicBezTo>
                <a:cubicBezTo>
                  <a:pt x="2458173" y="40749"/>
                  <a:pt x="2332969" y="50608"/>
                  <a:pt x="2067610" y="45719"/>
                </a:cubicBezTo>
                <a:cubicBezTo>
                  <a:pt x="1802251" y="40830"/>
                  <a:pt x="1748862" y="28083"/>
                  <a:pt x="1480511" y="45719"/>
                </a:cubicBezTo>
                <a:cubicBezTo>
                  <a:pt x="1212160" y="63355"/>
                  <a:pt x="998552" y="16628"/>
                  <a:pt x="740256" y="45719"/>
                </a:cubicBezTo>
                <a:cubicBezTo>
                  <a:pt x="481961" y="74810"/>
                  <a:pt x="242952" y="67895"/>
                  <a:pt x="0" y="45719"/>
                </a:cubicBezTo>
                <a:cubicBezTo>
                  <a:pt x="-1836" y="28927"/>
                  <a:pt x="-1676" y="12102"/>
                  <a:pt x="0" y="0"/>
                </a:cubicBezTo>
                <a:close/>
              </a:path>
            </a:pathLst>
          </a:custGeom>
          <a:solidFill>
            <a:srgbClr val="684E31"/>
          </a:solidFill>
          <a:ln w="41275" cap="rnd">
            <a:solidFill>
              <a:srgbClr val="684E31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39D524-80B8-6788-7205-7F9A18A04C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"/>
          <a:stretch/>
        </p:blipFill>
        <p:spPr>
          <a:xfrm>
            <a:off x="1" y="4105274"/>
            <a:ext cx="6772274" cy="2752723"/>
          </a:xfrm>
          <a:custGeom>
            <a:avLst/>
            <a:gdLst/>
            <a:ahLst/>
            <a:cxnLst/>
            <a:rect l="l" t="t" r="r" b="b"/>
            <a:pathLst>
              <a:path w="5909625" h="4141924">
                <a:moveTo>
                  <a:pt x="1823444" y="1329"/>
                </a:moveTo>
                <a:cubicBezTo>
                  <a:pt x="1893960" y="3895"/>
                  <a:pt x="1964367" y="10183"/>
                  <a:pt x="2034428" y="20181"/>
                </a:cubicBezTo>
                <a:cubicBezTo>
                  <a:pt x="2139449" y="36834"/>
                  <a:pt x="2245360" y="26532"/>
                  <a:pt x="2350889" y="19476"/>
                </a:cubicBezTo>
                <a:cubicBezTo>
                  <a:pt x="2478642" y="10867"/>
                  <a:pt x="2606268" y="6210"/>
                  <a:pt x="2734275" y="20323"/>
                </a:cubicBezTo>
                <a:cubicBezTo>
                  <a:pt x="2825326" y="30483"/>
                  <a:pt x="2916886" y="21029"/>
                  <a:pt x="3008193" y="15383"/>
                </a:cubicBezTo>
                <a:cubicBezTo>
                  <a:pt x="3103486" y="8045"/>
                  <a:pt x="3199137" y="8045"/>
                  <a:pt x="3294430" y="15383"/>
                </a:cubicBezTo>
                <a:cubicBezTo>
                  <a:pt x="3381546" y="22750"/>
                  <a:pt x="3469080" y="21000"/>
                  <a:pt x="3555904" y="10161"/>
                </a:cubicBezTo>
                <a:cubicBezTo>
                  <a:pt x="3657497" y="-1693"/>
                  <a:pt x="3759089" y="7480"/>
                  <a:pt x="3860682" y="16089"/>
                </a:cubicBezTo>
                <a:cubicBezTo>
                  <a:pt x="4039485" y="31472"/>
                  <a:pt x="4218161" y="24557"/>
                  <a:pt x="4396583" y="13266"/>
                </a:cubicBezTo>
                <a:cubicBezTo>
                  <a:pt x="4519422" y="6041"/>
                  <a:pt x="4642589" y="10007"/>
                  <a:pt x="4764856" y="25121"/>
                </a:cubicBezTo>
                <a:cubicBezTo>
                  <a:pt x="4813493" y="30483"/>
                  <a:pt x="4862258" y="29496"/>
                  <a:pt x="4911023" y="30483"/>
                </a:cubicBezTo>
                <a:cubicBezTo>
                  <a:pt x="4915721" y="30625"/>
                  <a:pt x="4920801" y="29108"/>
                  <a:pt x="4925690" y="28984"/>
                </a:cubicBezTo>
                <a:lnTo>
                  <a:pt x="4927821" y="30065"/>
                </a:lnTo>
                <a:lnTo>
                  <a:pt x="4960258" y="27641"/>
                </a:lnTo>
                <a:lnTo>
                  <a:pt x="4964870" y="27986"/>
                </a:lnTo>
                <a:lnTo>
                  <a:pt x="4964882" y="27978"/>
                </a:lnTo>
                <a:cubicBezTo>
                  <a:pt x="4969755" y="27908"/>
                  <a:pt x="4974899" y="29284"/>
                  <a:pt x="4979471" y="28790"/>
                </a:cubicBezTo>
                <a:cubicBezTo>
                  <a:pt x="5154578" y="12123"/>
                  <a:pt x="5330536" y="9611"/>
                  <a:pt x="5505974" y="21310"/>
                </a:cubicBezTo>
                <a:cubicBezTo>
                  <a:pt x="5586740" y="25614"/>
                  <a:pt x="5667442" y="25544"/>
                  <a:pt x="5748129" y="23092"/>
                </a:cubicBezTo>
                <a:lnTo>
                  <a:pt x="5892006" y="15658"/>
                </a:lnTo>
                <a:lnTo>
                  <a:pt x="5894187" y="91357"/>
                </a:lnTo>
                <a:cubicBezTo>
                  <a:pt x="5891252" y="119679"/>
                  <a:pt x="5887042" y="148001"/>
                  <a:pt x="5881429" y="176068"/>
                </a:cubicBezTo>
                <a:cubicBezTo>
                  <a:pt x="5868671" y="240494"/>
                  <a:pt x="5878112" y="303645"/>
                  <a:pt x="5888063" y="367433"/>
                </a:cubicBezTo>
                <a:cubicBezTo>
                  <a:pt x="5896291" y="414790"/>
                  <a:pt x="5896291" y="463218"/>
                  <a:pt x="5888063" y="510574"/>
                </a:cubicBezTo>
                <a:cubicBezTo>
                  <a:pt x="5868926" y="612636"/>
                  <a:pt x="5879515" y="714697"/>
                  <a:pt x="5889083" y="815610"/>
                </a:cubicBezTo>
                <a:cubicBezTo>
                  <a:pt x="5901841" y="951224"/>
                  <a:pt x="5908220" y="1085690"/>
                  <a:pt x="5876326" y="1220284"/>
                </a:cubicBezTo>
                <a:cubicBezTo>
                  <a:pt x="5856296" y="1304994"/>
                  <a:pt x="5872754" y="1390981"/>
                  <a:pt x="5883342" y="1475437"/>
                </a:cubicBezTo>
                <a:cubicBezTo>
                  <a:pt x="5891354" y="1538243"/>
                  <a:pt x="5892298" y="1601751"/>
                  <a:pt x="5886149" y="1664761"/>
                </a:cubicBezTo>
                <a:cubicBezTo>
                  <a:pt x="5876836" y="1760329"/>
                  <a:pt x="5880140" y="1856713"/>
                  <a:pt x="5895972" y="1951426"/>
                </a:cubicBezTo>
                <a:cubicBezTo>
                  <a:pt x="5905362" y="2004791"/>
                  <a:pt x="5901727" y="2059623"/>
                  <a:pt x="5885384" y="2111279"/>
                </a:cubicBezTo>
                <a:cubicBezTo>
                  <a:pt x="5861527" y="2185401"/>
                  <a:pt x="5875943" y="2261054"/>
                  <a:pt x="5885384" y="2335942"/>
                </a:cubicBezTo>
                <a:cubicBezTo>
                  <a:pt x="5899545" y="2453440"/>
                  <a:pt x="5916513" y="2570683"/>
                  <a:pt x="5906434" y="2689584"/>
                </a:cubicBezTo>
                <a:cubicBezTo>
                  <a:pt x="5904839" y="2722155"/>
                  <a:pt x="5900310" y="2754521"/>
                  <a:pt x="5892910" y="2786288"/>
                </a:cubicBezTo>
                <a:cubicBezTo>
                  <a:pt x="5859473" y="2908978"/>
                  <a:pt x="5857980" y="3038188"/>
                  <a:pt x="5888573" y="3161618"/>
                </a:cubicBezTo>
                <a:cubicBezTo>
                  <a:pt x="5920978" y="3294426"/>
                  <a:pt x="5914089" y="3426468"/>
                  <a:pt x="5880791" y="3558127"/>
                </a:cubicBezTo>
                <a:cubicBezTo>
                  <a:pt x="5844074" y="3697862"/>
                  <a:pt x="5840847" y="3844294"/>
                  <a:pt x="5871350" y="3985509"/>
                </a:cubicBezTo>
                <a:lnTo>
                  <a:pt x="5884107" y="4141924"/>
                </a:lnTo>
                <a:lnTo>
                  <a:pt x="0" y="4141924"/>
                </a:lnTo>
                <a:lnTo>
                  <a:pt x="0" y="18996"/>
                </a:lnTo>
                <a:lnTo>
                  <a:pt x="114789" y="16636"/>
                </a:lnTo>
                <a:cubicBezTo>
                  <a:pt x="229350" y="12949"/>
                  <a:pt x="343737" y="7904"/>
                  <a:pt x="457838" y="9315"/>
                </a:cubicBezTo>
                <a:cubicBezTo>
                  <a:pt x="553081" y="10444"/>
                  <a:pt x="648070" y="31612"/>
                  <a:pt x="743567" y="27661"/>
                </a:cubicBezTo>
                <a:cubicBezTo>
                  <a:pt x="1032979" y="16089"/>
                  <a:pt x="1322518" y="19899"/>
                  <a:pt x="1611803" y="4799"/>
                </a:cubicBezTo>
                <a:cubicBezTo>
                  <a:pt x="1682301" y="-85"/>
                  <a:pt x="1752927" y="-1238"/>
                  <a:pt x="1823444" y="1329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4C2E976-D658-63CD-BFF1-C173FAF02370}"/>
              </a:ext>
            </a:extLst>
          </p:cNvPr>
          <p:cNvSpPr txBox="1"/>
          <p:nvPr/>
        </p:nvSpPr>
        <p:spPr>
          <a:xfrm>
            <a:off x="6868818" y="874454"/>
            <a:ext cx="5223591" cy="510909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contourW="12700" prstMaterial="softEdge">
              <a:bevelT w="25400" h="38100"/>
              <a:contourClr>
                <a:schemeClr val="accent4">
                  <a:lumMod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36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„</a:t>
            </a:r>
            <a:r>
              <a:rPr kumimoji="0" lang="sr-Latn-RS" sz="3600" b="1" i="0" u="none" strike="noStrike" kern="1200" cap="none" spc="0" normalizeH="0" baseline="0" noProof="0" dirty="0">
                <a:ln/>
                <a:solidFill>
                  <a:srgbClr val="FFCE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</a:t>
            </a:r>
            <a:r>
              <a:rPr lang="sr-Latn-RS" sz="36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još</a:t>
            </a:r>
            <a:r>
              <a:rPr kumimoji="0" lang="sr-Latn-RS" sz="3600" b="1" i="0" u="none" strike="noStrike" kern="1200" cap="none" spc="0" normalizeH="0" baseline="0" noProof="0" dirty="0">
                <a:ln/>
                <a:solidFill>
                  <a:srgbClr val="FFCE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im reče: ’Pazite šta </a:t>
            </a:r>
            <a:r>
              <a:rPr lang="sr-Latn-RS" sz="36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sluša</a:t>
            </a:r>
            <a:r>
              <a:rPr kumimoji="0" lang="sr-Latn-RS" sz="3600" b="1" i="0" u="none" strike="noStrike" kern="1200" cap="none" spc="0" normalizeH="0" baseline="0" noProof="0" dirty="0">
                <a:ln/>
                <a:solidFill>
                  <a:srgbClr val="FFCE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</a:t>
            </a:r>
            <a:r>
              <a:rPr lang="sr-Latn-RS" sz="36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.</a:t>
            </a:r>
            <a:r>
              <a:rPr kumimoji="0" lang="sr-Latn-RS" sz="3600" b="1" i="0" u="none" strike="noStrike" kern="1200" cap="none" spc="0" normalizeH="0" baseline="0" noProof="0" dirty="0">
                <a:ln/>
                <a:solidFill>
                  <a:srgbClr val="FFCE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sr-Latn-RS" sz="36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K</a:t>
            </a:r>
            <a:r>
              <a:rPr kumimoji="0" lang="sr-Latn-RS" sz="3600" b="1" i="0" u="none" strike="noStrike" kern="1200" cap="none" spc="0" normalizeH="0" baseline="0" noProof="0" dirty="0">
                <a:ln/>
                <a:solidFill>
                  <a:srgbClr val="FFCE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akvom merom merite takvom će se i vama meriti i još </a:t>
            </a:r>
            <a:r>
              <a:rPr lang="sr-Latn-RS" sz="36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će vam se dodati.</a:t>
            </a:r>
            <a:r>
              <a:rPr kumimoji="0" lang="sr-Latn-RS" sz="3600" b="1" i="0" u="none" strike="noStrike" kern="1200" cap="none" spc="0" normalizeH="0" baseline="0" noProof="0" dirty="0">
                <a:ln/>
                <a:solidFill>
                  <a:srgbClr val="FFCE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Ko ima, daće mu se,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36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a ko ne</a:t>
            </a:r>
            <a:r>
              <a:rPr kumimoji="0" lang="sr-Latn-RS" sz="3600" b="1" i="0" u="none" strike="noStrike" kern="1200" cap="none" spc="0" normalizeH="0" baseline="0" noProof="0" dirty="0">
                <a:ln/>
                <a:solidFill>
                  <a:srgbClr val="FFCE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ma, uzeće mu se i ono što ima</a:t>
            </a:r>
            <a:r>
              <a:rPr kumimoji="0" lang="hr" sz="3600" b="1" i="0" u="none" strike="noStrike" kern="1200" cap="none" spc="0" normalizeH="0" baseline="0" noProof="0" dirty="0">
                <a:ln/>
                <a:solidFill>
                  <a:srgbClr val="FFCE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" sz="2800" b="1" i="0" u="none" strike="noStrike" kern="1200" cap="none" spc="0" normalizeH="0" baseline="0" noProof="0" dirty="0">
                <a:ln/>
                <a:solidFill>
                  <a:srgbClr val="FFCE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(Marko 4,24.25 SSP)</a:t>
            </a:r>
            <a:endParaRPr kumimoji="0" lang="es-ES" sz="3600" b="1" i="0" u="none" strike="noStrike" kern="1200" cap="none" spc="0" normalizeH="0" baseline="0" noProof="0" dirty="0">
              <a:ln/>
              <a:solidFill>
                <a:srgbClr val="FFCE33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86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00118D5-D531-B1AA-8703-B9665B9AC90B}"/>
              </a:ext>
            </a:extLst>
          </p:cNvPr>
          <p:cNvSpPr txBox="1"/>
          <p:nvPr/>
        </p:nvSpPr>
        <p:spPr>
          <a:xfrm>
            <a:off x="5810864" y="3642852"/>
            <a:ext cx="6381135" cy="33035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hr" sz="2200" b="1" dirty="0">
                <a:solidFill>
                  <a:schemeClr val="accent1">
                    <a:lumMod val="75000"/>
                  </a:schemeClr>
                </a:solidFill>
              </a:rPr>
              <a:t>Razlog </a:t>
            </a:r>
            <a:r>
              <a:rPr lang="hr" sz="2200" b="1">
                <a:solidFill>
                  <a:schemeClr val="accent1">
                    <a:lumMod val="75000"/>
                  </a:schemeClr>
                </a:solidFill>
              </a:rPr>
              <a:t>za iznošenje priča. </a:t>
            </a:r>
            <a:r>
              <a:rPr lang="hr" sz="2200" b="1" dirty="0">
                <a:solidFill>
                  <a:schemeClr val="accent1">
                    <a:lumMod val="75000"/>
                  </a:schemeClr>
                </a:solidFill>
              </a:rPr>
              <a:t>Marko 4,10-12.</a:t>
            </a:r>
            <a:endParaRPr lang="es-ES" sz="22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1800"/>
              </a:spcBef>
            </a:pPr>
            <a:r>
              <a:rPr lang="hr" sz="2200" b="1" dirty="0">
                <a:solidFill>
                  <a:schemeClr val="accent6">
                    <a:lumMod val="75000"/>
                  </a:schemeClr>
                </a:solidFill>
              </a:rPr>
              <a:t>Priča o s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hr" sz="2200" b="1" dirty="0">
                <a:solidFill>
                  <a:schemeClr val="accent6">
                    <a:lumMod val="75000"/>
                  </a:schemeClr>
                </a:solidFill>
              </a:rPr>
              <a:t>jaču:</a:t>
            </a:r>
          </a:p>
          <a:p>
            <a:pPr lvl="1">
              <a:spcBef>
                <a:spcPts val="600"/>
              </a:spcBef>
            </a:pPr>
            <a:r>
              <a:rPr lang="en-US" sz="2200" b="1" dirty="0"/>
              <a:t>I</a:t>
            </a:r>
            <a:r>
              <a:rPr lang="hr" sz="2200" b="1" dirty="0"/>
              <a:t>z</a:t>
            </a:r>
            <a:r>
              <a:rPr lang="en-US" sz="2200" b="1" dirty="0"/>
              <a:t>a</a:t>
            </a:r>
            <a:r>
              <a:rPr lang="hr" sz="2200" b="1" dirty="0"/>
              <a:t>đe </a:t>
            </a:r>
            <a:r>
              <a:rPr lang="en-US" sz="2200" b="1" dirty="0"/>
              <a:t>se</a:t>
            </a:r>
            <a:r>
              <a:rPr lang="hr" sz="2200" b="1" dirty="0"/>
              <a:t>jač </a:t>
            </a:r>
            <a:r>
              <a:rPr lang="en-US" sz="2200" b="1" dirty="0"/>
              <a:t>da </a:t>
            </a:r>
            <a:r>
              <a:rPr lang="hr" sz="2200" b="1" dirty="0"/>
              <a:t>s</a:t>
            </a:r>
            <a:r>
              <a:rPr lang="en-US" sz="2200" b="1" dirty="0"/>
              <a:t>e</a:t>
            </a:r>
            <a:r>
              <a:rPr lang="hr" sz="2200" b="1" dirty="0"/>
              <a:t>j</a:t>
            </a:r>
            <a:r>
              <a:rPr lang="en-US" sz="2200" b="1" dirty="0"/>
              <a:t>e</a:t>
            </a:r>
            <a:r>
              <a:rPr lang="hr" sz="2200" b="1"/>
              <a:t>... Marko </a:t>
            </a:r>
            <a:r>
              <a:rPr lang="hr" sz="2200" b="1" dirty="0"/>
              <a:t>4,1-9.</a:t>
            </a:r>
          </a:p>
          <a:p>
            <a:pPr lvl="1">
              <a:spcBef>
                <a:spcPts val="600"/>
              </a:spcBef>
            </a:pPr>
            <a:r>
              <a:rPr lang="hr" sz="2200" b="1" dirty="0"/>
              <a:t>Objašnjenje priče. Marko 4,13-20.</a:t>
            </a:r>
          </a:p>
          <a:p>
            <a:pPr>
              <a:spcBef>
                <a:spcPts val="1800"/>
              </a:spcBef>
            </a:pPr>
            <a:r>
              <a:rPr lang="hr" sz="2200" b="1" dirty="0">
                <a:solidFill>
                  <a:srgbClr val="9A0000"/>
                </a:solidFill>
              </a:rPr>
              <a:t>Ostale </a:t>
            </a:r>
            <a:r>
              <a:rPr lang="en-US" sz="2200" b="1" dirty="0" err="1">
                <a:solidFill>
                  <a:srgbClr val="9A0000"/>
                </a:solidFill>
              </a:rPr>
              <a:t>pri</a:t>
            </a:r>
            <a:r>
              <a:rPr lang="sr-Latn-RS" sz="2200" b="1" dirty="0">
                <a:solidFill>
                  <a:srgbClr val="9A0000"/>
                </a:solidFill>
              </a:rPr>
              <a:t>č</a:t>
            </a:r>
            <a:r>
              <a:rPr lang="en-US" sz="2200" b="1" dirty="0">
                <a:solidFill>
                  <a:srgbClr val="9A0000"/>
                </a:solidFill>
              </a:rPr>
              <a:t>e</a:t>
            </a:r>
            <a:r>
              <a:rPr lang="hr" sz="2200" b="1" dirty="0">
                <a:solidFill>
                  <a:srgbClr val="9A0000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hr" sz="2200" b="1" dirty="0"/>
              <a:t>Svetiljka i merenje. Marko 4,21-25.</a:t>
            </a:r>
          </a:p>
          <a:p>
            <a:pPr lvl="1">
              <a:spcBef>
                <a:spcPts val="600"/>
              </a:spcBef>
            </a:pPr>
            <a:r>
              <a:rPr lang="hr" sz="2200" b="1" dirty="0"/>
              <a:t>Rast i gorušica. Marko 4,26-32.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97D8419-FA75-1E8E-7216-070D9C41090B}"/>
              </a:ext>
            </a:extLst>
          </p:cNvPr>
          <p:cNvSpPr txBox="1"/>
          <p:nvPr/>
        </p:nvSpPr>
        <p:spPr>
          <a:xfrm>
            <a:off x="353961" y="0"/>
            <a:ext cx="60768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/>
              <a:t>Parabola je priča o izmišljenom događaju (koja je zasnovana na </a:t>
            </a:r>
            <a:r>
              <a:rPr lang="hr" sz="2200" b="1"/>
              <a:t>stvarnom ili izmišljenom dogođaju), </a:t>
            </a:r>
            <a:r>
              <a:rPr lang="hr" sz="2200" b="1" dirty="0"/>
              <a:t>iz koje se poređenjem ili sličnošću izvodi važna istina ili moralna poruka.</a:t>
            </a:r>
          </a:p>
        </p:txBody>
      </p:sp>
      <p:pic>
        <p:nvPicPr>
          <p:cNvPr id="5" name="Imagen 4" descr="Un hombre sentado en un jardín&#10;&#10;Descripción generada automáticamente con confianza media">
            <a:extLst>
              <a:ext uri="{FF2B5EF4-FFF2-40B4-BE49-F238E27FC236}">
                <a16:creationId xmlns:a16="http://schemas.microsoft.com/office/drawing/2014/main" id="{B903B922-2890-ABBA-1539-0080C2D922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1"/>
          <a:stretch/>
        </p:blipFill>
        <p:spPr>
          <a:xfrm>
            <a:off x="6685935" y="130264"/>
            <a:ext cx="5353972" cy="3332764"/>
          </a:xfrm>
          <a:prstGeom prst="roundRect">
            <a:avLst>
              <a:gd name="adj" fmla="val 916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 descr="Calendario&#10;&#10;Descripción generada automáticamente con confianza baja">
            <a:extLst>
              <a:ext uri="{FF2B5EF4-FFF2-40B4-BE49-F238E27FC236}">
                <a16:creationId xmlns:a16="http://schemas.microsoft.com/office/drawing/2014/main" id="{5140B138-724F-F36C-ED28-F5A89FE2C5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5" y="3893573"/>
            <a:ext cx="4509537" cy="280649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584CCF5C-FD8D-ECA2-2826-44EEA6DF8A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048" y="5600700"/>
            <a:ext cx="304384" cy="3048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A13F9B59-F6CB-35D6-932B-62C256C41A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048" y="4295775"/>
            <a:ext cx="304384" cy="3048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76F12835-900D-41E6-5D78-81DBFE26D9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155" y="3701845"/>
            <a:ext cx="309716" cy="3776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F012210F-4D8F-8F1D-AAF2-AE16B11C83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30" y="6376262"/>
            <a:ext cx="400051" cy="2791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&#10;&#10;Descripción generada automáticamente">
            <a:extLst>
              <a:ext uri="{FF2B5EF4-FFF2-40B4-BE49-F238E27FC236}">
                <a16:creationId xmlns:a16="http://schemas.microsoft.com/office/drawing/2014/main" id="{362E1954-9FA2-009B-123A-84C70CE83F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30" y="5990813"/>
            <a:ext cx="400051" cy="2791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28EBA96E-04DF-8143-D77C-9589333F8B0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30" y="4694033"/>
            <a:ext cx="400051" cy="2791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 descr="Imagen que contiene Icono&#10;&#10;Descripción generada automáticamente">
            <a:extLst>
              <a:ext uri="{FF2B5EF4-FFF2-40B4-BE49-F238E27FC236}">
                <a16:creationId xmlns:a16="http://schemas.microsoft.com/office/drawing/2014/main" id="{209B390E-A409-7D75-8330-944197362B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30" y="5061436"/>
            <a:ext cx="400051" cy="2791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B8B6EA5-A2FF-5A46-59EE-2383EB1BA754}"/>
              </a:ext>
            </a:extLst>
          </p:cNvPr>
          <p:cNvSpPr txBox="1"/>
          <p:nvPr/>
        </p:nvSpPr>
        <p:spPr>
          <a:xfrm>
            <a:off x="333375" y="2789307"/>
            <a:ext cx="657870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/>
              <a:t>Kad su se njegovi slušatelji vratili kući, ono </a:t>
            </a:r>
            <a:r>
              <a:rPr lang="hr" sz="2200" b="1"/>
              <a:t>što     su </a:t>
            </a:r>
            <a:r>
              <a:rPr lang="hr" sz="2200" b="1" dirty="0"/>
              <a:t>naučili podelili su sa svojom porodicom i prijateljima.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EC94589-3A47-6DC0-95B7-C81FDEAF1DE2}"/>
              </a:ext>
            </a:extLst>
          </p:cNvPr>
          <p:cNvSpPr txBox="1"/>
          <p:nvPr/>
        </p:nvSpPr>
        <p:spPr>
          <a:xfrm>
            <a:off x="333375" y="1478555"/>
            <a:ext cx="626407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/>
              <a:t>Ovo je sistem kojeg je Isus najviše koristio u svojim učenjima (Marko 4,34). Njegove priče uglavnom su preuzete iz svakodnevnog života i zato ih je bilo lako zapamtiti i primeniti.</a:t>
            </a:r>
          </a:p>
        </p:txBody>
      </p:sp>
    </p:spTree>
    <p:extLst>
      <p:ext uri="{BB962C8B-B14F-4D97-AF65-F5344CB8AC3E}">
        <p14:creationId xmlns:p14="http://schemas.microsoft.com/office/powerpoint/2010/main" val="325479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721A1AA8-5D92-1326-F54C-1622D6C66F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174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0938B93-E921-4A0F-403B-35AAD12F3D38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hr" sz="4400" b="1" dirty="0">
                <a:ln/>
                <a:solidFill>
                  <a:schemeClr val="accent4"/>
                </a:solidFill>
              </a:rPr>
              <a:t>RAZLOG </a:t>
            </a:r>
            <a:r>
              <a:rPr lang="hr" sz="4400" b="1">
                <a:ln/>
                <a:solidFill>
                  <a:schemeClr val="accent4"/>
                </a:solidFill>
              </a:rPr>
              <a:t>ZA IZNOŠENJE PRIČA</a:t>
            </a:r>
            <a:endParaRPr lang="hr" sz="4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B1BAD2D-4A51-478A-9139-427AB1BE5263}"/>
              </a:ext>
            </a:extLst>
          </p:cNvPr>
          <p:cNvSpPr txBox="1"/>
          <p:nvPr/>
        </p:nvSpPr>
        <p:spPr>
          <a:xfrm>
            <a:off x="1819274" y="628947"/>
            <a:ext cx="85534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it-IT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 </a:t>
            </a:r>
            <a:r>
              <a:rPr lang="it-IT" sz="20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očima</a:t>
            </a:r>
            <a:r>
              <a:rPr lang="it-IT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20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gledaju</a:t>
            </a:r>
            <a:r>
              <a:rPr lang="it-IT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 da ne vide, i </a:t>
            </a:r>
            <a:r>
              <a:rPr lang="it-IT" sz="20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ušima</a:t>
            </a:r>
            <a:r>
              <a:rPr lang="it-IT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20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slušaju</a:t>
            </a:r>
            <a:r>
              <a:rPr lang="it-IT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 da ne </a:t>
            </a:r>
            <a:r>
              <a:rPr lang="it-IT" sz="20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razumeju</a:t>
            </a:r>
            <a:r>
              <a:rPr lang="it-IT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da se </a:t>
            </a:r>
            <a:r>
              <a:rPr lang="it-IT" sz="20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kako</a:t>
            </a:r>
            <a:r>
              <a:rPr lang="it-IT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ne </a:t>
            </a:r>
            <a:r>
              <a:rPr lang="it-IT" sz="20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obrate</a:t>
            </a:r>
            <a:r>
              <a:rPr lang="it-IT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 da </a:t>
            </a:r>
            <a:r>
              <a:rPr lang="it-IT" sz="20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</a:t>
            </a:r>
            <a:r>
              <a:rPr lang="it-IT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se ne </a:t>
            </a:r>
            <a:r>
              <a:rPr lang="it-IT" sz="20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oproste</a:t>
            </a:r>
            <a:r>
              <a:rPr lang="it-IT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20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gresi</a:t>
            </a:r>
            <a:r>
              <a:rPr lang="it-IT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hr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hr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(Marko 4,12)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E9DC13B-167C-9F4E-99BC-F2EFA47E8433}"/>
              </a:ext>
            </a:extLst>
          </p:cNvPr>
          <p:cNvSpPr txBox="1"/>
          <p:nvPr/>
        </p:nvSpPr>
        <p:spPr>
          <a:xfrm>
            <a:off x="4911213" y="1283110"/>
            <a:ext cx="7280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/>
              <a:t>Isusovo propovedanje </a:t>
            </a:r>
            <a:r>
              <a:rPr lang="en-US" sz="2200" b="1" dirty="0" err="1"/>
              <a:t>bilo</a:t>
            </a:r>
            <a:r>
              <a:rPr lang="en-US" sz="2200" b="1" dirty="0"/>
              <a:t> je u </a:t>
            </a:r>
            <a:r>
              <a:rPr lang="en-US" sz="2200" b="1" dirty="0" err="1"/>
              <a:t>ve</a:t>
            </a:r>
            <a:r>
              <a:rPr lang="sr-Latn-RS" sz="2200" b="1" dirty="0"/>
              <a:t>z</a:t>
            </a:r>
            <a:r>
              <a:rPr lang="en-US" sz="2200" b="1" dirty="0" err="1"/>
              <a:t>i</a:t>
            </a:r>
            <a:r>
              <a:rPr lang="en-US" sz="2200" b="1" dirty="0"/>
              <a:t> </a:t>
            </a:r>
            <a:r>
              <a:rPr lang="en-US" sz="2200" b="1"/>
              <a:t>s </a:t>
            </a:r>
            <a:r>
              <a:rPr lang="hr" sz="2200" b="1"/>
              <a:t>Carstvom nebe- skim </a:t>
            </a:r>
            <a:r>
              <a:rPr lang="hr" sz="2200" b="1" dirty="0"/>
              <a:t>(</a:t>
            </a:r>
            <a:r>
              <a:rPr lang="hr" sz="2200" b="1"/>
              <a:t>Marko 1,14.15</a:t>
            </a:r>
            <a:r>
              <a:rPr lang="hr" sz="2200" b="1" dirty="0"/>
              <a:t>). Mnoge Njegove priče ispričane su kako bi objasnile prirodu tog Carstva (Marko 4,30).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B7E5676-F35C-E7B5-A7D4-48A6524B3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" y="1465063"/>
            <a:ext cx="4668746" cy="3503294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684E6B5-B6A5-5F6B-D1A7-138A293BBF9C}"/>
              </a:ext>
            </a:extLst>
          </p:cNvPr>
          <p:cNvSpPr txBox="1"/>
          <p:nvPr/>
        </p:nvSpPr>
        <p:spPr>
          <a:xfrm>
            <a:off x="103240" y="5132438"/>
            <a:ext cx="536841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/>
              <a:t>Ko je gladan </a:t>
            </a:r>
            <a:r>
              <a:rPr lang="hr" sz="2200" b="1"/>
              <a:t>Reči Božje</a:t>
            </a:r>
            <a:r>
              <a:rPr lang="hr" sz="2200" b="1" dirty="0"/>
              <a:t>, čuće istinu i radovaće joj se. Ali oni koji ne žele čuti, bez obzira koliko </a:t>
            </a:r>
            <a:r>
              <a:rPr lang="hr" sz="2200" b="1"/>
              <a:t>je jednostavno ova istina predstavljena, </a:t>
            </a:r>
            <a:r>
              <a:rPr lang="hr" sz="2200" b="1" dirty="0"/>
              <a:t>odbiće da je razumeju, promene se </a:t>
            </a:r>
            <a:r>
              <a:rPr lang="hr" sz="2200" b="1"/>
              <a:t>i dobiju spasenje. </a:t>
            </a:r>
            <a:endParaRPr lang="hr" sz="2200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A52D370-EF77-64B3-7282-BB94958307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0645" y="5127363"/>
            <a:ext cx="6508956" cy="1647944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17E2996-FEFE-C7B2-3719-9B6B8C1CE753}"/>
              </a:ext>
            </a:extLst>
          </p:cNvPr>
          <p:cNvSpPr txBox="1"/>
          <p:nvPr/>
        </p:nvSpPr>
        <p:spPr>
          <a:xfrm>
            <a:off x="4914899" y="3350089"/>
            <a:ext cx="72771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/>
              <a:t>Ovo nije bilo ništa novo. Kad mu je naredio da propoveda, Bog je rekao Isaiji</a:t>
            </a:r>
            <a:r>
              <a:rPr lang="hr" sz="2200" b="1"/>
              <a:t>: ”</a:t>
            </a:r>
            <a:r>
              <a:rPr lang="sr-Latn-RS" sz="2200" b="1"/>
              <a:t>Slušajte </a:t>
            </a:r>
            <a:r>
              <a:rPr lang="sr-Latn-RS" sz="2200" b="1" dirty="0"/>
              <a:t>ali nećete razumeti, gledajte ali nećete poznati</a:t>
            </a:r>
            <a:r>
              <a:rPr lang="hr" sz="2200" b="1" dirty="0"/>
              <a:t>… </a:t>
            </a:r>
            <a:r>
              <a:rPr lang="it-IT" sz="2200" b="1" dirty="0"/>
              <a:t>da ne vide </a:t>
            </a:r>
            <a:r>
              <a:rPr lang="it-IT" sz="2200" b="1" dirty="0" err="1"/>
              <a:t>očima</a:t>
            </a:r>
            <a:r>
              <a:rPr lang="it-IT" sz="2200" b="1" dirty="0"/>
              <a:t> </a:t>
            </a:r>
            <a:r>
              <a:rPr lang="it-IT" sz="2200" b="1" dirty="0" err="1"/>
              <a:t>svojim</a:t>
            </a:r>
            <a:r>
              <a:rPr lang="it-IT" sz="2200" b="1" dirty="0"/>
              <a:t> i </a:t>
            </a:r>
            <a:r>
              <a:rPr lang="it-IT" sz="2200" b="1" dirty="0" err="1"/>
              <a:t>ušima</a:t>
            </a:r>
            <a:r>
              <a:rPr lang="it-IT" sz="2200" b="1" dirty="0"/>
              <a:t> </a:t>
            </a:r>
            <a:r>
              <a:rPr lang="it-IT" sz="2200" b="1" dirty="0" err="1"/>
              <a:t>svojim</a:t>
            </a:r>
            <a:r>
              <a:rPr lang="it-IT" sz="2200" b="1" dirty="0"/>
              <a:t> da ne </a:t>
            </a:r>
            <a:r>
              <a:rPr lang="it-IT" sz="2200" b="1" dirty="0" err="1"/>
              <a:t>čuju</a:t>
            </a:r>
            <a:r>
              <a:rPr lang="it-IT" sz="2200" b="1" dirty="0"/>
              <a:t> i </a:t>
            </a:r>
            <a:r>
              <a:rPr lang="it-IT" sz="2200" b="1" dirty="0" err="1"/>
              <a:t>srcem</a:t>
            </a:r>
            <a:r>
              <a:rPr lang="it-IT" sz="2200" b="1" dirty="0"/>
              <a:t> </a:t>
            </a:r>
            <a:r>
              <a:rPr lang="it-IT" sz="2200" b="1" dirty="0" err="1"/>
              <a:t>svojim</a:t>
            </a:r>
            <a:r>
              <a:rPr lang="it-IT" sz="2200" b="1" dirty="0"/>
              <a:t> da ne </a:t>
            </a:r>
            <a:r>
              <a:rPr lang="it-IT" sz="2200" b="1" dirty="0" err="1"/>
              <a:t>razumeju</a:t>
            </a:r>
            <a:r>
              <a:rPr lang="it-IT" sz="2200" b="1" dirty="0"/>
              <a:t> i ne </a:t>
            </a:r>
            <a:r>
              <a:rPr lang="it-IT" sz="2200" b="1" dirty="0" err="1"/>
              <a:t>obrate</a:t>
            </a:r>
            <a:r>
              <a:rPr lang="it-IT" sz="2200" b="1" dirty="0"/>
              <a:t> se i ne </a:t>
            </a:r>
            <a:r>
              <a:rPr lang="it-IT" sz="2200" b="1" dirty="0" err="1"/>
              <a:t>iscele</a:t>
            </a:r>
            <a:r>
              <a:rPr lang="hr" sz="2200" b="1" dirty="0"/>
              <a:t>” </a:t>
            </a:r>
            <a:r>
              <a:rPr lang="hr" sz="2200" b="1"/>
              <a:t>( Is. 6,9.10</a:t>
            </a:r>
            <a:r>
              <a:rPr lang="hr" sz="2200" b="1" dirty="0"/>
              <a:t>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8B09EA4-10DA-B6CB-4403-712EFABD7A46}"/>
              </a:ext>
            </a:extLst>
          </p:cNvPr>
          <p:cNvSpPr txBox="1"/>
          <p:nvPr/>
        </p:nvSpPr>
        <p:spPr>
          <a:xfrm>
            <a:off x="4914898" y="2349816"/>
            <a:ext cx="727709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/>
              <a:t>Zanimljivo je da je razlog kojeg je sam Isus naveo za upotrebu priča zaista zadivljujuć: da </a:t>
            </a:r>
            <a:r>
              <a:rPr lang="hr" sz="2200" b="1"/>
              <a:t>ne razumeju</a:t>
            </a:r>
            <a:r>
              <a:rPr lang="hr" sz="2200" b="1" dirty="0"/>
              <a:t>, ili se ne obrate, ili da im ne bude oprošteno! (Marko 4,12).</a:t>
            </a:r>
          </a:p>
        </p:txBody>
      </p:sp>
    </p:spTree>
    <p:extLst>
      <p:ext uri="{BB962C8B-B14F-4D97-AF65-F5344CB8AC3E}">
        <p14:creationId xmlns:p14="http://schemas.microsoft.com/office/powerpoint/2010/main" val="165656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08098D2-9E3E-6DB6-9B56-A50754F2CA13}"/>
              </a:ext>
            </a:extLst>
          </p:cNvPr>
          <p:cNvSpPr txBox="1"/>
          <p:nvPr/>
        </p:nvSpPr>
        <p:spPr>
          <a:xfrm>
            <a:off x="295275" y="301079"/>
            <a:ext cx="60769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" sz="6000" dirty="0">
                <a:ln w="0"/>
                <a:solidFill>
                  <a:srgbClr val="2E2F6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PRIČA </a:t>
            </a:r>
            <a:r>
              <a:rPr lang="hr" sz="6000">
                <a:ln w="0"/>
                <a:solidFill>
                  <a:srgbClr val="2E2F6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 SEJAČU</a:t>
            </a:r>
            <a:endParaRPr lang="hr" sz="6000" dirty="0">
              <a:ln w="0"/>
              <a:solidFill>
                <a:srgbClr val="2E2F6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136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pájaro parado en una rama&#10;&#10;Descripción generada automáticamente">
            <a:extLst>
              <a:ext uri="{FF2B5EF4-FFF2-40B4-BE49-F238E27FC236}">
                <a16:creationId xmlns:a16="http://schemas.microsoft.com/office/drawing/2014/main" id="{1F354F21-AA79-B092-4B5C-5A74421263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4116" y="2550191"/>
            <a:ext cx="1623414" cy="20591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dibujo animado&#10;&#10;Descripción generada automáticamente con confianza baja">
            <a:extLst>
              <a:ext uri="{FF2B5EF4-FFF2-40B4-BE49-F238E27FC236}">
                <a16:creationId xmlns:a16="http://schemas.microsoft.com/office/drawing/2014/main" id="{31000B1C-D046-9C51-7CB6-709A18431B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4512" y="2546498"/>
            <a:ext cx="1523372" cy="20591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5B9E9A3B-4CD5-38BD-40F5-C29EF46F19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185" y="2546500"/>
            <a:ext cx="1523373" cy="20591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A9D9FD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Imagen 14" descr="Vista de una montaña&#10;&#10;Descripción generada automáticamente con confianza media">
            <a:extLst>
              <a:ext uri="{FF2B5EF4-FFF2-40B4-BE49-F238E27FC236}">
                <a16:creationId xmlns:a16="http://schemas.microsoft.com/office/drawing/2014/main" id="{20FF4DE0-A254-0063-AFEA-E17C429FF4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437" y="2546500"/>
            <a:ext cx="1623414" cy="20628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8BB7585-14F7-A6F0-EE86-A74D0F3F75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2765447"/>
              </p:ext>
            </p:extLst>
          </p:nvPr>
        </p:nvGraphicFramePr>
        <p:xfrm>
          <a:off x="1468435" y="1388863"/>
          <a:ext cx="9255125" cy="4610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20A5C0E5-A48C-25AF-2D38-C4340D10C59A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" sz="4400" b="1" i="0" u="none" strike="noStrike" kern="1200" cap="none" spc="0" normalizeH="0" baseline="0" noProof="0" dirty="0">
                <a:ln/>
                <a:solidFill>
                  <a:srgbClr val="AC39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IZAĐE SEJAČ DA SEJE...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CEE9F9B-995B-2908-AB35-7CDD7C60DF4D}"/>
              </a:ext>
            </a:extLst>
          </p:cNvPr>
          <p:cNvSpPr txBox="1"/>
          <p:nvPr/>
        </p:nvSpPr>
        <p:spPr>
          <a:xfrm>
            <a:off x="1862136" y="695622"/>
            <a:ext cx="8467725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" sz="2000" b="1" i="0" u="none" strike="noStrike" kern="1200" cap="none" spc="0" normalizeH="0" baseline="0" noProof="0" dirty="0">
                <a:ln>
                  <a:noFill/>
                </a:ln>
                <a:solidFill>
                  <a:srgbClr val="CC99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„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CC99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učaše ih u pričama mnogo, i govoraše im u nauci svojoj: Slušajte: evo iziđe sejač da seje.</a:t>
            </a:r>
            <a:r>
              <a:rPr kumimoji="0" lang="hr" sz="2000" b="1" i="0" u="none" strike="noStrike" kern="1200" cap="none" spc="0" normalizeH="0" baseline="0" noProof="0" dirty="0">
                <a:ln>
                  <a:noFill/>
                </a:ln>
                <a:solidFill>
                  <a:srgbClr val="CC99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hr" sz="1600" b="1" i="0" u="none" strike="noStrike" kern="1200" cap="none" spc="0" normalizeH="0" baseline="0" noProof="0" dirty="0">
                <a:ln>
                  <a:noFill/>
                </a:ln>
                <a:solidFill>
                  <a:srgbClr val="CC99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hr" sz="1600" b="1" i="0" u="none" strike="noStrike" kern="1200" cap="none" spc="0" normalizeH="0" baseline="0" noProof="0">
                <a:ln>
                  <a:noFill/>
                </a:ln>
                <a:solidFill>
                  <a:srgbClr val="CC99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Marko 4,2.3</a:t>
            </a:r>
            <a:r>
              <a:rPr kumimoji="0" lang="hr" sz="1600" b="1" i="0" u="none" strike="noStrike" kern="1200" cap="none" spc="0" normalizeH="0" baseline="0" noProof="0" dirty="0">
                <a:ln>
                  <a:noFill/>
                </a:ln>
                <a:solidFill>
                  <a:srgbClr val="CC99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CFD19A0-0722-C187-5441-B6269B30C333}"/>
              </a:ext>
            </a:extLst>
          </p:cNvPr>
          <p:cNvSpPr txBox="1"/>
          <p:nvPr/>
        </p:nvSpPr>
        <p:spPr>
          <a:xfrm>
            <a:off x="409573" y="6056828"/>
            <a:ext cx="11372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Posejano seme se međusobno ne razlikuje. </a:t>
            </a:r>
            <a:r>
              <a:rPr kumimoji="0" lang="h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Međutim, rezultat je potpuno drugačiji za svaki od četiri terena. Sve zavisi od toga gde je seme dospelo.</a:t>
            </a:r>
          </a:p>
        </p:txBody>
      </p:sp>
      <p:pic>
        <p:nvPicPr>
          <p:cNvPr id="17" name="Gráfico 16" descr="Dirigir dos pines por un camino con relleno sólido">
            <a:extLst>
              <a:ext uri="{FF2B5EF4-FFF2-40B4-BE49-F238E27FC236}">
                <a16:creationId xmlns:a16="http://schemas.microsoft.com/office/drawing/2014/main" id="{67EE71EF-3268-9A8F-02CB-52FD5D47DD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98910" y="1780396"/>
            <a:ext cx="686574" cy="686574"/>
          </a:xfrm>
          <a:prstGeom prst="rect">
            <a:avLst/>
          </a:prstGeom>
        </p:spPr>
      </p:pic>
      <p:pic>
        <p:nvPicPr>
          <p:cNvPr id="21" name="Imagen 20" descr="Forma&#10;&#10;Descripción generada automáticamente con confianza baja">
            <a:extLst>
              <a:ext uri="{FF2B5EF4-FFF2-40B4-BE49-F238E27FC236}">
                <a16:creationId xmlns:a16="http://schemas.microsoft.com/office/drawing/2014/main" id="{6AC56A99-2C57-509A-95AA-4007E6D0319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517" y="1780396"/>
            <a:ext cx="686573" cy="686573"/>
          </a:xfrm>
          <a:prstGeom prst="rect">
            <a:avLst/>
          </a:prstGeom>
        </p:spPr>
      </p:pic>
      <p:pic>
        <p:nvPicPr>
          <p:cNvPr id="23" name="Imagen 22" descr="Forma&#10;&#10;Descripción generada automáticamente con confianza baja">
            <a:extLst>
              <a:ext uri="{FF2B5EF4-FFF2-40B4-BE49-F238E27FC236}">
                <a16:creationId xmlns:a16="http://schemas.microsoft.com/office/drawing/2014/main" id="{E279235F-70D4-68E7-B61F-120A764858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518" y="4791489"/>
            <a:ext cx="735007" cy="735007"/>
          </a:xfrm>
          <a:prstGeom prst="rect">
            <a:avLst/>
          </a:prstGeom>
        </p:spPr>
      </p:pic>
      <p:pic>
        <p:nvPicPr>
          <p:cNvPr id="25" name="Imagen 24" descr="Forma&#10;&#10;Descripción generada automáticamente con confianza baja">
            <a:extLst>
              <a:ext uri="{FF2B5EF4-FFF2-40B4-BE49-F238E27FC236}">
                <a16:creationId xmlns:a16="http://schemas.microsoft.com/office/drawing/2014/main" id="{4967BE8D-CD04-8518-A91A-D7838EA6B38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698" y="4935266"/>
            <a:ext cx="591021" cy="59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5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CA6D5FA-4612-42E9-B85B-6FC124476D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"/>
                                        <p:tgtEl>
                                          <p:spTgt spid="7">
                                            <p:graphicEl>
                                              <a:dgm id="{6CA6D5FA-4612-42E9-B85B-6FC124476D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CB8363-C161-499C-AA30-118274397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"/>
                                        <p:tgtEl>
                                          <p:spTgt spid="7">
                                            <p:graphicEl>
                                              <a:dgm id="{0DCB8363-C161-499C-AA30-118274397E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10"/>
                            </p:stCondLst>
                            <p:childTnLst>
                              <p:par>
                                <p:cTn id="3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BC403A-C3ED-4131-9EDB-897F781817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E4BC403A-C3ED-4131-9EDB-897F781817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1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804DF38-08B4-4912-B8B9-426D8DAFB9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7">
                                            <p:graphicEl>
                                              <a:dgm id="{5804DF38-08B4-4912-B8B9-426D8DAFB9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C2D19D2-3A29-4CC8-812B-7D17A6A5B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7">
                                            <p:graphicEl>
                                              <a:dgm id="{7C2D19D2-3A29-4CC8-812B-7D17A6A5BD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9112137-0F1D-44D8-945A-5202FCF18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">
                                            <p:graphicEl>
                                              <a:dgm id="{39112137-0F1D-44D8-945A-5202FCF184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6F7080D-E7C6-4714-88CE-67A29D69A0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5" dur="500"/>
                                        <p:tgtEl>
                                          <p:spTgt spid="7">
                                            <p:graphicEl>
                                              <a:dgm id="{A6F7080D-E7C6-4714-88CE-67A29D69A0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273B0B-BBFA-4FF4-ACAC-F8A7D06097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">
                                            <p:graphicEl>
                                              <a:dgm id="{5D273B0B-BBFA-4FF4-ACAC-F8A7D06097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536AB7B-425C-4E0D-B8D3-38DA9C16A1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4" dur="500"/>
                                        <p:tgtEl>
                                          <p:spTgt spid="7">
                                            <p:graphicEl>
                                              <a:dgm id="{C536AB7B-425C-4E0D-B8D3-38DA9C16A1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E21B8AA-6BE1-48BB-9AA7-0F2EFA4E13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7">
                                            <p:graphicEl>
                                              <a:dgm id="{3E21B8AA-6BE1-48BB-9AA7-0F2EFA4E13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  <p:bldP spid="3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27AF03F-C226-E8D3-4951-A7A4AE92C028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" sz="44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OBJAŠNJENJE PRIČE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436B0F3-BD9B-029B-D2F1-CC20E6F53806}"/>
              </a:ext>
            </a:extLst>
          </p:cNvPr>
          <p:cNvSpPr txBox="1"/>
          <p:nvPr/>
        </p:nvSpPr>
        <p:spPr>
          <a:xfrm>
            <a:off x="409573" y="6247328"/>
            <a:ext cx="113728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Koja sam </a:t>
            </a:r>
            <a:r>
              <a:rPr kumimoji="0" lang="hr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vrsta </a:t>
            </a:r>
            <a:r>
              <a:rPr lang="hr" sz="2200" b="1">
                <a:solidFill>
                  <a:prstClr val="black"/>
                </a:solidFill>
                <a:latin typeface="Aptos" panose="02110004020202020204"/>
              </a:rPr>
              <a:t>zemljišt</a:t>
            </a:r>
            <a:r>
              <a:rPr kumimoji="0" lang="hr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 Šta trebam učiniti da budem plodan?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40A6050-130E-635B-9077-283CBFA6B179}"/>
              </a:ext>
            </a:extLst>
          </p:cNvPr>
          <p:cNvSpPr txBox="1"/>
          <p:nvPr/>
        </p:nvSpPr>
        <p:spPr>
          <a:xfrm>
            <a:off x="2047872" y="718125"/>
            <a:ext cx="8096250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„Sejač je onaj koji seje reč.” </a:t>
            </a:r>
            <a:r>
              <a:rPr kumimoji="0" lang="hr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(Marko 4,14)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069CBF6-16CA-AF9D-CCA0-F8D385BAD90A}"/>
              </a:ext>
            </a:extLst>
          </p:cNvPr>
          <p:cNvSpPr txBox="1"/>
          <p:nvPr/>
        </p:nvSpPr>
        <p:spPr>
          <a:xfrm>
            <a:off x="409572" y="1073020"/>
            <a:ext cx="113728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Seme </a:t>
            </a:r>
            <a:r>
              <a:rPr kumimoji="0" lang="hr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je Božja </a:t>
            </a: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Reč, a 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</a:t>
            </a:r>
            <a:r>
              <a:rPr kumimoji="0" lang="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jač je svako ko je prenosi.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C6033CD9-B99D-360B-F02F-348DC7CC09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2463636"/>
              </p:ext>
            </p:extLst>
          </p:nvPr>
        </p:nvGraphicFramePr>
        <p:xfrm>
          <a:off x="1468435" y="1484113"/>
          <a:ext cx="9255125" cy="4610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 descr="Imagen que contiene interior, tazón, tabla, oscuro&#10;&#10;Descripción generada automáticamente">
            <a:extLst>
              <a:ext uri="{FF2B5EF4-FFF2-40B4-BE49-F238E27FC236}">
                <a16:creationId xmlns:a16="http://schemas.microsoft.com/office/drawing/2014/main" id="{029FF061-5CDF-E2A6-0A8C-DB0A9CD20B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922" y="2864791"/>
            <a:ext cx="1899388" cy="189938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Imagen 9" descr="Imagen que contiene plátano, tabla, plato, pequeño&#10;&#10;Descripción generada automáticamente">
            <a:extLst>
              <a:ext uri="{FF2B5EF4-FFF2-40B4-BE49-F238E27FC236}">
                <a16:creationId xmlns:a16="http://schemas.microsoft.com/office/drawing/2014/main" id="{D617C30C-2A74-68EC-467B-98F196A3E0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29" y="2828843"/>
            <a:ext cx="1896783" cy="1896783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Imagen 11" descr="Imagen que contiene interior, tabla, viendo, lentes&#10;&#10;Descripción generada automáticamente">
            <a:extLst>
              <a:ext uri="{FF2B5EF4-FFF2-40B4-BE49-F238E27FC236}">
                <a16:creationId xmlns:a16="http://schemas.microsoft.com/office/drawing/2014/main" id="{1E32C271-7BDD-8577-F5A4-5A6FB11E0E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8416" y="2839826"/>
            <a:ext cx="1902569" cy="1899388"/>
          </a:xfrm>
          <a:prstGeom prst="rect">
            <a:avLst/>
          </a:prstGeom>
          <a:effectLst>
            <a:glow rad="101600">
              <a:srgbClr val="A9D9FD">
                <a:alpha val="60000"/>
              </a:srgbClr>
            </a:glow>
          </a:effectLst>
        </p:spPr>
      </p:pic>
      <p:pic>
        <p:nvPicPr>
          <p:cNvPr id="14" name="Imagen 13" descr="Imagen que contiene tabla, taza, pequeño, mitad&#10;&#10;Descripción generada automáticamente">
            <a:extLst>
              <a:ext uri="{FF2B5EF4-FFF2-40B4-BE49-F238E27FC236}">
                <a16:creationId xmlns:a16="http://schemas.microsoft.com/office/drawing/2014/main" id="{3A9A6606-48B0-55B2-D18F-9DD94E0DB7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34" y="2868778"/>
            <a:ext cx="1899388" cy="1906384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9" name="Gráfico 18" descr="Dirigir dos pines por un camino con relleno sólido">
            <a:extLst>
              <a:ext uri="{FF2B5EF4-FFF2-40B4-BE49-F238E27FC236}">
                <a16:creationId xmlns:a16="http://schemas.microsoft.com/office/drawing/2014/main" id="{281E8AAA-BCC9-D8AB-A67F-DA6CD39F6B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98910" y="1894696"/>
            <a:ext cx="686574" cy="686574"/>
          </a:xfrm>
          <a:prstGeom prst="rect">
            <a:avLst/>
          </a:prstGeom>
        </p:spPr>
      </p:pic>
      <p:pic>
        <p:nvPicPr>
          <p:cNvPr id="20" name="Imagen 19" descr="Forma&#10;&#10;Descripción generada automáticamente con confianza baja">
            <a:extLst>
              <a:ext uri="{FF2B5EF4-FFF2-40B4-BE49-F238E27FC236}">
                <a16:creationId xmlns:a16="http://schemas.microsoft.com/office/drawing/2014/main" id="{8E17B9F9-86DA-D85E-B1AB-E0EEF6E95D9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517" y="1894696"/>
            <a:ext cx="686573" cy="686573"/>
          </a:xfrm>
          <a:prstGeom prst="rect">
            <a:avLst/>
          </a:prstGeom>
        </p:spPr>
      </p:pic>
      <p:pic>
        <p:nvPicPr>
          <p:cNvPr id="21" name="Imagen 20" descr="Forma&#10;&#10;Descripción generada automáticamente con confianza baja">
            <a:extLst>
              <a:ext uri="{FF2B5EF4-FFF2-40B4-BE49-F238E27FC236}">
                <a16:creationId xmlns:a16="http://schemas.microsoft.com/office/drawing/2014/main" id="{EE16C8E8-AF94-8007-17F7-848EFE4191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518" y="4905789"/>
            <a:ext cx="735007" cy="735007"/>
          </a:xfrm>
          <a:prstGeom prst="rect">
            <a:avLst/>
          </a:prstGeom>
        </p:spPr>
      </p:pic>
      <p:pic>
        <p:nvPicPr>
          <p:cNvPr id="22" name="Imagen 21" descr="Forma&#10;&#10;Descripción generada automáticamente con confianza baja">
            <a:extLst>
              <a:ext uri="{FF2B5EF4-FFF2-40B4-BE49-F238E27FC236}">
                <a16:creationId xmlns:a16="http://schemas.microsoft.com/office/drawing/2014/main" id="{C7247EE0-8890-B5FC-5D87-4E1B0E61341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698" y="5049566"/>
            <a:ext cx="591021" cy="59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3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CA6D5FA-4612-42E9-B85B-6FC124476D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10"/>
                                        <p:tgtEl>
                                          <p:spTgt spid="9">
                                            <p:graphicEl>
                                              <a:dgm id="{6CA6D5FA-4612-42E9-B85B-6FC124476D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DCB8363-C161-499C-AA30-118274397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10"/>
                                        <p:tgtEl>
                                          <p:spTgt spid="9">
                                            <p:graphicEl>
                                              <a:dgm id="{0DCB8363-C161-499C-AA30-118274397E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10"/>
                            </p:stCondLst>
                            <p:childTnLst>
                              <p:par>
                                <p:cTn id="4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4BC403A-C3ED-4131-9EDB-897F781817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9" dur="500"/>
                                        <p:tgtEl>
                                          <p:spTgt spid="9">
                                            <p:graphicEl>
                                              <a:dgm id="{E4BC403A-C3ED-4131-9EDB-897F781817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10"/>
                            </p:stCondLst>
                            <p:childTnLst>
                              <p:par>
                                <p:cTn id="5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804DF38-08B4-4912-B8B9-426D8DAFB9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9">
                                            <p:graphicEl>
                                              <a:dgm id="{5804DF38-08B4-4912-B8B9-426D8DAFB9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C2D19D2-3A29-4CC8-812B-7D17A6A5B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8" dur="500"/>
                                        <p:tgtEl>
                                          <p:spTgt spid="9">
                                            <p:graphicEl>
                                              <a:dgm id="{7C2D19D2-3A29-4CC8-812B-7D17A6A5BD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9112137-0F1D-44D8-945A-5202FCF18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9">
                                            <p:graphicEl>
                                              <a:dgm id="{39112137-0F1D-44D8-945A-5202FCF184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6F7080D-E7C6-4714-88CE-67A29D69A0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9">
                                            <p:graphicEl>
                                              <a:dgm id="{A6F7080D-E7C6-4714-88CE-67A29D69A0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273B0B-BBFA-4FF4-ACAC-F8A7D06097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9">
                                            <p:graphicEl>
                                              <a:dgm id="{5D273B0B-BBFA-4FF4-ACAC-F8A7D06097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536AB7B-425C-4E0D-B8D3-38DA9C16A1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500"/>
                                        <p:tgtEl>
                                          <p:spTgt spid="9">
                                            <p:graphicEl>
                                              <a:dgm id="{C536AB7B-425C-4E0D-B8D3-38DA9C16A1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E21B8AA-6BE1-48BB-9AA7-0F2EFA4E13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9">
                                            <p:graphicEl>
                                              <a:dgm id="{3E21B8AA-6BE1-48BB-9AA7-0F2EFA4E13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Graphic spid="9" grpId="0" uiExpand="1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4E507A"/>
      </a:dk2>
      <a:lt2>
        <a:srgbClr val="F4B2E7"/>
      </a:lt2>
      <a:accent1>
        <a:srgbClr val="000099"/>
      </a:accent1>
      <a:accent2>
        <a:srgbClr val="CC9900"/>
      </a:accent2>
      <a:accent3>
        <a:srgbClr val="580080"/>
      </a:accent3>
      <a:accent4>
        <a:srgbClr val="FFFF01"/>
      </a:accent4>
      <a:accent5>
        <a:srgbClr val="993300"/>
      </a:accent5>
      <a:accent6>
        <a:srgbClr val="177329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1821</Words>
  <Application>Microsoft Office PowerPoint</Application>
  <PresentationFormat>Panorámica</PresentationFormat>
  <Paragraphs>185</Paragraphs>
  <Slides>18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18</vt:i4>
      </vt:variant>
    </vt:vector>
  </HeadingPairs>
  <TitlesOfParts>
    <vt:vector size="36" baseType="lpstr">
      <vt:lpstr>Comic Sans MS</vt:lpstr>
      <vt:lpstr>Constantia</vt:lpstr>
      <vt:lpstr>Aptos Display</vt:lpstr>
      <vt:lpstr>Arial</vt:lpstr>
      <vt:lpstr>Calibri</vt:lpstr>
      <vt:lpstr>Bodoni MT Poster Compressed</vt:lpstr>
      <vt:lpstr>Aptos</vt:lpstr>
      <vt:lpstr>Arial Narrow</vt:lpstr>
      <vt:lpstr>Gill Sans MT Ext Condensed Bold</vt:lpstr>
      <vt:lpstr>Impact</vt:lpstr>
      <vt:lpstr>Britannic Bold</vt:lpstr>
      <vt:lpstr>Times New Roman</vt:lpstr>
      <vt:lpstr>Tema de Office</vt:lpstr>
      <vt:lpstr>1_Tema de Office</vt:lpstr>
      <vt:lpstr>3_Default Design</vt:lpstr>
      <vt:lpstr>Default Design</vt:lpstr>
      <vt:lpstr>4_Default Design</vt:lpstr>
      <vt:lpstr>5_Default Design</vt:lpstr>
      <vt:lpstr>Presentación de PowerPoint</vt:lpstr>
      <vt:lpstr>Upamtite stih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PRIMENA</vt:lpstr>
      <vt:lpstr>PRENOŠENJE ISTINE</vt:lpstr>
      <vt:lpstr>PLAN </vt:lpstr>
      <vt:lpstr>PRENOŠENJE ISTINE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Sergio</dc:creator>
  <cp:lastModifiedBy>Sergio Fustero Carreras</cp:lastModifiedBy>
  <cp:revision>86</cp:revision>
  <dcterms:created xsi:type="dcterms:W3CDTF">2024-06-23T07:23:14Z</dcterms:created>
  <dcterms:modified xsi:type="dcterms:W3CDTF">2024-07-07T10:43:00Z</dcterms:modified>
</cp:coreProperties>
</file>