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4"/>
  </p:notesMasterIdLst>
  <p:sldIdLst>
    <p:sldId id="396" r:id="rId6"/>
    <p:sldId id="388" r:id="rId7"/>
    <p:sldId id="472" r:id="rId8"/>
    <p:sldId id="295" r:id="rId9"/>
    <p:sldId id="257" r:id="rId10"/>
    <p:sldId id="258" r:id="rId11"/>
    <p:sldId id="259" r:id="rId12"/>
    <p:sldId id="260" r:id="rId13"/>
    <p:sldId id="261" r:id="rId14"/>
    <p:sldId id="299" r:id="rId15"/>
    <p:sldId id="300" r:id="rId16"/>
    <p:sldId id="264" r:id="rId17"/>
    <p:sldId id="296" r:id="rId18"/>
    <p:sldId id="473" r:id="rId19"/>
    <p:sldId id="408" r:id="rId20"/>
    <p:sldId id="390" r:id="rId21"/>
    <p:sldId id="404" r:id="rId22"/>
    <p:sldId id="471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odoni MT Poster Compressed" panose="02070706080601050204" pitchFamily="18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Gill Sans MT Ext Condensed Bold" panose="020B0902020104020203" pitchFamily="34" charset="0"/>
      <p:regular r:id="rId39"/>
    </p:embeddedFont>
    <p:embeddedFont>
      <p:font typeface="Impact" panose="020B0806030902050204" pitchFamily="34" charset="0"/>
      <p:regular r:id="rId4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800"/>
    <a:srgbClr val="198CFF"/>
    <a:srgbClr val="AD65BB"/>
    <a:srgbClr val="D4AEDB"/>
    <a:srgbClr val="8E459D"/>
    <a:srgbClr val="95091F"/>
    <a:srgbClr val="BD575B"/>
    <a:srgbClr val="FDCD6C"/>
    <a:srgbClr val="9D2A32"/>
    <a:srgbClr val="98B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3FFF35-EF22-E55A-AFCB-5FB2779436A2}" v="2" dt="2025-10-07T07:38:36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E9EB0-8EE3-4409-BA2A-D4325288D5D9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8A5B272-1100-4A68-A44B-108FBECFB3F0}">
      <dgm:prSet custT="1"/>
      <dgm:spPr/>
      <dgm:t>
        <a:bodyPr/>
        <a:lstStyle/>
        <a:p>
          <a:r>
            <a:rPr lang="sr-Latn-RS" sz="1800" b="1" dirty="0"/>
            <a:t>P</a:t>
          </a:r>
          <a:r>
            <a:rPr lang="es-ES" sz="1800" b="1" dirty="0" err="1"/>
            <a:t>otopio</a:t>
          </a:r>
          <a:r>
            <a:rPr lang="sr-Latn-RS" sz="1800" b="1" dirty="0"/>
            <a:t> je </a:t>
          </a:r>
          <a:r>
            <a:rPr lang="sr-Latn-RS" sz="1800" b="1" dirty="0" err="1"/>
            <a:t>egipat</a:t>
          </a:r>
          <a:r>
            <a:rPr lang="sr-Latn-RS" sz="1800" b="1" dirty="0"/>
            <a:t>- </a:t>
          </a:r>
          <a:r>
            <a:rPr lang="es-ES" sz="1800" b="1" dirty="0"/>
            <a:t> </a:t>
          </a:r>
          <a:r>
            <a:rPr lang="es-ES" sz="1800" b="1" dirty="0" err="1"/>
            <a:t>sku</a:t>
          </a:r>
          <a:r>
            <a:rPr lang="es-ES" sz="1800" b="1" dirty="0"/>
            <a:t> </a:t>
          </a:r>
          <a:r>
            <a:rPr lang="es-ES" sz="1800" b="1" dirty="0" err="1"/>
            <a:t>vojsku</a:t>
          </a:r>
          <a:r>
            <a:rPr lang="es-ES" sz="1800" b="1" dirty="0"/>
            <a:t> u </a:t>
          </a:r>
          <a:r>
            <a:rPr lang="es-ES" sz="1800" b="1" dirty="0" err="1"/>
            <a:t>Crvenom</a:t>
          </a:r>
          <a:r>
            <a:rPr lang="es-ES" sz="1800" b="1" dirty="0"/>
            <a:t> </a:t>
          </a:r>
          <a:r>
            <a:rPr lang="es-ES" sz="1800" b="1" dirty="0" err="1"/>
            <a:t>moru</a:t>
          </a:r>
          <a:r>
            <a:rPr lang="sr-Latn-RS" sz="1800" b="1" dirty="0"/>
            <a:t> </a:t>
          </a:r>
          <a:r>
            <a:rPr lang="es-ES" sz="1800" b="1" dirty="0"/>
            <a:t> (</a:t>
          </a:r>
          <a:r>
            <a:rPr lang="sr-Latn-RS" sz="1800" b="1" dirty="0"/>
            <a:t>2. </a:t>
          </a:r>
          <a:r>
            <a:rPr lang="es-ES" sz="1800" b="1" dirty="0" err="1"/>
            <a:t>Moj</a:t>
          </a:r>
          <a:r>
            <a:rPr lang="sr-Latn-RS" sz="1800" b="1" dirty="0"/>
            <a:t>.</a:t>
          </a:r>
          <a:r>
            <a:rPr lang="es-ES" sz="1800" b="1" dirty="0"/>
            <a:t> 14</a:t>
          </a:r>
          <a:r>
            <a:rPr lang="sr-Latn-RS" sz="1800" b="1" dirty="0"/>
            <a:t>,</a:t>
          </a:r>
          <a:r>
            <a:rPr lang="es-ES" sz="1800" b="1" dirty="0"/>
            <a:t>24-28)</a:t>
          </a:r>
          <a:endParaRPr lang="es-ES" sz="1800" dirty="0"/>
        </a:p>
      </dgm:t>
    </dgm:pt>
    <dgm:pt modelId="{7024F5D0-A40E-490D-AE15-301C87CB8846}" type="parTrans" cxnId="{373DB31F-644D-409C-985D-B4901E1AF4F7}">
      <dgm:prSet/>
      <dgm:spPr/>
      <dgm:t>
        <a:bodyPr/>
        <a:lstStyle/>
        <a:p>
          <a:endParaRPr lang="es-ES" sz="1800"/>
        </a:p>
      </dgm:t>
    </dgm:pt>
    <dgm:pt modelId="{C06B1E0C-FD97-4E76-87CC-EB58B2720FEF}" type="sibTrans" cxnId="{373DB31F-644D-409C-985D-B4901E1AF4F7}">
      <dgm:prSet/>
      <dgm:spPr/>
      <dgm:t>
        <a:bodyPr/>
        <a:lstStyle/>
        <a:p>
          <a:endParaRPr lang="es-ES" sz="1800"/>
        </a:p>
      </dgm:t>
    </dgm:pt>
    <dgm:pt modelId="{20E327AC-CD4C-4D77-A001-FB8D070D309B}">
      <dgm:prSet custT="1"/>
      <dgm:spPr/>
      <dgm:t>
        <a:bodyPr/>
        <a:lstStyle/>
        <a:p>
          <a:r>
            <a:rPr lang="sr-Latn-RS" sz="1800" b="1" dirty="0"/>
            <a:t>K</a:t>
          </a:r>
          <a:r>
            <a:rPr lang="fi-FI" sz="1800" b="1" dirty="0"/>
            <a:t>oristio </a:t>
          </a:r>
          <a:r>
            <a:rPr lang="sr-Latn-RS" sz="1800" b="1" dirty="0"/>
            <a:t>je tuču</a:t>
          </a:r>
          <a:r>
            <a:rPr lang="fi-FI" sz="1800" b="1" dirty="0"/>
            <a:t> protiv </a:t>
          </a:r>
          <a:r>
            <a:rPr lang="sr-Latn-RS" sz="1800" b="1" dirty="0"/>
            <a:t>H</a:t>
          </a:r>
          <a:r>
            <a:rPr lang="fi-FI" sz="1800" b="1" dirty="0"/>
            <a:t>anaanaca</a:t>
          </a:r>
          <a:br>
            <a:rPr lang="fi-FI" sz="1800" b="1" dirty="0"/>
          </a:br>
          <a:r>
            <a:rPr lang="fi-FI" sz="1800" b="1" dirty="0"/>
            <a:t>(</a:t>
          </a:r>
          <a:r>
            <a:rPr lang="sr-Latn-RS" sz="1800" b="1" dirty="0"/>
            <a:t>2. Moj</a:t>
          </a:r>
          <a:r>
            <a:rPr lang="fi-FI" sz="1800" b="1" dirty="0"/>
            <a:t>. 10</a:t>
          </a:r>
          <a:r>
            <a:rPr lang="sr-Latn-RS" sz="1800" b="1" dirty="0"/>
            <a:t>,</a:t>
          </a:r>
          <a:r>
            <a:rPr lang="fi-FI" sz="1800" b="1" dirty="0"/>
            <a:t>11)</a:t>
          </a:r>
          <a:endParaRPr lang="es-ES" sz="1800" dirty="0"/>
        </a:p>
      </dgm:t>
    </dgm:pt>
    <dgm:pt modelId="{66CF7690-FF12-4C22-A096-483F3E429EE7}" type="parTrans" cxnId="{FE7D5E0E-7FEB-465E-B2E2-250FF05552A1}">
      <dgm:prSet/>
      <dgm:spPr/>
      <dgm:t>
        <a:bodyPr/>
        <a:lstStyle/>
        <a:p>
          <a:endParaRPr lang="es-ES" sz="1800"/>
        </a:p>
      </dgm:t>
    </dgm:pt>
    <dgm:pt modelId="{64E9A306-F87B-432B-BF1C-C886FCCF6942}" type="sibTrans" cxnId="{FE7D5E0E-7FEB-465E-B2E2-250FF05552A1}">
      <dgm:prSet/>
      <dgm:spPr/>
      <dgm:t>
        <a:bodyPr/>
        <a:lstStyle/>
        <a:p>
          <a:endParaRPr lang="es-ES" sz="1800"/>
        </a:p>
      </dgm:t>
    </dgm:pt>
    <dgm:pt modelId="{066BD936-4A5C-4A5B-9DFB-FA7AFA8FBB8C}">
      <dgm:prSet custT="1"/>
      <dgm:spPr/>
      <dgm:t>
        <a:bodyPr/>
        <a:lstStyle/>
        <a:p>
          <a:r>
            <a:rPr lang="pl-PL" sz="1800" b="1" dirty="0"/>
            <a:t>Uništio je one koji su prezirali Iliju                        (2.  Car. 1,9.10</a:t>
          </a:r>
          <a:r>
            <a:rPr lang="es-ES" sz="1800" b="1" dirty="0"/>
            <a:t>)</a:t>
          </a:r>
          <a:endParaRPr lang="es-ES" sz="1800" dirty="0"/>
        </a:p>
      </dgm:t>
    </dgm:pt>
    <dgm:pt modelId="{B887A460-9A2F-42FD-813F-C0E8DC587B18}" type="parTrans" cxnId="{0DF119C4-8142-4CF7-B09D-B504FF7F050C}">
      <dgm:prSet/>
      <dgm:spPr/>
      <dgm:t>
        <a:bodyPr/>
        <a:lstStyle/>
        <a:p>
          <a:endParaRPr lang="es-ES" sz="1800"/>
        </a:p>
      </dgm:t>
    </dgm:pt>
    <dgm:pt modelId="{5C1EED2D-C2FA-4271-BC0B-F621F1C335FF}" type="sibTrans" cxnId="{0DF119C4-8142-4CF7-B09D-B504FF7F050C}">
      <dgm:prSet/>
      <dgm:spPr/>
      <dgm:t>
        <a:bodyPr/>
        <a:lstStyle/>
        <a:p>
          <a:endParaRPr lang="es-ES" sz="1800"/>
        </a:p>
      </dgm:t>
    </dgm:pt>
    <dgm:pt modelId="{0164DC25-2A7F-4F42-8149-766B5618BDD1}">
      <dgm:prSet custT="1"/>
      <dgm:spPr/>
      <dgm:t>
        <a:bodyPr/>
        <a:lstStyle/>
        <a:p>
          <a:r>
            <a:rPr lang="es-ES" sz="1800" b="1" dirty="0" err="1"/>
            <a:t>Poslao</a:t>
          </a:r>
          <a:r>
            <a:rPr lang="es-ES" sz="1800" b="1" dirty="0"/>
            <a:t> je </a:t>
          </a:r>
          <a:r>
            <a:rPr lang="es-ES" sz="1800" b="1" dirty="0" err="1"/>
            <a:t>medvedeprotiv</a:t>
          </a:r>
          <a:r>
            <a:rPr lang="es-ES" sz="1800" b="1" dirty="0"/>
            <a:t> </a:t>
          </a:r>
          <a:r>
            <a:rPr lang="es-ES" sz="1800" b="1" dirty="0" err="1"/>
            <a:t>onih</a:t>
          </a:r>
          <a:r>
            <a:rPr lang="es-ES" sz="1800" b="1" dirty="0"/>
            <a:t> </a:t>
          </a:r>
          <a:r>
            <a:rPr lang="es-ES" sz="1800" b="1" dirty="0" err="1"/>
            <a:t>koji</a:t>
          </a:r>
          <a:r>
            <a:rPr lang="es-ES" sz="1800" b="1" dirty="0"/>
            <a:t> su se </a:t>
          </a:r>
          <a:r>
            <a:rPr lang="es-ES" sz="1800" b="1" dirty="0" err="1"/>
            <a:t>rugali</a:t>
          </a:r>
          <a:r>
            <a:rPr lang="es-ES" sz="1800" b="1" dirty="0"/>
            <a:t> </a:t>
          </a:r>
          <a:r>
            <a:rPr lang="es-ES" sz="1800" b="1" dirty="0" err="1"/>
            <a:t>Jelisiju</a:t>
          </a:r>
          <a:br>
            <a:rPr lang="es-ES" sz="1800" b="1" dirty="0"/>
          </a:br>
          <a:r>
            <a:rPr lang="es-ES" sz="1800" b="1" dirty="0"/>
            <a:t>(2 Car</a:t>
          </a:r>
          <a:r>
            <a:rPr lang="sr-Latn-RS" sz="1800" b="1" dirty="0"/>
            <a:t>.</a:t>
          </a:r>
          <a:r>
            <a:rPr lang="es-ES" sz="1800" b="1" dirty="0"/>
            <a:t> 2</a:t>
          </a:r>
          <a:r>
            <a:rPr lang="sr-Latn-RS" sz="1800" b="1" dirty="0"/>
            <a:t>,</a:t>
          </a:r>
          <a:r>
            <a:rPr lang="es-ES" sz="1800" b="1" dirty="0"/>
            <a:t>23</a:t>
          </a:r>
          <a:r>
            <a:rPr lang="sr-Latn-RS" sz="1800" b="1" dirty="0"/>
            <a:t>.</a:t>
          </a:r>
          <a:r>
            <a:rPr lang="es-ES" sz="1800" b="1" dirty="0"/>
            <a:t>24)</a:t>
          </a:r>
          <a:endParaRPr lang="es-ES" sz="1800" dirty="0"/>
        </a:p>
      </dgm:t>
    </dgm:pt>
    <dgm:pt modelId="{9DCF9662-41D8-42B3-BAE7-428197EE5853}" type="parTrans" cxnId="{E1CC3E55-2BAB-4946-A498-DCDDC9AFDA61}">
      <dgm:prSet/>
      <dgm:spPr/>
      <dgm:t>
        <a:bodyPr/>
        <a:lstStyle/>
        <a:p>
          <a:endParaRPr lang="es-ES" sz="1800"/>
        </a:p>
      </dgm:t>
    </dgm:pt>
    <dgm:pt modelId="{8624B09F-A4FF-49C2-9A64-CF32A71A98DF}" type="sibTrans" cxnId="{E1CC3E55-2BAB-4946-A498-DCDDC9AFDA61}">
      <dgm:prSet/>
      <dgm:spPr/>
      <dgm:t>
        <a:bodyPr/>
        <a:lstStyle/>
        <a:p>
          <a:endParaRPr lang="es-ES" sz="1800"/>
        </a:p>
      </dgm:t>
    </dgm:pt>
    <dgm:pt modelId="{BCDA8DC1-3702-4EF8-AE27-E0C5851824D6}">
      <dgm:prSet custT="1"/>
      <dgm:spPr/>
      <dgm:t>
        <a:bodyPr/>
        <a:lstStyle/>
        <a:p>
          <a:r>
            <a:rPr lang="sr-Latn-RS" sz="1800" b="1" dirty="0"/>
            <a:t>S</a:t>
          </a:r>
          <a:r>
            <a:rPr lang="es-ES" sz="1800" b="1" dirty="0" err="1"/>
            <a:t>klopio</a:t>
          </a:r>
          <a:r>
            <a:rPr lang="es-ES" sz="1800" b="1" dirty="0"/>
            <a:t> </a:t>
          </a:r>
          <a:r>
            <a:rPr lang="sr-Latn-RS" sz="1800" b="1" dirty="0"/>
            <a:t>je </a:t>
          </a:r>
          <a:r>
            <a:rPr lang="es-ES" sz="1800" b="1" dirty="0"/>
            <a:t>mir </a:t>
          </a:r>
          <a:r>
            <a:rPr lang="sr-Latn-RS" sz="1800" b="1" dirty="0"/>
            <a:t>o</a:t>
          </a:r>
          <a:r>
            <a:rPr lang="es-ES" sz="1800" b="1" dirty="0" err="1"/>
            <a:t>slepljujući</a:t>
          </a:r>
          <a:r>
            <a:rPr lang="es-ES" sz="1800" b="1" dirty="0"/>
            <a:t> </a:t>
          </a:r>
          <a:r>
            <a:rPr lang="es-ES" sz="1800" b="1" dirty="0" err="1"/>
            <a:t>sirijsku</a:t>
          </a:r>
          <a:r>
            <a:rPr lang="es-ES" sz="1800" b="1" dirty="0"/>
            <a:t> </a:t>
          </a:r>
          <a:r>
            <a:rPr lang="es-ES" sz="1800" b="1" dirty="0" err="1"/>
            <a:t>vojsku</a:t>
          </a:r>
          <a:r>
            <a:rPr lang="es-ES" sz="1800" b="1" dirty="0"/>
            <a:t> (2</a:t>
          </a:r>
          <a:r>
            <a:rPr lang="sr-Latn-RS" sz="1800" b="1" dirty="0"/>
            <a:t>.</a:t>
          </a:r>
          <a:r>
            <a:rPr lang="es-ES" sz="1800" b="1" dirty="0"/>
            <a:t> Car</a:t>
          </a:r>
          <a:r>
            <a:rPr lang="sr-Latn-RS" sz="1800" b="1" dirty="0"/>
            <a:t>.</a:t>
          </a:r>
          <a:r>
            <a:rPr lang="es-ES" sz="1800" b="1" dirty="0"/>
            <a:t> 6</a:t>
          </a:r>
          <a:r>
            <a:rPr lang="sr-Latn-RS" sz="1800" b="1" dirty="0"/>
            <a:t>,</a:t>
          </a:r>
          <a:r>
            <a:rPr lang="es-ES" sz="1800" b="1" dirty="0"/>
            <a:t>14-23)</a:t>
          </a:r>
          <a:endParaRPr lang="es-ES" sz="1800" dirty="0"/>
        </a:p>
      </dgm:t>
    </dgm:pt>
    <dgm:pt modelId="{445A251F-B366-44E1-9844-CC6DD4C30668}" type="parTrans" cxnId="{6348BCA6-AA42-4FCC-8D11-E0B74BB26AD5}">
      <dgm:prSet/>
      <dgm:spPr/>
      <dgm:t>
        <a:bodyPr/>
        <a:lstStyle/>
        <a:p>
          <a:endParaRPr lang="es-ES" sz="1800"/>
        </a:p>
      </dgm:t>
    </dgm:pt>
    <dgm:pt modelId="{C43369F8-43F9-463E-BF06-FF7B58B17CD6}" type="sibTrans" cxnId="{6348BCA6-AA42-4FCC-8D11-E0B74BB26AD5}">
      <dgm:prSet/>
      <dgm:spPr/>
      <dgm:t>
        <a:bodyPr/>
        <a:lstStyle/>
        <a:p>
          <a:endParaRPr lang="es-ES" sz="1800"/>
        </a:p>
      </dgm:t>
    </dgm:pt>
    <dgm:pt modelId="{3FE46F39-A860-4673-84D8-9EF5303EA09F}">
      <dgm:prSet custT="1"/>
      <dgm:spPr/>
      <dgm:t>
        <a:bodyPr/>
        <a:lstStyle/>
        <a:p>
          <a:r>
            <a:rPr lang="sr-Latn-RS" sz="1800" b="1" dirty="0"/>
            <a:t>I</a:t>
          </a:r>
          <a:r>
            <a:rPr lang="es-ES" sz="1800" b="1" dirty="0" err="1"/>
            <a:t>zazvao</a:t>
          </a:r>
          <a:r>
            <a:rPr lang="sr-Latn-RS" sz="1800" b="1" dirty="0"/>
            <a:t> je Amon-</a:t>
          </a:r>
          <a:r>
            <a:rPr lang="es-ES" sz="1800" b="1" dirty="0"/>
            <a:t> </a:t>
          </a:r>
          <a:r>
            <a:rPr lang="sr-Latn-RS" sz="1800" b="1" dirty="0" err="1"/>
            <a:t>ce</a:t>
          </a:r>
          <a:r>
            <a:rPr lang="sr-Latn-RS" sz="1800" b="1" dirty="0"/>
            <a:t> </a:t>
          </a:r>
          <a:r>
            <a:rPr lang="es-ES" sz="1800" b="1" dirty="0"/>
            <a:t>i </a:t>
          </a:r>
          <a:r>
            <a:rPr lang="es-ES" sz="1800" b="1" dirty="0" err="1"/>
            <a:t>Moapce</a:t>
          </a:r>
          <a:r>
            <a:rPr lang="es-ES" sz="1800" b="1" dirty="0"/>
            <a:t> da se </a:t>
          </a:r>
          <a:r>
            <a:rPr lang="sr-Latn-RS" sz="1800" b="1" dirty="0"/>
            <a:t>međusobno bore</a:t>
          </a:r>
          <a:r>
            <a:rPr lang="es-ES" sz="1800" b="1" dirty="0"/>
            <a:t> (2</a:t>
          </a:r>
          <a:r>
            <a:rPr lang="sr-Latn-RS" sz="1800" b="1" dirty="0"/>
            <a:t>.</a:t>
          </a:r>
          <a:r>
            <a:rPr lang="es-ES" sz="1800" b="1" dirty="0"/>
            <a:t> </a:t>
          </a:r>
          <a:r>
            <a:rPr lang="sr-Latn-RS" sz="1800" b="1" dirty="0" err="1"/>
            <a:t>Dnev</a:t>
          </a:r>
          <a:r>
            <a:rPr lang="es-ES" sz="1800" b="1" dirty="0"/>
            <a:t>. 20</a:t>
          </a:r>
          <a:r>
            <a:rPr lang="sr-Latn-RS" sz="1800" b="1" dirty="0"/>
            <a:t>,</a:t>
          </a:r>
          <a:r>
            <a:rPr lang="es-ES" sz="1800" b="1" dirty="0"/>
            <a:t>15-17</a:t>
          </a:r>
          <a:r>
            <a:rPr lang="sr-Latn-RS" sz="1800" b="1" dirty="0"/>
            <a:t>.</a:t>
          </a:r>
          <a:r>
            <a:rPr lang="es-ES" sz="1800" b="1" dirty="0"/>
            <a:t>22-24)</a:t>
          </a:r>
          <a:r>
            <a:rPr lang="sr-Latn-RS" sz="1800" b="1" dirty="0"/>
            <a:t>.</a:t>
          </a:r>
          <a:endParaRPr lang="es-ES" sz="1800" dirty="0"/>
        </a:p>
      </dgm:t>
    </dgm:pt>
    <dgm:pt modelId="{273C54A6-2363-40E8-852C-F83D3014F2E2}" type="parTrans" cxnId="{B6F313CB-A8E0-4E9A-87C6-64E85BBFCA7D}">
      <dgm:prSet/>
      <dgm:spPr/>
      <dgm:t>
        <a:bodyPr/>
        <a:lstStyle/>
        <a:p>
          <a:endParaRPr lang="es-ES" sz="1800"/>
        </a:p>
      </dgm:t>
    </dgm:pt>
    <dgm:pt modelId="{F1BDBF92-6013-407B-AAF3-ED3C56222AED}" type="sibTrans" cxnId="{B6F313CB-A8E0-4E9A-87C6-64E85BBFCA7D}">
      <dgm:prSet/>
      <dgm:spPr/>
      <dgm:t>
        <a:bodyPr/>
        <a:lstStyle/>
        <a:p>
          <a:endParaRPr lang="es-ES" sz="1800"/>
        </a:p>
      </dgm:t>
    </dgm:pt>
    <dgm:pt modelId="{92ED9C57-E453-4DB6-ADAF-0571ADA95636}">
      <dgm:prSet custT="1"/>
      <dgm:spPr/>
      <dgm:t>
        <a:bodyPr/>
        <a:lstStyle/>
        <a:p>
          <a:r>
            <a:rPr lang="pl-PL" sz="1800" b="1" dirty="0"/>
            <a:t>Ubio je 185.000 Asiraca u jednoj noći</a:t>
          </a:r>
          <a:br>
            <a:rPr lang="pl-PL" sz="1800" b="1" dirty="0"/>
          </a:br>
          <a:r>
            <a:rPr lang="pl-PL" sz="1800" b="1" dirty="0"/>
            <a:t>(2 Car. 19,35)</a:t>
          </a:r>
          <a:endParaRPr lang="es-ES" sz="1800" dirty="0"/>
        </a:p>
      </dgm:t>
    </dgm:pt>
    <dgm:pt modelId="{F5801C04-700E-4E81-8249-A03F39E7772E}" type="parTrans" cxnId="{D8472E67-C20B-467C-8763-C2E4C96C0528}">
      <dgm:prSet/>
      <dgm:spPr/>
      <dgm:t>
        <a:bodyPr/>
        <a:lstStyle/>
        <a:p>
          <a:endParaRPr lang="es-ES" sz="1800"/>
        </a:p>
      </dgm:t>
    </dgm:pt>
    <dgm:pt modelId="{5FE2F628-83D3-414D-B287-86B482B27A71}" type="sibTrans" cxnId="{D8472E67-C20B-467C-8763-C2E4C96C0528}">
      <dgm:prSet/>
      <dgm:spPr/>
      <dgm:t>
        <a:bodyPr/>
        <a:lstStyle/>
        <a:p>
          <a:endParaRPr lang="es-ES" sz="1800"/>
        </a:p>
      </dgm:t>
    </dgm:pt>
    <dgm:pt modelId="{784F45F6-6052-4C3E-9A2B-DD674C4BF970}">
      <dgm:prSet custT="1"/>
      <dgm:spPr/>
      <dgm:t>
        <a:bodyPr/>
        <a:lstStyle/>
        <a:p>
          <a:r>
            <a:rPr lang="fr-FR" sz="1800" b="1" dirty="0"/>
            <a:t>On je </a:t>
          </a:r>
          <a:r>
            <a:rPr lang="fr-FR" sz="1800" b="1" dirty="0" err="1"/>
            <a:t>poslao</a:t>
          </a:r>
          <a:r>
            <a:rPr lang="fr-FR" sz="1800" b="1" dirty="0"/>
            <a:t> </a:t>
          </a:r>
          <a:r>
            <a:rPr lang="fr-FR" sz="1800" b="1" dirty="0" err="1"/>
            <a:t>smrtonosnu</a:t>
          </a:r>
          <a:r>
            <a:rPr lang="fr-FR" sz="1800" b="1" dirty="0"/>
            <a:t> </a:t>
          </a:r>
          <a:r>
            <a:rPr lang="fr-FR" sz="1800" b="1" dirty="0" err="1"/>
            <a:t>bolest</a:t>
          </a:r>
          <a:r>
            <a:rPr lang="fr-FR" sz="1800" b="1" dirty="0"/>
            <a:t> </a:t>
          </a:r>
          <a:r>
            <a:rPr lang="fr-FR" sz="1800" b="1" dirty="0" err="1"/>
            <a:t>Irodu</a:t>
          </a:r>
          <a:br>
            <a:rPr lang="fr-FR" sz="1800" b="1" dirty="0"/>
          </a:br>
          <a:r>
            <a:rPr lang="fr-FR" sz="1800" b="1" dirty="0"/>
            <a:t>(</a:t>
          </a:r>
          <a:r>
            <a:rPr lang="fr-FR" sz="1800" b="1" dirty="0" err="1"/>
            <a:t>Dela</a:t>
          </a:r>
          <a:r>
            <a:rPr lang="fr-FR" sz="1800" b="1" dirty="0"/>
            <a:t> 12</a:t>
          </a:r>
          <a:r>
            <a:rPr lang="sr-Latn-RS" sz="1800" b="1" dirty="0"/>
            <a:t>,</a:t>
          </a:r>
          <a:r>
            <a:rPr lang="fr-FR" sz="1800" b="1" dirty="0"/>
            <a:t>21-23)</a:t>
          </a:r>
          <a:endParaRPr lang="es-ES" sz="1800" dirty="0"/>
        </a:p>
      </dgm:t>
    </dgm:pt>
    <dgm:pt modelId="{D5102165-96FD-4297-AAC9-BC00EFF14759}" type="parTrans" cxnId="{D904B59F-D33A-4C49-BAD2-1BEB959F35C0}">
      <dgm:prSet/>
      <dgm:spPr/>
      <dgm:t>
        <a:bodyPr/>
        <a:lstStyle/>
        <a:p>
          <a:endParaRPr lang="es-ES" sz="1800"/>
        </a:p>
      </dgm:t>
    </dgm:pt>
    <dgm:pt modelId="{0AB183FC-2EC2-4F9E-8186-7991C1453FDF}" type="sibTrans" cxnId="{D904B59F-D33A-4C49-BAD2-1BEB959F35C0}">
      <dgm:prSet/>
      <dgm:spPr/>
      <dgm:t>
        <a:bodyPr/>
        <a:lstStyle/>
        <a:p>
          <a:endParaRPr lang="es-ES" sz="1800"/>
        </a:p>
      </dgm:t>
    </dgm:pt>
    <dgm:pt modelId="{B3CE7673-C03D-41EE-B90F-2CF5E520AF04}" type="pres">
      <dgm:prSet presAssocID="{B85E9EB0-8EE3-4409-BA2A-D4325288D5D9}" presName="Name0" presStyleCnt="0">
        <dgm:presLayoutVars>
          <dgm:dir/>
          <dgm:resizeHandles val="exact"/>
        </dgm:presLayoutVars>
      </dgm:prSet>
      <dgm:spPr/>
    </dgm:pt>
    <dgm:pt modelId="{654A5717-9C89-4C44-BB61-942BBAB327DA}" type="pres">
      <dgm:prSet presAssocID="{F8A5B272-1100-4A68-A44B-108FBECFB3F0}" presName="compNode" presStyleCnt="0"/>
      <dgm:spPr/>
    </dgm:pt>
    <dgm:pt modelId="{A3D0433A-8C1E-44AF-96CE-D90F56042720}" type="pres">
      <dgm:prSet presAssocID="{F8A5B272-1100-4A68-A44B-108FBECFB3F0}" presName="pictRect" presStyleLbl="node1" presStyleIdx="0" presStyleCnt="8" custLinFactNeighborY="-4394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DE757CD2-5AC5-4C31-9D32-1EFB8D294F36}" type="pres">
      <dgm:prSet presAssocID="{F8A5B272-1100-4A68-A44B-108FBECFB3F0}" presName="textRect" presStyleLbl="revTx" presStyleIdx="0" presStyleCnt="8" custScaleX="113049" custLinFactNeighborY="-81605">
        <dgm:presLayoutVars>
          <dgm:bulletEnabled val="1"/>
        </dgm:presLayoutVars>
      </dgm:prSet>
      <dgm:spPr/>
    </dgm:pt>
    <dgm:pt modelId="{4AD837FF-390A-44D4-B3D4-F867A3175A92}" type="pres">
      <dgm:prSet presAssocID="{C06B1E0C-FD97-4E76-87CC-EB58B2720FEF}" presName="sibTrans" presStyleLbl="sibTrans2D1" presStyleIdx="0" presStyleCnt="0"/>
      <dgm:spPr/>
    </dgm:pt>
    <dgm:pt modelId="{610F226F-F746-412E-833A-6540E3A394AF}" type="pres">
      <dgm:prSet presAssocID="{20E327AC-CD4C-4D77-A001-FB8D070D309B}" presName="compNode" presStyleCnt="0"/>
      <dgm:spPr/>
    </dgm:pt>
    <dgm:pt modelId="{757B839D-7B20-456D-B4B6-143DC0100211}" type="pres">
      <dgm:prSet presAssocID="{20E327AC-CD4C-4D77-A001-FB8D070D309B}" presName="pictRect" presStyleLbl="node1" presStyleIdx="1" presStyleCnt="8" custLinFactNeighborY="-43942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DD1B923-0554-47D2-B5DA-2B4A636516FF}" type="pres">
      <dgm:prSet presAssocID="{20E327AC-CD4C-4D77-A001-FB8D070D309B}" presName="textRect" presStyleLbl="revTx" presStyleIdx="1" presStyleCnt="8" custLinFactNeighborY="-81605">
        <dgm:presLayoutVars>
          <dgm:bulletEnabled val="1"/>
        </dgm:presLayoutVars>
      </dgm:prSet>
      <dgm:spPr/>
    </dgm:pt>
    <dgm:pt modelId="{907018E0-5C68-4683-9259-22127472F2EE}" type="pres">
      <dgm:prSet presAssocID="{64E9A306-F87B-432B-BF1C-C886FCCF6942}" presName="sibTrans" presStyleLbl="sibTrans2D1" presStyleIdx="0" presStyleCnt="0"/>
      <dgm:spPr/>
    </dgm:pt>
    <dgm:pt modelId="{9691DEBC-95E9-4C4A-AE54-3561F1674664}" type="pres">
      <dgm:prSet presAssocID="{066BD936-4A5C-4A5B-9DFB-FA7AFA8FBB8C}" presName="compNode" presStyleCnt="0"/>
      <dgm:spPr/>
    </dgm:pt>
    <dgm:pt modelId="{904D2415-2BA8-4F18-9433-3CE93F7B6EAA}" type="pres">
      <dgm:prSet presAssocID="{066BD936-4A5C-4A5B-9DFB-FA7AFA8FBB8C}" presName="pictRect" presStyleLbl="node1" presStyleIdx="2" presStyleCnt="8" custLinFactNeighborY="-43942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4525255B-8D77-4012-BE5E-E4EB429C9CB4}" type="pres">
      <dgm:prSet presAssocID="{066BD936-4A5C-4A5B-9DFB-FA7AFA8FBB8C}" presName="textRect" presStyleLbl="revTx" presStyleIdx="2" presStyleCnt="8" custLinFactNeighborY="-81605">
        <dgm:presLayoutVars>
          <dgm:bulletEnabled val="1"/>
        </dgm:presLayoutVars>
      </dgm:prSet>
      <dgm:spPr/>
    </dgm:pt>
    <dgm:pt modelId="{2B5FBB3F-79ED-458B-83BF-DF41CF3FD8D8}" type="pres">
      <dgm:prSet presAssocID="{5C1EED2D-C2FA-4271-BC0B-F621F1C335FF}" presName="sibTrans" presStyleLbl="sibTrans2D1" presStyleIdx="0" presStyleCnt="0"/>
      <dgm:spPr/>
    </dgm:pt>
    <dgm:pt modelId="{FE4C2667-826C-4D17-8327-DE96F1172358}" type="pres">
      <dgm:prSet presAssocID="{0164DC25-2A7F-4F42-8149-766B5618BDD1}" presName="compNode" presStyleCnt="0"/>
      <dgm:spPr/>
    </dgm:pt>
    <dgm:pt modelId="{5C4AF684-2DF3-4B8B-966D-28B11D58D499}" type="pres">
      <dgm:prSet presAssocID="{0164DC25-2A7F-4F42-8149-766B5618BDD1}" presName="pictRect" presStyleLbl="node1" presStyleIdx="3" presStyleCnt="8" custLinFactNeighborY="-43942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FE05CCC-A7F8-4C62-8BFB-B92E514CF5B4}" type="pres">
      <dgm:prSet presAssocID="{0164DC25-2A7F-4F42-8149-766B5618BDD1}" presName="textRect" presStyleLbl="revTx" presStyleIdx="3" presStyleCnt="8" custLinFactNeighborY="-81605">
        <dgm:presLayoutVars>
          <dgm:bulletEnabled val="1"/>
        </dgm:presLayoutVars>
      </dgm:prSet>
      <dgm:spPr/>
    </dgm:pt>
    <dgm:pt modelId="{6A455F28-970E-411E-A107-C77DE1FF0DAB}" type="pres">
      <dgm:prSet presAssocID="{8624B09F-A4FF-49C2-9A64-CF32A71A98DF}" presName="sibTrans" presStyleLbl="sibTrans2D1" presStyleIdx="0" presStyleCnt="0"/>
      <dgm:spPr/>
    </dgm:pt>
    <dgm:pt modelId="{1A6DBF43-7F9A-4A0E-9505-E13ADF1F5246}" type="pres">
      <dgm:prSet presAssocID="{BCDA8DC1-3702-4EF8-AE27-E0C5851824D6}" presName="compNode" presStyleCnt="0"/>
      <dgm:spPr/>
    </dgm:pt>
    <dgm:pt modelId="{4CBDC65A-48E1-48B3-9145-1F0726CA8B43}" type="pres">
      <dgm:prSet presAssocID="{BCDA8DC1-3702-4EF8-AE27-E0C5851824D6}" presName="pictRect" presStyleLbl="node1" presStyleIdx="4" presStyleCnt="8" custLinFactNeighborY="-2928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888CD5AF-F0C3-4E6E-AB9C-7E49EE3ED2D0}" type="pres">
      <dgm:prSet presAssocID="{BCDA8DC1-3702-4EF8-AE27-E0C5851824D6}" presName="textRect" presStyleLbl="revTx" presStyleIdx="4" presStyleCnt="8" custLinFactNeighborY="-5440">
        <dgm:presLayoutVars>
          <dgm:bulletEnabled val="1"/>
        </dgm:presLayoutVars>
      </dgm:prSet>
      <dgm:spPr/>
    </dgm:pt>
    <dgm:pt modelId="{9D3A4D7A-A013-4219-91F0-B0B12BAC3EE2}" type="pres">
      <dgm:prSet presAssocID="{C43369F8-43F9-463E-BF06-FF7B58B17CD6}" presName="sibTrans" presStyleLbl="sibTrans2D1" presStyleIdx="0" presStyleCnt="0"/>
      <dgm:spPr/>
    </dgm:pt>
    <dgm:pt modelId="{8DCB1915-ED0C-499F-AD12-1FE7390FC966}" type="pres">
      <dgm:prSet presAssocID="{3FE46F39-A860-4673-84D8-9EF5303EA09F}" presName="compNode" presStyleCnt="0"/>
      <dgm:spPr/>
    </dgm:pt>
    <dgm:pt modelId="{0A9C59B1-EF7A-4EE3-990B-90F62DBD97A6}" type="pres">
      <dgm:prSet presAssocID="{3FE46F39-A860-4673-84D8-9EF5303EA09F}" presName="pictRect" presStyleLbl="node1" presStyleIdx="5" presStyleCnt="8" custLinFactNeighborY="-2928"/>
      <dgm:spPr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A76C2F7A-02A4-4F61-B3CF-7C2E22359C45}" type="pres">
      <dgm:prSet presAssocID="{3FE46F39-A860-4673-84D8-9EF5303EA09F}" presName="textRect" presStyleLbl="revTx" presStyleIdx="5" presStyleCnt="8" custScaleX="107958" custLinFactNeighborY="-5440">
        <dgm:presLayoutVars>
          <dgm:bulletEnabled val="1"/>
        </dgm:presLayoutVars>
      </dgm:prSet>
      <dgm:spPr/>
    </dgm:pt>
    <dgm:pt modelId="{50F50E75-1859-44CF-B562-34809192FFE1}" type="pres">
      <dgm:prSet presAssocID="{F1BDBF92-6013-407B-AAF3-ED3C56222AED}" presName="sibTrans" presStyleLbl="sibTrans2D1" presStyleIdx="0" presStyleCnt="0"/>
      <dgm:spPr/>
    </dgm:pt>
    <dgm:pt modelId="{BE6957F9-3152-4FD4-B682-97CFE161C1A5}" type="pres">
      <dgm:prSet presAssocID="{92ED9C57-E453-4DB6-ADAF-0571ADA95636}" presName="compNode" presStyleCnt="0"/>
      <dgm:spPr/>
    </dgm:pt>
    <dgm:pt modelId="{4F6CC5CB-B937-457C-8DFC-B65159823B9E}" type="pres">
      <dgm:prSet presAssocID="{92ED9C57-E453-4DB6-ADAF-0571ADA95636}" presName="pictRect" presStyleLbl="node1" presStyleIdx="6" presStyleCnt="8" custLinFactNeighborY="-2928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65000"/>
              <a:lumOff val="3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8F6436D-D0B0-426F-8EAB-9F96A44736FE}" type="pres">
      <dgm:prSet presAssocID="{92ED9C57-E453-4DB6-ADAF-0571ADA95636}" presName="textRect" presStyleLbl="revTx" presStyleIdx="6" presStyleCnt="8" custLinFactNeighborY="-5440">
        <dgm:presLayoutVars>
          <dgm:bulletEnabled val="1"/>
        </dgm:presLayoutVars>
      </dgm:prSet>
      <dgm:spPr/>
    </dgm:pt>
    <dgm:pt modelId="{031EAC3D-FA30-4E00-9F3D-4B1DEFAE6006}" type="pres">
      <dgm:prSet presAssocID="{5FE2F628-83D3-414D-B287-86B482B27A71}" presName="sibTrans" presStyleLbl="sibTrans2D1" presStyleIdx="0" presStyleCnt="0"/>
      <dgm:spPr/>
    </dgm:pt>
    <dgm:pt modelId="{F5153473-E5E0-4743-8102-C9425713DAD5}" type="pres">
      <dgm:prSet presAssocID="{784F45F6-6052-4C3E-9A2B-DD674C4BF970}" presName="compNode" presStyleCnt="0"/>
      <dgm:spPr/>
    </dgm:pt>
    <dgm:pt modelId="{F95BCE85-5770-4976-8131-85D8FBC85E8A}" type="pres">
      <dgm:prSet presAssocID="{784F45F6-6052-4C3E-9A2B-DD674C4BF970}" presName="pictRect" presStyleLbl="node1" presStyleIdx="7" presStyleCnt="8" custLinFactNeighborY="-2928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BB03BA7-5AA5-494E-BEBE-CF14B064CDCD}" type="pres">
      <dgm:prSet presAssocID="{784F45F6-6052-4C3E-9A2B-DD674C4BF970}" presName="textRect" presStyleLbl="revTx" presStyleIdx="7" presStyleCnt="8" custLinFactNeighborY="-5440">
        <dgm:presLayoutVars>
          <dgm:bulletEnabled val="1"/>
        </dgm:presLayoutVars>
      </dgm:prSet>
      <dgm:spPr/>
    </dgm:pt>
  </dgm:ptLst>
  <dgm:cxnLst>
    <dgm:cxn modelId="{FE7D5E0E-7FEB-465E-B2E2-250FF05552A1}" srcId="{B85E9EB0-8EE3-4409-BA2A-D4325288D5D9}" destId="{20E327AC-CD4C-4D77-A001-FB8D070D309B}" srcOrd="1" destOrd="0" parTransId="{66CF7690-FF12-4C22-A096-483F3E429EE7}" sibTransId="{64E9A306-F87B-432B-BF1C-C886FCCF6942}"/>
    <dgm:cxn modelId="{3B52A81F-1D48-4C13-AD30-82D79AD9FFFD}" type="presOf" srcId="{C43369F8-43F9-463E-BF06-FF7B58B17CD6}" destId="{9D3A4D7A-A013-4219-91F0-B0B12BAC3EE2}" srcOrd="0" destOrd="0" presId="urn:microsoft.com/office/officeart/2005/8/layout/pList1"/>
    <dgm:cxn modelId="{373DB31F-644D-409C-985D-B4901E1AF4F7}" srcId="{B85E9EB0-8EE3-4409-BA2A-D4325288D5D9}" destId="{F8A5B272-1100-4A68-A44B-108FBECFB3F0}" srcOrd="0" destOrd="0" parTransId="{7024F5D0-A40E-490D-AE15-301C87CB8846}" sibTransId="{C06B1E0C-FD97-4E76-87CC-EB58B2720FEF}"/>
    <dgm:cxn modelId="{2D9F3D22-7665-48DD-8EE3-50AB1CB1A16B}" type="presOf" srcId="{92ED9C57-E453-4DB6-ADAF-0571ADA95636}" destId="{C8F6436D-D0B0-426F-8EAB-9F96A44736FE}" srcOrd="0" destOrd="0" presId="urn:microsoft.com/office/officeart/2005/8/layout/pList1"/>
    <dgm:cxn modelId="{9B809530-0000-4048-A4A6-C7FB1FD8114E}" type="presOf" srcId="{8624B09F-A4FF-49C2-9A64-CF32A71A98DF}" destId="{6A455F28-970E-411E-A107-C77DE1FF0DAB}" srcOrd="0" destOrd="0" presId="urn:microsoft.com/office/officeart/2005/8/layout/pList1"/>
    <dgm:cxn modelId="{F78BE134-D08C-42DF-966F-55E71763E0A5}" type="presOf" srcId="{F8A5B272-1100-4A68-A44B-108FBECFB3F0}" destId="{DE757CD2-5AC5-4C31-9D32-1EFB8D294F36}" srcOrd="0" destOrd="0" presId="urn:microsoft.com/office/officeart/2005/8/layout/pList1"/>
    <dgm:cxn modelId="{6A4D0B3D-B619-4D3D-B73B-60AC9A030E85}" type="presOf" srcId="{64E9A306-F87B-432B-BF1C-C886FCCF6942}" destId="{907018E0-5C68-4683-9259-22127472F2EE}" srcOrd="0" destOrd="0" presId="urn:microsoft.com/office/officeart/2005/8/layout/pList1"/>
    <dgm:cxn modelId="{52B5705E-F2B2-41C4-A480-0A1DB9B25507}" type="presOf" srcId="{BCDA8DC1-3702-4EF8-AE27-E0C5851824D6}" destId="{888CD5AF-F0C3-4E6E-AB9C-7E49EE3ED2D0}" srcOrd="0" destOrd="0" presId="urn:microsoft.com/office/officeart/2005/8/layout/pList1"/>
    <dgm:cxn modelId="{A083F960-73FB-4FF5-A523-7CC661DCF892}" type="presOf" srcId="{0164DC25-2A7F-4F42-8149-766B5618BDD1}" destId="{9FE05CCC-A7F8-4C62-8BFB-B92E514CF5B4}" srcOrd="0" destOrd="0" presId="urn:microsoft.com/office/officeart/2005/8/layout/pList1"/>
    <dgm:cxn modelId="{C058DD65-05FA-4349-840B-1E10A5A3E9F3}" type="presOf" srcId="{20E327AC-CD4C-4D77-A001-FB8D070D309B}" destId="{CDD1B923-0554-47D2-B5DA-2B4A636516FF}" srcOrd="0" destOrd="0" presId="urn:microsoft.com/office/officeart/2005/8/layout/pList1"/>
    <dgm:cxn modelId="{D8472E67-C20B-467C-8763-C2E4C96C0528}" srcId="{B85E9EB0-8EE3-4409-BA2A-D4325288D5D9}" destId="{92ED9C57-E453-4DB6-ADAF-0571ADA95636}" srcOrd="6" destOrd="0" parTransId="{F5801C04-700E-4E81-8249-A03F39E7772E}" sibTransId="{5FE2F628-83D3-414D-B287-86B482B27A71}"/>
    <dgm:cxn modelId="{BD4EA04C-BF2C-4128-8893-B5E1BA1FE3BA}" type="presOf" srcId="{C06B1E0C-FD97-4E76-87CC-EB58B2720FEF}" destId="{4AD837FF-390A-44D4-B3D4-F867A3175A92}" srcOrd="0" destOrd="0" presId="urn:microsoft.com/office/officeart/2005/8/layout/pList1"/>
    <dgm:cxn modelId="{E1450573-EB86-4300-AD54-6C69328313BA}" type="presOf" srcId="{F1BDBF92-6013-407B-AAF3-ED3C56222AED}" destId="{50F50E75-1859-44CF-B562-34809192FFE1}" srcOrd="0" destOrd="0" presId="urn:microsoft.com/office/officeart/2005/8/layout/pList1"/>
    <dgm:cxn modelId="{AB406554-4FB6-46E5-A688-72F13C80736B}" type="presOf" srcId="{3FE46F39-A860-4673-84D8-9EF5303EA09F}" destId="{A76C2F7A-02A4-4F61-B3CF-7C2E22359C45}" srcOrd="0" destOrd="0" presId="urn:microsoft.com/office/officeart/2005/8/layout/pList1"/>
    <dgm:cxn modelId="{E1CC3E55-2BAB-4946-A498-DCDDC9AFDA61}" srcId="{B85E9EB0-8EE3-4409-BA2A-D4325288D5D9}" destId="{0164DC25-2A7F-4F42-8149-766B5618BDD1}" srcOrd="3" destOrd="0" parTransId="{9DCF9662-41D8-42B3-BAE7-428197EE5853}" sibTransId="{8624B09F-A4FF-49C2-9A64-CF32A71A98DF}"/>
    <dgm:cxn modelId="{25C0DC59-2B76-4130-BA18-D2B0E7D2BEBC}" type="presOf" srcId="{5C1EED2D-C2FA-4271-BC0B-F621F1C335FF}" destId="{2B5FBB3F-79ED-458B-83BF-DF41CF3FD8D8}" srcOrd="0" destOrd="0" presId="urn:microsoft.com/office/officeart/2005/8/layout/pList1"/>
    <dgm:cxn modelId="{5DB03888-2548-4568-ACBD-A99CA7003CA2}" type="presOf" srcId="{784F45F6-6052-4C3E-9A2B-DD674C4BF970}" destId="{9BB03BA7-5AA5-494E-BEBE-CF14B064CDCD}" srcOrd="0" destOrd="0" presId="urn:microsoft.com/office/officeart/2005/8/layout/pList1"/>
    <dgm:cxn modelId="{3125FE98-A01F-475A-B95F-69F53E65D991}" type="presOf" srcId="{066BD936-4A5C-4A5B-9DFB-FA7AFA8FBB8C}" destId="{4525255B-8D77-4012-BE5E-E4EB429C9CB4}" srcOrd="0" destOrd="0" presId="urn:microsoft.com/office/officeart/2005/8/layout/pList1"/>
    <dgm:cxn modelId="{D904B59F-D33A-4C49-BAD2-1BEB959F35C0}" srcId="{B85E9EB0-8EE3-4409-BA2A-D4325288D5D9}" destId="{784F45F6-6052-4C3E-9A2B-DD674C4BF970}" srcOrd="7" destOrd="0" parTransId="{D5102165-96FD-4297-AAC9-BC00EFF14759}" sibTransId="{0AB183FC-2EC2-4F9E-8186-7991C1453FDF}"/>
    <dgm:cxn modelId="{6348BCA6-AA42-4FCC-8D11-E0B74BB26AD5}" srcId="{B85E9EB0-8EE3-4409-BA2A-D4325288D5D9}" destId="{BCDA8DC1-3702-4EF8-AE27-E0C5851824D6}" srcOrd="4" destOrd="0" parTransId="{445A251F-B366-44E1-9844-CC6DD4C30668}" sibTransId="{C43369F8-43F9-463E-BF06-FF7B58B17CD6}"/>
    <dgm:cxn modelId="{765657B4-F43B-4A20-B2C3-C8E81125E06C}" type="presOf" srcId="{5FE2F628-83D3-414D-B287-86B482B27A71}" destId="{031EAC3D-FA30-4E00-9F3D-4B1DEFAE6006}" srcOrd="0" destOrd="0" presId="urn:microsoft.com/office/officeart/2005/8/layout/pList1"/>
    <dgm:cxn modelId="{0DF119C4-8142-4CF7-B09D-B504FF7F050C}" srcId="{B85E9EB0-8EE3-4409-BA2A-D4325288D5D9}" destId="{066BD936-4A5C-4A5B-9DFB-FA7AFA8FBB8C}" srcOrd="2" destOrd="0" parTransId="{B887A460-9A2F-42FD-813F-C0E8DC587B18}" sibTransId="{5C1EED2D-C2FA-4271-BC0B-F621F1C335FF}"/>
    <dgm:cxn modelId="{B6F313CB-A8E0-4E9A-87C6-64E85BBFCA7D}" srcId="{B85E9EB0-8EE3-4409-BA2A-D4325288D5D9}" destId="{3FE46F39-A860-4673-84D8-9EF5303EA09F}" srcOrd="5" destOrd="0" parTransId="{273C54A6-2363-40E8-852C-F83D3014F2E2}" sibTransId="{F1BDBF92-6013-407B-AAF3-ED3C56222AED}"/>
    <dgm:cxn modelId="{E85AF7E7-A641-465A-AE3D-84E24917226C}" type="presOf" srcId="{B85E9EB0-8EE3-4409-BA2A-D4325288D5D9}" destId="{B3CE7673-C03D-41EE-B90F-2CF5E520AF04}" srcOrd="0" destOrd="0" presId="urn:microsoft.com/office/officeart/2005/8/layout/pList1"/>
    <dgm:cxn modelId="{D6D7A938-85B6-4627-ABCE-C217E64EF848}" type="presParOf" srcId="{B3CE7673-C03D-41EE-B90F-2CF5E520AF04}" destId="{654A5717-9C89-4C44-BB61-942BBAB327DA}" srcOrd="0" destOrd="0" presId="urn:microsoft.com/office/officeart/2005/8/layout/pList1"/>
    <dgm:cxn modelId="{B403F4FE-18A9-4F42-95B2-4898CF97BFBA}" type="presParOf" srcId="{654A5717-9C89-4C44-BB61-942BBAB327DA}" destId="{A3D0433A-8C1E-44AF-96CE-D90F56042720}" srcOrd="0" destOrd="0" presId="urn:microsoft.com/office/officeart/2005/8/layout/pList1"/>
    <dgm:cxn modelId="{AFCA3D00-E2A9-497B-A69E-7E7F469D7DCC}" type="presParOf" srcId="{654A5717-9C89-4C44-BB61-942BBAB327DA}" destId="{DE757CD2-5AC5-4C31-9D32-1EFB8D294F36}" srcOrd="1" destOrd="0" presId="urn:microsoft.com/office/officeart/2005/8/layout/pList1"/>
    <dgm:cxn modelId="{F724192E-B3AC-46A1-A42C-6307ADA08BB5}" type="presParOf" srcId="{B3CE7673-C03D-41EE-B90F-2CF5E520AF04}" destId="{4AD837FF-390A-44D4-B3D4-F867A3175A92}" srcOrd="1" destOrd="0" presId="urn:microsoft.com/office/officeart/2005/8/layout/pList1"/>
    <dgm:cxn modelId="{27D57A45-B881-4720-8456-8C1E2C099CB6}" type="presParOf" srcId="{B3CE7673-C03D-41EE-B90F-2CF5E520AF04}" destId="{610F226F-F746-412E-833A-6540E3A394AF}" srcOrd="2" destOrd="0" presId="urn:microsoft.com/office/officeart/2005/8/layout/pList1"/>
    <dgm:cxn modelId="{B9131983-0B0B-4612-94AE-D886A9615FD4}" type="presParOf" srcId="{610F226F-F746-412E-833A-6540E3A394AF}" destId="{757B839D-7B20-456D-B4B6-143DC0100211}" srcOrd="0" destOrd="0" presId="urn:microsoft.com/office/officeart/2005/8/layout/pList1"/>
    <dgm:cxn modelId="{764AF8D9-509D-4EEC-8AB5-64F4B489C3B7}" type="presParOf" srcId="{610F226F-F746-412E-833A-6540E3A394AF}" destId="{CDD1B923-0554-47D2-B5DA-2B4A636516FF}" srcOrd="1" destOrd="0" presId="urn:microsoft.com/office/officeart/2005/8/layout/pList1"/>
    <dgm:cxn modelId="{1746DFF4-5C91-4AA0-A19B-C76335AA8123}" type="presParOf" srcId="{B3CE7673-C03D-41EE-B90F-2CF5E520AF04}" destId="{907018E0-5C68-4683-9259-22127472F2EE}" srcOrd="3" destOrd="0" presId="urn:microsoft.com/office/officeart/2005/8/layout/pList1"/>
    <dgm:cxn modelId="{E5C46C17-EFB2-42B6-BDD7-636F13251CC1}" type="presParOf" srcId="{B3CE7673-C03D-41EE-B90F-2CF5E520AF04}" destId="{9691DEBC-95E9-4C4A-AE54-3561F1674664}" srcOrd="4" destOrd="0" presId="urn:microsoft.com/office/officeart/2005/8/layout/pList1"/>
    <dgm:cxn modelId="{80313E4D-156D-464A-BBCE-809F1A9D330E}" type="presParOf" srcId="{9691DEBC-95E9-4C4A-AE54-3561F1674664}" destId="{904D2415-2BA8-4F18-9433-3CE93F7B6EAA}" srcOrd="0" destOrd="0" presId="urn:microsoft.com/office/officeart/2005/8/layout/pList1"/>
    <dgm:cxn modelId="{A146B566-17DA-44D2-B34C-3794448E6EDD}" type="presParOf" srcId="{9691DEBC-95E9-4C4A-AE54-3561F1674664}" destId="{4525255B-8D77-4012-BE5E-E4EB429C9CB4}" srcOrd="1" destOrd="0" presId="urn:microsoft.com/office/officeart/2005/8/layout/pList1"/>
    <dgm:cxn modelId="{3303AB42-AF21-4CA0-8484-D7082CA67F54}" type="presParOf" srcId="{B3CE7673-C03D-41EE-B90F-2CF5E520AF04}" destId="{2B5FBB3F-79ED-458B-83BF-DF41CF3FD8D8}" srcOrd="5" destOrd="0" presId="urn:microsoft.com/office/officeart/2005/8/layout/pList1"/>
    <dgm:cxn modelId="{571711CE-C74F-4070-AE1B-0ABF7E5E4826}" type="presParOf" srcId="{B3CE7673-C03D-41EE-B90F-2CF5E520AF04}" destId="{FE4C2667-826C-4D17-8327-DE96F1172358}" srcOrd="6" destOrd="0" presId="urn:microsoft.com/office/officeart/2005/8/layout/pList1"/>
    <dgm:cxn modelId="{3975D0CC-4824-4713-BD02-7BD623755C26}" type="presParOf" srcId="{FE4C2667-826C-4D17-8327-DE96F1172358}" destId="{5C4AF684-2DF3-4B8B-966D-28B11D58D499}" srcOrd="0" destOrd="0" presId="urn:microsoft.com/office/officeart/2005/8/layout/pList1"/>
    <dgm:cxn modelId="{62A6C5AB-2A5A-46CC-838D-121C0D7230E0}" type="presParOf" srcId="{FE4C2667-826C-4D17-8327-DE96F1172358}" destId="{9FE05CCC-A7F8-4C62-8BFB-B92E514CF5B4}" srcOrd="1" destOrd="0" presId="urn:microsoft.com/office/officeart/2005/8/layout/pList1"/>
    <dgm:cxn modelId="{07AC3863-AC46-4FB1-8C20-4766AA430225}" type="presParOf" srcId="{B3CE7673-C03D-41EE-B90F-2CF5E520AF04}" destId="{6A455F28-970E-411E-A107-C77DE1FF0DAB}" srcOrd="7" destOrd="0" presId="urn:microsoft.com/office/officeart/2005/8/layout/pList1"/>
    <dgm:cxn modelId="{FE5FBAFE-CE40-4ADE-9435-2418FE6455FB}" type="presParOf" srcId="{B3CE7673-C03D-41EE-B90F-2CF5E520AF04}" destId="{1A6DBF43-7F9A-4A0E-9505-E13ADF1F5246}" srcOrd="8" destOrd="0" presId="urn:microsoft.com/office/officeart/2005/8/layout/pList1"/>
    <dgm:cxn modelId="{6E812F6A-49D2-4E9D-9039-E09DB927CE26}" type="presParOf" srcId="{1A6DBF43-7F9A-4A0E-9505-E13ADF1F5246}" destId="{4CBDC65A-48E1-48B3-9145-1F0726CA8B43}" srcOrd="0" destOrd="0" presId="urn:microsoft.com/office/officeart/2005/8/layout/pList1"/>
    <dgm:cxn modelId="{51B0EF42-583C-4F6C-88BB-60FCC16CFF7F}" type="presParOf" srcId="{1A6DBF43-7F9A-4A0E-9505-E13ADF1F5246}" destId="{888CD5AF-F0C3-4E6E-AB9C-7E49EE3ED2D0}" srcOrd="1" destOrd="0" presId="urn:microsoft.com/office/officeart/2005/8/layout/pList1"/>
    <dgm:cxn modelId="{DCCCAA73-4304-41DB-A10A-394E5D4F4F51}" type="presParOf" srcId="{B3CE7673-C03D-41EE-B90F-2CF5E520AF04}" destId="{9D3A4D7A-A013-4219-91F0-B0B12BAC3EE2}" srcOrd="9" destOrd="0" presId="urn:microsoft.com/office/officeart/2005/8/layout/pList1"/>
    <dgm:cxn modelId="{280D726C-F251-4694-AC73-6ADAEF87619A}" type="presParOf" srcId="{B3CE7673-C03D-41EE-B90F-2CF5E520AF04}" destId="{8DCB1915-ED0C-499F-AD12-1FE7390FC966}" srcOrd="10" destOrd="0" presId="urn:microsoft.com/office/officeart/2005/8/layout/pList1"/>
    <dgm:cxn modelId="{6CE2E003-51BB-4D7A-9351-10CD13925461}" type="presParOf" srcId="{8DCB1915-ED0C-499F-AD12-1FE7390FC966}" destId="{0A9C59B1-EF7A-4EE3-990B-90F62DBD97A6}" srcOrd="0" destOrd="0" presId="urn:microsoft.com/office/officeart/2005/8/layout/pList1"/>
    <dgm:cxn modelId="{431A4664-6968-4B03-9C79-7DC6C31C3D28}" type="presParOf" srcId="{8DCB1915-ED0C-499F-AD12-1FE7390FC966}" destId="{A76C2F7A-02A4-4F61-B3CF-7C2E22359C45}" srcOrd="1" destOrd="0" presId="urn:microsoft.com/office/officeart/2005/8/layout/pList1"/>
    <dgm:cxn modelId="{EEE43332-670F-448A-8929-F8E0C6E303F6}" type="presParOf" srcId="{B3CE7673-C03D-41EE-B90F-2CF5E520AF04}" destId="{50F50E75-1859-44CF-B562-34809192FFE1}" srcOrd="11" destOrd="0" presId="urn:microsoft.com/office/officeart/2005/8/layout/pList1"/>
    <dgm:cxn modelId="{59EAE67C-C44E-42D6-BFA5-F71283FC383B}" type="presParOf" srcId="{B3CE7673-C03D-41EE-B90F-2CF5E520AF04}" destId="{BE6957F9-3152-4FD4-B682-97CFE161C1A5}" srcOrd="12" destOrd="0" presId="urn:microsoft.com/office/officeart/2005/8/layout/pList1"/>
    <dgm:cxn modelId="{31763A0D-654A-4AEA-9F9B-66585B178F9A}" type="presParOf" srcId="{BE6957F9-3152-4FD4-B682-97CFE161C1A5}" destId="{4F6CC5CB-B937-457C-8DFC-B65159823B9E}" srcOrd="0" destOrd="0" presId="urn:microsoft.com/office/officeart/2005/8/layout/pList1"/>
    <dgm:cxn modelId="{A049AD30-7DD8-4AD9-A23C-314E931B2C49}" type="presParOf" srcId="{BE6957F9-3152-4FD4-B682-97CFE161C1A5}" destId="{C8F6436D-D0B0-426F-8EAB-9F96A44736FE}" srcOrd="1" destOrd="0" presId="urn:microsoft.com/office/officeart/2005/8/layout/pList1"/>
    <dgm:cxn modelId="{12506FCA-A15D-4FF3-83E5-D2851E091F14}" type="presParOf" srcId="{B3CE7673-C03D-41EE-B90F-2CF5E520AF04}" destId="{031EAC3D-FA30-4E00-9F3D-4B1DEFAE6006}" srcOrd="13" destOrd="0" presId="urn:microsoft.com/office/officeart/2005/8/layout/pList1"/>
    <dgm:cxn modelId="{D0C5A45E-E7BE-4B7C-BBB3-211407C2336F}" type="presParOf" srcId="{B3CE7673-C03D-41EE-B90F-2CF5E520AF04}" destId="{F5153473-E5E0-4743-8102-C9425713DAD5}" srcOrd="14" destOrd="0" presId="urn:microsoft.com/office/officeart/2005/8/layout/pList1"/>
    <dgm:cxn modelId="{716F5314-614B-47A2-B355-BD912F91E546}" type="presParOf" srcId="{F5153473-E5E0-4743-8102-C9425713DAD5}" destId="{F95BCE85-5770-4976-8131-85D8FBC85E8A}" srcOrd="0" destOrd="0" presId="urn:microsoft.com/office/officeart/2005/8/layout/pList1"/>
    <dgm:cxn modelId="{3FB48395-4F7A-41EA-8CC0-5F4568E55EA6}" type="presParOf" srcId="{F5153473-E5E0-4743-8102-C9425713DAD5}" destId="{9BB03BA7-5AA5-494E-BEBE-CF14B064C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433A-8C1E-44AF-96CE-D90F56042720}">
      <dsp:nvSpPr>
        <dsp:cNvPr id="0" name=""/>
        <dsp:cNvSpPr/>
      </dsp:nvSpPr>
      <dsp:spPr>
        <a:xfrm>
          <a:off x="127311" y="162997"/>
          <a:ext cx="1891175" cy="1303019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757CD2-5AC5-4C31-9D32-1EFB8D294F36}">
      <dsp:nvSpPr>
        <dsp:cNvPr id="0" name=""/>
        <dsp:cNvSpPr/>
      </dsp:nvSpPr>
      <dsp:spPr>
        <a:xfrm>
          <a:off x="3921" y="1466028"/>
          <a:ext cx="2137954" cy="70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/>
            <a:t>P</a:t>
          </a:r>
          <a:r>
            <a:rPr lang="es-ES" sz="1800" b="1" kern="1200" dirty="0" err="1"/>
            <a:t>otopio</a:t>
          </a:r>
          <a:r>
            <a:rPr lang="sr-Latn-RS" sz="1800" b="1" kern="1200" dirty="0"/>
            <a:t> je </a:t>
          </a:r>
          <a:r>
            <a:rPr lang="sr-Latn-RS" sz="1800" b="1" kern="1200" dirty="0" err="1"/>
            <a:t>egipat</a:t>
          </a:r>
          <a:r>
            <a:rPr lang="sr-Latn-RS" sz="1800" b="1" kern="1200" dirty="0"/>
            <a:t>- </a:t>
          </a:r>
          <a:r>
            <a:rPr lang="es-ES" sz="1800" b="1" kern="1200" dirty="0"/>
            <a:t> </a:t>
          </a:r>
          <a:r>
            <a:rPr lang="es-ES" sz="1800" b="1" kern="1200" dirty="0" err="1"/>
            <a:t>sku</a:t>
          </a:r>
          <a:r>
            <a:rPr lang="es-ES" sz="1800" b="1" kern="1200" dirty="0"/>
            <a:t> </a:t>
          </a:r>
          <a:r>
            <a:rPr lang="es-ES" sz="1800" b="1" kern="1200" dirty="0" err="1"/>
            <a:t>vojsku</a:t>
          </a:r>
          <a:r>
            <a:rPr lang="es-ES" sz="1800" b="1" kern="1200" dirty="0"/>
            <a:t> u </a:t>
          </a:r>
          <a:r>
            <a:rPr lang="es-ES" sz="1800" b="1" kern="1200" dirty="0" err="1"/>
            <a:t>Crvenom</a:t>
          </a:r>
          <a:r>
            <a:rPr lang="es-ES" sz="1800" b="1" kern="1200" dirty="0"/>
            <a:t> </a:t>
          </a:r>
          <a:r>
            <a:rPr lang="es-ES" sz="1800" b="1" kern="1200" dirty="0" err="1"/>
            <a:t>moru</a:t>
          </a:r>
          <a:r>
            <a:rPr lang="sr-Latn-RS" sz="1800" b="1" kern="1200" dirty="0"/>
            <a:t> </a:t>
          </a:r>
          <a:r>
            <a:rPr lang="es-ES" sz="1800" b="1" kern="1200" dirty="0"/>
            <a:t> (</a:t>
          </a:r>
          <a:r>
            <a:rPr lang="sr-Latn-RS" sz="1800" b="1" kern="1200" dirty="0"/>
            <a:t>2. </a:t>
          </a:r>
          <a:r>
            <a:rPr lang="es-ES" sz="1800" b="1" kern="1200" dirty="0" err="1"/>
            <a:t>Moj</a:t>
          </a:r>
          <a:r>
            <a:rPr lang="sr-Latn-RS" sz="1800" b="1" kern="1200" dirty="0"/>
            <a:t>.</a:t>
          </a:r>
          <a:r>
            <a:rPr lang="es-ES" sz="1800" b="1" kern="1200" dirty="0"/>
            <a:t> 14</a:t>
          </a:r>
          <a:r>
            <a:rPr lang="sr-Latn-RS" sz="1800" b="1" kern="1200" dirty="0"/>
            <a:t>,</a:t>
          </a:r>
          <a:r>
            <a:rPr lang="es-ES" sz="1800" b="1" kern="1200" dirty="0"/>
            <a:t>24-28)</a:t>
          </a:r>
          <a:endParaRPr lang="es-ES" sz="1800" kern="1200" dirty="0"/>
        </a:p>
      </dsp:txBody>
      <dsp:txXfrm>
        <a:off x="3921" y="1466028"/>
        <a:ext cx="2137954" cy="701625"/>
      </dsp:txXfrm>
    </dsp:sp>
    <dsp:sp modelId="{757B839D-7B20-456D-B4B6-143DC0100211}">
      <dsp:nvSpPr>
        <dsp:cNvPr id="0" name=""/>
        <dsp:cNvSpPr/>
      </dsp:nvSpPr>
      <dsp:spPr>
        <a:xfrm>
          <a:off x="2331072" y="162997"/>
          <a:ext cx="1891175" cy="1303019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D1B923-0554-47D2-B5DA-2B4A636516FF}">
      <dsp:nvSpPr>
        <dsp:cNvPr id="0" name=""/>
        <dsp:cNvSpPr/>
      </dsp:nvSpPr>
      <dsp:spPr>
        <a:xfrm>
          <a:off x="2331072" y="1466028"/>
          <a:ext cx="1891175" cy="70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/>
            <a:t>K</a:t>
          </a:r>
          <a:r>
            <a:rPr lang="fi-FI" sz="1800" b="1" kern="1200" dirty="0"/>
            <a:t>oristio </a:t>
          </a:r>
          <a:r>
            <a:rPr lang="sr-Latn-RS" sz="1800" b="1" kern="1200" dirty="0"/>
            <a:t>je tuču</a:t>
          </a:r>
          <a:r>
            <a:rPr lang="fi-FI" sz="1800" b="1" kern="1200" dirty="0"/>
            <a:t> protiv </a:t>
          </a:r>
          <a:r>
            <a:rPr lang="sr-Latn-RS" sz="1800" b="1" kern="1200" dirty="0"/>
            <a:t>H</a:t>
          </a:r>
          <a:r>
            <a:rPr lang="fi-FI" sz="1800" b="1" kern="1200" dirty="0"/>
            <a:t>anaanaca</a:t>
          </a:r>
          <a:br>
            <a:rPr lang="fi-FI" sz="1800" b="1" kern="1200" dirty="0"/>
          </a:br>
          <a:r>
            <a:rPr lang="fi-FI" sz="1800" b="1" kern="1200" dirty="0"/>
            <a:t>(</a:t>
          </a:r>
          <a:r>
            <a:rPr lang="sr-Latn-RS" sz="1800" b="1" kern="1200" dirty="0"/>
            <a:t>2. Moj</a:t>
          </a:r>
          <a:r>
            <a:rPr lang="fi-FI" sz="1800" b="1" kern="1200" dirty="0"/>
            <a:t>. 10</a:t>
          </a:r>
          <a:r>
            <a:rPr lang="sr-Latn-RS" sz="1800" b="1" kern="1200" dirty="0"/>
            <a:t>,</a:t>
          </a:r>
          <a:r>
            <a:rPr lang="fi-FI" sz="1800" b="1" kern="1200" dirty="0"/>
            <a:t>11)</a:t>
          </a:r>
          <a:endParaRPr lang="es-ES" sz="1800" kern="1200" dirty="0"/>
        </a:p>
      </dsp:txBody>
      <dsp:txXfrm>
        <a:off x="2331072" y="1466028"/>
        <a:ext cx="1891175" cy="701625"/>
      </dsp:txXfrm>
    </dsp:sp>
    <dsp:sp modelId="{904D2415-2BA8-4F18-9433-3CE93F7B6EAA}">
      <dsp:nvSpPr>
        <dsp:cNvPr id="0" name=""/>
        <dsp:cNvSpPr/>
      </dsp:nvSpPr>
      <dsp:spPr>
        <a:xfrm>
          <a:off x="4411444" y="162997"/>
          <a:ext cx="1891175" cy="1303019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5255B-8D77-4012-BE5E-E4EB429C9CB4}">
      <dsp:nvSpPr>
        <dsp:cNvPr id="0" name=""/>
        <dsp:cNvSpPr/>
      </dsp:nvSpPr>
      <dsp:spPr>
        <a:xfrm>
          <a:off x="4411444" y="1466028"/>
          <a:ext cx="1891175" cy="70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Uništio je one koji su prezirali Iliju                        (2.  Car. 1,9.10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4411444" y="1466028"/>
        <a:ext cx="1891175" cy="701625"/>
      </dsp:txXfrm>
    </dsp:sp>
    <dsp:sp modelId="{5C4AF684-2DF3-4B8B-966D-28B11D58D499}">
      <dsp:nvSpPr>
        <dsp:cNvPr id="0" name=""/>
        <dsp:cNvSpPr/>
      </dsp:nvSpPr>
      <dsp:spPr>
        <a:xfrm>
          <a:off x="6491816" y="162997"/>
          <a:ext cx="1891175" cy="1303019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05CCC-A7F8-4C62-8BFB-B92E514CF5B4}">
      <dsp:nvSpPr>
        <dsp:cNvPr id="0" name=""/>
        <dsp:cNvSpPr/>
      </dsp:nvSpPr>
      <dsp:spPr>
        <a:xfrm>
          <a:off x="6491816" y="1466028"/>
          <a:ext cx="1891175" cy="70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Poslao</a:t>
          </a:r>
          <a:r>
            <a:rPr lang="es-ES" sz="1800" b="1" kern="1200" dirty="0"/>
            <a:t> je </a:t>
          </a:r>
          <a:r>
            <a:rPr lang="es-ES" sz="1800" b="1" kern="1200" dirty="0" err="1"/>
            <a:t>medvedeprotiv</a:t>
          </a:r>
          <a:r>
            <a:rPr lang="es-ES" sz="1800" b="1" kern="1200" dirty="0"/>
            <a:t> </a:t>
          </a:r>
          <a:r>
            <a:rPr lang="es-ES" sz="1800" b="1" kern="1200" dirty="0" err="1"/>
            <a:t>onih</a:t>
          </a:r>
          <a:r>
            <a:rPr lang="es-ES" sz="1800" b="1" kern="1200" dirty="0"/>
            <a:t> </a:t>
          </a:r>
          <a:r>
            <a:rPr lang="es-ES" sz="1800" b="1" kern="1200" dirty="0" err="1"/>
            <a:t>koji</a:t>
          </a:r>
          <a:r>
            <a:rPr lang="es-ES" sz="1800" b="1" kern="1200" dirty="0"/>
            <a:t> su se </a:t>
          </a:r>
          <a:r>
            <a:rPr lang="es-ES" sz="1800" b="1" kern="1200" dirty="0" err="1"/>
            <a:t>rugali</a:t>
          </a:r>
          <a:r>
            <a:rPr lang="es-ES" sz="1800" b="1" kern="1200" dirty="0"/>
            <a:t> </a:t>
          </a:r>
          <a:r>
            <a:rPr lang="es-ES" sz="1800" b="1" kern="1200" dirty="0" err="1"/>
            <a:t>Jelisiju</a:t>
          </a:r>
          <a:br>
            <a:rPr lang="es-ES" sz="1800" b="1" kern="1200" dirty="0"/>
          </a:br>
          <a:r>
            <a:rPr lang="es-ES" sz="1800" b="1" kern="1200" dirty="0"/>
            <a:t>(2 Car</a:t>
          </a:r>
          <a:r>
            <a:rPr lang="sr-Latn-RS" sz="1800" b="1" kern="1200" dirty="0"/>
            <a:t>.</a:t>
          </a:r>
          <a:r>
            <a:rPr lang="es-ES" sz="1800" b="1" kern="1200" dirty="0"/>
            <a:t> 2</a:t>
          </a:r>
          <a:r>
            <a:rPr lang="sr-Latn-RS" sz="1800" b="1" kern="1200" dirty="0"/>
            <a:t>,</a:t>
          </a:r>
          <a:r>
            <a:rPr lang="es-ES" sz="1800" b="1" kern="1200" dirty="0"/>
            <a:t>23</a:t>
          </a:r>
          <a:r>
            <a:rPr lang="sr-Latn-RS" sz="1800" b="1" kern="1200" dirty="0"/>
            <a:t>.</a:t>
          </a:r>
          <a:r>
            <a:rPr lang="es-ES" sz="1800" b="1" kern="1200" dirty="0"/>
            <a:t>24)</a:t>
          </a:r>
          <a:endParaRPr lang="es-ES" sz="1800" kern="1200" dirty="0"/>
        </a:p>
      </dsp:txBody>
      <dsp:txXfrm>
        <a:off x="6491816" y="1466028"/>
        <a:ext cx="1891175" cy="701625"/>
      </dsp:txXfrm>
    </dsp:sp>
    <dsp:sp modelId="{4CBDC65A-48E1-48B3-9145-1F0726CA8B43}">
      <dsp:nvSpPr>
        <dsp:cNvPr id="0" name=""/>
        <dsp:cNvSpPr/>
      </dsp:nvSpPr>
      <dsp:spPr>
        <a:xfrm>
          <a:off x="52061" y="2891181"/>
          <a:ext cx="1891175" cy="1303019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D5AF-F0C3-4E6E-AB9C-7E49EE3ED2D0}">
      <dsp:nvSpPr>
        <dsp:cNvPr id="0" name=""/>
        <dsp:cNvSpPr/>
      </dsp:nvSpPr>
      <dsp:spPr>
        <a:xfrm>
          <a:off x="52061" y="4194184"/>
          <a:ext cx="1891175" cy="70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/>
            <a:t>S</a:t>
          </a:r>
          <a:r>
            <a:rPr lang="es-ES" sz="1800" b="1" kern="1200" dirty="0" err="1"/>
            <a:t>klopio</a:t>
          </a:r>
          <a:r>
            <a:rPr lang="es-ES" sz="1800" b="1" kern="1200" dirty="0"/>
            <a:t> </a:t>
          </a:r>
          <a:r>
            <a:rPr lang="sr-Latn-RS" sz="1800" b="1" kern="1200" dirty="0"/>
            <a:t>je </a:t>
          </a:r>
          <a:r>
            <a:rPr lang="es-ES" sz="1800" b="1" kern="1200" dirty="0"/>
            <a:t>mir </a:t>
          </a:r>
          <a:r>
            <a:rPr lang="sr-Latn-RS" sz="1800" b="1" kern="1200" dirty="0"/>
            <a:t>o</a:t>
          </a:r>
          <a:r>
            <a:rPr lang="es-ES" sz="1800" b="1" kern="1200" dirty="0" err="1"/>
            <a:t>slepljujući</a:t>
          </a:r>
          <a:r>
            <a:rPr lang="es-ES" sz="1800" b="1" kern="1200" dirty="0"/>
            <a:t> </a:t>
          </a:r>
          <a:r>
            <a:rPr lang="es-ES" sz="1800" b="1" kern="1200" dirty="0" err="1"/>
            <a:t>sirijsku</a:t>
          </a:r>
          <a:r>
            <a:rPr lang="es-ES" sz="1800" b="1" kern="1200" dirty="0"/>
            <a:t> </a:t>
          </a:r>
          <a:r>
            <a:rPr lang="es-ES" sz="1800" b="1" kern="1200" dirty="0" err="1"/>
            <a:t>vojsku</a:t>
          </a:r>
          <a:r>
            <a:rPr lang="es-ES" sz="1800" b="1" kern="1200" dirty="0"/>
            <a:t> (2</a:t>
          </a:r>
          <a:r>
            <a:rPr lang="sr-Latn-RS" sz="1800" b="1" kern="1200" dirty="0"/>
            <a:t>.</a:t>
          </a:r>
          <a:r>
            <a:rPr lang="es-ES" sz="1800" b="1" kern="1200" dirty="0"/>
            <a:t> Car</a:t>
          </a:r>
          <a:r>
            <a:rPr lang="sr-Latn-RS" sz="1800" b="1" kern="1200" dirty="0"/>
            <a:t>.</a:t>
          </a:r>
          <a:r>
            <a:rPr lang="es-ES" sz="1800" b="1" kern="1200" dirty="0"/>
            <a:t> 6</a:t>
          </a:r>
          <a:r>
            <a:rPr lang="sr-Latn-RS" sz="1800" b="1" kern="1200" dirty="0"/>
            <a:t>,</a:t>
          </a:r>
          <a:r>
            <a:rPr lang="es-ES" sz="1800" b="1" kern="1200" dirty="0"/>
            <a:t>14-23)</a:t>
          </a:r>
          <a:endParaRPr lang="es-ES" sz="1800" kern="1200" dirty="0"/>
        </a:p>
      </dsp:txBody>
      <dsp:txXfrm>
        <a:off x="52061" y="4194184"/>
        <a:ext cx="1891175" cy="701625"/>
      </dsp:txXfrm>
    </dsp:sp>
    <dsp:sp modelId="{0A9C59B1-EF7A-4EE3-990B-90F62DBD97A6}">
      <dsp:nvSpPr>
        <dsp:cNvPr id="0" name=""/>
        <dsp:cNvSpPr/>
      </dsp:nvSpPr>
      <dsp:spPr>
        <a:xfrm>
          <a:off x="2207683" y="2891181"/>
          <a:ext cx="1891175" cy="1303019"/>
        </a:xfrm>
        <a:prstGeom prst="roundRect">
          <a:avLst/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C2F7A-02A4-4F61-B3CF-7C2E22359C45}">
      <dsp:nvSpPr>
        <dsp:cNvPr id="0" name=""/>
        <dsp:cNvSpPr/>
      </dsp:nvSpPr>
      <dsp:spPr>
        <a:xfrm>
          <a:off x="2132433" y="4194184"/>
          <a:ext cx="2041674" cy="70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/>
            <a:t>I</a:t>
          </a:r>
          <a:r>
            <a:rPr lang="es-ES" sz="1800" b="1" kern="1200" dirty="0" err="1"/>
            <a:t>zazvao</a:t>
          </a:r>
          <a:r>
            <a:rPr lang="sr-Latn-RS" sz="1800" b="1" kern="1200" dirty="0"/>
            <a:t> je Amon-</a:t>
          </a:r>
          <a:r>
            <a:rPr lang="es-ES" sz="1800" b="1" kern="1200" dirty="0"/>
            <a:t> </a:t>
          </a:r>
          <a:r>
            <a:rPr lang="sr-Latn-RS" sz="1800" b="1" kern="1200" dirty="0" err="1"/>
            <a:t>ce</a:t>
          </a:r>
          <a:r>
            <a:rPr lang="sr-Latn-RS" sz="1800" b="1" kern="1200" dirty="0"/>
            <a:t> </a:t>
          </a:r>
          <a:r>
            <a:rPr lang="es-ES" sz="1800" b="1" kern="1200" dirty="0"/>
            <a:t>i </a:t>
          </a:r>
          <a:r>
            <a:rPr lang="es-ES" sz="1800" b="1" kern="1200" dirty="0" err="1"/>
            <a:t>Moapce</a:t>
          </a:r>
          <a:r>
            <a:rPr lang="es-ES" sz="1800" b="1" kern="1200" dirty="0"/>
            <a:t> da se </a:t>
          </a:r>
          <a:r>
            <a:rPr lang="sr-Latn-RS" sz="1800" b="1" kern="1200" dirty="0"/>
            <a:t>međusobno bore</a:t>
          </a:r>
          <a:r>
            <a:rPr lang="es-ES" sz="1800" b="1" kern="1200" dirty="0"/>
            <a:t> (2</a:t>
          </a:r>
          <a:r>
            <a:rPr lang="sr-Latn-RS" sz="1800" b="1" kern="1200" dirty="0"/>
            <a:t>.</a:t>
          </a:r>
          <a:r>
            <a:rPr lang="es-ES" sz="1800" b="1" kern="1200" dirty="0"/>
            <a:t> </a:t>
          </a:r>
          <a:r>
            <a:rPr lang="sr-Latn-RS" sz="1800" b="1" kern="1200" dirty="0" err="1"/>
            <a:t>Dnev</a:t>
          </a:r>
          <a:r>
            <a:rPr lang="es-ES" sz="1800" b="1" kern="1200" dirty="0"/>
            <a:t>. 20</a:t>
          </a:r>
          <a:r>
            <a:rPr lang="sr-Latn-RS" sz="1800" b="1" kern="1200" dirty="0"/>
            <a:t>,</a:t>
          </a:r>
          <a:r>
            <a:rPr lang="es-ES" sz="1800" b="1" kern="1200" dirty="0"/>
            <a:t>15-17</a:t>
          </a:r>
          <a:r>
            <a:rPr lang="sr-Latn-RS" sz="1800" b="1" kern="1200" dirty="0"/>
            <a:t>.</a:t>
          </a:r>
          <a:r>
            <a:rPr lang="es-ES" sz="1800" b="1" kern="1200" dirty="0"/>
            <a:t>22-24)</a:t>
          </a:r>
          <a:r>
            <a:rPr lang="sr-Latn-RS" sz="1800" b="1" kern="1200" dirty="0"/>
            <a:t>.</a:t>
          </a:r>
          <a:endParaRPr lang="es-ES" sz="1800" kern="1200" dirty="0"/>
        </a:p>
      </dsp:txBody>
      <dsp:txXfrm>
        <a:off x="2132433" y="4194184"/>
        <a:ext cx="2041674" cy="701625"/>
      </dsp:txXfrm>
    </dsp:sp>
    <dsp:sp modelId="{4F6CC5CB-B937-457C-8DFC-B65159823B9E}">
      <dsp:nvSpPr>
        <dsp:cNvPr id="0" name=""/>
        <dsp:cNvSpPr/>
      </dsp:nvSpPr>
      <dsp:spPr>
        <a:xfrm>
          <a:off x="4363304" y="2891181"/>
          <a:ext cx="1891175" cy="1303019"/>
        </a:xfrm>
        <a:prstGeom prst="round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F6436D-D0B0-426F-8EAB-9F96A44736FE}">
      <dsp:nvSpPr>
        <dsp:cNvPr id="0" name=""/>
        <dsp:cNvSpPr/>
      </dsp:nvSpPr>
      <dsp:spPr>
        <a:xfrm>
          <a:off x="4363304" y="4194184"/>
          <a:ext cx="1891175" cy="70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Ubio je 185.000 Asiraca u jednoj noći</a:t>
          </a:r>
          <a:br>
            <a:rPr lang="pl-PL" sz="1800" b="1" kern="1200" dirty="0"/>
          </a:br>
          <a:r>
            <a:rPr lang="pl-PL" sz="1800" b="1" kern="1200" dirty="0"/>
            <a:t>(2 Car. 19,35)</a:t>
          </a:r>
          <a:endParaRPr lang="es-ES" sz="1800" kern="1200" dirty="0"/>
        </a:p>
      </dsp:txBody>
      <dsp:txXfrm>
        <a:off x="4363304" y="4194184"/>
        <a:ext cx="1891175" cy="701625"/>
      </dsp:txXfrm>
    </dsp:sp>
    <dsp:sp modelId="{F95BCE85-5770-4976-8131-85D8FBC85E8A}">
      <dsp:nvSpPr>
        <dsp:cNvPr id="0" name=""/>
        <dsp:cNvSpPr/>
      </dsp:nvSpPr>
      <dsp:spPr>
        <a:xfrm>
          <a:off x="6443676" y="2891181"/>
          <a:ext cx="1891175" cy="1303019"/>
        </a:xfrm>
        <a:prstGeom prst="round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 w="381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03BA7-5AA5-494E-BEBE-CF14B064CDCD}">
      <dsp:nvSpPr>
        <dsp:cNvPr id="0" name=""/>
        <dsp:cNvSpPr/>
      </dsp:nvSpPr>
      <dsp:spPr>
        <a:xfrm>
          <a:off x="6443676" y="4194184"/>
          <a:ext cx="1891175" cy="70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On je </a:t>
          </a:r>
          <a:r>
            <a:rPr lang="fr-FR" sz="1800" b="1" kern="1200" dirty="0" err="1"/>
            <a:t>poslao</a:t>
          </a:r>
          <a:r>
            <a:rPr lang="fr-FR" sz="1800" b="1" kern="1200" dirty="0"/>
            <a:t> </a:t>
          </a:r>
          <a:r>
            <a:rPr lang="fr-FR" sz="1800" b="1" kern="1200" dirty="0" err="1"/>
            <a:t>smrtonosnu</a:t>
          </a:r>
          <a:r>
            <a:rPr lang="fr-FR" sz="1800" b="1" kern="1200" dirty="0"/>
            <a:t> </a:t>
          </a:r>
          <a:r>
            <a:rPr lang="fr-FR" sz="1800" b="1" kern="1200" dirty="0" err="1"/>
            <a:t>bolest</a:t>
          </a:r>
          <a:r>
            <a:rPr lang="fr-FR" sz="1800" b="1" kern="1200" dirty="0"/>
            <a:t> </a:t>
          </a:r>
          <a:r>
            <a:rPr lang="fr-FR" sz="1800" b="1" kern="1200" dirty="0" err="1"/>
            <a:t>Irodu</a:t>
          </a:r>
          <a:br>
            <a:rPr lang="fr-FR" sz="1800" b="1" kern="1200" dirty="0"/>
          </a:br>
          <a:r>
            <a:rPr lang="fr-FR" sz="1800" b="1" kern="1200" dirty="0"/>
            <a:t>(</a:t>
          </a:r>
          <a:r>
            <a:rPr lang="fr-FR" sz="1800" b="1" kern="1200" dirty="0" err="1"/>
            <a:t>Dela</a:t>
          </a:r>
          <a:r>
            <a:rPr lang="fr-FR" sz="1800" b="1" kern="1200" dirty="0"/>
            <a:t> 12</a:t>
          </a:r>
          <a:r>
            <a:rPr lang="sr-Latn-RS" sz="1800" b="1" kern="1200" dirty="0"/>
            <a:t>,</a:t>
          </a:r>
          <a:r>
            <a:rPr lang="fr-FR" sz="1800" b="1" kern="1200" dirty="0"/>
            <a:t>21-23)</a:t>
          </a:r>
          <a:endParaRPr lang="es-ES" sz="1800" kern="1200" dirty="0"/>
        </a:p>
      </dsp:txBody>
      <dsp:txXfrm>
        <a:off x="6443676" y="4194184"/>
        <a:ext cx="1891175" cy="701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792C1-B75F-48C1-96E9-67F9669B7A0E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D722A-DA97-4A8D-80D8-2887B8F6F6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0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B611-5819-19F1-03A4-E8639682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067D4-04C1-C5A2-17B6-EB599094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9344-765A-8B08-9FC7-B13524B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D79CF-EE91-2A07-190E-F88D62DA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9A8EB-6E8B-6ABA-077B-B249FF8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56B3E-6BDE-96CF-ADEC-0E674024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232BBA-ED92-9C37-6AA8-E3CBF41E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28329-5130-E671-B8D4-03F9D07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50157-3252-69C4-0992-EE3B01BC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34A6F-3C05-8587-C40C-5298D7ED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1BB6DA-51C7-73AC-4CE6-40661462A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EE882-2260-32B4-3CC4-F866AE46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9013A-3208-D288-B110-FEE0B05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D0304-0B5C-6F39-7426-9C4E483A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47C2B-AC15-F6F5-D8B7-C9D50C0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6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488-ED4D-D74B-5BF2-EF6C2AF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4365C-DAC5-635C-EA4C-8DFE6F97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45BDD-2936-45D7-BBED-1DB3CB6F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2E543-F863-0CA9-1A13-8690F877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BB22A-CF1A-4C69-60BE-A810EB7D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57818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7531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84400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32247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31227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06167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0351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C2F2-8CA8-B2C2-BA10-5233FCC9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8BA24-E307-5196-74A4-90A2B768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6C13D-5CAA-1CA8-DF7A-F07EC5D6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6CD371-E3A4-04CF-7E8D-CB8F5FB0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C8F0B-059E-1E20-2EA4-C1ACE0C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3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36785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36568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51220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87494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00651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37380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776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05546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2261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92595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8E162-1155-F346-4E3F-10BC41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0D3CD-5760-7F44-34A3-7BF71CDC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DC31D9-5117-73B4-DEBB-04381114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5C58B-1810-8545-C7B3-3C157F27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225344-B33A-688C-BACB-FD2FB466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7FD5D-4993-790D-F764-64F3C05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92509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27441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75578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45614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91265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23727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86911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84432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84418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41753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E8E9-DF3E-EE90-B869-EA29BF61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13898-691B-BEC8-F496-8DA2746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015C1A-8D6B-08CE-6359-EDB28656D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FF7B80-B434-F035-223F-2262C0072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6FF9C-477C-89C9-2450-341CC41F3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45E14-1B5E-5119-2616-DE11ED7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87CBD-11B3-282B-09CB-C6ED68C8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23F8F7-A1CA-3715-6A98-A2CFC5D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9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92107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84980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84879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56926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96792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10548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26550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80358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53632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04478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EC1A5-B09C-B166-98F2-E078FB0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0FC15E-535A-7D17-ED6A-79547813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EA57FB-C890-10B6-F63F-19013F2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7EA3D2-08F8-5EBC-B6F6-3DC088E3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17397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42089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F6205-2AAC-641B-2C0D-80491961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D9DED-F848-A543-D474-AA9210B0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06A9A-1B45-3AFE-0D6E-9D9DC0D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7852B-EF20-2DCD-4F3F-F2D4AD6D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5E488-E60C-C4D1-A783-E69319FB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3ED53-E567-131D-4C8A-CC4C3EDA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F084C-9021-FF34-3F71-8E05572D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6C2CC3-D58E-4A49-82D6-EDCC51C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BB22A-93F7-3E4A-26E1-776C7A7B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43C-761F-5130-0ACD-014DDE80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719585-48C9-A8C7-3DF2-8EB75570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0126C-632C-3F43-B4CC-8A3E69B5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FE740C-6191-38D5-DB83-58696C0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AF4E3-1EF9-AD32-50DA-22E07B4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20112-CDF5-6E23-A07D-15F00E4F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3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22F8B1-039E-B6FE-4E7A-7BFF0BB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9EBCC-FCD3-5397-05F9-FE5A7BC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0ED72-F66D-9AC1-1C3D-762CDB185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970DA-CBE9-F2AC-4F02-1049A7C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C11D3-B355-7F52-2E47-B2B8DD1D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14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88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2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E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ISUSA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N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AVIN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oktobar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6D7E9-19FE-E3B5-972F-6F25A5476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1797"/>
            <a:ext cx="12286034" cy="52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072DA-86A1-983B-339C-9D185BCD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B36BB3-845F-0303-F0FF-906F0685FE1E}"/>
              </a:ext>
            </a:extLst>
          </p:cNvPr>
          <p:cNvSpPr txBox="1"/>
          <p:nvPr/>
        </p:nvSpPr>
        <p:spPr>
          <a:xfrm>
            <a:off x="3252787" y="1720304"/>
            <a:ext cx="5686425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STRATEGIJE</a:t>
            </a:r>
            <a:r>
              <a:rPr lang="sr-Latn-RS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   U OVOM </a:t>
            </a:r>
            <a:r>
              <a:rPr lang="es-ES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 SUKOB</a:t>
            </a:r>
            <a:r>
              <a:rPr lang="sr-Latn-RS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U</a:t>
            </a:r>
            <a:endParaRPr lang="es-ES" sz="6600" b="1" dirty="0">
              <a:ln/>
              <a:solidFill>
                <a:schemeClr val="bg2">
                  <a:lumMod val="75000"/>
                </a:schemeClr>
              </a:solidFill>
              <a:effectLst>
                <a:reflection blurRad="6350" stA="55000" endA="300" endPos="36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50AAF-028A-0A51-8016-02339B54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71C50A-070E-50D1-85F7-07E4A2FB3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06E77E-824E-E79A-4AD2-BD55A8C8C000}"/>
              </a:ext>
            </a:extLst>
          </p:cNvPr>
          <p:cNvSpPr txBox="1"/>
          <p:nvPr/>
        </p:nvSpPr>
        <p:spPr>
          <a:xfrm>
            <a:off x="2104103" y="-47625"/>
            <a:ext cx="100878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BOG SE BORI ZA NAS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99DC3E-4BB5-CEBB-A498-297DE81453F4}"/>
              </a:ext>
            </a:extLst>
          </p:cNvPr>
          <p:cNvSpPr txBox="1"/>
          <p:nvPr/>
        </p:nvSpPr>
        <p:spPr>
          <a:xfrm>
            <a:off x="2466513" y="646253"/>
            <a:ext cx="93630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“Jehová peleará por vosotros, y vosotros estaréis tranquilos”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Mojsijeva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14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16A4B-0EAA-AD14-F4DC-65C5BE5306AF}"/>
              </a:ext>
            </a:extLst>
          </p:cNvPr>
          <p:cNvSpPr txBox="1"/>
          <p:nvPr/>
        </p:nvSpPr>
        <p:spPr>
          <a:xfrm>
            <a:off x="137653" y="2072074"/>
            <a:ext cx="33921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prvobitni</a:t>
            </a:r>
            <a:r>
              <a:rPr lang="es-ES" sz="2000" b="1" dirty="0"/>
              <a:t> plan je bio da </a:t>
            </a:r>
            <a:r>
              <a:rPr lang="sr-Latn-RS" sz="2000" b="1" dirty="0"/>
              <a:t>Izrael </a:t>
            </a:r>
            <a:r>
              <a:rPr lang="es-ES" sz="2000" b="1" dirty="0" err="1"/>
              <a:t>osvoji</a:t>
            </a:r>
            <a:r>
              <a:rPr lang="es-ES" sz="2000" b="1" dirty="0"/>
              <a:t> Hanan </a:t>
            </a:r>
            <a:r>
              <a:rPr lang="es-ES" sz="2000" b="1" dirty="0" err="1"/>
              <a:t>natprirodnim</a:t>
            </a:r>
            <a:r>
              <a:rPr lang="es-ES" sz="2000" b="1" dirty="0"/>
              <a:t> </a:t>
            </a:r>
            <a:r>
              <a:rPr lang="es-ES" sz="2000" b="1" dirty="0" err="1"/>
              <a:t>sredstvima</a:t>
            </a:r>
            <a:r>
              <a:rPr lang="es-ES" sz="2000" b="1" dirty="0"/>
              <a:t>,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potrebe</a:t>
            </a:r>
            <a:r>
              <a:rPr lang="es-ES" sz="2000" b="1" dirty="0"/>
              <a:t> </a:t>
            </a:r>
            <a:r>
              <a:rPr lang="sr-Latn-RS" sz="2000" b="1" dirty="0"/>
              <a:t>d</a:t>
            </a:r>
            <a:r>
              <a:rPr lang="es-ES" sz="2000" b="1" dirty="0"/>
              <a:t>a </a:t>
            </a:r>
            <a:r>
              <a:rPr lang="sr-Latn-RS" sz="2000" b="1" dirty="0"/>
              <a:t>se </a:t>
            </a:r>
            <a:r>
              <a:rPr lang="es-ES" sz="2000" b="1" dirty="0" err="1"/>
              <a:t>Izrael</a:t>
            </a:r>
            <a:r>
              <a:rPr lang="es-ES" sz="2000" b="1" dirty="0"/>
              <a:t>  </a:t>
            </a:r>
            <a:r>
              <a:rPr lang="es-ES" sz="2000" b="1" dirty="0" err="1"/>
              <a:t>bori</a:t>
            </a:r>
            <a:r>
              <a:rPr lang="es-ES" sz="2000" b="1" dirty="0"/>
              <a:t> (</a:t>
            </a:r>
            <a:r>
              <a:rPr lang="sr-Latn-RS" sz="2000" b="1" dirty="0"/>
              <a:t>2. </a:t>
            </a:r>
            <a:r>
              <a:rPr lang="es-ES" sz="2000" b="1" dirty="0" err="1"/>
              <a:t>Moj</a:t>
            </a:r>
            <a:r>
              <a:rPr lang="sr-Latn-RS" sz="2000" b="1" dirty="0"/>
              <a:t>.</a:t>
            </a:r>
            <a:r>
              <a:rPr lang="es-ES" sz="2000" b="1" dirty="0"/>
              <a:t> 23</a:t>
            </a:r>
            <a:r>
              <a:rPr lang="sr-Latn-RS" sz="2000" b="1" dirty="0"/>
              <a:t>,</a:t>
            </a:r>
            <a:r>
              <a:rPr lang="es-ES" sz="2000" b="1" dirty="0"/>
              <a:t>28). Da nije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nevere</a:t>
            </a:r>
            <a:r>
              <a:rPr lang="es-ES" sz="2000" b="1" dirty="0"/>
              <a:t> </a:t>
            </a:r>
            <a:r>
              <a:rPr lang="es-ES" sz="2000" b="1" dirty="0" err="1"/>
              <a:t>naroda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sr-Latn-RS" sz="2000" b="1" dirty="0"/>
              <a:t>I </a:t>
            </a:r>
            <a:r>
              <a:rPr lang="es-ES" sz="2000" b="1" dirty="0" err="1"/>
              <a:t>dogodilo</a:t>
            </a:r>
            <a:r>
              <a:rPr lang="es-ES" sz="2000" b="1" dirty="0"/>
              <a:t>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29B00C-CAF6-0488-774F-EE8B4AF99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8263420"/>
              </p:ext>
            </p:extLst>
          </p:nvPr>
        </p:nvGraphicFramePr>
        <p:xfrm>
          <a:off x="3667434" y="1149120"/>
          <a:ext cx="8386913" cy="5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6D634305-DAB2-DF14-4D0A-F9069BD29F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6" y="135568"/>
            <a:ext cx="1847067" cy="1847067"/>
          </a:xfrm>
          <a:prstGeom prst="rect">
            <a:avLst/>
          </a:prstGeom>
          <a:ln w="57150">
            <a:solidFill>
              <a:srgbClr val="198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E539EC-6B4B-9B83-6930-ABBB877B54F5}"/>
              </a:ext>
            </a:extLst>
          </p:cNvPr>
          <p:cNvSpPr txBox="1"/>
          <p:nvPr/>
        </p:nvSpPr>
        <p:spPr>
          <a:xfrm>
            <a:off x="137653" y="4934396"/>
            <a:ext cx="33921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beleži</a:t>
            </a:r>
            <a:r>
              <a:rPr lang="es-ES" sz="2000" b="1" dirty="0"/>
              <a:t> </a:t>
            </a:r>
            <a:r>
              <a:rPr lang="es-ES" sz="2000" b="1" dirty="0" err="1"/>
              <a:t>neke</a:t>
            </a:r>
            <a:r>
              <a:rPr lang="es-ES" sz="2000" b="1" dirty="0"/>
              <a:t> primere </a:t>
            </a:r>
            <a:r>
              <a:rPr lang="es-ES" sz="2000" b="1" dirty="0" err="1"/>
              <a:t>onoga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da </a:t>
            </a:r>
            <a:r>
              <a:rPr lang="es-ES" sz="2000" b="1" dirty="0" err="1"/>
              <a:t>uradi</a:t>
            </a:r>
            <a:r>
              <a:rPr lang="es-ES" sz="2000" b="1" dirty="0"/>
              <a:t> </a:t>
            </a:r>
            <a:r>
              <a:rPr lang="sr-Latn-RS" sz="2000" b="1" dirty="0"/>
              <a:t>z</a:t>
            </a:r>
            <a:r>
              <a:rPr lang="es-ES" sz="2000" b="1" dirty="0"/>
              <a:t>a </a:t>
            </a:r>
            <a:r>
              <a:rPr lang="es-ES" sz="2000" b="1" dirty="0" err="1"/>
              <a:t>oslob</a:t>
            </a:r>
            <a:r>
              <a:rPr lang="sr-Latn-RS" sz="2000" b="1" dirty="0" err="1"/>
              <a:t>ođenje</a:t>
            </a:r>
            <a:r>
              <a:rPr lang="es-ES" sz="2000" b="1" dirty="0"/>
              <a:t> </a:t>
            </a:r>
            <a:r>
              <a:rPr lang="es-ES" sz="2000" b="1" dirty="0" err="1"/>
              <a:t>svo</a:t>
            </a:r>
            <a:r>
              <a:rPr lang="sr-Latn-RS" sz="2000" b="1" dirty="0"/>
              <a:t>g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sr-Latn-RS" sz="2000" b="1" dirty="0"/>
              <a:t>a</a:t>
            </a:r>
            <a:r>
              <a:rPr lang="es-ES" sz="2000" b="1" dirty="0"/>
              <a:t>,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njihovog</a:t>
            </a:r>
            <a:r>
              <a:rPr lang="es-ES" sz="2000" b="1" dirty="0"/>
              <a:t> </a:t>
            </a:r>
            <a:r>
              <a:rPr lang="es-ES" sz="2000" b="1" dirty="0" err="1"/>
              <a:t>uzimanja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kakvo</a:t>
            </a:r>
            <a:r>
              <a:rPr lang="sr-Latn-RS" sz="2000" b="1" dirty="0"/>
              <a:t>g</a:t>
            </a:r>
            <a:r>
              <a:rPr lang="es-ES" sz="2000" b="1" dirty="0"/>
              <a:t> </a:t>
            </a:r>
            <a:r>
              <a:rPr lang="es-ES" sz="2000" b="1" dirty="0" err="1"/>
              <a:t>oružj</a:t>
            </a:r>
            <a:r>
              <a:rPr lang="sr-Latn-RS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svojih</a:t>
            </a:r>
            <a:r>
              <a:rPr lang="es-ES" sz="2000" b="1" dirty="0"/>
              <a:t> </a:t>
            </a:r>
            <a:r>
              <a:rPr lang="es-ES" sz="2000" b="1" dirty="0" err="1"/>
              <a:t>neprijatelja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4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87D188-6220-D0B8-E142-DD860BE0977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SE BORIMO ZA BOGA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CA771-9177-F42B-75C1-0CCBB1775C00}"/>
              </a:ext>
            </a:extLst>
          </p:cNvPr>
          <p:cNvSpPr txBox="1"/>
          <p:nvPr/>
        </p:nvSpPr>
        <p:spPr>
          <a:xfrm>
            <a:off x="1204912" y="628947"/>
            <a:ext cx="9782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pobiše kao prokleto oštrim mačem sve što beše u gradu, I žene I ljude, I decu I starce, I volove I ovce I magarce.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</a:t>
            </a:r>
            <a:r>
              <a:rPr lang="sr-Latn-RS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Navin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</a:t>
            </a:r>
            <a:r>
              <a:rPr lang="sr-Latn-R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098606-346F-C6D4-50E5-06FCE59642AC}"/>
              </a:ext>
            </a:extLst>
          </p:cNvPr>
          <p:cNvSpPr txBox="1"/>
          <p:nvPr/>
        </p:nvSpPr>
        <p:spPr>
          <a:xfrm>
            <a:off x="266700" y="1369758"/>
            <a:ext cx="6276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pretpotopnih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Sodome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Gomore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prešli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granice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milosti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prijavili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tane 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5; 18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21; 15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3CED506-1253-53A8-F171-625708C2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48" y="1413839"/>
            <a:ext cx="2466797" cy="1388807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caminando junto a una niña&#10;&#10;El contenido generado por IA puede ser incorrecto.">
            <a:extLst>
              <a:ext uri="{FF2B5EF4-FFF2-40B4-BE49-F238E27FC236}">
                <a16:creationId xmlns:a16="http://schemas.microsoft.com/office/drawing/2014/main" id="{CC006597-BB83-51D2-0336-7E3576E53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17" y="1413840"/>
            <a:ext cx="2766548" cy="1388807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8B6B15-7F89-6C09-2087-54C218EC1796}"/>
              </a:ext>
            </a:extLst>
          </p:cNvPr>
          <p:cNvSpPr txBox="1"/>
          <p:nvPr/>
        </p:nvSpPr>
        <p:spPr>
          <a:xfrm>
            <a:off x="3136491" y="2852719"/>
            <a:ext cx="9055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oni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predodređeni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Produžavanje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promenilo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konačnu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sudbinu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dozvolio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prilikom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zauzimanje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Hanana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učestvuje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pokolju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152F9-1736-19BD-AF84-281FD0AD0A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3" y="2752188"/>
            <a:ext cx="2962967" cy="3956485"/>
          </a:xfrm>
          <a:prstGeom prst="roundRect">
            <a:avLst>
              <a:gd name="adj" fmla="val 6048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018A02-85D2-69EF-53CD-46F72AB40FCA}"/>
              </a:ext>
            </a:extLst>
          </p:cNvPr>
          <p:cNvSpPr txBox="1"/>
          <p:nvPr/>
        </p:nvSpPr>
        <p:spPr>
          <a:xfrm>
            <a:off x="3136490" y="3918734"/>
            <a:ext cx="54175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sr-Latn-R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uradi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planirao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Zbog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njihove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doživeo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objavio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"Da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Gospod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?" (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7-9).</a:t>
            </a:r>
          </a:p>
        </p:txBody>
      </p:sp>
      <p:pic>
        <p:nvPicPr>
          <p:cNvPr id="16" name="Imagen 15" descr="Imagen que contiene interior, hombre, parado, joven&#10;&#10;El contenido generado por IA puede ser incorrecto.">
            <a:extLst>
              <a:ext uri="{FF2B5EF4-FFF2-40B4-BE49-F238E27FC236}">
                <a16:creationId xmlns:a16="http://schemas.microsoft.com/office/drawing/2014/main" id="{14E4B5A0-29EE-DF29-1931-094ACBF8D5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2890" y="3920624"/>
            <a:ext cx="3467881" cy="283721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3CEC71-BECF-3195-2E99-E826BA626680}"/>
              </a:ext>
            </a:extLst>
          </p:cNvPr>
          <p:cNvSpPr txBox="1"/>
          <p:nvPr/>
        </p:nvSpPr>
        <p:spPr>
          <a:xfrm>
            <a:off x="3134756" y="5494642"/>
            <a:ext cx="5292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Uzimajući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učešće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fizički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</a:t>
            </a:r>
            <a:r>
              <a:rPr lang="sr-Latn-R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razvijamo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bezuslovno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poverenje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pomoć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0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5FD13-FD2D-3FC6-31AB-18F0BD854C33}"/>
              </a:ext>
            </a:extLst>
          </p:cNvPr>
          <p:cNvSpPr txBox="1"/>
          <p:nvPr/>
        </p:nvSpPr>
        <p:spPr>
          <a:xfrm>
            <a:off x="1755365" y="1298508"/>
            <a:ext cx="95124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Postoje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bitke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koje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vode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svaki</a:t>
            </a:r>
            <a:r>
              <a:rPr lang="es-ES" sz="2800" b="1" dirty="0">
                <a:latin typeface="Constantia" panose="02030602050306030303" pitchFamily="18" charset="0"/>
              </a:rPr>
              <a:t> dan. U </a:t>
            </a:r>
            <a:r>
              <a:rPr lang="es-ES" sz="2800" b="1" dirty="0" err="1">
                <a:latin typeface="Constantia" panose="02030602050306030303" pitchFamily="18" charset="0"/>
              </a:rPr>
              <a:t>svakoj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duši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vodi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veliki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između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kneza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tame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kneza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života</a:t>
            </a:r>
            <a:r>
              <a:rPr lang="es-ES" sz="2800" b="1" dirty="0">
                <a:latin typeface="Constantia" panose="02030602050306030303" pitchFamily="18" charset="0"/>
              </a:rPr>
              <a:t>... Kao </a:t>
            </a:r>
            <a:r>
              <a:rPr lang="es-ES" sz="2800" b="1" dirty="0" err="1">
                <a:latin typeface="Constantia" panose="02030602050306030303" pitchFamily="18" charset="0"/>
              </a:rPr>
              <a:t>Božji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sr-Latn-RS" sz="2800" b="1" dirty="0" err="1">
                <a:latin typeface="Constantia" panose="02030602050306030303" pitchFamily="18" charset="0"/>
              </a:rPr>
              <a:t>predstavnic</a:t>
            </a:r>
            <a:r>
              <a:rPr lang="es-ES" sz="2800" b="1" dirty="0">
                <a:latin typeface="Constantia" panose="02030602050306030303" pitchFamily="18" charset="0"/>
              </a:rPr>
              <a:t>i morate se </a:t>
            </a:r>
            <a:r>
              <a:rPr lang="es-ES" sz="2800" b="1" dirty="0" err="1">
                <a:latin typeface="Constantia" panose="02030602050306030303" pitchFamily="18" charset="0"/>
              </a:rPr>
              <a:t>pokoriti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Njemu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tako</a:t>
            </a:r>
            <a:r>
              <a:rPr lang="es-ES" sz="2800" b="1" dirty="0">
                <a:latin typeface="Constantia" panose="02030602050306030303" pitchFamily="18" charset="0"/>
              </a:rPr>
              <a:t> da </a:t>
            </a:r>
            <a:r>
              <a:rPr lang="es-ES" sz="2800" b="1" dirty="0" err="1">
                <a:latin typeface="Constantia" panose="02030602050306030303" pitchFamily="18" charset="0"/>
              </a:rPr>
              <a:t>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može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planirati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usmeravati</a:t>
            </a:r>
            <a:r>
              <a:rPr lang="es-ES" sz="2800" b="1" dirty="0">
                <a:latin typeface="Constantia" panose="02030602050306030303" pitchFamily="18" charset="0"/>
              </a:rPr>
              <a:t>, i </a:t>
            </a:r>
            <a:r>
              <a:rPr lang="es-ES" sz="2800" b="1" dirty="0" err="1">
                <a:latin typeface="Constantia" panose="02030602050306030303" pitchFamily="18" charset="0"/>
              </a:rPr>
              <a:t>voditi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vas, </a:t>
            </a:r>
            <a:r>
              <a:rPr lang="es-ES" sz="2800" b="1" dirty="0" err="1">
                <a:latin typeface="Constantia" panose="02030602050306030303" pitchFamily="18" charset="0"/>
              </a:rPr>
              <a:t>uz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vašu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saradnju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sr-Latn-RS" sz="2800" b="1" dirty="0">
                <a:latin typeface="Constantia" panose="02030602050306030303" pitchFamily="18" charset="0"/>
              </a:rPr>
              <a:t>Knez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života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čelu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njegovog</a:t>
            </a:r>
            <a:r>
              <a:rPr lang="es-ES" sz="2800" b="1" dirty="0">
                <a:latin typeface="Constantia" panose="02030602050306030303" pitchFamily="18" charset="0"/>
              </a:rPr>
              <a:t> rada. </a:t>
            </a:r>
            <a:r>
              <a:rPr lang="es-ES" sz="2800" b="1" dirty="0" err="1">
                <a:latin typeface="Constantia" panose="02030602050306030303" pitchFamily="18" charset="0"/>
              </a:rPr>
              <a:t>On</a:t>
            </a:r>
            <a:r>
              <a:rPr lang="es-ES" sz="2800" b="1" dirty="0">
                <a:latin typeface="Constantia" panose="02030602050306030303" pitchFamily="18" charset="0"/>
              </a:rPr>
              <a:t> mora da </a:t>
            </a:r>
            <a:r>
              <a:rPr lang="es-ES" sz="2800" b="1" dirty="0" err="1">
                <a:latin typeface="Constantia" panose="02030602050306030303" pitchFamily="18" charset="0"/>
              </a:rPr>
              <a:t>bude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vama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svakodnevnoj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borbi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samim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sobom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tako</a:t>
            </a:r>
            <a:r>
              <a:rPr lang="es-ES" sz="2800" b="1" dirty="0">
                <a:latin typeface="Constantia" panose="02030602050306030303" pitchFamily="18" charset="0"/>
              </a:rPr>
              <a:t> da </a:t>
            </a:r>
            <a:r>
              <a:rPr lang="es-ES" sz="2800" b="1" dirty="0" err="1">
                <a:latin typeface="Constantia" panose="02030602050306030303" pitchFamily="18" charset="0"/>
              </a:rPr>
              <a:t>možete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čvrsto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stajati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principu</a:t>
            </a:r>
            <a:r>
              <a:rPr lang="es-ES" sz="2800" b="1" dirty="0">
                <a:latin typeface="Constantia" panose="02030602050306030303" pitchFamily="18" charset="0"/>
              </a:rPr>
              <a:t>; </a:t>
            </a:r>
            <a:r>
              <a:rPr lang="es-ES" sz="2800" b="1" dirty="0" err="1">
                <a:latin typeface="Constantia" panose="02030602050306030303" pitchFamily="18" charset="0"/>
              </a:rPr>
              <a:t>tako</a:t>
            </a:r>
            <a:r>
              <a:rPr lang="es-ES" sz="2800" b="1" dirty="0">
                <a:latin typeface="Constantia" panose="02030602050306030303" pitchFamily="18" charset="0"/>
              </a:rPr>
              <a:t> da </a:t>
            </a:r>
            <a:r>
              <a:rPr lang="es-ES" sz="2800" b="1" dirty="0" err="1">
                <a:latin typeface="Constantia" panose="02030602050306030303" pitchFamily="18" charset="0"/>
              </a:rPr>
              <a:t>kada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strasti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teže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sr-Latn-RS" sz="2800" b="1" dirty="0">
                <a:latin typeface="Constantia" panose="02030602050306030303" pitchFamily="18" charset="0"/>
              </a:rPr>
              <a:t>d uzmu </a:t>
            </a:r>
            <a:r>
              <a:rPr lang="es-ES" sz="2800" b="1" dirty="0" err="1">
                <a:latin typeface="Constantia" panose="02030602050306030303" pitchFamily="18" charset="0"/>
              </a:rPr>
              <a:t>prevlast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mogu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pokorene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milošću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Hristovom</a:t>
            </a:r>
            <a:r>
              <a:rPr lang="es-ES" sz="2800" b="1" dirty="0">
                <a:latin typeface="Constantia" panose="02030602050306030303" pitchFamily="18" charset="0"/>
              </a:rPr>
              <a:t>; da </a:t>
            </a:r>
            <a:r>
              <a:rPr lang="es-ES" sz="2800" b="1" dirty="0" err="1">
                <a:latin typeface="Constantia" panose="02030602050306030303" pitchFamily="18" charset="0"/>
              </a:rPr>
              <a:t>budete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više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osvajača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kroz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Onoga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nas</a:t>
            </a:r>
            <a:r>
              <a:rPr lang="es-ES" sz="2800" b="1" dirty="0">
                <a:latin typeface="Constantia" panose="02030602050306030303" pitchFamily="18" charset="0"/>
              </a:rPr>
              <a:t> je voleo”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8D3F03-19FB-ED16-7298-574C4B38E9D3}"/>
              </a:ext>
            </a:extLst>
          </p:cNvPr>
          <p:cNvSpPr txBox="1"/>
          <p:nvPr/>
        </p:nvSpPr>
        <p:spPr>
          <a:xfrm>
            <a:off x="7586054" y="6217675"/>
            <a:ext cx="3681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sr-Latn-RS" sz="1600" b="1" dirty="0"/>
              <a:t>len G. Vajt, </a:t>
            </a:r>
            <a:r>
              <a:rPr lang="es-ES" sz="1600" i="1" dirty="0" err="1"/>
              <a:t>Sukob</a:t>
            </a:r>
            <a:r>
              <a:rPr lang="es-ES" sz="1600" i="1" dirty="0"/>
              <a:t> i </a:t>
            </a:r>
            <a:r>
              <a:rPr lang="es-ES" sz="1600" i="1" dirty="0" err="1"/>
              <a:t>hrabrost</a:t>
            </a:r>
            <a:r>
              <a:rPr lang="es-ES" sz="1600" i="1" dirty="0"/>
              <a:t>, </a:t>
            </a:r>
            <a:r>
              <a:rPr lang="es-ES" sz="1600" b="1" dirty="0"/>
              <a:t>21. </a:t>
            </a:r>
            <a:r>
              <a:rPr lang="es-ES" sz="1600" b="1" dirty="0" err="1"/>
              <a:t>april</a:t>
            </a:r>
            <a:r>
              <a:rPr lang="sr-Latn-RS" sz="1600" b="1" dirty="0"/>
              <a:t>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87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97654" y="3429000"/>
            <a:ext cx="120943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Pouka za ovu sedmicu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usredsređuje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se na pogled na svet koji nam daje uvid u tumačenje biblijskih sadržaja. Veliki sukob između dobra i zla, koji je započeo pobunom Lucifera na Nebu, nezaobilazan je aspekt pravilnog pogleda na svet u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rešavanju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ovog složenog pitanja. Božja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umešanost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u ratove Isusa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Navina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može se ispravno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razumeti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samo u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svetlu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Njegovog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delovanja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u širem sukobu. Ispravno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razumevanje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ovog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kosmičkog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sukoba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uti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e na sve biblijske doktrine. Nije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preterano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reći da je adventistički pristup najprikladniji način tumačenja velikog sukoba i Svetog pisma u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celosti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. Biblija nas potiče da koristimo ovaj pristup od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samog početka.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1944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Sukob u pozadini svih sukoba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0" y="3886201"/>
            <a:ext cx="8291119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prihvatim Sveto pismo kao autoritativno, nepogrešivo otkrivenje Božje volje?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veran celom Pismu a to znači da vršim  zapovesti Božje i čuvam svedočanstvo Isusa Hrista?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podsetim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naloga: ”Prestanite i znajte da sam ja Bog (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46,10), da shvatim da je Biblija još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uvek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64968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1" y="1549063"/>
            <a:ext cx="8826331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”Sukob u pozadini svih sukoba”, možemo  da koristimo iduće sedmice?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60" y="2369822"/>
            <a:ext cx="10833540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grupi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IN. 3,1-5; 4. Moj.14,41-44.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Bog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traži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 od Izraelaca da se posebno pripreme za ono što      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se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upravo trebalo dogoditi?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Moj. 19,10-14.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je sve to posvećivanje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obuhvatalo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6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IN.  3,6-17</a:t>
            </a: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Šta nam čudesni prelazak preko Jordana govori o prirodi Boga kojem služimo?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Luka 18,18-27.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te Isusov odgovor učenicima ohrabruje da se uzdaš u Boga čak i u onome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što izgleda nemoguće?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IN. 4.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Bog tražio od Izraelaca da podignu spomenik?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IN. 4,20-24; Sud. 3,7; 8,34;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78,11; 5. Moj. 8,2.18;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45,17.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bilo toliko važno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sećati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se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moćnih Božjih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dela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                               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Kor. 11,24.25; Jovan 14,26.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moramo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uvek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imati na umu što je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Hristos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učinio za nas? Šta je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uopšte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važno ako toga nema?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Mat. 3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16.17; Marko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1,9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novozavetni pisci gledaju na simbolično, duhovno značenje Jordana?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165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uticaj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I dalje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osećao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itala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Mojsijev pomoćnik preuzeo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vođstvo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Izraela I uz Božju pomoć uveo je taj narod u Bogom obećanu zemlju. U vreme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uvideo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Bog drži do svojih obećanja. Glavno pitanje kojim knjiga počinje glasi:  Da li će  Izrael iskoristiti svoju novu priliku I slediti formulu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uspeha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43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9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svet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sveta.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Hanana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osta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je pitanje: Da li ćemo 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slobo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Taj neočekivani niz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božan-skih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dela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njiho-vog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sa Bogom iz Egipta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Hanan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 da budu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drugačije,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1"/>
            <a:ext cx="2903500" cy="2611962"/>
            <a:chOff x="3571" y="2256"/>
            <a:chExt cx="1757" cy="245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204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I. Navi-  na izgledaće ovako: Knjiga je pode-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celine:  1. Prelazak reke Jordan; 2. Ratovi za zemlju; 3. Podela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Svake sedmice obradićemo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slobodan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hrabar!” (Isus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1,7).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Štoaje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ISUS NAVIN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10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1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4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7210427" cy="119845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</a:t>
            </a:r>
            <a:r>
              <a:rPr lang="hr-HR" sz="2800" dirty="0"/>
              <a:t>I ne bi takvoga dana ni pre ni posle, da Gospod posluša glas </a:t>
            </a:r>
            <a:r>
              <a:rPr lang="hr-HR" sz="2800" dirty="0" err="1"/>
              <a:t>čovečji</a:t>
            </a:r>
            <a:r>
              <a:rPr lang="hr-HR" sz="2800" dirty="0"/>
              <a:t>, jer Gospod </a:t>
            </a:r>
            <a:r>
              <a:rPr lang="hr-HR" sz="2800" dirty="0" err="1"/>
              <a:t>vojeva</a:t>
            </a:r>
            <a:r>
              <a:rPr lang="hr-HR" sz="2800" dirty="0"/>
              <a:t> za Izraela</a:t>
            </a:r>
            <a:r>
              <a:rPr lang="sr-Latn-RS" sz="2800" dirty="0"/>
              <a:t>.“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478" y="129695"/>
            <a:ext cx="4906526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71022" y="3792807"/>
            <a:ext cx="120292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Knjiga o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Isusu Navinu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knjiga je o ratu. Međutim, Božja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direkt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 uključenost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osvajanje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Hanana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drastično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na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prirodu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ovog rata koji su neki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nazvali “svetim ratom”. Međutim, za one koji su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osetili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oštricu rata u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svojem 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ivotu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kombinacija izraza “rat” i “sveti” može biti vrlo zabrinjavajuća.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Mnoge </a:t>
            </a:r>
            <a:r>
              <a:rPr lang="hr-HR" sz="2400" b="1" dirty="0" err="1">
                <a:solidFill>
                  <a:srgbClr val="FFFFFF"/>
                </a:solidFill>
                <a:latin typeface="Arial"/>
                <a:cs typeface="Arial" charset="0"/>
              </a:rPr>
              <a:t>hri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šćane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međutim, još više uznemirava prikaz Boga kao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ratnika koji ne samo da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zapoveda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Izraelu da ratuje protiv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Hananaca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drugih naroda, već se i bori za njega. Ove sedmice ćemo se pozabaviti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tom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osetljivom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temom.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45953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sz="3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Takvog dana nije bilo ni pre ni posle da je Gospod poslušao glas jednog čoveka, jer gospod se borio za Izraela.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</a:t>
            </a:r>
            <a:r>
              <a:rPr lang="sr-Latn-RS" sz="2800" b="1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Navin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</a:t>
            </a:r>
            <a:r>
              <a:rPr kumimoji="0" lang="sr-Latn-R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14</a:t>
            </a:r>
            <a:r>
              <a:rPr kumimoji="0" lang="sr-Latn-R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NSP</a:t>
            </a:r>
            <a:endParaRPr kumimoji="0" lang="es-ES" sz="28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exterior, parado, hombre, caminando&#10;&#10;El contenido generado por IA puede ser incorrecto.">
            <a:extLst>
              <a:ext uri="{FF2B5EF4-FFF2-40B4-BE49-F238E27FC236}">
                <a16:creationId xmlns:a16="http://schemas.microsoft.com/office/drawing/2014/main" id="{BEF3071C-CFE9-5EB3-4553-4F74C4FC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999" y="3147596"/>
            <a:ext cx="5295900" cy="3565177"/>
          </a:xfrm>
          <a:prstGeom prst="rect">
            <a:avLst/>
          </a:prstGeom>
          <a:ln w="38100" cap="sq">
            <a:gradFill>
              <a:gsLst>
                <a:gs pos="0">
                  <a:srgbClr val="F7AC0A"/>
                </a:gs>
                <a:gs pos="10000">
                  <a:srgbClr val="F7AC0A"/>
                </a:gs>
                <a:gs pos="16000">
                  <a:srgbClr val="93117E"/>
                </a:gs>
                <a:gs pos="100000">
                  <a:srgbClr val="93117E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0DC08C-857D-1A51-F63B-F709937564B4}"/>
              </a:ext>
            </a:extLst>
          </p:cNvPr>
          <p:cNvSpPr txBox="1"/>
          <p:nvPr/>
        </p:nvSpPr>
        <p:spPr>
          <a:xfrm>
            <a:off x="7153275" y="3724275"/>
            <a:ext cx="503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/>
              <a:t>Strane u sukobu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Knez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vojske</a:t>
            </a:r>
            <a:r>
              <a:rPr lang="es-ES" sz="2000" b="1" dirty="0"/>
              <a:t>.</a:t>
            </a:r>
            <a:endParaRPr lang="sr-Latn-RS" sz="2000" b="1" dirty="0"/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Princ</a:t>
            </a:r>
            <a:r>
              <a:rPr lang="es-ES" sz="2000" b="1" dirty="0"/>
              <a:t> </a:t>
            </a:r>
            <a:r>
              <a:rPr lang="es-ES" sz="2000" b="1" dirty="0" err="1"/>
              <a:t>vojske</a:t>
            </a:r>
            <a:r>
              <a:rPr lang="es-ES" sz="2000" b="1" dirty="0"/>
              <a:t> </a:t>
            </a:r>
            <a:r>
              <a:rPr lang="es-ES" sz="2000" b="1" dirty="0" err="1"/>
              <a:t>zla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Najmoćniji</a:t>
            </a:r>
            <a:r>
              <a:rPr lang="es-ES" sz="2000" b="1" dirty="0"/>
              <a:t> </a:t>
            </a:r>
            <a:r>
              <a:rPr lang="es-ES" sz="2000" b="1" dirty="0" err="1"/>
              <a:t>ratnik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sr-Latn-RS" sz="2000" b="1" dirty="0"/>
              <a:t>Strategije sukoba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sr-Latn-RS" sz="2000" b="1" dirty="0"/>
              <a:t>Bog se bori za nas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Borimo</a:t>
            </a:r>
            <a:r>
              <a:rPr lang="es-ES" sz="2000" b="1" dirty="0"/>
              <a:t> se </a:t>
            </a:r>
            <a:r>
              <a:rPr lang="es-ES" sz="2000" b="1" dirty="0" err="1"/>
              <a:t>za</a:t>
            </a:r>
            <a:r>
              <a:rPr lang="es-ES" sz="2000" b="1" dirty="0"/>
              <a:t> Boga.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4FB93-1695-B200-9628-A241F880C772}"/>
              </a:ext>
            </a:extLst>
          </p:cNvPr>
          <p:cNvSpPr txBox="1"/>
          <p:nvPr/>
        </p:nvSpPr>
        <p:spPr>
          <a:xfrm>
            <a:off x="198417" y="49849"/>
            <a:ext cx="703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Osvajanje</a:t>
            </a:r>
            <a:r>
              <a:rPr lang="es-ES" sz="2000" b="1" dirty="0"/>
              <a:t> Hanan</a:t>
            </a:r>
            <a:r>
              <a:rPr lang="sr-Latn-RS" sz="2000" b="1" dirty="0"/>
              <a:t>a</a:t>
            </a:r>
            <a:r>
              <a:rPr lang="es-ES" sz="2000" b="1" dirty="0"/>
              <a:t> je bio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istrebljenja</a:t>
            </a:r>
            <a:r>
              <a:rPr lang="es-ES" sz="2000" b="1" dirty="0"/>
              <a:t> </a:t>
            </a:r>
            <a:r>
              <a:rPr lang="sr-Latn-RS" sz="2000" b="1" dirty="0"/>
              <a:t>koji je </a:t>
            </a:r>
            <a:r>
              <a:rPr lang="es-ES" sz="2000" b="1" dirty="0" err="1"/>
              <a:t>odredio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. Ali, </a:t>
            </a:r>
            <a:r>
              <a:rPr lang="es-ES" sz="2000" b="1" dirty="0" err="1"/>
              <a:t>ako</a:t>
            </a:r>
            <a:r>
              <a:rPr lang="es-ES" sz="2000" b="1" dirty="0"/>
              <a:t> je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ljubav</a:t>
            </a:r>
            <a:r>
              <a:rPr lang="es-ES" sz="2000" b="1" dirty="0"/>
              <a:t>, </a:t>
            </a:r>
            <a:r>
              <a:rPr lang="es-ES" sz="2000" b="1" dirty="0" err="1"/>
              <a:t>zašto</a:t>
            </a:r>
            <a:r>
              <a:rPr lang="es-ES" sz="2000" b="1" dirty="0"/>
              <a:t> je </a:t>
            </a:r>
            <a:r>
              <a:rPr lang="es-ES" sz="2000" b="1" dirty="0" err="1"/>
              <a:t>naredio</a:t>
            </a:r>
            <a:r>
              <a:rPr lang="es-ES" sz="2000" b="1" dirty="0"/>
              <a:t> </a:t>
            </a:r>
            <a:r>
              <a:rPr lang="es-ES" sz="2000" b="1" dirty="0" err="1"/>
              <a:t>takav</a:t>
            </a:r>
            <a:r>
              <a:rPr lang="es-ES" sz="2000" b="1" dirty="0"/>
              <a:t> </a:t>
            </a:r>
            <a:r>
              <a:rPr lang="es-ES" sz="2000" b="1" dirty="0" err="1"/>
              <a:t>pokolj</a:t>
            </a:r>
            <a:r>
              <a:rPr lang="es-ES" sz="2000" b="1" dirty="0"/>
              <a:t>?</a:t>
            </a:r>
          </a:p>
        </p:txBody>
      </p:sp>
      <p:pic>
        <p:nvPicPr>
          <p:cNvPr id="5" name="Imagen 4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4DBBF416-0500-036D-E81B-5E64362FF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417" y="154750"/>
            <a:ext cx="4175166" cy="3131375"/>
          </a:xfrm>
          <a:prstGeom prst="rect">
            <a:avLst/>
          </a:prstGeom>
          <a:ln w="127000" cap="rnd">
            <a:solidFill>
              <a:srgbClr val="815C5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Imagen 25" descr="Una persona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EADA0581-981F-F8E4-B158-C6B421B4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66647"/>
            <a:ext cx="3057524" cy="2426077"/>
          </a:xfrm>
          <a:prstGeom prst="rect">
            <a:avLst/>
          </a:prstGeom>
        </p:spPr>
      </p:pic>
      <p:pic>
        <p:nvPicPr>
          <p:cNvPr id="30" name="Imagen 29" descr="Flecha&#10;&#10;El contenido generado por IA puede ser incorrecto.">
            <a:extLst>
              <a:ext uri="{FF2B5EF4-FFF2-40B4-BE49-F238E27FC236}">
                <a16:creationId xmlns:a16="http://schemas.microsoft.com/office/drawing/2014/main" id="{BCCF75E8-D5D4-5A1F-A60E-08071E2745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3803691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cono&#10;&#10;El contenido generado por IA puede ser incorrecto.">
            <a:extLst>
              <a:ext uri="{FF2B5EF4-FFF2-40B4-BE49-F238E27FC236}">
                <a16:creationId xmlns:a16="http://schemas.microsoft.com/office/drawing/2014/main" id="{0C7CC913-9CBD-2D32-BEB3-686A74D870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5481287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A5BCDBFE-013D-2396-21BA-A7EBAAAEC3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936231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Icono&#10;&#10;El contenido generado por IA puede ser incorrecto.">
            <a:extLst>
              <a:ext uri="{FF2B5EF4-FFF2-40B4-BE49-F238E27FC236}">
                <a16:creationId xmlns:a16="http://schemas.microsoft.com/office/drawing/2014/main" id="{E8840A31-50FA-764A-5A93-38D99A131A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563920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Pantalla de computadora con fondo morado&#10;&#10;El contenido generado por IA puede ser incorrecto.">
            <a:extLst>
              <a:ext uri="{FF2B5EF4-FFF2-40B4-BE49-F238E27FC236}">
                <a16:creationId xmlns:a16="http://schemas.microsoft.com/office/drawing/2014/main" id="{6E75ABD4-9D5C-5005-DD8E-B42E4690F4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173456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cono&#10;&#10;El contenido generado por IA puede ser incorrecto.">
            <a:extLst>
              <a:ext uri="{FF2B5EF4-FFF2-40B4-BE49-F238E27FC236}">
                <a16:creationId xmlns:a16="http://schemas.microsoft.com/office/drawing/2014/main" id="{7E7785A8-74A9-1263-EAFE-BBDA101A23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5856277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A728A9C3-66C6-8D4D-A7F7-B0B6D8B6D7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6237114"/>
            <a:ext cx="424913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5BB27E-19B6-F61D-5C07-D2E80A767722}"/>
              </a:ext>
            </a:extLst>
          </p:cNvPr>
          <p:cNvSpPr txBox="1"/>
          <p:nvPr/>
        </p:nvSpPr>
        <p:spPr>
          <a:xfrm>
            <a:off x="198417" y="1720437"/>
            <a:ext cx="70389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Moramo</a:t>
            </a:r>
            <a:r>
              <a:rPr lang="es-ES" sz="2000" b="1" dirty="0"/>
              <a:t> da </a:t>
            </a:r>
            <a:r>
              <a:rPr lang="es-ES" sz="2000" b="1" dirty="0" err="1"/>
              <a:t>proširimo</a:t>
            </a:r>
            <a:r>
              <a:rPr lang="es-ES" sz="2000" b="1" dirty="0"/>
              <a:t> </a:t>
            </a:r>
            <a:r>
              <a:rPr lang="es-ES" sz="2000" b="1" dirty="0" err="1"/>
              <a:t>našu</a:t>
            </a:r>
            <a:r>
              <a:rPr lang="es-ES" sz="2000" b="1" dirty="0"/>
              <a:t> </a:t>
            </a:r>
            <a:r>
              <a:rPr lang="es-ES" sz="2000" b="1" dirty="0" err="1"/>
              <a:t>viziju</a:t>
            </a:r>
            <a:r>
              <a:rPr lang="es-ES" sz="2000" b="1" dirty="0"/>
              <a:t> </a:t>
            </a:r>
            <a:r>
              <a:rPr lang="es-ES" sz="2000" b="1" dirty="0" err="1"/>
              <a:t>izvan</a:t>
            </a:r>
            <a:r>
              <a:rPr lang="es-ES" sz="2000" b="1" dirty="0"/>
              <a:t> </a:t>
            </a:r>
            <a:r>
              <a:rPr lang="es-ES" sz="2000" b="1" dirty="0" err="1"/>
              <a:t>vidljivog</a:t>
            </a:r>
            <a:r>
              <a:rPr lang="es-ES" sz="2000" b="1" dirty="0"/>
              <a:t>,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sr-Latn-RS" sz="2000" b="1" dirty="0"/>
              <a:t>budemo </a:t>
            </a:r>
            <a:r>
              <a:rPr lang="es-ES" sz="2000" b="1" dirty="0" err="1"/>
              <a:t>mo</a:t>
            </a:r>
            <a:r>
              <a:rPr lang="sr-Latn-RS" sz="2000" b="1" dirty="0" err="1"/>
              <a:t>gli</a:t>
            </a:r>
            <a:r>
              <a:rPr lang="es-ES" sz="2000" b="1" dirty="0"/>
              <a:t> da </a:t>
            </a:r>
            <a:r>
              <a:rPr lang="es-ES" sz="2000" b="1" dirty="0" err="1"/>
              <a:t>pogledamo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leži</a:t>
            </a:r>
            <a:r>
              <a:rPr lang="es-ES" sz="2000" b="1" dirty="0"/>
              <a:t> iza </a:t>
            </a:r>
            <a:r>
              <a:rPr lang="es-ES" sz="2000" b="1" dirty="0" err="1"/>
              <a:t>svih</a:t>
            </a:r>
            <a:r>
              <a:rPr lang="es-ES" sz="2000" b="1" dirty="0"/>
              <a:t> </a:t>
            </a:r>
            <a:r>
              <a:rPr lang="es-ES" sz="2000" b="1" dirty="0" err="1"/>
              <a:t>sukoba</a:t>
            </a:r>
            <a:r>
              <a:rPr lang="es-ES" sz="2000" b="1" dirty="0"/>
              <a:t> (</a:t>
            </a:r>
            <a:r>
              <a:rPr lang="es-ES" sz="2000" b="1" dirty="0" err="1"/>
              <a:t>uključujući</a:t>
            </a:r>
            <a:r>
              <a:rPr lang="es-ES" sz="2000" b="1" dirty="0"/>
              <a:t> i </a:t>
            </a:r>
            <a:r>
              <a:rPr lang="es-ES" sz="2000" b="1" dirty="0" err="1"/>
              <a:t>osvajanje</a:t>
            </a:r>
            <a:r>
              <a:rPr lang="es-ES" sz="2000" b="1" dirty="0"/>
              <a:t> </a:t>
            </a:r>
            <a:r>
              <a:rPr lang="es-ES" sz="2000" b="1" dirty="0" err="1"/>
              <a:t>Hanana</a:t>
            </a:r>
            <a:r>
              <a:rPr lang="es-ES" sz="2000" b="1" dirty="0"/>
              <a:t>): </a:t>
            </a:r>
            <a:r>
              <a:rPr lang="es-ES" sz="2000" b="1" dirty="0" err="1"/>
              <a:t>veliki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Hrista</a:t>
            </a:r>
            <a:r>
              <a:rPr lang="es-ES" sz="2000" b="1" dirty="0"/>
              <a:t> i </a:t>
            </a:r>
            <a:r>
              <a:rPr lang="sr-Latn-RS" sz="2000" b="1" dirty="0"/>
              <a:t>so</a:t>
            </a:r>
            <a:r>
              <a:rPr lang="es-ES" sz="2000" b="1" dirty="0"/>
              <a:t>tane, </a:t>
            </a:r>
            <a:r>
              <a:rPr lang="sr-Latn-RS" sz="2000" b="1" dirty="0"/>
              <a:t>sukob </a:t>
            </a:r>
            <a:r>
              <a:rPr lang="es-ES" sz="2000" b="1" dirty="0" err="1"/>
              <a:t>između</a:t>
            </a:r>
            <a:r>
              <a:rPr lang="es-ES" sz="2000" b="1" dirty="0"/>
              <a:t> dobra i </a:t>
            </a:r>
            <a:r>
              <a:rPr lang="es-ES" sz="2000" b="1" dirty="0" err="1"/>
              <a:t>zla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D322DB-3433-7D33-C67F-A898235D8B08}"/>
              </a:ext>
            </a:extLst>
          </p:cNvPr>
          <p:cNvSpPr txBox="1"/>
          <p:nvPr/>
        </p:nvSpPr>
        <p:spPr>
          <a:xfrm>
            <a:off x="198417" y="1065512"/>
            <a:ext cx="7038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bismo</a:t>
            </a:r>
            <a:r>
              <a:rPr lang="es-ES" sz="2000" b="1" dirty="0"/>
              <a:t> </a:t>
            </a:r>
            <a:r>
              <a:rPr lang="es-ES" sz="2000" b="1" dirty="0" err="1"/>
              <a:t>dobili</a:t>
            </a:r>
            <a:r>
              <a:rPr lang="es-ES" sz="2000" b="1" dirty="0"/>
              <a:t> </a:t>
            </a:r>
            <a:r>
              <a:rPr lang="es-ES" sz="2000" b="1" dirty="0" err="1"/>
              <a:t>uvid</a:t>
            </a:r>
            <a:r>
              <a:rPr lang="es-ES" sz="2000" b="1" dirty="0"/>
              <a:t> u </a:t>
            </a:r>
            <a:r>
              <a:rPr lang="es-ES" sz="2000" b="1" dirty="0" err="1"/>
              <a:t>razloge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ove </a:t>
            </a:r>
            <a:r>
              <a:rPr lang="es-ES" sz="2000" b="1" dirty="0" err="1"/>
              <a:t>događaje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da </a:t>
            </a:r>
            <a:r>
              <a:rPr lang="sr-Latn-RS" sz="2000" b="1" dirty="0"/>
              <a:t>ih </a:t>
            </a:r>
            <a:r>
              <a:rPr lang="es-ES" sz="2000" b="1" dirty="0"/>
              <a:t>"</a:t>
            </a:r>
            <a:r>
              <a:rPr lang="es-ES" sz="2000" b="1" dirty="0" err="1"/>
              <a:t>zumiramo</a:t>
            </a:r>
            <a:r>
              <a:rPr lang="es-ES" sz="2000" b="1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1849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D21A00-B2D0-4A2C-4C7D-F7CCAA2C59A0}"/>
              </a:ext>
            </a:extLst>
          </p:cNvPr>
          <p:cNvSpPr txBox="1"/>
          <p:nvPr/>
        </p:nvSpPr>
        <p:spPr>
          <a:xfrm>
            <a:off x="3252787" y="1920329"/>
            <a:ext cx="5686425" cy="3698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500"/>
              </a:lnSpc>
            </a:pP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STRANE </a:t>
            </a:r>
            <a:r>
              <a:rPr lang="sr-Latn-R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       </a:t>
            </a: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 </a:t>
            </a:r>
            <a:r>
              <a:rPr lang="sr-Latn-R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     </a:t>
            </a: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SUKOBU</a:t>
            </a:r>
          </a:p>
        </p:txBody>
      </p:sp>
    </p:spTree>
    <p:extLst>
      <p:ext uri="{BB962C8B-B14F-4D97-AF65-F5344CB8AC3E}">
        <p14:creationId xmlns:p14="http://schemas.microsoft.com/office/powerpoint/2010/main" val="24789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1BEEAE-4BB3-B43A-3FBD-3AE7981E40AD}"/>
              </a:ext>
            </a:extLst>
          </p:cNvPr>
          <p:cNvSpPr txBox="1"/>
          <p:nvPr/>
        </p:nvSpPr>
        <p:spPr>
          <a:xfrm>
            <a:off x="57750" y="-38500"/>
            <a:ext cx="704850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sr-Latn-R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ZAPOVEDNIK </a:t>
            </a:r>
            <a:r>
              <a:rPr lang="es-E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BOŽJE</a:t>
            </a:r>
            <a:r>
              <a:rPr lang="sr-Latn-R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VOJSKE</a:t>
            </a:r>
            <a:endParaRPr lang="es-ES" sz="4400" b="1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4"/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E955C-DC12-0BB0-E284-3672B1C90DFA}"/>
              </a:ext>
            </a:extLst>
          </p:cNvPr>
          <p:cNvSpPr txBox="1"/>
          <p:nvPr/>
        </p:nvSpPr>
        <p:spPr>
          <a:xfrm>
            <a:off x="229802" y="1332230"/>
            <a:ext cx="6704397" cy="1138773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C15629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rgbClr val="C15629"/>
                </a:solidFill>
                <a:latin typeface="Comic Sans MS" panose="030F0702030302020204" pitchFamily="66" charset="0"/>
              </a:rPr>
              <a:t>A on reče: nisam, nego sam vojvoda vojske Gospodnje, sada dođoh. I Isus pade ničice na zemlju, I pokloni se I reče mu: šta zapoveda gospodar moj sluzi svojemu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?” </a:t>
            </a:r>
            <a:r>
              <a:rPr lang="sr-Latn-RS" b="1" dirty="0">
                <a:solidFill>
                  <a:srgbClr val="C15629"/>
                </a:solidFill>
                <a:latin typeface="Comic Sans MS" panose="030F0702030302020204" pitchFamily="66" charset="0"/>
              </a:rPr>
              <a:t>  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Isus </a:t>
            </a:r>
            <a:r>
              <a:rPr lang="sr-Latn-RS" sz="1400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Navin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 5</a:t>
            </a:r>
            <a:r>
              <a:rPr lang="sr-Latn-R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14)</a:t>
            </a:r>
            <a:endParaRPr lang="es-ES" b="1" dirty="0">
              <a:solidFill>
                <a:srgbClr val="C1562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F8CC0-5585-BCA2-94F5-145B6B34CAE1}"/>
              </a:ext>
            </a:extLst>
          </p:cNvPr>
          <p:cNvSpPr txBox="1"/>
          <p:nvPr/>
        </p:nvSpPr>
        <p:spPr>
          <a:xfrm>
            <a:off x="228600" y="2533739"/>
            <a:ext cx="659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Dok</a:t>
            </a:r>
            <a:r>
              <a:rPr lang="es-ES" sz="2000" b="1" dirty="0"/>
              <a:t> se </a:t>
            </a:r>
            <a:r>
              <a:rPr lang="es-ES" sz="2000" b="1" dirty="0" err="1"/>
              <a:t>Jošua</a:t>
            </a:r>
            <a:r>
              <a:rPr lang="es-ES" sz="2000" b="1" dirty="0"/>
              <a:t> </a:t>
            </a:r>
            <a:r>
              <a:rPr lang="es-ES" sz="2000" b="1" dirty="0" err="1"/>
              <a:t>molio</a:t>
            </a:r>
            <a:r>
              <a:rPr lang="es-ES" sz="2000" b="1" dirty="0"/>
              <a:t> u </a:t>
            </a:r>
            <a:r>
              <a:rPr lang="es-ES" sz="2000" b="1" dirty="0" err="1"/>
              <a:t>blizini</a:t>
            </a:r>
            <a:r>
              <a:rPr lang="es-ES" sz="2000" b="1" dirty="0"/>
              <a:t> </a:t>
            </a:r>
            <a:r>
              <a:rPr lang="es-ES" sz="2000" b="1" dirty="0" err="1"/>
              <a:t>Jerihona</a:t>
            </a:r>
            <a:r>
              <a:rPr lang="es-ES" sz="2000" b="1" dirty="0"/>
              <a:t> </a:t>
            </a:r>
            <a:r>
              <a:rPr lang="es-ES" sz="2000" b="1" dirty="0" err="1"/>
              <a:t>tražeći</a:t>
            </a:r>
            <a:r>
              <a:rPr lang="es-ES" sz="2000" b="1" dirty="0"/>
              <a:t> </a:t>
            </a:r>
            <a:r>
              <a:rPr lang="es-ES" sz="2000" b="1" dirty="0" err="1"/>
              <a:t>božanski</a:t>
            </a:r>
            <a:r>
              <a:rPr lang="es-ES" sz="2000" b="1" dirty="0"/>
              <a:t> </a:t>
            </a:r>
            <a:r>
              <a:rPr lang="sr-Latn-RS" sz="2000" b="1" dirty="0"/>
              <a:t>savet kako </a:t>
            </a:r>
            <a:r>
              <a:rPr lang="es-ES" sz="2000" b="1" dirty="0"/>
              <a:t> da </a:t>
            </a:r>
            <a:r>
              <a:rPr lang="es-ES" sz="2000" b="1" dirty="0" err="1"/>
              <a:t>zauzme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,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njim</a:t>
            </a:r>
            <a:r>
              <a:rPr lang="es-ES" sz="2000" b="1" dirty="0"/>
              <a:t> se </a:t>
            </a:r>
            <a:r>
              <a:rPr lang="es-ES" sz="2000" b="1" dirty="0" err="1"/>
              <a:t>pojavio</a:t>
            </a:r>
            <a:r>
              <a:rPr lang="es-ES" sz="2000" b="1" dirty="0"/>
              <a:t> </a:t>
            </a:r>
            <a:r>
              <a:rPr lang="es-ES" sz="2000" b="1" dirty="0" err="1"/>
              <a:t>ratnik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izvučenim</a:t>
            </a:r>
            <a:r>
              <a:rPr lang="es-ES" sz="2000" b="1" dirty="0"/>
              <a:t> </a:t>
            </a:r>
            <a:r>
              <a:rPr lang="es-ES" sz="2000" b="1" dirty="0" err="1"/>
              <a:t>mačem</a:t>
            </a:r>
            <a:r>
              <a:rPr lang="es-ES" sz="2000" b="1" dirty="0"/>
              <a:t>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5</a:t>
            </a:r>
            <a:r>
              <a:rPr lang="sr-Latn-RS" sz="2000" b="1" dirty="0"/>
              <a:t>,</a:t>
            </a:r>
            <a:r>
              <a:rPr lang="es-ES" sz="2000" b="1" dirty="0"/>
              <a:t>13).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7EE6FBF-63E0-642C-9170-1DD205394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AE55A-9A43-EEDA-8C98-300066BCFEAF}"/>
              </a:ext>
            </a:extLst>
          </p:cNvPr>
          <p:cNvSpPr txBox="1"/>
          <p:nvPr/>
        </p:nvSpPr>
        <p:spPr>
          <a:xfrm>
            <a:off x="228600" y="5549949"/>
            <a:ext cx="6591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Molitva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usliš</a:t>
            </a:r>
            <a:r>
              <a:rPr lang="sr-Latn-RS" sz="2000" b="1" dirty="0"/>
              <a:t>e</a:t>
            </a:r>
            <a:r>
              <a:rPr lang="es-ES" sz="2000" b="1" dirty="0" err="1"/>
              <a:t>na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sr-Latn-RS" sz="2000" b="1" dirty="0"/>
              <a:t>zadovoljstvo Isusa Navina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preuzeo</a:t>
            </a:r>
            <a:r>
              <a:rPr lang="es-ES" sz="2000" b="1" dirty="0"/>
              <a:t> </a:t>
            </a:r>
            <a:r>
              <a:rPr lang="es-ES" sz="2000" b="1" dirty="0" err="1"/>
              <a:t>kontrolu</a:t>
            </a:r>
            <a:r>
              <a:rPr lang="es-ES" sz="2000" b="1" dirty="0"/>
              <a:t> </a:t>
            </a:r>
            <a:r>
              <a:rPr lang="es-ES" sz="2000" b="1" dirty="0" err="1"/>
              <a:t>nad</a:t>
            </a:r>
            <a:r>
              <a:rPr lang="es-ES" sz="2000" b="1" dirty="0"/>
              <a:t> </a:t>
            </a:r>
            <a:r>
              <a:rPr lang="es-ES" sz="2000" b="1" dirty="0" err="1"/>
              <a:t>operacijom</a:t>
            </a:r>
            <a:r>
              <a:rPr lang="es-ES" sz="2000" b="1" dirty="0"/>
              <a:t>. Kao </a:t>
            </a:r>
            <a:r>
              <a:rPr lang="es-ES" sz="2000" b="1" dirty="0" err="1"/>
              <a:t>vidljivi</a:t>
            </a:r>
            <a:r>
              <a:rPr lang="es-ES" sz="2000" b="1" dirty="0"/>
              <a:t> </a:t>
            </a:r>
            <a:r>
              <a:rPr lang="es-ES" sz="2000" b="1" dirty="0" err="1"/>
              <a:t>vojskovođa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r>
              <a:rPr lang="es-ES" sz="2000" b="1" dirty="0"/>
              <a:t>, 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je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trebalo</a:t>
            </a:r>
            <a:r>
              <a:rPr lang="es-ES" sz="2000" b="1" dirty="0"/>
              <a:t> da </a:t>
            </a:r>
            <a:r>
              <a:rPr lang="es-ES" sz="2000" b="1" dirty="0" err="1"/>
              <a:t>sledi</a:t>
            </a:r>
            <a:r>
              <a:rPr lang="es-ES" sz="2000" b="1" dirty="0"/>
              <a:t> </a:t>
            </a:r>
            <a:r>
              <a:rPr lang="es-ES" sz="2000" b="1" dirty="0" err="1"/>
              <a:t>naređenja</a:t>
            </a:r>
            <a:r>
              <a:rPr lang="es-ES" sz="2000" b="1" dirty="0"/>
              <a:t> </a:t>
            </a:r>
            <a:r>
              <a:rPr lang="es-ES" sz="2000" b="1" dirty="0" err="1"/>
              <a:t>istinskog</a:t>
            </a:r>
            <a:r>
              <a:rPr lang="es-ES" sz="2000" b="1" dirty="0"/>
              <a:t> </a:t>
            </a:r>
            <a:r>
              <a:rPr lang="es-ES" sz="2000" b="1" dirty="0" err="1"/>
              <a:t>vrhovnog</a:t>
            </a:r>
            <a:r>
              <a:rPr lang="es-ES" sz="2000" b="1" dirty="0"/>
              <a:t> </a:t>
            </a:r>
            <a:r>
              <a:rPr lang="sr-Latn-RS" sz="2000" b="1" dirty="0"/>
              <a:t>Ratnika</a:t>
            </a:r>
            <a:r>
              <a:rPr lang="es-ES" sz="2000" b="1" dirty="0"/>
              <a:t> – Boga.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D0DA1F-7D1A-0DCE-4AEB-C0933E37F2E5}"/>
              </a:ext>
            </a:extLst>
          </p:cNvPr>
          <p:cNvSpPr txBox="1"/>
          <p:nvPr/>
        </p:nvSpPr>
        <p:spPr>
          <a:xfrm>
            <a:off x="228600" y="4549675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Zahtevajući</a:t>
            </a:r>
            <a:r>
              <a:rPr lang="es-ES" sz="2000" b="1" dirty="0"/>
              <a:t> </a:t>
            </a:r>
            <a:r>
              <a:rPr lang="es-ES" sz="2000" b="1" dirty="0" err="1"/>
              <a:t>obožavanje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da je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, u </a:t>
            </a:r>
            <a:r>
              <a:rPr lang="es-ES" sz="2000" b="1" dirty="0" err="1"/>
              <a:t>osobi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– </a:t>
            </a:r>
            <a:r>
              <a:rPr lang="es-ES" sz="2000" b="1" dirty="0" err="1"/>
              <a:t>poznat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Mihailo</a:t>
            </a:r>
            <a:r>
              <a:rPr lang="es-ES" sz="2000" b="1" dirty="0"/>
              <a:t> u </a:t>
            </a:r>
            <a:r>
              <a:rPr lang="es-ES" sz="2000" b="1" dirty="0" err="1"/>
              <a:t>knjizi</a:t>
            </a:r>
            <a:r>
              <a:rPr lang="es-ES" sz="2000" b="1" dirty="0"/>
              <a:t> Daniela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5</a:t>
            </a:r>
            <a:r>
              <a:rPr lang="sr-Latn-RS" sz="2000" b="1" dirty="0"/>
              <a:t>,</a:t>
            </a:r>
            <a:r>
              <a:rPr lang="es-ES" sz="2000" b="1" dirty="0"/>
              <a:t>15; Dan. 12</a:t>
            </a:r>
            <a:r>
              <a:rPr lang="sr-Latn-RS" sz="2000" b="1" dirty="0"/>
              <a:t>,</a:t>
            </a:r>
            <a:r>
              <a:rPr lang="es-ES" sz="2000" b="1" dirty="0"/>
              <a:t>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D2A2C-225B-431C-768B-A6F2B81B41AC}"/>
              </a:ext>
            </a:extLst>
          </p:cNvPr>
          <p:cNvSpPr txBox="1"/>
          <p:nvPr/>
        </p:nvSpPr>
        <p:spPr>
          <a:xfrm>
            <a:off x="228600" y="3549402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je </a:t>
            </a:r>
            <a:r>
              <a:rPr lang="es-ES" sz="2000" b="1" dirty="0" err="1"/>
              <a:t>Jošua</a:t>
            </a:r>
            <a:r>
              <a:rPr lang="es-ES" sz="2000" b="1" dirty="0"/>
              <a:t> </a:t>
            </a:r>
            <a:r>
              <a:rPr lang="es-ES" sz="2000" b="1" dirty="0" err="1"/>
              <a:t>ispitivao</a:t>
            </a:r>
            <a:r>
              <a:rPr lang="es-ES" sz="2000" b="1" dirty="0"/>
              <a:t>,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lik</a:t>
            </a:r>
            <a:r>
              <a:rPr lang="es-ES" sz="2000" b="1" dirty="0"/>
              <a:t> je </a:t>
            </a:r>
            <a:r>
              <a:rPr lang="es-ES" sz="2000" b="1" dirty="0" err="1"/>
              <a:t>negirao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pripadnost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kojoj</a:t>
            </a:r>
            <a:r>
              <a:rPr lang="es-ES" sz="2000" b="1" dirty="0"/>
              <a:t> </a:t>
            </a:r>
            <a:r>
              <a:rPr lang="es-ES" sz="2000" b="1" dirty="0" err="1"/>
              <a:t>zemaljskoj</a:t>
            </a:r>
            <a:r>
              <a:rPr lang="es-ES" sz="2000" b="1" dirty="0"/>
              <a:t> </a:t>
            </a:r>
            <a:r>
              <a:rPr lang="es-ES" sz="2000" b="1" dirty="0" err="1"/>
              <a:t>vojsci</a:t>
            </a:r>
            <a:r>
              <a:rPr lang="es-ES" sz="2000" b="1" dirty="0"/>
              <a:t>. </a:t>
            </a:r>
            <a:r>
              <a:rPr lang="es-ES" sz="2000" b="1" dirty="0" err="1"/>
              <a:t>On</a:t>
            </a:r>
            <a:r>
              <a:rPr lang="es-ES" sz="2000" b="1" dirty="0"/>
              <a:t> je bio </a:t>
            </a:r>
            <a:r>
              <a:rPr lang="es-ES" sz="2000" b="1" dirty="0" err="1"/>
              <a:t>Knez</a:t>
            </a:r>
            <a:r>
              <a:rPr lang="es-ES" sz="2000" b="1" dirty="0"/>
              <a:t> </a:t>
            </a:r>
            <a:r>
              <a:rPr lang="es-ES" sz="2000" b="1" dirty="0" err="1"/>
              <a:t>Božije</a:t>
            </a:r>
            <a:r>
              <a:rPr lang="es-ES" sz="2000" b="1" dirty="0"/>
              <a:t> </a:t>
            </a:r>
            <a:r>
              <a:rPr lang="es-ES" sz="2000" b="1" dirty="0" err="1"/>
              <a:t>vojske</a:t>
            </a:r>
            <a:r>
              <a:rPr lang="es-ES" sz="2000" b="1" dirty="0"/>
              <a:t>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5</a:t>
            </a:r>
            <a:r>
              <a:rPr lang="sr-Latn-RS" sz="2000" b="1" dirty="0"/>
              <a:t>,</a:t>
            </a:r>
            <a:r>
              <a:rPr lang="es-ES" sz="2000" b="1" dirty="0"/>
              <a:t>14).</a:t>
            </a:r>
          </a:p>
        </p:txBody>
      </p:sp>
    </p:spTree>
    <p:extLst>
      <p:ext uri="{BB962C8B-B14F-4D97-AF65-F5344CB8AC3E}">
        <p14:creationId xmlns:p14="http://schemas.microsoft.com/office/powerpoint/2010/main" val="3363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BAA220-E39F-2297-A53C-C599B1D8AF9C}"/>
              </a:ext>
            </a:extLst>
          </p:cNvPr>
          <p:cNvSpPr txBox="1"/>
          <p:nvPr/>
        </p:nvSpPr>
        <p:spPr>
          <a:xfrm>
            <a:off x="3203766" y="57150"/>
            <a:ext cx="8988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PRINC VOJSKE ZLA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11B6E-0A58-8687-223A-3C11CA7A1476}"/>
              </a:ext>
            </a:extLst>
          </p:cNvPr>
          <p:cNvSpPr txBox="1"/>
          <p:nvPr/>
        </p:nvSpPr>
        <p:spPr>
          <a:xfrm>
            <a:off x="3597143" y="650398"/>
            <a:ext cx="8201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“¡</a:t>
            </a:r>
            <a:r>
              <a:rPr lang="sr-Latn-R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Izaći ću u visine nad oblake, izjednačiću se s višnjim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sr-Latn-R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aija</a:t>
            </a:r>
            <a:r>
              <a:rPr lang="sr-Latn-R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</a:t>
            </a:r>
            <a:r>
              <a:rPr lang="sr-Latn-R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04E98-4651-3CA4-72B5-4D45DBD4BFFD}"/>
              </a:ext>
            </a:extLst>
          </p:cNvPr>
          <p:cNvSpPr txBox="1"/>
          <p:nvPr/>
        </p:nvSpPr>
        <p:spPr>
          <a:xfrm>
            <a:off x="3253941" y="1283368"/>
            <a:ext cx="8880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reći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je 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sotona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izmislio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Rođen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heruvi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najvišeg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ranga;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samoj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Boga;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hoda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kroz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goruće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ugljevlje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ragoceno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kamenje, bio je s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avr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en...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Jez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28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12-15).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ED1BBBC-17C0-E37A-74E3-921B19F6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2058" y="3137836"/>
            <a:ext cx="2823754" cy="3603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FFBCB3C-E55F-F77A-0E78-5D21D5853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819" y="2962745"/>
            <a:ext cx="3024946" cy="3778517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02E2E22-79CF-A66B-C59A-8B704056E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39" y="187548"/>
            <a:ext cx="2878706" cy="2632663"/>
          </a:xfrm>
          <a:prstGeom prst="ellipse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35910A0-892F-413F-C4C8-C31EA707DCD0}"/>
              </a:ext>
            </a:extLst>
          </p:cNvPr>
          <p:cNvSpPr txBox="1"/>
          <p:nvPr/>
        </p:nvSpPr>
        <p:spPr>
          <a:xfrm>
            <a:off x="3289942" y="2963269"/>
            <a:ext cx="34159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uspeo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svojoj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pobuni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čitav svemir 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tada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upleten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Preuzimajući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otona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anđeli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imaju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</a:t>
            </a:r>
            <a:r>
              <a:rPr lang="sr-Latn-R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da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osujet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planove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nja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ljudsk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ras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784CC07-554B-9002-2809-5E3F8EA17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7162" y="3137835"/>
            <a:ext cx="2313643" cy="3603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FEA43-CE99-6937-4EE4-D45589FBE7B5}"/>
              </a:ext>
            </a:extLst>
          </p:cNvPr>
          <p:cNvSpPr txBox="1"/>
          <p:nvPr/>
        </p:nvSpPr>
        <p:spPr>
          <a:xfrm>
            <a:off x="3253941" y="2277207"/>
            <a:ext cx="893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Obdaren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slobodnom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voljom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inteligentna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bića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stvorena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Boga – Lucifer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odlučio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pobuni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uzurpira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presto (Isa. 14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F5715B-6C2F-63B5-5A88-DDCEDD9AE252}"/>
              </a:ext>
            </a:extLst>
          </p:cNvPr>
          <p:cNvSpPr txBox="1"/>
          <p:nvPr/>
        </p:nvSpPr>
        <p:spPr>
          <a:xfrm>
            <a:off x="3322985" y="5803768"/>
            <a:ext cx="33828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Osvajanje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9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7915277-6060-884E-15E9-5DE8CAF815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38562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D91DDD-FB32-FD34-222A-302574B0768F}"/>
              </a:ext>
            </a:extLst>
          </p:cNvPr>
          <p:cNvSpPr txBox="1"/>
          <p:nvPr/>
        </p:nvSpPr>
        <p:spPr>
          <a:xfrm>
            <a:off x="0" y="0"/>
            <a:ext cx="9543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NAJMOĆNIJI RATNIK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492405-82B5-4777-C757-895AEECD9629}"/>
              </a:ext>
            </a:extLst>
          </p:cNvPr>
          <p:cNvSpPr txBox="1"/>
          <p:nvPr/>
        </p:nvSpPr>
        <p:spPr>
          <a:xfrm>
            <a:off x="675830" y="63223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GOSPOD je velik ratnik, ime mu je GOSPOD.</a:t>
            </a:r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Izlazak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sr-Latn-R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 </a:t>
            </a:r>
            <a:r>
              <a:rPr lang="es-ES" sz="11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CB170-3810-59CB-7AE3-9EFB61FEDC87}"/>
              </a:ext>
            </a:extLst>
          </p:cNvPr>
          <p:cNvSpPr txBox="1"/>
          <p:nvPr/>
        </p:nvSpPr>
        <p:spPr>
          <a:xfrm>
            <a:off x="74509" y="1133475"/>
            <a:ext cx="935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Sam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predstavljen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"</a:t>
            </a:r>
            <a:r>
              <a:rPr lang="es-ES" sz="2000" b="1" dirty="0" err="1"/>
              <a:t>čovek</a:t>
            </a:r>
            <a:r>
              <a:rPr lang="es-ES" sz="2000" b="1" dirty="0"/>
              <a:t> rata", </a:t>
            </a:r>
            <a:r>
              <a:rPr lang="es-ES" sz="2000" b="1" dirty="0" err="1"/>
              <a:t>najmoćniji</a:t>
            </a:r>
            <a:r>
              <a:rPr lang="es-ES" sz="2000" b="1" dirty="0"/>
              <a:t> </a:t>
            </a:r>
            <a:r>
              <a:rPr lang="es-ES" sz="2000" b="1" dirty="0" err="1"/>
              <a:t>ratnik</a:t>
            </a:r>
            <a:r>
              <a:rPr lang="es-ES" sz="2000" b="1" dirty="0"/>
              <a:t> u </a:t>
            </a:r>
            <a:r>
              <a:rPr lang="es-ES" sz="2000" b="1" dirty="0" err="1"/>
              <a:t>borbi</a:t>
            </a:r>
            <a:r>
              <a:rPr lang="es-ES" sz="2000" b="1" dirty="0"/>
              <a:t> (</a:t>
            </a:r>
            <a:r>
              <a:rPr lang="sr-Latn-RS" sz="2000" b="1" dirty="0"/>
              <a:t>2. Moj.</a:t>
            </a:r>
            <a:r>
              <a:rPr lang="es-ES" sz="2000" b="1" dirty="0"/>
              <a:t> 15</a:t>
            </a:r>
            <a:r>
              <a:rPr lang="sr-Latn-RS" sz="2000" b="1" dirty="0"/>
              <a:t>,</a:t>
            </a:r>
            <a:r>
              <a:rPr lang="es-ES" sz="2000" b="1" dirty="0"/>
              <a:t>3; </a:t>
            </a:r>
            <a:r>
              <a:rPr lang="sr-Latn-RS" sz="2000" b="1" dirty="0"/>
              <a:t>    </a:t>
            </a:r>
            <a:r>
              <a:rPr lang="es-ES" sz="2000" b="1" dirty="0" err="1"/>
              <a:t>Ps</a:t>
            </a:r>
            <a:r>
              <a:rPr lang="es-ES" sz="2000" b="1" dirty="0"/>
              <a:t>. 24</a:t>
            </a:r>
            <a:r>
              <a:rPr lang="sr-Latn-RS" sz="2000" b="1" dirty="0"/>
              <a:t>,</a:t>
            </a:r>
            <a:r>
              <a:rPr lang="es-ES" sz="2000" b="1" dirty="0"/>
              <a:t>8).</a:t>
            </a:r>
          </a:p>
        </p:txBody>
      </p:sp>
      <p:pic>
        <p:nvPicPr>
          <p:cNvPr id="8" name="Imagen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9A382B15-5F0E-792A-EC88-24E8549E3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>
            <a:fillRect/>
          </a:stretch>
        </p:blipFill>
        <p:spPr>
          <a:xfrm>
            <a:off x="8637334" y="3692783"/>
            <a:ext cx="3421166" cy="305008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27BFE9D-1655-B270-4CFB-547C518C4F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519" y="102394"/>
            <a:ext cx="25709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2A32"/>
                </a:gs>
                <a:gs pos="69000">
                  <a:srgbClr val="9D2A32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9AD8F63-790B-A28E-4037-85165496C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4" y="2939227"/>
            <a:ext cx="3752680" cy="374464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81CA58-7A32-23EF-F1F6-C1FF59A1706B}"/>
              </a:ext>
            </a:extLst>
          </p:cNvPr>
          <p:cNvSpPr txBox="1"/>
          <p:nvPr/>
        </p:nvSpPr>
        <p:spPr>
          <a:xfrm>
            <a:off x="4055858" y="3034139"/>
            <a:ext cx="4424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želi</a:t>
            </a:r>
            <a:r>
              <a:rPr lang="es-ES" sz="2000" b="1" dirty="0"/>
              <a:t> da </a:t>
            </a:r>
            <a:r>
              <a:rPr lang="es-ES" sz="2000" b="1" dirty="0" err="1"/>
              <a:t>iskoreni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es-ES" sz="2000" b="1" dirty="0"/>
              <a:t>. </a:t>
            </a:r>
            <a:r>
              <a:rPr lang="es-ES" sz="2000" b="1" dirty="0" err="1"/>
              <a:t>Stoga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proterao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Hanana</a:t>
            </a:r>
            <a:r>
              <a:rPr lang="es-ES" sz="2000" b="1" dirty="0"/>
              <a:t> </a:t>
            </a:r>
            <a:r>
              <a:rPr lang="es-ES" sz="2000" b="1" dirty="0" err="1"/>
              <a:t>one</a:t>
            </a:r>
            <a:r>
              <a:rPr lang="es-ES" sz="2000" b="1" dirty="0"/>
              <a:t> </a:t>
            </a:r>
            <a:r>
              <a:rPr lang="sr-Latn-RS" sz="2000" b="1" dirty="0"/>
              <a:t>narode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odlučili</a:t>
            </a:r>
            <a:r>
              <a:rPr lang="es-ES" sz="2000" b="1" dirty="0"/>
              <a:t> da </a:t>
            </a:r>
            <a:r>
              <a:rPr lang="es-ES" sz="2000" b="1" dirty="0" err="1"/>
              <a:t>učestvuju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strani</a:t>
            </a:r>
            <a:r>
              <a:rPr lang="es-ES" sz="2000" b="1" dirty="0"/>
              <a:t> </a:t>
            </a:r>
            <a:r>
              <a:rPr lang="sr-Latn-RS" sz="2000" b="1" dirty="0"/>
              <a:t>so</a:t>
            </a:r>
            <a:r>
              <a:rPr lang="es-ES" sz="2000" b="1" dirty="0"/>
              <a:t>tane, </a:t>
            </a:r>
            <a:r>
              <a:rPr lang="sr-Latn-RS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</a:t>
            </a:r>
            <a:r>
              <a:rPr lang="sr-Latn-RS" sz="2000" b="1" dirty="0"/>
              <a:t>je dao </a:t>
            </a:r>
            <a:r>
              <a:rPr lang="es-ES" sz="2000" b="1" dirty="0" err="1"/>
              <a:t>ljudima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sr-Latn-RS" sz="2000" b="1" dirty="0"/>
              <a:t>se opredeli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sr-Latn-RS" sz="2000" b="1" dirty="0"/>
              <a:t>z</a:t>
            </a:r>
            <a:r>
              <a:rPr lang="es-ES" sz="2000" b="1" dirty="0"/>
              <a:t>a </a:t>
            </a:r>
            <a:r>
              <a:rPr lang="es-ES" sz="2000" b="1" dirty="0" err="1"/>
              <a:t>Nje</a:t>
            </a:r>
            <a:r>
              <a:rPr lang="sr-Latn-RS" sz="2000" b="1" dirty="0" err="1"/>
              <a:t>govu</a:t>
            </a:r>
            <a:r>
              <a:rPr lang="sr-Latn-RS" sz="2000" b="1" dirty="0"/>
              <a:t> </a:t>
            </a:r>
            <a:r>
              <a:rPr lang="sr-Latn-RS" sz="2000" b="1" dirty="0" err="1"/>
              <a:t>sranu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C2E43E-0B88-4589-94A7-BAB4410E7E2D}"/>
              </a:ext>
            </a:extLst>
          </p:cNvPr>
          <p:cNvSpPr txBox="1"/>
          <p:nvPr/>
        </p:nvSpPr>
        <p:spPr>
          <a:xfrm>
            <a:off x="74509" y="1841361"/>
            <a:ext cx="9356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Bog</a:t>
            </a:r>
            <a:r>
              <a:rPr lang="es-ES" sz="2000" b="1" dirty="0"/>
              <a:t> nije u </a:t>
            </a:r>
            <a:r>
              <a:rPr lang="es-ES" sz="2000" b="1" dirty="0" err="1"/>
              <a:t>ratu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ljudskim</a:t>
            </a:r>
            <a:r>
              <a:rPr lang="es-ES" sz="2000" b="1" dirty="0"/>
              <a:t> </a:t>
            </a:r>
            <a:r>
              <a:rPr lang="es-ES" sz="2000" b="1" dirty="0" err="1"/>
              <a:t>bićima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duhovnim</a:t>
            </a:r>
            <a:r>
              <a:rPr lang="es-ES" sz="2000" b="1" dirty="0"/>
              <a:t> </a:t>
            </a:r>
            <a:r>
              <a:rPr lang="es-ES" sz="2000" b="1" dirty="0" err="1"/>
              <a:t>silama</a:t>
            </a:r>
            <a:r>
              <a:rPr lang="es-ES" sz="2000" b="1" dirty="0"/>
              <a:t> </a:t>
            </a:r>
            <a:r>
              <a:rPr lang="es-ES" sz="2000" b="1" dirty="0" err="1"/>
              <a:t>koj</a:t>
            </a:r>
            <a:r>
              <a:rPr lang="sr-Latn-RS" sz="2000" b="1" dirty="0"/>
              <a:t>e</a:t>
            </a:r>
            <a:r>
              <a:rPr lang="es-ES" sz="2000" b="1" dirty="0"/>
              <a:t> s</a:t>
            </a:r>
            <a:r>
              <a:rPr lang="sr-Latn-RS" sz="2000" b="1" dirty="0" err="1"/>
              <a:t>otona</a:t>
            </a:r>
            <a:r>
              <a:rPr lang="sr-Latn-RS" sz="2000" b="1" dirty="0"/>
              <a:t> </a:t>
            </a:r>
            <a:r>
              <a:rPr lang="es-ES" sz="2000" b="1" dirty="0"/>
              <a:t> p</a:t>
            </a:r>
            <a:r>
              <a:rPr lang="sr-Latn-RS" sz="2000" b="1" dirty="0"/>
              <a:t>o</a:t>
            </a:r>
            <a:r>
              <a:rPr lang="es-ES" sz="2000" b="1" dirty="0" err="1"/>
              <a:t>država</a:t>
            </a:r>
            <a:r>
              <a:rPr lang="es-ES" sz="2000" b="1" dirty="0"/>
              <a:t>. </a:t>
            </a:r>
            <a:r>
              <a:rPr lang="es-ES" sz="2000" b="1" dirty="0" err="1"/>
              <a:t>Tako</a:t>
            </a:r>
            <a:r>
              <a:rPr lang="es-ES" sz="2000" b="1" dirty="0"/>
              <a:t> su </a:t>
            </a:r>
            <a:r>
              <a:rPr lang="sr-Latn-RS" sz="2000" b="1" dirty="0" err="1"/>
              <a:t>rgipatska</a:t>
            </a:r>
            <a:r>
              <a:rPr lang="sr-Latn-RS" sz="2000" b="1" dirty="0"/>
              <a:t> zla</a:t>
            </a:r>
            <a:r>
              <a:rPr lang="es-ES" sz="2000" b="1" dirty="0"/>
              <a:t> </a:t>
            </a:r>
            <a:r>
              <a:rPr lang="es-ES" sz="2000" b="1" dirty="0" err="1"/>
              <a:t>predstavljene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bogova</a:t>
            </a:r>
            <a:r>
              <a:rPr lang="es-ES" sz="2000" b="1" dirty="0"/>
              <a:t> </a:t>
            </a:r>
            <a:r>
              <a:rPr lang="es-ES" sz="2000" b="1" dirty="0" err="1"/>
              <a:t>egipatskih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jest</a:t>
            </a:r>
            <a:r>
              <a:rPr lang="es-ES" sz="2000" b="1" dirty="0"/>
              <a:t>, </a:t>
            </a:r>
            <a:r>
              <a:rPr lang="es-ES" sz="2000" b="1" dirty="0" err="1"/>
              <a:t>demona</a:t>
            </a:r>
            <a:r>
              <a:rPr lang="es-ES" sz="2000" b="1" dirty="0"/>
              <a:t> (</a:t>
            </a:r>
            <a:r>
              <a:rPr lang="sr-Latn-RS" sz="2000" b="1" dirty="0"/>
              <a:t>2. Moj.</a:t>
            </a:r>
            <a:r>
              <a:rPr lang="es-ES" sz="2000" b="1" dirty="0"/>
              <a:t> 12</a:t>
            </a:r>
            <a:r>
              <a:rPr lang="sr-Latn-RS" sz="2000" b="1" dirty="0"/>
              <a:t>,</a:t>
            </a:r>
            <a:r>
              <a:rPr lang="es-ES" sz="2000" b="1" dirty="0"/>
              <a:t>12; </a:t>
            </a:r>
            <a:r>
              <a:rPr lang="sr-Latn-RS" sz="2000" b="1" dirty="0"/>
              <a:t>5. </a:t>
            </a:r>
            <a:r>
              <a:rPr lang="sr-Latn-RS" sz="2000" b="1" dirty="0" err="1"/>
              <a:t>Mpk</a:t>
            </a:r>
            <a:r>
              <a:rPr lang="sr-Latn-RS" sz="2000" b="1" dirty="0"/>
              <a:t>.</a:t>
            </a:r>
            <a:r>
              <a:rPr lang="es-ES" sz="2000" b="1" dirty="0"/>
              <a:t> 32</a:t>
            </a:r>
            <a:r>
              <a:rPr lang="sr-Latn-RS" sz="2000" b="1" dirty="0"/>
              <a:t>,</a:t>
            </a:r>
            <a:r>
              <a:rPr lang="es-ES" sz="2000" b="1" dirty="0"/>
              <a:t>17).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654F35-E26B-E97B-E696-569377D1203E}"/>
              </a:ext>
            </a:extLst>
          </p:cNvPr>
          <p:cNvSpPr txBox="1"/>
          <p:nvPr/>
        </p:nvSpPr>
        <p:spPr>
          <a:xfrm>
            <a:off x="4045728" y="4973131"/>
            <a:ext cx="45077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Danas</a:t>
            </a:r>
            <a:r>
              <a:rPr lang="es-ES" sz="2000" b="1" dirty="0"/>
              <a:t> se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nastavlja</a:t>
            </a:r>
            <a:r>
              <a:rPr lang="es-ES" sz="2000" b="1" dirty="0"/>
              <a:t>, </a:t>
            </a:r>
            <a:r>
              <a:rPr lang="es-ES" sz="2000" b="1" dirty="0" err="1"/>
              <a:t>ali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teritoriju</a:t>
            </a:r>
            <a:r>
              <a:rPr lang="es-ES" sz="2000" b="1" dirty="0"/>
              <a:t>. </a:t>
            </a:r>
            <a:r>
              <a:rPr lang="es-ES" sz="2000" b="1" dirty="0" err="1"/>
              <a:t>Borba</a:t>
            </a:r>
            <a:r>
              <a:rPr lang="es-ES" sz="2000" b="1" dirty="0"/>
              <a:t> je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svaku</a:t>
            </a:r>
            <a:r>
              <a:rPr lang="es-ES" sz="2000" b="1" dirty="0"/>
              <a:t> </a:t>
            </a:r>
            <a:r>
              <a:rPr lang="es-ES" sz="2000" b="1" dirty="0" err="1"/>
              <a:t>porodicu</a:t>
            </a:r>
            <a:r>
              <a:rPr lang="es-ES" sz="2000" b="1" dirty="0"/>
              <a:t>,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svakog</a:t>
            </a:r>
            <a:r>
              <a:rPr lang="es-ES" sz="2000" b="1" dirty="0"/>
              <a:t> </a:t>
            </a:r>
            <a:r>
              <a:rPr lang="es-ES" sz="2000" b="1" dirty="0" err="1"/>
              <a:t>pojedinca</a:t>
            </a:r>
            <a:r>
              <a:rPr lang="sr-Latn-RS" sz="2000" b="1" dirty="0"/>
              <a:t>, za ljudski um!</a:t>
            </a:r>
            <a:r>
              <a:rPr lang="es-ES" sz="2000" b="1" dirty="0"/>
              <a:t> Ne </a:t>
            </a:r>
            <a:r>
              <a:rPr lang="es-ES" sz="2000" b="1" dirty="0" err="1"/>
              <a:t>postoji</a:t>
            </a:r>
            <a:r>
              <a:rPr lang="es-ES" sz="2000" b="1" dirty="0"/>
              <a:t> </a:t>
            </a:r>
            <a:r>
              <a:rPr lang="es-ES" sz="2000" b="1" dirty="0" err="1"/>
              <a:t>neutralno</a:t>
            </a:r>
            <a:r>
              <a:rPr lang="es-ES" sz="2000" b="1" dirty="0"/>
              <a:t> </a:t>
            </a:r>
            <a:r>
              <a:rPr lang="es-ES" sz="2000" b="1" dirty="0" err="1"/>
              <a:t>tlo</a:t>
            </a:r>
            <a:r>
              <a:rPr lang="es-ES" sz="2000" b="1" dirty="0"/>
              <a:t>.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,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neprijateljem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08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2179</Words>
  <Application>Microsoft Office PowerPoint</Application>
  <PresentationFormat>Panorámica</PresentationFormat>
  <Paragraphs>116</Paragraphs>
  <Slides>18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18</vt:i4>
      </vt:variant>
    </vt:vector>
  </HeadingPairs>
  <TitlesOfParts>
    <vt:vector size="35" baseType="lpstr"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Britannic Bold</vt:lpstr>
      <vt:lpstr>Aptos Display</vt:lpstr>
      <vt:lpstr>Calibri</vt:lpstr>
      <vt:lpstr>Times New Roman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67</cp:revision>
  <dcterms:created xsi:type="dcterms:W3CDTF">2025-10-04T16:02:48Z</dcterms:created>
  <dcterms:modified xsi:type="dcterms:W3CDTF">2025-10-07T07:40:30Z</dcterms:modified>
</cp:coreProperties>
</file>