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686" r:id="rId4"/>
    <p:sldMasterId id="2147483700" r:id="rId5"/>
  </p:sldMasterIdLst>
  <p:notesMasterIdLst>
    <p:notesMasterId r:id="rId22"/>
  </p:notesMasterIdLst>
  <p:sldIdLst>
    <p:sldId id="396" r:id="rId6"/>
    <p:sldId id="388" r:id="rId7"/>
    <p:sldId id="470" r:id="rId8"/>
    <p:sldId id="300" r:id="rId9"/>
    <p:sldId id="257" r:id="rId10"/>
    <p:sldId id="258" r:id="rId11"/>
    <p:sldId id="259" r:id="rId12"/>
    <p:sldId id="303" r:id="rId13"/>
    <p:sldId id="261" r:id="rId14"/>
    <p:sldId id="304" r:id="rId15"/>
    <p:sldId id="264" r:id="rId16"/>
    <p:sldId id="469" r:id="rId17"/>
    <p:sldId id="408" r:id="rId18"/>
    <p:sldId id="390" r:id="rId19"/>
    <p:sldId id="472" r:id="rId20"/>
    <p:sldId id="471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Bodoni MT Poster Compressed" panose="02070706080601050204" pitchFamily="18" charset="0"/>
      <p:regular r:id="rId27"/>
    </p:embeddedFont>
    <p:embeddedFont>
      <p:font typeface="Britannic Bold" panose="020B0903060703020204" pitchFamily="34" charset="0"/>
      <p:regular r:id="rId28"/>
    </p:embeddedFont>
    <p:embeddedFont>
      <p:font typeface="Comic Sans MS" panose="030F0702030302020204" pitchFamily="66" charset="0"/>
      <p:regular r:id="rId29"/>
      <p:bold r:id="rId30"/>
      <p:italic r:id="rId31"/>
      <p:boldItalic r:id="rId32"/>
    </p:embeddedFont>
    <p:embeddedFont>
      <p:font typeface="Constantia" panose="02030602050306030303" pitchFamily="18" charset="0"/>
      <p:regular r:id="rId33"/>
      <p:bold r:id="rId34"/>
      <p:italic r:id="rId35"/>
      <p:boldItalic r:id="rId36"/>
    </p:embeddedFont>
    <p:embeddedFont>
      <p:font typeface="Gill Sans MT Ext Condensed Bold" panose="020B0902020104020203" pitchFamily="34" charset="0"/>
      <p:regular r:id="rId37"/>
    </p:embeddedFont>
    <p:embeddedFont>
      <p:font typeface="Impact" panose="020B0806030902050204" pitchFamily="34" charset="0"/>
      <p:regular r:id="rId38"/>
    </p:embeddedFont>
  </p:embeddedFontLst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F3B"/>
    <a:srgbClr val="ECFBA7"/>
    <a:srgbClr val="FFD03B"/>
    <a:srgbClr val="FFEEB7"/>
    <a:srgbClr val="FFC000"/>
    <a:srgbClr val="EDFFC1"/>
    <a:srgbClr val="B5FF00"/>
    <a:srgbClr val="D2FFC9"/>
    <a:srgbClr val="2BFF00"/>
    <a:srgbClr val="C1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40" autoAdjust="0"/>
  </p:normalViewPr>
  <p:slideViewPr>
    <p:cSldViewPr snapToGrid="0">
      <p:cViewPr varScale="1">
        <p:scale>
          <a:sx n="36" d="100"/>
          <a:sy n="36" d="100"/>
        </p:scale>
        <p:origin x="78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E131D1-AA9B-471E-B58B-1F8D9F02397C}" type="doc">
      <dgm:prSet loTypeId="urn:microsoft.com/office/officeart/2005/8/layout/lProcess3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178EDEB-513A-410C-A551-DF5D02174E3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sledećeg dana (Isus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716E69-005A-4AEA-AFD5-399DAE60B20C}" type="parTrans" cxnId="{615A760A-E7B0-45BD-9FCE-51EF8FB5930F}">
      <dgm:prSet/>
      <dgm:spPr/>
      <dgm:t>
        <a:bodyPr/>
        <a:lstStyle/>
        <a:p>
          <a:endParaRPr lang="es-ES" sz="2000"/>
        </a:p>
      </dgm:t>
    </dgm:pt>
    <dgm:pt modelId="{9809A399-6116-4680-8E9C-36277A12F81C}" type="sibTrans" cxnId="{615A760A-E7B0-45BD-9FCE-51EF8FB5930F}">
      <dgm:prSet/>
      <dgm:spPr/>
      <dgm:t>
        <a:bodyPr/>
        <a:lstStyle/>
        <a:p>
          <a:endParaRPr lang="es-ES" sz="2000"/>
        </a:p>
      </dgm:t>
    </dgm:pt>
    <dgm:pt modelId="{250D36B9-368D-4870-BD23-7E8C132DA383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obličeno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7,16).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90A6EE-E180-477F-AEC1-CB4E805D3E9F}" type="parTrans" cxnId="{78D32868-1B1D-4660-8279-98D339A26F98}">
      <dgm:prSet/>
      <dgm:spPr/>
      <dgm:t>
        <a:bodyPr/>
        <a:lstStyle/>
        <a:p>
          <a:endParaRPr lang="es-ES" sz="2000"/>
        </a:p>
      </dgm:t>
    </dgm:pt>
    <dgm:pt modelId="{3D66CE98-E535-4642-BDFE-CA723B4CA9FE}" type="sibTrans" cxnId="{78D32868-1B1D-4660-8279-98D339A26F98}">
      <dgm:prSet/>
      <dgm:spPr/>
      <dgm:t>
        <a:bodyPr/>
        <a:lstStyle/>
        <a:p>
          <a:endParaRPr lang="es-ES" sz="2000"/>
        </a:p>
      </dgm:t>
    </dgm:pt>
    <dgm:pt modelId="{C13C4BCE-1804-45AF-A1E7-E6EEE7611614}">
      <dgm:prSet custT="1"/>
      <dgm:spPr/>
      <dgm:t>
        <a:bodyPr/>
        <a:lstStyle/>
        <a:p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porodica je bila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N. 7,17)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1662B6-DBE9-489E-961B-7CE77CE20FB6}" type="parTrans" cxnId="{3732ABE0-284B-4FEB-9D60-9E9DCC81BC8B}">
      <dgm:prSet/>
      <dgm:spPr/>
      <dgm:t>
        <a:bodyPr/>
        <a:lstStyle/>
        <a:p>
          <a:endParaRPr lang="es-ES" sz="2000"/>
        </a:p>
      </dgm:t>
    </dgm:pt>
    <dgm:pt modelId="{FB7ED32D-F73B-4418-8F9E-FF5A8D0754A0}" type="sibTrans" cxnId="{3732ABE0-284B-4FEB-9D60-9E9DCC81BC8B}">
      <dgm:prSet/>
      <dgm:spPr/>
      <dgm:t>
        <a:bodyPr/>
        <a:lstStyle/>
        <a:p>
          <a:endParaRPr lang="es-ES" sz="2000"/>
        </a:p>
      </dgm:t>
    </dgm:pt>
    <dgm:pt modelId="{6C4B7AE1-B9EE-4D8E-90EC-B583A1CC13CE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Vođa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Zavdija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B2B779-B8B1-4059-85A2-2979861E1D77}" type="parTrans" cxnId="{5F26E6D5-7FC1-4CD0-AC0C-B13513323DFC}">
      <dgm:prSet/>
      <dgm:spPr/>
      <dgm:t>
        <a:bodyPr/>
        <a:lstStyle/>
        <a:p>
          <a:endParaRPr lang="es-ES" sz="2000"/>
        </a:p>
      </dgm:t>
    </dgm:pt>
    <dgm:pt modelId="{2A0E6B45-DA61-4D26-9858-B67EE8C66302}" type="sibTrans" cxnId="{5F26E6D5-7FC1-4CD0-AC0C-B13513323DFC}">
      <dgm:prSet/>
      <dgm:spPr/>
      <dgm:t>
        <a:bodyPr/>
        <a:lstStyle/>
        <a:p>
          <a:endParaRPr lang="es-ES" sz="2000"/>
        </a:p>
      </dgm:t>
    </dgm:pt>
    <dgm:pt modelId="{C8D2B591-ED43-42EC-9120-A6D84C543207}">
      <dgm:prSet custT="1"/>
      <dgm:spPr/>
      <dgm:t>
        <a:bodyPr/>
        <a:lstStyle/>
        <a:p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Ahan je bio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</a:t>
          </a:r>
          <a:r>
            <a:rPr lang="sr-Latn-RS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7,18).</a:t>
          </a:r>
          <a:endParaRPr lang="sr-Latn-R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F7BCA6-AF27-4A55-B07B-72B96A9425CA}" type="parTrans" cxnId="{EB27DD95-B424-4294-B69A-9CC8FA5D149D}">
      <dgm:prSet/>
      <dgm:spPr/>
      <dgm:t>
        <a:bodyPr/>
        <a:lstStyle/>
        <a:p>
          <a:endParaRPr lang="es-ES" sz="2000"/>
        </a:p>
      </dgm:t>
    </dgm:pt>
    <dgm:pt modelId="{5C2B7D85-6BCE-43C0-B9E3-454AF15ADF08}" type="sibTrans" cxnId="{EB27DD95-B424-4294-B69A-9CC8FA5D149D}">
      <dgm:prSet/>
      <dgm:spPr/>
      <dgm:t>
        <a:bodyPr/>
        <a:lstStyle/>
        <a:p>
          <a:endParaRPr lang="es-ES" sz="2000"/>
        </a:p>
      </dgm:t>
    </dgm:pt>
    <dgm:pt modelId="{896AE558-F568-41F8-9662-90197E51D2B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D110DDB0-2DD1-4EA8-A682-F99C877625CD}" type="parTrans" cxnId="{03480068-DE47-47EE-AD67-1EDE903D6AE0}">
      <dgm:prSet/>
      <dgm:spPr/>
      <dgm:t>
        <a:bodyPr/>
        <a:lstStyle/>
        <a:p>
          <a:endParaRPr lang="es-ES" sz="2000"/>
        </a:p>
      </dgm:t>
    </dgm:pt>
    <dgm:pt modelId="{D363D8D8-0001-4FAF-926F-430928BDBEC4}" type="sibTrans" cxnId="{03480068-DE47-47EE-AD67-1EDE903D6AE0}">
      <dgm:prSet/>
      <dgm:spPr/>
      <dgm:t>
        <a:bodyPr/>
        <a:lstStyle/>
        <a:p>
          <a:endParaRPr lang="es-ES" sz="2000"/>
        </a:p>
      </dgm:t>
    </dgm:pt>
    <dgm:pt modelId="{1985FEBF-49F7-4638-B348-8B0E4A18E5A7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4E053657-B98E-4748-AD60-22EE0344F39B}" type="parTrans" cxnId="{9E20EB2A-5223-4C5B-8B44-C86D9B84E017}">
      <dgm:prSet/>
      <dgm:spPr/>
      <dgm:t>
        <a:bodyPr/>
        <a:lstStyle/>
        <a:p>
          <a:endParaRPr lang="es-ES" sz="2000"/>
        </a:p>
      </dgm:t>
    </dgm:pt>
    <dgm:pt modelId="{F925905A-75B6-4DA8-9F40-6C33BB9F8370}" type="sibTrans" cxnId="{9E20EB2A-5223-4C5B-8B44-C86D9B84E017}">
      <dgm:prSet/>
      <dgm:spPr/>
      <dgm:t>
        <a:bodyPr/>
        <a:lstStyle/>
        <a:p>
          <a:endParaRPr lang="es-ES" sz="2000"/>
        </a:p>
      </dgm:t>
    </dgm:pt>
    <dgm:pt modelId="{0DBEFA9B-E957-42A2-B238-9AE724D78ED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D4AC5B8D-FF47-44A9-8694-2521BB9035BE}" type="parTrans" cxnId="{6DAA300B-0EE9-4165-9D90-681A583DB0BB}">
      <dgm:prSet/>
      <dgm:spPr/>
      <dgm:t>
        <a:bodyPr/>
        <a:lstStyle/>
        <a:p>
          <a:endParaRPr lang="es-ES" sz="2000"/>
        </a:p>
      </dgm:t>
    </dgm:pt>
    <dgm:pt modelId="{DAAF82CA-4FFE-4B17-A041-8177D0876CA3}" type="sibTrans" cxnId="{6DAA300B-0EE9-4165-9D90-681A583DB0BB}">
      <dgm:prSet/>
      <dgm:spPr/>
      <dgm:t>
        <a:bodyPr/>
        <a:lstStyle/>
        <a:p>
          <a:endParaRPr lang="es-ES" sz="2000"/>
        </a:p>
      </dgm:t>
    </dgm:pt>
    <dgm:pt modelId="{53F36DBD-EFD3-4AB3-8E8B-5A12FC1F9A63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</a:p>
      </dgm:t>
    </dgm:pt>
    <dgm:pt modelId="{DE83AE8C-38FD-43B3-BF5B-A86BC169DDD4}" type="parTrans" cxnId="{E14B18C8-355D-4947-83C8-A13B31DD0422}">
      <dgm:prSet/>
      <dgm:spPr/>
      <dgm:t>
        <a:bodyPr/>
        <a:lstStyle/>
        <a:p>
          <a:endParaRPr lang="es-ES" sz="2000"/>
        </a:p>
      </dgm:t>
    </dgm:pt>
    <dgm:pt modelId="{DB3D668A-3A33-4EFF-8313-3155B880390B}" type="sibTrans" cxnId="{E14B18C8-355D-4947-83C8-A13B31DD0422}">
      <dgm:prSet/>
      <dgm:spPr/>
      <dgm:t>
        <a:bodyPr/>
        <a:lstStyle/>
        <a:p>
          <a:endParaRPr lang="es-ES" sz="2000"/>
        </a:p>
      </dgm:t>
    </dgm:pt>
    <dgm:pt modelId="{DF4EA995-DF11-40F7-B759-D17EA6F77ED8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sr-Latn-RS" sz="2000" b="1" noProof="0" dirty="0"/>
            <a:t>Ahan je ćutao</a:t>
          </a:r>
          <a:endParaRPr lang="sr-Latn-RS" sz="2000" noProof="0" dirty="0"/>
        </a:p>
      </dgm:t>
    </dgm:pt>
    <dgm:pt modelId="{08F84871-EDC6-49B1-BAF2-EFC6EE5E55C1}" type="parTrans" cxnId="{3A3C9697-D8A0-4947-BF77-BD7E0F7464D5}">
      <dgm:prSet/>
      <dgm:spPr/>
      <dgm:t>
        <a:bodyPr/>
        <a:lstStyle/>
        <a:p>
          <a:endParaRPr lang="es-ES" sz="2000"/>
        </a:p>
      </dgm:t>
    </dgm:pt>
    <dgm:pt modelId="{65789160-9DCB-4B4D-8AC1-BF57554F077B}" type="sibTrans" cxnId="{3A3C9697-D8A0-4947-BF77-BD7E0F7464D5}">
      <dgm:prSet/>
      <dgm:spPr/>
      <dgm:t>
        <a:bodyPr/>
        <a:lstStyle/>
        <a:p>
          <a:endParaRPr lang="es-ES" sz="2000"/>
        </a:p>
      </dgm:t>
    </dgm:pt>
    <dgm:pt modelId="{B1B324B3-6B34-40B8-AB84-3108FCE42B28}" type="pres">
      <dgm:prSet presAssocID="{95E131D1-AA9B-471E-B58B-1F8D9F02397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268B722-9680-4B3F-A043-11165540BF5D}" type="pres">
      <dgm:prSet presAssocID="{5178EDEB-513A-410C-A551-DF5D02174E3E}" presName="horFlow" presStyleCnt="0"/>
      <dgm:spPr/>
    </dgm:pt>
    <dgm:pt modelId="{9308B733-DDE9-463D-B881-2ED72E2CCDA2}" type="pres">
      <dgm:prSet presAssocID="{5178EDEB-513A-410C-A551-DF5D02174E3E}" presName="bigChev" presStyleLbl="node1" presStyleIdx="0" presStyleCnt="5" custScaleX="1293842" custLinFactX="-70124" custLinFactNeighborX="-100000"/>
      <dgm:spPr/>
    </dgm:pt>
    <dgm:pt modelId="{B5012BDB-5EAB-4310-AFF6-8EFB1FFA5B09}" type="pres">
      <dgm:prSet presAssocID="{08F84871-EDC6-49B1-BAF2-EFC6EE5E55C1}" presName="parTrans" presStyleCnt="0"/>
      <dgm:spPr/>
    </dgm:pt>
    <dgm:pt modelId="{38FC698C-3944-4519-B767-FB982AE32008}" type="pres">
      <dgm:prSet presAssocID="{DF4EA995-DF11-40F7-B759-D17EA6F77ED8}" presName="node" presStyleLbl="alignAccFollowNode1" presStyleIdx="0" presStyleCnt="5" custScaleX="376344" custLinFactX="3768" custLinFactNeighborX="100000">
        <dgm:presLayoutVars>
          <dgm:bulletEnabled val="1"/>
        </dgm:presLayoutVars>
      </dgm:prSet>
      <dgm:spPr/>
    </dgm:pt>
    <dgm:pt modelId="{E13609DB-0B2D-4DE0-A010-36EEC7AE3920}" type="pres">
      <dgm:prSet presAssocID="{5178EDEB-513A-410C-A551-DF5D02174E3E}" presName="vSp" presStyleCnt="0"/>
      <dgm:spPr/>
    </dgm:pt>
    <dgm:pt modelId="{18F8680C-67FF-4628-B71F-8ACF896B4346}" type="pres">
      <dgm:prSet presAssocID="{250D36B9-368D-4870-BD23-7E8C132DA383}" presName="horFlow" presStyleCnt="0"/>
      <dgm:spPr/>
    </dgm:pt>
    <dgm:pt modelId="{2DC59288-CCE7-479C-AEF5-2C7D90B217E1}" type="pres">
      <dgm:prSet presAssocID="{250D36B9-368D-4870-BD23-7E8C132DA383}" presName="bigChev" presStyleLbl="node1" presStyleIdx="1" presStyleCnt="5" custScaleX="786374" custScaleY="90909" custLinFactX="416644" custLinFactNeighborX="500000" custLinFactNeighborY="-1025"/>
      <dgm:spPr/>
    </dgm:pt>
    <dgm:pt modelId="{A588FF65-8311-4985-9953-74D17BC63AA7}" type="pres">
      <dgm:prSet presAssocID="{DE83AE8C-38FD-43B3-BF5B-A86BC169DDD4}" presName="parTrans" presStyleCnt="0"/>
      <dgm:spPr/>
    </dgm:pt>
    <dgm:pt modelId="{A539587E-FC17-4E5E-A50B-408C41076433}" type="pres">
      <dgm:prSet presAssocID="{53F36DBD-EFD3-4AB3-8E8B-5A12FC1F9A63}" presName="node" presStyleLbl="alignAccFollowNode1" presStyleIdx="1" presStyleCnt="5" custScaleX="379985" custLinFactX="594383" custLinFactNeighborX="600000">
        <dgm:presLayoutVars>
          <dgm:bulletEnabled val="1"/>
        </dgm:presLayoutVars>
      </dgm:prSet>
      <dgm:spPr/>
    </dgm:pt>
    <dgm:pt modelId="{9368991D-7D12-468A-9052-4228EEBB88F0}" type="pres">
      <dgm:prSet presAssocID="{250D36B9-368D-4870-BD23-7E8C132DA383}" presName="vSp" presStyleCnt="0"/>
      <dgm:spPr/>
    </dgm:pt>
    <dgm:pt modelId="{547373F2-AA34-4EDF-B97D-6F6CBA78A2C2}" type="pres">
      <dgm:prSet presAssocID="{C13C4BCE-1804-45AF-A1E7-E6EEE7611614}" presName="horFlow" presStyleCnt="0"/>
      <dgm:spPr/>
    </dgm:pt>
    <dgm:pt modelId="{4A66EC69-65EE-4ECD-AA81-1FAEECF1D4F5}" type="pres">
      <dgm:prSet presAssocID="{C13C4BCE-1804-45AF-A1E7-E6EEE7611614}" presName="bigChev" presStyleLbl="node1" presStyleIdx="2" presStyleCnt="5" custScaleX="786374" custLinFactX="417496" custLinFactNeighborX="500000" custLinFactNeighborY="2935"/>
      <dgm:spPr/>
    </dgm:pt>
    <dgm:pt modelId="{3EF6C9B8-65F0-4725-BAED-A743150D1072}" type="pres">
      <dgm:prSet presAssocID="{D4AC5B8D-FF47-44A9-8694-2521BB9035BE}" presName="parTrans" presStyleCnt="0"/>
      <dgm:spPr/>
    </dgm:pt>
    <dgm:pt modelId="{851D1B37-6643-4D62-9601-E0058D220A5F}" type="pres">
      <dgm:prSet presAssocID="{0DBEFA9B-E957-42A2-B238-9AE724D78EDC}" presName="node" presStyleLbl="alignAccFollowNode1" presStyleIdx="2" presStyleCnt="5" custScaleX="375880" custLinFactX="594383" custLinFactNeighborX="600000">
        <dgm:presLayoutVars>
          <dgm:bulletEnabled val="1"/>
        </dgm:presLayoutVars>
      </dgm:prSet>
      <dgm:spPr/>
    </dgm:pt>
    <dgm:pt modelId="{6C5B238C-06B1-448F-9D7C-C04DD7C6F125}" type="pres">
      <dgm:prSet presAssocID="{C13C4BCE-1804-45AF-A1E7-E6EEE7611614}" presName="vSp" presStyleCnt="0"/>
      <dgm:spPr/>
    </dgm:pt>
    <dgm:pt modelId="{ACAFF689-14D1-4DFB-ACD9-DC52F64625A7}" type="pres">
      <dgm:prSet presAssocID="{6C4B7AE1-B9EE-4D8E-90EC-B583A1CC13CE}" presName="horFlow" presStyleCnt="0"/>
      <dgm:spPr/>
    </dgm:pt>
    <dgm:pt modelId="{46961188-8AC9-41D6-BF58-E21BEC8B3A81}" type="pres">
      <dgm:prSet presAssocID="{6C4B7AE1-B9EE-4D8E-90EC-B583A1CC13CE}" presName="bigChev" presStyleLbl="node1" presStyleIdx="3" presStyleCnt="5" custScaleX="786374" custLinFactX="418348" custLinFactNeighborX="500000" custLinFactNeighborY="646"/>
      <dgm:spPr/>
    </dgm:pt>
    <dgm:pt modelId="{7AFFDCE4-CFAE-4720-BEE5-271D62E2927D}" type="pres">
      <dgm:prSet presAssocID="{4E053657-B98E-4748-AD60-22EE0344F39B}" presName="parTrans" presStyleCnt="0"/>
      <dgm:spPr/>
    </dgm:pt>
    <dgm:pt modelId="{C9568CFF-9A3C-4C28-9546-D376128FA9E6}" type="pres">
      <dgm:prSet presAssocID="{1985FEBF-49F7-4638-B348-8B0E4A18E5A7}" presName="node" presStyleLbl="alignAccFollowNode1" presStyleIdx="3" presStyleCnt="5" custScaleX="377840" custLinFactX="594383" custLinFactNeighborX="600000">
        <dgm:presLayoutVars>
          <dgm:bulletEnabled val="1"/>
        </dgm:presLayoutVars>
      </dgm:prSet>
      <dgm:spPr/>
    </dgm:pt>
    <dgm:pt modelId="{9BAED2BA-78AE-4542-A1E2-222BF541BCDF}" type="pres">
      <dgm:prSet presAssocID="{6C4B7AE1-B9EE-4D8E-90EC-B583A1CC13CE}" presName="vSp" presStyleCnt="0"/>
      <dgm:spPr/>
    </dgm:pt>
    <dgm:pt modelId="{C09FE6E8-EDDA-496D-8109-A0DBAE2282A5}" type="pres">
      <dgm:prSet presAssocID="{C8D2B591-ED43-42EC-9120-A6D84C543207}" presName="horFlow" presStyleCnt="0"/>
      <dgm:spPr/>
    </dgm:pt>
    <dgm:pt modelId="{123C8EFC-2789-4603-91BF-EEF6B7C2ED82}" type="pres">
      <dgm:prSet presAssocID="{C8D2B591-ED43-42EC-9120-A6D84C543207}" presName="bigChev" presStyleLbl="node1" presStyleIdx="4" presStyleCnt="5" custScaleX="786374" custLinFactX="417496" custLinFactNeighborX="500000" custLinFactNeighborY="-1970"/>
      <dgm:spPr/>
    </dgm:pt>
    <dgm:pt modelId="{CD1A8AE5-D2AE-4199-890C-461869BECF33}" type="pres">
      <dgm:prSet presAssocID="{D110DDB0-2DD1-4EA8-A682-F99C877625CD}" presName="parTrans" presStyleCnt="0"/>
      <dgm:spPr/>
    </dgm:pt>
    <dgm:pt modelId="{81494637-307B-48EF-8F7B-31E6C2D3C389}" type="pres">
      <dgm:prSet presAssocID="{896AE558-F568-41F8-9662-90197E51D2B1}" presName="node" presStyleLbl="alignAccFollowNode1" presStyleIdx="4" presStyleCnt="5" custScaleX="375879" custLinFactX="594383" custLinFactNeighborX="600000">
        <dgm:presLayoutVars>
          <dgm:bulletEnabled val="1"/>
        </dgm:presLayoutVars>
      </dgm:prSet>
      <dgm:spPr/>
    </dgm:pt>
  </dgm:ptLst>
  <dgm:cxnLst>
    <dgm:cxn modelId="{615A760A-E7B0-45BD-9FCE-51EF8FB5930F}" srcId="{95E131D1-AA9B-471E-B58B-1F8D9F02397C}" destId="{5178EDEB-513A-410C-A551-DF5D02174E3E}" srcOrd="0" destOrd="0" parTransId="{9C716E69-005A-4AEA-AFD5-399DAE60B20C}" sibTransId="{9809A399-6116-4680-8E9C-36277A12F81C}"/>
    <dgm:cxn modelId="{6DAA300B-0EE9-4165-9D90-681A583DB0BB}" srcId="{C13C4BCE-1804-45AF-A1E7-E6EEE7611614}" destId="{0DBEFA9B-E957-42A2-B238-9AE724D78EDC}" srcOrd="0" destOrd="0" parTransId="{D4AC5B8D-FF47-44A9-8694-2521BB9035BE}" sibTransId="{DAAF82CA-4FFE-4B17-A041-8177D0876CA3}"/>
    <dgm:cxn modelId="{DF603E10-C68C-466E-901A-AE08E74DE5CA}" type="presOf" srcId="{5178EDEB-513A-410C-A551-DF5D02174E3E}" destId="{9308B733-DDE9-463D-B881-2ED72E2CCDA2}" srcOrd="0" destOrd="0" presId="urn:microsoft.com/office/officeart/2005/8/layout/lProcess3"/>
    <dgm:cxn modelId="{FE34631D-9E15-49F4-8A52-4CB8A99E1C2B}" type="presOf" srcId="{1985FEBF-49F7-4638-B348-8B0E4A18E5A7}" destId="{C9568CFF-9A3C-4C28-9546-D376128FA9E6}" srcOrd="0" destOrd="0" presId="urn:microsoft.com/office/officeart/2005/8/layout/lProcess3"/>
    <dgm:cxn modelId="{60AF1C1E-C6C6-495C-A5BB-CD936BA8D049}" type="presOf" srcId="{C13C4BCE-1804-45AF-A1E7-E6EEE7611614}" destId="{4A66EC69-65EE-4ECD-AA81-1FAEECF1D4F5}" srcOrd="0" destOrd="0" presId="urn:microsoft.com/office/officeart/2005/8/layout/lProcess3"/>
    <dgm:cxn modelId="{E9534A24-7C7A-4F24-BBA3-98FD47F0CE10}" type="presOf" srcId="{C8D2B591-ED43-42EC-9120-A6D84C543207}" destId="{123C8EFC-2789-4603-91BF-EEF6B7C2ED82}" srcOrd="0" destOrd="0" presId="urn:microsoft.com/office/officeart/2005/8/layout/lProcess3"/>
    <dgm:cxn modelId="{9E20EB2A-5223-4C5B-8B44-C86D9B84E017}" srcId="{6C4B7AE1-B9EE-4D8E-90EC-B583A1CC13CE}" destId="{1985FEBF-49F7-4638-B348-8B0E4A18E5A7}" srcOrd="0" destOrd="0" parTransId="{4E053657-B98E-4748-AD60-22EE0344F39B}" sibTransId="{F925905A-75B6-4DA8-9F40-6C33BB9F8370}"/>
    <dgm:cxn modelId="{31D8712B-74EA-48C9-BE7D-BE9BBBCC99C5}" type="presOf" srcId="{53F36DBD-EFD3-4AB3-8E8B-5A12FC1F9A63}" destId="{A539587E-FC17-4E5E-A50B-408C41076433}" srcOrd="0" destOrd="0" presId="urn:microsoft.com/office/officeart/2005/8/layout/lProcess3"/>
    <dgm:cxn modelId="{1C096146-C86D-4059-9E81-29FEEDF4E652}" type="presOf" srcId="{95E131D1-AA9B-471E-B58B-1F8D9F02397C}" destId="{B1B324B3-6B34-40B8-AB84-3108FCE42B28}" srcOrd="0" destOrd="0" presId="urn:microsoft.com/office/officeart/2005/8/layout/lProcess3"/>
    <dgm:cxn modelId="{03480068-DE47-47EE-AD67-1EDE903D6AE0}" srcId="{C8D2B591-ED43-42EC-9120-A6D84C543207}" destId="{896AE558-F568-41F8-9662-90197E51D2B1}" srcOrd="0" destOrd="0" parTransId="{D110DDB0-2DD1-4EA8-A682-F99C877625CD}" sibTransId="{D363D8D8-0001-4FAF-926F-430928BDBEC4}"/>
    <dgm:cxn modelId="{78D32868-1B1D-4660-8279-98D339A26F98}" srcId="{95E131D1-AA9B-471E-B58B-1F8D9F02397C}" destId="{250D36B9-368D-4870-BD23-7E8C132DA383}" srcOrd="1" destOrd="0" parTransId="{8B90A6EE-E180-477F-AEC1-CB4E805D3E9F}" sibTransId="{3D66CE98-E535-4642-BDFE-CA723B4CA9FE}"/>
    <dgm:cxn modelId="{FCB32E6C-40A0-42E9-8D98-D23A9B01E746}" type="presOf" srcId="{DF4EA995-DF11-40F7-B759-D17EA6F77ED8}" destId="{38FC698C-3944-4519-B767-FB982AE32008}" srcOrd="0" destOrd="0" presId="urn:microsoft.com/office/officeart/2005/8/layout/lProcess3"/>
    <dgm:cxn modelId="{EB27DD95-B424-4294-B69A-9CC8FA5D149D}" srcId="{95E131D1-AA9B-471E-B58B-1F8D9F02397C}" destId="{C8D2B591-ED43-42EC-9120-A6D84C543207}" srcOrd="4" destOrd="0" parTransId="{C4F7BCA6-AF27-4A55-B07B-72B96A9425CA}" sibTransId="{5C2B7D85-6BCE-43C0-B9E3-454AF15ADF08}"/>
    <dgm:cxn modelId="{3A3C9697-D8A0-4947-BF77-BD7E0F7464D5}" srcId="{5178EDEB-513A-410C-A551-DF5D02174E3E}" destId="{DF4EA995-DF11-40F7-B759-D17EA6F77ED8}" srcOrd="0" destOrd="0" parTransId="{08F84871-EDC6-49B1-BAF2-EFC6EE5E55C1}" sibTransId="{65789160-9DCB-4B4D-8AC1-BF57554F077B}"/>
    <dgm:cxn modelId="{ED6E359D-C198-462D-98D5-2F8138B104DE}" type="presOf" srcId="{6C4B7AE1-B9EE-4D8E-90EC-B583A1CC13CE}" destId="{46961188-8AC9-41D6-BF58-E21BEC8B3A81}" srcOrd="0" destOrd="0" presId="urn:microsoft.com/office/officeart/2005/8/layout/lProcess3"/>
    <dgm:cxn modelId="{23CC3BA0-7634-4983-B6B5-9C75EA18E780}" type="presOf" srcId="{0DBEFA9B-E957-42A2-B238-9AE724D78EDC}" destId="{851D1B37-6643-4D62-9601-E0058D220A5F}" srcOrd="0" destOrd="0" presId="urn:microsoft.com/office/officeart/2005/8/layout/lProcess3"/>
    <dgm:cxn modelId="{E14B18C8-355D-4947-83C8-A13B31DD0422}" srcId="{250D36B9-368D-4870-BD23-7E8C132DA383}" destId="{53F36DBD-EFD3-4AB3-8E8B-5A12FC1F9A63}" srcOrd="0" destOrd="0" parTransId="{DE83AE8C-38FD-43B3-BF5B-A86BC169DDD4}" sibTransId="{DB3D668A-3A33-4EFF-8313-3155B880390B}"/>
    <dgm:cxn modelId="{C249FBC8-32B0-4499-89D9-C6E3C3600C1C}" type="presOf" srcId="{250D36B9-368D-4870-BD23-7E8C132DA383}" destId="{2DC59288-CCE7-479C-AEF5-2C7D90B217E1}" srcOrd="0" destOrd="0" presId="urn:microsoft.com/office/officeart/2005/8/layout/lProcess3"/>
    <dgm:cxn modelId="{5F26E6D5-7FC1-4CD0-AC0C-B13513323DFC}" srcId="{95E131D1-AA9B-471E-B58B-1F8D9F02397C}" destId="{6C4B7AE1-B9EE-4D8E-90EC-B583A1CC13CE}" srcOrd="3" destOrd="0" parTransId="{4EB2B779-B8B1-4059-85A2-2979861E1D77}" sibTransId="{2A0E6B45-DA61-4D26-9858-B67EE8C66302}"/>
    <dgm:cxn modelId="{3732ABE0-284B-4FEB-9D60-9E9DCC81BC8B}" srcId="{95E131D1-AA9B-471E-B58B-1F8D9F02397C}" destId="{C13C4BCE-1804-45AF-A1E7-E6EEE7611614}" srcOrd="2" destOrd="0" parTransId="{C31662B6-DBE9-489E-961B-7CE77CE20FB6}" sibTransId="{FB7ED32D-F73B-4418-8F9E-FF5A8D0754A0}"/>
    <dgm:cxn modelId="{96683EF7-0E4C-49D9-B6C5-D91FE171FC89}" type="presOf" srcId="{896AE558-F568-41F8-9662-90197E51D2B1}" destId="{81494637-307B-48EF-8F7B-31E6C2D3C389}" srcOrd="0" destOrd="0" presId="urn:microsoft.com/office/officeart/2005/8/layout/lProcess3"/>
    <dgm:cxn modelId="{D9B7AE09-12A8-45EC-9296-07330C4ABEB7}" type="presParOf" srcId="{B1B324B3-6B34-40B8-AB84-3108FCE42B28}" destId="{9268B722-9680-4B3F-A043-11165540BF5D}" srcOrd="0" destOrd="0" presId="urn:microsoft.com/office/officeart/2005/8/layout/lProcess3"/>
    <dgm:cxn modelId="{5C7D1E28-E420-4B16-80D0-2571F4452A9B}" type="presParOf" srcId="{9268B722-9680-4B3F-A043-11165540BF5D}" destId="{9308B733-DDE9-463D-B881-2ED72E2CCDA2}" srcOrd="0" destOrd="0" presId="urn:microsoft.com/office/officeart/2005/8/layout/lProcess3"/>
    <dgm:cxn modelId="{CAAB48C3-ED7E-454B-95C2-7C3C0F81925F}" type="presParOf" srcId="{9268B722-9680-4B3F-A043-11165540BF5D}" destId="{B5012BDB-5EAB-4310-AFF6-8EFB1FFA5B09}" srcOrd="1" destOrd="0" presId="urn:microsoft.com/office/officeart/2005/8/layout/lProcess3"/>
    <dgm:cxn modelId="{B058F747-4EB9-4638-9A96-0D88F8DED2B0}" type="presParOf" srcId="{9268B722-9680-4B3F-A043-11165540BF5D}" destId="{38FC698C-3944-4519-B767-FB982AE32008}" srcOrd="2" destOrd="0" presId="urn:microsoft.com/office/officeart/2005/8/layout/lProcess3"/>
    <dgm:cxn modelId="{43C999FA-52CE-4D80-9853-EBD25A6D4855}" type="presParOf" srcId="{B1B324B3-6B34-40B8-AB84-3108FCE42B28}" destId="{E13609DB-0B2D-4DE0-A010-36EEC7AE3920}" srcOrd="1" destOrd="0" presId="urn:microsoft.com/office/officeart/2005/8/layout/lProcess3"/>
    <dgm:cxn modelId="{302177DB-3C0E-4401-8379-79403C432317}" type="presParOf" srcId="{B1B324B3-6B34-40B8-AB84-3108FCE42B28}" destId="{18F8680C-67FF-4628-B71F-8ACF896B4346}" srcOrd="2" destOrd="0" presId="urn:microsoft.com/office/officeart/2005/8/layout/lProcess3"/>
    <dgm:cxn modelId="{7DF18C02-850B-42E9-99D5-25FF5A299384}" type="presParOf" srcId="{18F8680C-67FF-4628-B71F-8ACF896B4346}" destId="{2DC59288-CCE7-479C-AEF5-2C7D90B217E1}" srcOrd="0" destOrd="0" presId="urn:microsoft.com/office/officeart/2005/8/layout/lProcess3"/>
    <dgm:cxn modelId="{06988749-6AA7-46C7-BCBE-434C1A7C9E1F}" type="presParOf" srcId="{18F8680C-67FF-4628-B71F-8ACF896B4346}" destId="{A588FF65-8311-4985-9953-74D17BC63AA7}" srcOrd="1" destOrd="0" presId="urn:microsoft.com/office/officeart/2005/8/layout/lProcess3"/>
    <dgm:cxn modelId="{4C48E4FB-9593-41F1-9957-F705323B7BA6}" type="presParOf" srcId="{18F8680C-67FF-4628-B71F-8ACF896B4346}" destId="{A539587E-FC17-4E5E-A50B-408C41076433}" srcOrd="2" destOrd="0" presId="urn:microsoft.com/office/officeart/2005/8/layout/lProcess3"/>
    <dgm:cxn modelId="{D1D91A95-14EA-4023-870A-DB311E56C2FB}" type="presParOf" srcId="{B1B324B3-6B34-40B8-AB84-3108FCE42B28}" destId="{9368991D-7D12-468A-9052-4228EEBB88F0}" srcOrd="3" destOrd="0" presId="urn:microsoft.com/office/officeart/2005/8/layout/lProcess3"/>
    <dgm:cxn modelId="{22FAFC02-34C0-4842-A513-2A45230DC3B4}" type="presParOf" srcId="{B1B324B3-6B34-40B8-AB84-3108FCE42B28}" destId="{547373F2-AA34-4EDF-B97D-6F6CBA78A2C2}" srcOrd="4" destOrd="0" presId="urn:microsoft.com/office/officeart/2005/8/layout/lProcess3"/>
    <dgm:cxn modelId="{1CF64265-B70A-4823-ABC8-DB6FE8C672AA}" type="presParOf" srcId="{547373F2-AA34-4EDF-B97D-6F6CBA78A2C2}" destId="{4A66EC69-65EE-4ECD-AA81-1FAEECF1D4F5}" srcOrd="0" destOrd="0" presId="urn:microsoft.com/office/officeart/2005/8/layout/lProcess3"/>
    <dgm:cxn modelId="{FD822406-1BA7-4A83-9D26-D03E5B53FA6C}" type="presParOf" srcId="{547373F2-AA34-4EDF-B97D-6F6CBA78A2C2}" destId="{3EF6C9B8-65F0-4725-BAED-A743150D1072}" srcOrd="1" destOrd="0" presId="urn:microsoft.com/office/officeart/2005/8/layout/lProcess3"/>
    <dgm:cxn modelId="{D97CC2EF-BB97-4142-ACED-C319BA5789F3}" type="presParOf" srcId="{547373F2-AA34-4EDF-B97D-6F6CBA78A2C2}" destId="{851D1B37-6643-4D62-9601-E0058D220A5F}" srcOrd="2" destOrd="0" presId="urn:microsoft.com/office/officeart/2005/8/layout/lProcess3"/>
    <dgm:cxn modelId="{3E081700-D615-4D4C-B736-F52C601200C0}" type="presParOf" srcId="{B1B324B3-6B34-40B8-AB84-3108FCE42B28}" destId="{6C5B238C-06B1-448F-9D7C-C04DD7C6F125}" srcOrd="5" destOrd="0" presId="urn:microsoft.com/office/officeart/2005/8/layout/lProcess3"/>
    <dgm:cxn modelId="{0B5A3B2D-A50B-44C3-8ABC-7183E8FA8FA0}" type="presParOf" srcId="{B1B324B3-6B34-40B8-AB84-3108FCE42B28}" destId="{ACAFF689-14D1-4DFB-ACD9-DC52F64625A7}" srcOrd="6" destOrd="0" presId="urn:microsoft.com/office/officeart/2005/8/layout/lProcess3"/>
    <dgm:cxn modelId="{62F74A97-D61A-4B66-B966-22296EF0BC69}" type="presParOf" srcId="{ACAFF689-14D1-4DFB-ACD9-DC52F64625A7}" destId="{46961188-8AC9-41D6-BF58-E21BEC8B3A81}" srcOrd="0" destOrd="0" presId="urn:microsoft.com/office/officeart/2005/8/layout/lProcess3"/>
    <dgm:cxn modelId="{B07A2356-56CF-4265-AB63-044AF5908D40}" type="presParOf" srcId="{ACAFF689-14D1-4DFB-ACD9-DC52F64625A7}" destId="{7AFFDCE4-CFAE-4720-BEE5-271D62E2927D}" srcOrd="1" destOrd="0" presId="urn:microsoft.com/office/officeart/2005/8/layout/lProcess3"/>
    <dgm:cxn modelId="{98064E14-00D2-4C6F-8FB6-67451849498B}" type="presParOf" srcId="{ACAFF689-14D1-4DFB-ACD9-DC52F64625A7}" destId="{C9568CFF-9A3C-4C28-9546-D376128FA9E6}" srcOrd="2" destOrd="0" presId="urn:microsoft.com/office/officeart/2005/8/layout/lProcess3"/>
    <dgm:cxn modelId="{8FDF7B2B-4CC9-4471-AEFA-058783968AF8}" type="presParOf" srcId="{B1B324B3-6B34-40B8-AB84-3108FCE42B28}" destId="{9BAED2BA-78AE-4542-A1E2-222BF541BCDF}" srcOrd="7" destOrd="0" presId="urn:microsoft.com/office/officeart/2005/8/layout/lProcess3"/>
    <dgm:cxn modelId="{49793E79-9D43-42C8-ABD9-D0422DF69CDE}" type="presParOf" srcId="{B1B324B3-6B34-40B8-AB84-3108FCE42B28}" destId="{C09FE6E8-EDDA-496D-8109-A0DBAE2282A5}" srcOrd="8" destOrd="0" presId="urn:microsoft.com/office/officeart/2005/8/layout/lProcess3"/>
    <dgm:cxn modelId="{82E40FB8-EB17-4C6D-8BC8-229A7A72D096}" type="presParOf" srcId="{C09FE6E8-EDDA-496D-8109-A0DBAE2282A5}" destId="{123C8EFC-2789-4603-91BF-EEF6B7C2ED82}" srcOrd="0" destOrd="0" presId="urn:microsoft.com/office/officeart/2005/8/layout/lProcess3"/>
    <dgm:cxn modelId="{D0A31BB0-9489-468E-9E5B-A22109FD4D3D}" type="presParOf" srcId="{C09FE6E8-EDDA-496D-8109-A0DBAE2282A5}" destId="{CD1A8AE5-D2AE-4199-890C-461869BECF33}" srcOrd="1" destOrd="0" presId="urn:microsoft.com/office/officeart/2005/8/layout/lProcess3"/>
    <dgm:cxn modelId="{24AA9C5E-0F32-4F3C-BD40-752B1084F9BB}" type="presParOf" srcId="{C09FE6E8-EDDA-496D-8109-A0DBAE2282A5}" destId="{81494637-307B-48EF-8F7B-31E6C2D3C389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67DA09-5475-48E8-8FAA-8FAD6A9F7189}" type="doc">
      <dgm:prSet loTypeId="urn:microsoft.com/office/officeart/2005/8/layout/hierarchy3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6E3C416E-11F0-4E49-AC4F-77D253ED1556}">
      <dgm:prSet phldrT="[Texto]" phldr="0" custT="1"/>
      <dgm:spPr/>
      <dgm:t>
        <a:bodyPr/>
        <a:lstStyle/>
        <a:p>
          <a:r>
            <a:rPr lang="sr-Latn-RS" sz="24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BB4420-91F6-4E96-9608-ECF83EDF40BB}" type="par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83541F0D-F8B6-4EE9-B91F-42CDA911FC8E}" type="sibTrans" cxnId="{09BCA3CC-86D1-483D-BC80-17611DDE262D}">
      <dgm:prSet/>
      <dgm:spPr/>
      <dgm:t>
        <a:bodyPr/>
        <a:lstStyle/>
        <a:p>
          <a:endParaRPr lang="es-ES" sz="1800" b="1"/>
        </a:p>
      </dgm:t>
    </dgm:pt>
    <dgm:pt modelId="{F45B2193-0DDF-469F-8E0A-7A405525961B}">
      <dgm:prSet phldrT="[Texto]" phldr="0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sr-Latn-RS" sz="1800" b="1" noProof="0" dirty="0"/>
            <a:t>Sakrila je uhode na krovu.</a:t>
          </a:r>
        </a:p>
      </dgm:t>
    </dgm:pt>
    <dgm:pt modelId="{D1E71E6B-10AB-4FFD-85D2-62CAC68EAE67}" type="parTrans" cxnId="{2ADA6EA2-7D8D-454B-B6CB-AD637486F930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587150B-9A67-4E62-88AF-7D55ACD6E8BE}" type="sibTrans" cxnId="{2ADA6EA2-7D8D-454B-B6CB-AD637486F930}">
      <dgm:prSet/>
      <dgm:spPr/>
      <dgm:t>
        <a:bodyPr/>
        <a:lstStyle/>
        <a:p>
          <a:endParaRPr lang="es-ES" sz="1800" b="1"/>
        </a:p>
      </dgm:t>
    </dgm:pt>
    <dgm:pt modelId="{BD3B384E-6BDF-47DF-AA61-A0D19116BA1A}">
      <dgm:prSet phldrT="[Texto]" phldr="0" custT="1"/>
      <dgm:spPr>
        <a:solidFill>
          <a:srgbClr val="FFD5FC"/>
        </a:solidFill>
      </dgm:spPr>
      <dgm:t>
        <a:bodyPr/>
        <a:lstStyle/>
        <a:p>
          <a:r>
            <a:rPr lang="sr-Latn-RS" sz="1800" b="1" noProof="0" dirty="0"/>
            <a:t>Bila je ljubazna prema Izraelu.</a:t>
          </a:r>
        </a:p>
      </dgm:t>
    </dgm:pt>
    <dgm:pt modelId="{DDC2B4CC-C6F7-4C3A-BE86-9A2B4A3CB48E}" type="parTrans" cxnId="{379220FA-4A87-49CA-BD18-F9874E6A9C0E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CAF3B5EA-F3D0-4989-85E2-936645195705}" type="sibTrans" cxnId="{379220FA-4A87-49CA-BD18-F9874E6A9C0E}">
      <dgm:prSet/>
      <dgm:spPr/>
      <dgm:t>
        <a:bodyPr/>
        <a:lstStyle/>
        <a:p>
          <a:endParaRPr lang="es-ES" sz="1800" b="1"/>
        </a:p>
      </dgm:t>
    </dgm:pt>
    <dgm:pt modelId="{1A2E33E9-B0D3-4083-BB86-B43B0CDFF2DE}">
      <dgm:prSet phldrT="[Texto]" phldr="0" custT="1"/>
      <dgm:spPr/>
      <dgm:t>
        <a:bodyPr/>
        <a:lstStyle/>
        <a:p>
          <a:r>
            <a:rPr lang="sr-Latn-RS" sz="2400" b="1" noProof="0" dirty="0">
              <a:solidFill>
                <a:schemeClr val="tx1"/>
              </a:solidFill>
              <a:effectLst/>
            </a:rPr>
            <a:t>Ahan</a:t>
          </a:r>
        </a:p>
      </dgm:t>
    </dgm:pt>
    <dgm:pt modelId="{DFA58106-38DD-451E-B22C-099B7D427E1C}" type="par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31BE3AEA-71B7-4B69-85C5-30B7FA14922D}" type="sibTrans" cxnId="{7462B5D7-B6A7-420E-8690-AFDB7581F3D2}">
      <dgm:prSet/>
      <dgm:spPr/>
      <dgm:t>
        <a:bodyPr/>
        <a:lstStyle/>
        <a:p>
          <a:endParaRPr lang="es-ES" sz="1800" b="1"/>
        </a:p>
      </dgm:t>
    </dgm:pt>
    <dgm:pt modelId="{9D2C6269-A96E-4736-9B93-826EF3E0C911}">
      <dgm:prSet phldrT="[Texto]" phldr="0" custT="1"/>
      <dgm:spPr>
        <a:solidFill>
          <a:srgbClr val="C1FFF9"/>
        </a:solidFill>
      </dgm:spPr>
      <dgm:t>
        <a:bodyPr/>
        <a:lstStyle/>
        <a:p>
          <a:r>
            <a:rPr lang="sr-Latn-RS" sz="1800" b="1" noProof="0" dirty="0"/>
            <a:t>Sakrio je plen u zemlju u šatoru.</a:t>
          </a:r>
        </a:p>
      </dgm:t>
    </dgm:pt>
    <dgm:pt modelId="{C523DAF9-8BBC-46D3-A241-DEAFD0F43385}" type="par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A1E2383C-44E8-409C-A9F1-AE6329EFFF57}" type="sibTrans" cxnId="{71CA2F7B-4168-43EF-A260-921D08347900}">
      <dgm:prSet/>
      <dgm:spPr/>
      <dgm:t>
        <a:bodyPr/>
        <a:lstStyle/>
        <a:p>
          <a:endParaRPr lang="es-ES" sz="1800" b="1"/>
        </a:p>
      </dgm:t>
    </dgm:pt>
    <dgm:pt modelId="{1E786EE1-B718-42D3-835C-7D22D6B9B292}">
      <dgm:prSet phldrT="[Texto]" phldr="0" custT="1"/>
      <dgm:spPr>
        <a:solidFill>
          <a:srgbClr val="C1FFD7"/>
        </a:solidFill>
      </dgm:spPr>
      <dgm:t>
        <a:bodyPr/>
        <a:lstStyle/>
        <a:p>
          <a:r>
            <a:rPr lang="sr-Latn-RS" sz="1800" b="1" noProof="0" dirty="0"/>
            <a:t>Doneo je probleme Izraelu.</a:t>
          </a:r>
        </a:p>
      </dgm:t>
    </dgm:pt>
    <dgm:pt modelId="{53EC11A7-3C77-4BB7-8E68-2C0C96F9B1FF}" type="par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C3B7C71B-302B-47F9-B106-6A80BFBEBF8A}" type="sibTrans" cxnId="{F08004BE-3891-48E4-B7DA-25E8C662191E}">
      <dgm:prSet/>
      <dgm:spPr/>
      <dgm:t>
        <a:bodyPr/>
        <a:lstStyle/>
        <a:p>
          <a:endParaRPr lang="es-ES" sz="1800" b="1"/>
        </a:p>
      </dgm:t>
    </dgm:pt>
    <dgm:pt modelId="{76FB19AD-118E-4416-B482-4A666AF2273D}">
      <dgm:prSet phldrT="[Texto]" phldr="0" custT="1"/>
      <dgm:spPr>
        <a:solidFill>
          <a:srgbClr val="EDD9FF"/>
        </a:solidFill>
      </dgm:spPr>
      <dgm:t>
        <a:bodyPr/>
        <a:lstStyle/>
        <a:p>
          <a:r>
            <a:rPr lang="sr-Latn-RS" sz="1800" b="1" noProof="0" dirty="0"/>
            <a:t>Požnjela je pobedu zbog svoje vere.</a:t>
          </a:r>
        </a:p>
      </dgm:t>
    </dgm:pt>
    <dgm:pt modelId="{EAC02B0D-E282-44FE-8583-A9432E6E7488}" type="parTrans" cxnId="{E6E5DB57-C0B1-44F4-80B9-FDE9B7C2D506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D3A2354-93A5-4175-A96B-3FDBB392F200}" type="sibTrans" cxnId="{E6E5DB57-C0B1-44F4-80B9-FDE9B7C2D506}">
      <dgm:prSet/>
      <dgm:spPr/>
      <dgm:t>
        <a:bodyPr/>
        <a:lstStyle/>
        <a:p>
          <a:endParaRPr lang="es-ES" sz="1800" b="1"/>
        </a:p>
      </dgm:t>
    </dgm:pt>
    <dgm:pt modelId="{3B4B5537-8210-4238-8540-BE9137CD5AA1}">
      <dgm:prSet phldrT="[Texto]" phldr="0" custT="1"/>
      <dgm:spPr>
        <a:solidFill>
          <a:srgbClr val="D2FFC9"/>
        </a:solidFill>
      </dgm:spPr>
      <dgm:t>
        <a:bodyPr/>
        <a:lstStyle/>
        <a:p>
          <a:r>
            <a:rPr lang="sr-Latn-RS" sz="1800" b="1" noProof="0" dirty="0"/>
            <a:t>Svojim je delima uzrokovao poraz.</a:t>
          </a:r>
        </a:p>
      </dgm:t>
    </dgm:pt>
    <dgm:pt modelId="{5F19EE5C-4130-4AFF-918A-B3A55D7A9DC3}" type="par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405E3722-DA87-49E7-9548-1E3FE1BAF7A9}" type="sibTrans" cxnId="{068DE915-A112-498B-98EC-4B32CEDF0C57}">
      <dgm:prSet/>
      <dgm:spPr/>
      <dgm:t>
        <a:bodyPr/>
        <a:lstStyle/>
        <a:p>
          <a:endParaRPr lang="es-ES" sz="1800" b="1"/>
        </a:p>
      </dgm:t>
    </dgm:pt>
    <dgm:pt modelId="{D7B2B53A-02FB-4069-9BA1-76D573519C08}">
      <dgm:prSet phldrT="[Texto]" phldr="0" custT="1"/>
      <dgm:spPr>
        <a:solidFill>
          <a:srgbClr val="E1E2FF"/>
        </a:solidFill>
      </dgm:spPr>
      <dgm:t>
        <a:bodyPr/>
        <a:lstStyle/>
        <a:p>
          <a:r>
            <a:rPr lang="sr-Latn-RS" sz="1800" b="1" noProof="0" dirty="0"/>
            <a:t>Sklopila je zavet s Izraelom.</a:t>
          </a:r>
        </a:p>
      </dgm:t>
    </dgm:pt>
    <dgm:pt modelId="{063E4A11-52F4-4586-BD34-E2DE8D9FCFD1}" type="parTrans" cxnId="{3BD4A542-3F80-46EC-8A51-E7E4FE4ED7EF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A37B2CC5-EBF6-45D2-8C7B-A0A64C6E2052}" type="sibTrans" cxnId="{3BD4A542-3F80-46EC-8A51-E7E4FE4ED7EF}">
      <dgm:prSet/>
      <dgm:spPr/>
      <dgm:t>
        <a:bodyPr/>
        <a:lstStyle/>
        <a:p>
          <a:endParaRPr lang="es-ES" sz="1800" b="1"/>
        </a:p>
      </dgm:t>
    </dgm:pt>
    <dgm:pt modelId="{C069FBFF-0510-4877-8C8F-42FB60DB035D}">
      <dgm:prSet phldrT="[Texto]" phldr="0" custT="1"/>
      <dgm:spPr>
        <a:solidFill>
          <a:srgbClr val="EDFFC1"/>
        </a:solidFill>
      </dgm:spPr>
      <dgm:t>
        <a:bodyPr/>
        <a:lstStyle/>
        <a:p>
          <a:r>
            <a:rPr lang="sr-Latn-RS" sz="1800" b="1" noProof="0" dirty="0"/>
            <a:t>Prekršio je Izraelov zavet.</a:t>
          </a:r>
        </a:p>
      </dgm:t>
    </dgm:pt>
    <dgm:pt modelId="{5C797709-D3CB-4DF0-BC9C-BD4E0F24BFDE}" type="par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AF0BB5AB-8E94-43EB-B4AA-B995EB56675A}" type="sibTrans" cxnId="{5898C311-33DE-4212-976F-D7D694BC241E}">
      <dgm:prSet/>
      <dgm:spPr/>
      <dgm:t>
        <a:bodyPr/>
        <a:lstStyle/>
        <a:p>
          <a:endParaRPr lang="es-ES" sz="1800" b="1"/>
        </a:p>
      </dgm:t>
    </dgm:pt>
    <dgm:pt modelId="{73BA97CB-CE5A-4483-A6F0-66679AAE2F01}">
      <dgm:prSet phldrT="[Texto]" phldr="0" custT="1"/>
      <dgm:spPr>
        <a:solidFill>
          <a:srgbClr val="B7DEFF"/>
        </a:solidFill>
      </dgm:spPr>
      <dgm:t>
        <a:bodyPr/>
        <a:lstStyle/>
        <a:p>
          <a:r>
            <a:rPr lang="sr-Latn-RS" sz="1800" b="1" noProof="0" dirty="0"/>
            <a:t>Dobila je slobodu za sebe i svoju porodicu.</a:t>
          </a:r>
        </a:p>
      </dgm:t>
    </dgm:pt>
    <dgm:pt modelId="{73B6C5D3-6DB0-4F0C-A57F-A0ABD010167B}" type="parTrans" cxnId="{B45F590B-C976-42FA-B6DB-E279935A2B68}">
      <dgm:prSet/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81AAC073-D28C-4C4E-A830-06C8EA3A357B}" type="sibTrans" cxnId="{B45F590B-C976-42FA-B6DB-E279935A2B68}">
      <dgm:prSet/>
      <dgm:spPr/>
      <dgm:t>
        <a:bodyPr/>
        <a:lstStyle/>
        <a:p>
          <a:endParaRPr lang="es-ES" sz="1800" b="1"/>
        </a:p>
      </dgm:t>
    </dgm:pt>
    <dgm:pt modelId="{FF0FF551-2B34-4599-A187-A35B6A9C0A9C}">
      <dgm:prSet phldrT="[Texto]" phldr="0" custT="1"/>
      <dgm:spPr>
        <a:solidFill>
          <a:srgbClr val="FFEEB7"/>
        </a:solidFill>
      </dgm:spPr>
      <dgm:t>
        <a:bodyPr/>
        <a:lstStyle/>
        <a:p>
          <a:r>
            <a:rPr lang="sr-Latn-RS" sz="1800" b="1" noProof="0" dirty="0"/>
            <a:t>Umro je sa celom svojom porodicom.</a:t>
          </a:r>
        </a:p>
      </dgm:t>
    </dgm:pt>
    <dgm:pt modelId="{55406CF4-FB61-4465-80AC-FC6139F07EEB}" type="par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91EA4B10-5180-412A-B5AA-38953F8B0B4A}" type="sibTrans" cxnId="{1DA8FD8B-1D1B-4FB2-B316-E85BE134B716}">
      <dgm:prSet/>
      <dgm:spPr/>
      <dgm:t>
        <a:bodyPr/>
        <a:lstStyle/>
        <a:p>
          <a:endParaRPr lang="es-ES" sz="1800" b="1"/>
        </a:p>
      </dgm:t>
    </dgm:pt>
    <dgm:pt modelId="{A2211510-EF3A-4D52-A9C4-96754F69DDC5}" type="pres">
      <dgm:prSet presAssocID="{8667DA09-5475-48E8-8FAA-8FAD6A9F71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0DF131-8BB4-497B-9ED5-113F4895C388}" type="pres">
      <dgm:prSet presAssocID="{6E3C416E-11F0-4E49-AC4F-77D253ED1556}" presName="root" presStyleCnt="0"/>
      <dgm:spPr/>
    </dgm:pt>
    <dgm:pt modelId="{F5603A2C-1520-4B73-A8B7-F3042E8BB53C}" type="pres">
      <dgm:prSet presAssocID="{6E3C416E-11F0-4E49-AC4F-77D253ED1556}" presName="rootComposite" presStyleCnt="0"/>
      <dgm:spPr/>
    </dgm:pt>
    <dgm:pt modelId="{D762FCA2-1F16-453B-8338-91AE300D7FA7}" type="pres">
      <dgm:prSet presAssocID="{6E3C416E-11F0-4E49-AC4F-77D253ED1556}" presName="rootText" presStyleLbl="node1" presStyleIdx="0" presStyleCnt="2"/>
      <dgm:spPr/>
    </dgm:pt>
    <dgm:pt modelId="{299C5283-233F-43D8-92A4-2E10CE00FFFD}" type="pres">
      <dgm:prSet presAssocID="{6E3C416E-11F0-4E49-AC4F-77D253ED1556}" presName="rootConnector" presStyleLbl="node1" presStyleIdx="0" presStyleCnt="2"/>
      <dgm:spPr/>
    </dgm:pt>
    <dgm:pt modelId="{E4D81125-ACC8-40AD-BC44-9C48EB8FE04C}" type="pres">
      <dgm:prSet presAssocID="{6E3C416E-11F0-4E49-AC4F-77D253ED1556}" presName="childShape" presStyleCnt="0"/>
      <dgm:spPr/>
    </dgm:pt>
    <dgm:pt modelId="{5ED71C70-9444-4F7A-9D93-BC9CD35AAB8A}" type="pres">
      <dgm:prSet presAssocID="{D1E71E6B-10AB-4FFD-85D2-62CAC68EAE67}" presName="Name13" presStyleLbl="parChTrans1D2" presStyleIdx="0" presStyleCnt="10"/>
      <dgm:spPr/>
    </dgm:pt>
    <dgm:pt modelId="{07093696-C43E-4229-A405-013EC27DEA85}" type="pres">
      <dgm:prSet presAssocID="{F45B2193-0DDF-469F-8E0A-7A405525961B}" presName="childText" presStyleLbl="bgAcc1" presStyleIdx="0" presStyleCnt="10" custScaleX="232232" custScaleY="100001">
        <dgm:presLayoutVars>
          <dgm:bulletEnabled val="1"/>
        </dgm:presLayoutVars>
      </dgm:prSet>
      <dgm:spPr/>
    </dgm:pt>
    <dgm:pt modelId="{C59103E5-E72E-4BCB-B60E-3965B196A920}" type="pres">
      <dgm:prSet presAssocID="{DDC2B4CC-C6F7-4C3A-BE86-9A2B4A3CB48E}" presName="Name13" presStyleLbl="parChTrans1D2" presStyleIdx="1" presStyleCnt="10"/>
      <dgm:spPr/>
    </dgm:pt>
    <dgm:pt modelId="{0A3306F0-74BE-4541-ACA1-A8825D27CE43}" type="pres">
      <dgm:prSet presAssocID="{BD3B384E-6BDF-47DF-AA61-A0D19116BA1A}" presName="childText" presStyleLbl="bgAcc1" presStyleIdx="1" presStyleCnt="10" custScaleX="232232">
        <dgm:presLayoutVars>
          <dgm:bulletEnabled val="1"/>
        </dgm:presLayoutVars>
      </dgm:prSet>
      <dgm:spPr/>
    </dgm:pt>
    <dgm:pt modelId="{B240B43A-6446-4345-8693-D7A4B4BE01B6}" type="pres">
      <dgm:prSet presAssocID="{EAC02B0D-E282-44FE-8583-A9432E6E7488}" presName="Name13" presStyleLbl="parChTrans1D2" presStyleIdx="2" presStyleCnt="10"/>
      <dgm:spPr/>
    </dgm:pt>
    <dgm:pt modelId="{5DCAC325-92B0-4D3E-95AF-2F5E4C86075F}" type="pres">
      <dgm:prSet presAssocID="{76FB19AD-118E-4416-B482-4A666AF2273D}" presName="childText" presStyleLbl="bgAcc1" presStyleIdx="2" presStyleCnt="10" custScaleX="232232">
        <dgm:presLayoutVars>
          <dgm:bulletEnabled val="1"/>
        </dgm:presLayoutVars>
      </dgm:prSet>
      <dgm:spPr/>
    </dgm:pt>
    <dgm:pt modelId="{0034CAD1-EADD-442A-9426-DB425099B22C}" type="pres">
      <dgm:prSet presAssocID="{063E4A11-52F4-4586-BD34-E2DE8D9FCFD1}" presName="Name13" presStyleLbl="parChTrans1D2" presStyleIdx="3" presStyleCnt="10"/>
      <dgm:spPr/>
    </dgm:pt>
    <dgm:pt modelId="{B1F5DD34-3CA4-441A-B2AC-D0DDC0055B8A}" type="pres">
      <dgm:prSet presAssocID="{D7B2B53A-02FB-4069-9BA1-76D573519C08}" presName="childText" presStyleLbl="bgAcc1" presStyleIdx="3" presStyleCnt="10" custScaleX="232232">
        <dgm:presLayoutVars>
          <dgm:bulletEnabled val="1"/>
        </dgm:presLayoutVars>
      </dgm:prSet>
      <dgm:spPr/>
    </dgm:pt>
    <dgm:pt modelId="{047C62CB-97DD-4DF5-92DC-026C1E5B4AA4}" type="pres">
      <dgm:prSet presAssocID="{73B6C5D3-6DB0-4F0C-A57F-A0ABD010167B}" presName="Name13" presStyleLbl="parChTrans1D2" presStyleIdx="4" presStyleCnt="10"/>
      <dgm:spPr/>
    </dgm:pt>
    <dgm:pt modelId="{D5B39515-B656-43E9-A9D6-CC70ABEFA319}" type="pres">
      <dgm:prSet presAssocID="{73BA97CB-CE5A-4483-A6F0-66679AAE2F01}" presName="childText" presStyleLbl="bgAcc1" presStyleIdx="4" presStyleCnt="10" custScaleX="232232">
        <dgm:presLayoutVars>
          <dgm:bulletEnabled val="1"/>
        </dgm:presLayoutVars>
      </dgm:prSet>
      <dgm:spPr/>
    </dgm:pt>
    <dgm:pt modelId="{F0EDC968-E9F4-4EE7-870D-04DF0F288EBE}" type="pres">
      <dgm:prSet presAssocID="{1A2E33E9-B0D3-4083-BB86-B43B0CDFF2DE}" presName="root" presStyleCnt="0"/>
      <dgm:spPr/>
    </dgm:pt>
    <dgm:pt modelId="{0B4E792C-93E4-4812-961B-4AB6450EEBBE}" type="pres">
      <dgm:prSet presAssocID="{1A2E33E9-B0D3-4083-BB86-B43B0CDFF2DE}" presName="rootComposite" presStyleCnt="0"/>
      <dgm:spPr/>
    </dgm:pt>
    <dgm:pt modelId="{B24EC25B-8508-41A4-8261-EEF250282397}" type="pres">
      <dgm:prSet presAssocID="{1A2E33E9-B0D3-4083-BB86-B43B0CDFF2DE}" presName="rootText" presStyleLbl="node1" presStyleIdx="1" presStyleCnt="2"/>
      <dgm:spPr/>
    </dgm:pt>
    <dgm:pt modelId="{9BD15A15-4EBE-4128-AD18-3F8FB366CF3B}" type="pres">
      <dgm:prSet presAssocID="{1A2E33E9-B0D3-4083-BB86-B43B0CDFF2DE}" presName="rootConnector" presStyleLbl="node1" presStyleIdx="1" presStyleCnt="2"/>
      <dgm:spPr/>
    </dgm:pt>
    <dgm:pt modelId="{B8A1C666-CF41-44FB-8A08-74199718BC76}" type="pres">
      <dgm:prSet presAssocID="{1A2E33E9-B0D3-4083-BB86-B43B0CDFF2DE}" presName="childShape" presStyleCnt="0"/>
      <dgm:spPr/>
    </dgm:pt>
    <dgm:pt modelId="{E7C7B1D9-907F-435B-A212-8F4FD25F36D7}" type="pres">
      <dgm:prSet presAssocID="{C523DAF9-8BBC-46D3-A241-DEAFD0F43385}" presName="Name13" presStyleLbl="parChTrans1D2" presStyleIdx="5" presStyleCnt="10"/>
      <dgm:spPr/>
    </dgm:pt>
    <dgm:pt modelId="{2CD3CAFC-F0E5-4956-8CB0-9913687CFC41}" type="pres">
      <dgm:prSet presAssocID="{9D2C6269-A96E-4736-9B93-826EF3E0C911}" presName="childText" presStyleLbl="bgAcc1" presStyleIdx="5" presStyleCnt="10" custScaleX="232232">
        <dgm:presLayoutVars>
          <dgm:bulletEnabled val="1"/>
        </dgm:presLayoutVars>
      </dgm:prSet>
      <dgm:spPr/>
    </dgm:pt>
    <dgm:pt modelId="{5704AC36-7228-4647-BA2F-E5EA2A0ECE5E}" type="pres">
      <dgm:prSet presAssocID="{53EC11A7-3C77-4BB7-8E68-2C0C96F9B1FF}" presName="Name13" presStyleLbl="parChTrans1D2" presStyleIdx="6" presStyleCnt="10"/>
      <dgm:spPr/>
    </dgm:pt>
    <dgm:pt modelId="{B0F65660-7FB7-41F2-8A03-36A84A58A982}" type="pres">
      <dgm:prSet presAssocID="{1E786EE1-B718-42D3-835C-7D22D6B9B292}" presName="childText" presStyleLbl="bgAcc1" presStyleIdx="6" presStyleCnt="10" custScaleX="232232">
        <dgm:presLayoutVars>
          <dgm:bulletEnabled val="1"/>
        </dgm:presLayoutVars>
      </dgm:prSet>
      <dgm:spPr/>
    </dgm:pt>
    <dgm:pt modelId="{AFB70125-0A05-4C1C-AF46-F60B93D12F4B}" type="pres">
      <dgm:prSet presAssocID="{5F19EE5C-4130-4AFF-918A-B3A55D7A9DC3}" presName="Name13" presStyleLbl="parChTrans1D2" presStyleIdx="7" presStyleCnt="10"/>
      <dgm:spPr/>
    </dgm:pt>
    <dgm:pt modelId="{C95AE884-797B-482D-94EE-9234BD6DA05D}" type="pres">
      <dgm:prSet presAssocID="{3B4B5537-8210-4238-8540-BE9137CD5AA1}" presName="childText" presStyleLbl="bgAcc1" presStyleIdx="7" presStyleCnt="10" custScaleX="232232">
        <dgm:presLayoutVars>
          <dgm:bulletEnabled val="1"/>
        </dgm:presLayoutVars>
      </dgm:prSet>
      <dgm:spPr/>
    </dgm:pt>
    <dgm:pt modelId="{CEAA5FDD-32FD-454A-8A2D-E96BAF282211}" type="pres">
      <dgm:prSet presAssocID="{5C797709-D3CB-4DF0-BC9C-BD4E0F24BFDE}" presName="Name13" presStyleLbl="parChTrans1D2" presStyleIdx="8" presStyleCnt="10"/>
      <dgm:spPr/>
    </dgm:pt>
    <dgm:pt modelId="{B933A531-52AB-4CC3-80EE-95A29A1B11FE}" type="pres">
      <dgm:prSet presAssocID="{C069FBFF-0510-4877-8C8F-42FB60DB035D}" presName="childText" presStyleLbl="bgAcc1" presStyleIdx="8" presStyleCnt="10" custScaleX="232232">
        <dgm:presLayoutVars>
          <dgm:bulletEnabled val="1"/>
        </dgm:presLayoutVars>
      </dgm:prSet>
      <dgm:spPr/>
    </dgm:pt>
    <dgm:pt modelId="{A259866E-3786-4381-A66D-9618105CD9C3}" type="pres">
      <dgm:prSet presAssocID="{55406CF4-FB61-4465-80AC-FC6139F07EEB}" presName="Name13" presStyleLbl="parChTrans1D2" presStyleIdx="9" presStyleCnt="10"/>
      <dgm:spPr/>
    </dgm:pt>
    <dgm:pt modelId="{AC37F6B0-732D-4B24-94AD-34FA984F0079}" type="pres">
      <dgm:prSet presAssocID="{FF0FF551-2B34-4599-A187-A35B6A9C0A9C}" presName="childText" presStyleLbl="bgAcc1" presStyleIdx="9" presStyleCnt="10" custScaleX="232232">
        <dgm:presLayoutVars>
          <dgm:bulletEnabled val="1"/>
        </dgm:presLayoutVars>
      </dgm:prSet>
      <dgm:spPr/>
    </dgm:pt>
  </dgm:ptLst>
  <dgm:cxnLst>
    <dgm:cxn modelId="{B45F590B-C976-42FA-B6DB-E279935A2B68}" srcId="{6E3C416E-11F0-4E49-AC4F-77D253ED1556}" destId="{73BA97CB-CE5A-4483-A6F0-66679AAE2F01}" srcOrd="4" destOrd="0" parTransId="{73B6C5D3-6DB0-4F0C-A57F-A0ABD010167B}" sibTransId="{81AAC073-D28C-4C4E-A830-06C8EA3A357B}"/>
    <dgm:cxn modelId="{5898C311-33DE-4212-976F-D7D694BC241E}" srcId="{1A2E33E9-B0D3-4083-BB86-B43B0CDFF2DE}" destId="{C069FBFF-0510-4877-8C8F-42FB60DB035D}" srcOrd="3" destOrd="0" parTransId="{5C797709-D3CB-4DF0-BC9C-BD4E0F24BFDE}" sibTransId="{AF0BB5AB-8E94-43EB-B4AA-B995EB56675A}"/>
    <dgm:cxn modelId="{068DE915-A112-498B-98EC-4B32CEDF0C57}" srcId="{1A2E33E9-B0D3-4083-BB86-B43B0CDFF2DE}" destId="{3B4B5537-8210-4238-8540-BE9137CD5AA1}" srcOrd="2" destOrd="0" parTransId="{5F19EE5C-4130-4AFF-918A-B3A55D7A9DC3}" sibTransId="{405E3722-DA87-49E7-9548-1E3FE1BAF7A9}"/>
    <dgm:cxn modelId="{20BB0317-1E5A-4EE1-876B-5E1BC7BD9CE4}" type="presOf" srcId="{DDC2B4CC-C6F7-4C3A-BE86-9A2B4A3CB48E}" destId="{C59103E5-E72E-4BCB-B60E-3965B196A920}" srcOrd="0" destOrd="0" presId="urn:microsoft.com/office/officeart/2005/8/layout/hierarchy3"/>
    <dgm:cxn modelId="{02EF1E1B-AE47-4724-879A-0EF4A43627E7}" type="presOf" srcId="{6E3C416E-11F0-4E49-AC4F-77D253ED1556}" destId="{299C5283-233F-43D8-92A4-2E10CE00FFFD}" srcOrd="1" destOrd="0" presId="urn:microsoft.com/office/officeart/2005/8/layout/hierarchy3"/>
    <dgm:cxn modelId="{D2597C2E-86B2-4F99-90B8-7AD0D6F28EA9}" type="presOf" srcId="{1E786EE1-B718-42D3-835C-7D22D6B9B292}" destId="{B0F65660-7FB7-41F2-8A03-36A84A58A982}" srcOrd="0" destOrd="0" presId="urn:microsoft.com/office/officeart/2005/8/layout/hierarchy3"/>
    <dgm:cxn modelId="{9A35403E-EFBF-402C-AC48-A6F8CBDCA1BB}" type="presOf" srcId="{1A2E33E9-B0D3-4083-BB86-B43B0CDFF2DE}" destId="{B24EC25B-8508-41A4-8261-EEF250282397}" srcOrd="0" destOrd="0" presId="urn:microsoft.com/office/officeart/2005/8/layout/hierarchy3"/>
    <dgm:cxn modelId="{3BD4A542-3F80-46EC-8A51-E7E4FE4ED7EF}" srcId="{6E3C416E-11F0-4E49-AC4F-77D253ED1556}" destId="{D7B2B53A-02FB-4069-9BA1-76D573519C08}" srcOrd="3" destOrd="0" parTransId="{063E4A11-52F4-4586-BD34-E2DE8D9FCFD1}" sibTransId="{A37B2CC5-EBF6-45D2-8C7B-A0A64C6E2052}"/>
    <dgm:cxn modelId="{FE03C167-5E34-4CB1-9380-FBAF3E331E87}" type="presOf" srcId="{76FB19AD-118E-4416-B482-4A666AF2273D}" destId="{5DCAC325-92B0-4D3E-95AF-2F5E4C86075F}" srcOrd="0" destOrd="0" presId="urn:microsoft.com/office/officeart/2005/8/layout/hierarchy3"/>
    <dgm:cxn modelId="{AC73F747-BD79-4B30-8EEF-424F02FEC619}" type="presOf" srcId="{D1E71E6B-10AB-4FFD-85D2-62CAC68EAE67}" destId="{5ED71C70-9444-4F7A-9D93-BC9CD35AAB8A}" srcOrd="0" destOrd="0" presId="urn:microsoft.com/office/officeart/2005/8/layout/hierarchy3"/>
    <dgm:cxn modelId="{183D2A68-4BA8-4F41-93F0-6E5E7C82CA17}" type="presOf" srcId="{BD3B384E-6BDF-47DF-AA61-A0D19116BA1A}" destId="{0A3306F0-74BE-4541-ACA1-A8825D27CE43}" srcOrd="0" destOrd="0" presId="urn:microsoft.com/office/officeart/2005/8/layout/hierarchy3"/>
    <dgm:cxn modelId="{1535776A-72A9-4D2D-A710-6A96254EE435}" type="presOf" srcId="{6E3C416E-11F0-4E49-AC4F-77D253ED1556}" destId="{D762FCA2-1F16-453B-8338-91AE300D7FA7}" srcOrd="0" destOrd="0" presId="urn:microsoft.com/office/officeart/2005/8/layout/hierarchy3"/>
    <dgm:cxn modelId="{1B42EB4B-A53B-40EE-B49F-4426481A771A}" type="presOf" srcId="{C523DAF9-8BBC-46D3-A241-DEAFD0F43385}" destId="{E7C7B1D9-907F-435B-A212-8F4FD25F36D7}" srcOrd="0" destOrd="0" presId="urn:microsoft.com/office/officeart/2005/8/layout/hierarchy3"/>
    <dgm:cxn modelId="{2E368F54-E968-42B9-813E-7254A25017A8}" type="presOf" srcId="{EAC02B0D-E282-44FE-8583-A9432E6E7488}" destId="{B240B43A-6446-4345-8693-D7A4B4BE01B6}" srcOrd="0" destOrd="0" presId="urn:microsoft.com/office/officeart/2005/8/layout/hierarchy3"/>
    <dgm:cxn modelId="{E6E5DB57-C0B1-44F4-80B9-FDE9B7C2D506}" srcId="{6E3C416E-11F0-4E49-AC4F-77D253ED1556}" destId="{76FB19AD-118E-4416-B482-4A666AF2273D}" srcOrd="2" destOrd="0" parTransId="{EAC02B0D-E282-44FE-8583-A9432E6E7488}" sibTransId="{AD3A2354-93A5-4175-A96B-3FDBB392F200}"/>
    <dgm:cxn modelId="{341DED79-C03C-44D7-BEF8-AB339D44C391}" type="presOf" srcId="{5F19EE5C-4130-4AFF-918A-B3A55D7A9DC3}" destId="{AFB70125-0A05-4C1C-AF46-F60B93D12F4B}" srcOrd="0" destOrd="0" presId="urn:microsoft.com/office/officeart/2005/8/layout/hierarchy3"/>
    <dgm:cxn modelId="{71CA2F7B-4168-43EF-A260-921D08347900}" srcId="{1A2E33E9-B0D3-4083-BB86-B43B0CDFF2DE}" destId="{9D2C6269-A96E-4736-9B93-826EF3E0C911}" srcOrd="0" destOrd="0" parTransId="{C523DAF9-8BBC-46D3-A241-DEAFD0F43385}" sibTransId="{A1E2383C-44E8-409C-A9F1-AE6329EFFF57}"/>
    <dgm:cxn modelId="{AAFEC085-774F-4B1D-AC7A-3CA33425E5A6}" type="presOf" srcId="{F45B2193-0DDF-469F-8E0A-7A405525961B}" destId="{07093696-C43E-4229-A405-013EC27DEA85}" srcOrd="0" destOrd="0" presId="urn:microsoft.com/office/officeart/2005/8/layout/hierarchy3"/>
    <dgm:cxn modelId="{7201E185-B7AD-4FB8-B53A-4BB516DAEE64}" type="presOf" srcId="{C069FBFF-0510-4877-8C8F-42FB60DB035D}" destId="{B933A531-52AB-4CC3-80EE-95A29A1B11FE}" srcOrd="0" destOrd="0" presId="urn:microsoft.com/office/officeart/2005/8/layout/hierarchy3"/>
    <dgm:cxn modelId="{11AD578A-5E50-48DD-886C-2482722C92DF}" type="presOf" srcId="{55406CF4-FB61-4465-80AC-FC6139F07EEB}" destId="{A259866E-3786-4381-A66D-9618105CD9C3}" srcOrd="0" destOrd="0" presId="urn:microsoft.com/office/officeart/2005/8/layout/hierarchy3"/>
    <dgm:cxn modelId="{1DA8FD8B-1D1B-4FB2-B316-E85BE134B716}" srcId="{1A2E33E9-B0D3-4083-BB86-B43B0CDFF2DE}" destId="{FF0FF551-2B34-4599-A187-A35B6A9C0A9C}" srcOrd="4" destOrd="0" parTransId="{55406CF4-FB61-4465-80AC-FC6139F07EEB}" sibTransId="{91EA4B10-5180-412A-B5AA-38953F8B0B4A}"/>
    <dgm:cxn modelId="{5D072D98-037C-4298-8D25-62E2111276A0}" type="presOf" srcId="{9D2C6269-A96E-4736-9B93-826EF3E0C911}" destId="{2CD3CAFC-F0E5-4956-8CB0-9913687CFC41}" srcOrd="0" destOrd="0" presId="urn:microsoft.com/office/officeart/2005/8/layout/hierarchy3"/>
    <dgm:cxn modelId="{68287E9D-C280-4761-8DB3-C177E5B92993}" type="presOf" srcId="{8667DA09-5475-48E8-8FAA-8FAD6A9F7189}" destId="{A2211510-EF3A-4D52-A9C4-96754F69DDC5}" srcOrd="0" destOrd="0" presId="urn:microsoft.com/office/officeart/2005/8/layout/hierarchy3"/>
    <dgm:cxn modelId="{2ADA6EA2-7D8D-454B-B6CB-AD637486F930}" srcId="{6E3C416E-11F0-4E49-AC4F-77D253ED1556}" destId="{F45B2193-0DDF-469F-8E0A-7A405525961B}" srcOrd="0" destOrd="0" parTransId="{D1E71E6B-10AB-4FFD-85D2-62CAC68EAE67}" sibTransId="{9587150B-9A67-4E62-88AF-7D55ACD6E8BE}"/>
    <dgm:cxn modelId="{1E6996A9-3D72-475F-8FDD-BAC7B88F8DB4}" type="presOf" srcId="{73B6C5D3-6DB0-4F0C-A57F-A0ABD010167B}" destId="{047C62CB-97DD-4DF5-92DC-026C1E5B4AA4}" srcOrd="0" destOrd="0" presId="urn:microsoft.com/office/officeart/2005/8/layout/hierarchy3"/>
    <dgm:cxn modelId="{A7D5B1B8-9354-4A5A-A75C-9F798AF31553}" type="presOf" srcId="{FF0FF551-2B34-4599-A187-A35B6A9C0A9C}" destId="{AC37F6B0-732D-4B24-94AD-34FA984F0079}" srcOrd="0" destOrd="0" presId="urn:microsoft.com/office/officeart/2005/8/layout/hierarchy3"/>
    <dgm:cxn modelId="{F08004BE-3891-48E4-B7DA-25E8C662191E}" srcId="{1A2E33E9-B0D3-4083-BB86-B43B0CDFF2DE}" destId="{1E786EE1-B718-42D3-835C-7D22D6B9B292}" srcOrd="1" destOrd="0" parTransId="{53EC11A7-3C77-4BB7-8E68-2C0C96F9B1FF}" sibTransId="{C3B7C71B-302B-47F9-B106-6A80BFBEBF8A}"/>
    <dgm:cxn modelId="{09BCA3CC-86D1-483D-BC80-17611DDE262D}" srcId="{8667DA09-5475-48E8-8FAA-8FAD6A9F7189}" destId="{6E3C416E-11F0-4E49-AC4F-77D253ED1556}" srcOrd="0" destOrd="0" parTransId="{99BB4420-91F6-4E96-9608-ECF83EDF40BB}" sibTransId="{83541F0D-F8B6-4EE9-B91F-42CDA911FC8E}"/>
    <dgm:cxn modelId="{3E1E90CF-C359-4040-8EFB-BDDD045D1C18}" type="presOf" srcId="{063E4A11-52F4-4586-BD34-E2DE8D9FCFD1}" destId="{0034CAD1-EADD-442A-9426-DB425099B22C}" srcOrd="0" destOrd="0" presId="urn:microsoft.com/office/officeart/2005/8/layout/hierarchy3"/>
    <dgm:cxn modelId="{A70C51D0-8F5E-40D7-A7B1-F959795A459E}" type="presOf" srcId="{5C797709-D3CB-4DF0-BC9C-BD4E0F24BFDE}" destId="{CEAA5FDD-32FD-454A-8A2D-E96BAF282211}" srcOrd="0" destOrd="0" presId="urn:microsoft.com/office/officeart/2005/8/layout/hierarchy3"/>
    <dgm:cxn modelId="{708D4FD3-6F46-423B-9D50-7F66DDE0AE40}" type="presOf" srcId="{73BA97CB-CE5A-4483-A6F0-66679AAE2F01}" destId="{D5B39515-B656-43E9-A9D6-CC70ABEFA319}" srcOrd="0" destOrd="0" presId="urn:microsoft.com/office/officeart/2005/8/layout/hierarchy3"/>
    <dgm:cxn modelId="{21C759D6-3EF9-4BCC-97A9-867FACCA5DC5}" type="presOf" srcId="{53EC11A7-3C77-4BB7-8E68-2C0C96F9B1FF}" destId="{5704AC36-7228-4647-BA2F-E5EA2A0ECE5E}" srcOrd="0" destOrd="0" presId="urn:microsoft.com/office/officeart/2005/8/layout/hierarchy3"/>
    <dgm:cxn modelId="{7462B5D7-B6A7-420E-8690-AFDB7581F3D2}" srcId="{8667DA09-5475-48E8-8FAA-8FAD6A9F7189}" destId="{1A2E33E9-B0D3-4083-BB86-B43B0CDFF2DE}" srcOrd="1" destOrd="0" parTransId="{DFA58106-38DD-451E-B22C-099B7D427E1C}" sibTransId="{31BE3AEA-71B7-4B69-85C5-30B7FA14922D}"/>
    <dgm:cxn modelId="{FB1CE0D8-3182-4FFA-A515-E2E69B54BB1B}" type="presOf" srcId="{3B4B5537-8210-4238-8540-BE9137CD5AA1}" destId="{C95AE884-797B-482D-94EE-9234BD6DA05D}" srcOrd="0" destOrd="0" presId="urn:microsoft.com/office/officeart/2005/8/layout/hierarchy3"/>
    <dgm:cxn modelId="{794FDDDC-6183-4727-AFE6-BD0B76713FE2}" type="presOf" srcId="{1A2E33E9-B0D3-4083-BB86-B43B0CDFF2DE}" destId="{9BD15A15-4EBE-4128-AD18-3F8FB366CF3B}" srcOrd="1" destOrd="0" presId="urn:microsoft.com/office/officeart/2005/8/layout/hierarchy3"/>
    <dgm:cxn modelId="{50F005E7-1E83-4755-AA04-2C77E780BC38}" type="presOf" srcId="{D7B2B53A-02FB-4069-9BA1-76D573519C08}" destId="{B1F5DD34-3CA4-441A-B2AC-D0DDC0055B8A}" srcOrd="0" destOrd="0" presId="urn:microsoft.com/office/officeart/2005/8/layout/hierarchy3"/>
    <dgm:cxn modelId="{379220FA-4A87-49CA-BD18-F9874E6A9C0E}" srcId="{6E3C416E-11F0-4E49-AC4F-77D253ED1556}" destId="{BD3B384E-6BDF-47DF-AA61-A0D19116BA1A}" srcOrd="1" destOrd="0" parTransId="{DDC2B4CC-C6F7-4C3A-BE86-9A2B4A3CB48E}" sibTransId="{CAF3B5EA-F3D0-4989-85E2-936645195705}"/>
    <dgm:cxn modelId="{88BEAADF-2151-46EF-B87D-4C452499C5E1}" type="presParOf" srcId="{A2211510-EF3A-4D52-A9C4-96754F69DDC5}" destId="{D50DF131-8BB4-497B-9ED5-113F4895C388}" srcOrd="0" destOrd="0" presId="urn:microsoft.com/office/officeart/2005/8/layout/hierarchy3"/>
    <dgm:cxn modelId="{058CB90E-8038-4062-9B9E-5B02F1F5CDC5}" type="presParOf" srcId="{D50DF131-8BB4-497B-9ED5-113F4895C388}" destId="{F5603A2C-1520-4B73-A8B7-F3042E8BB53C}" srcOrd="0" destOrd="0" presId="urn:microsoft.com/office/officeart/2005/8/layout/hierarchy3"/>
    <dgm:cxn modelId="{40A5756B-09EC-411A-8BE7-402120995A24}" type="presParOf" srcId="{F5603A2C-1520-4B73-A8B7-F3042E8BB53C}" destId="{D762FCA2-1F16-453B-8338-91AE300D7FA7}" srcOrd="0" destOrd="0" presId="urn:microsoft.com/office/officeart/2005/8/layout/hierarchy3"/>
    <dgm:cxn modelId="{F34CC97C-7589-476F-B357-0D7B50418D36}" type="presParOf" srcId="{F5603A2C-1520-4B73-A8B7-F3042E8BB53C}" destId="{299C5283-233F-43D8-92A4-2E10CE00FFFD}" srcOrd="1" destOrd="0" presId="urn:microsoft.com/office/officeart/2005/8/layout/hierarchy3"/>
    <dgm:cxn modelId="{F6942AF3-5D90-4330-90A1-86DAAF1B1435}" type="presParOf" srcId="{D50DF131-8BB4-497B-9ED5-113F4895C388}" destId="{E4D81125-ACC8-40AD-BC44-9C48EB8FE04C}" srcOrd="1" destOrd="0" presId="urn:microsoft.com/office/officeart/2005/8/layout/hierarchy3"/>
    <dgm:cxn modelId="{22642F17-3E68-4934-9ABC-478F500CF1FE}" type="presParOf" srcId="{E4D81125-ACC8-40AD-BC44-9C48EB8FE04C}" destId="{5ED71C70-9444-4F7A-9D93-BC9CD35AAB8A}" srcOrd="0" destOrd="0" presId="urn:microsoft.com/office/officeart/2005/8/layout/hierarchy3"/>
    <dgm:cxn modelId="{0DFA0388-95E4-400E-9C27-72465453BCCE}" type="presParOf" srcId="{E4D81125-ACC8-40AD-BC44-9C48EB8FE04C}" destId="{07093696-C43E-4229-A405-013EC27DEA85}" srcOrd="1" destOrd="0" presId="urn:microsoft.com/office/officeart/2005/8/layout/hierarchy3"/>
    <dgm:cxn modelId="{131984CC-C22E-4368-B9E8-1A85F689C25F}" type="presParOf" srcId="{E4D81125-ACC8-40AD-BC44-9C48EB8FE04C}" destId="{C59103E5-E72E-4BCB-B60E-3965B196A920}" srcOrd="2" destOrd="0" presId="urn:microsoft.com/office/officeart/2005/8/layout/hierarchy3"/>
    <dgm:cxn modelId="{3E8DF592-0D88-4AF1-B77F-72619042F90C}" type="presParOf" srcId="{E4D81125-ACC8-40AD-BC44-9C48EB8FE04C}" destId="{0A3306F0-74BE-4541-ACA1-A8825D27CE43}" srcOrd="3" destOrd="0" presId="urn:microsoft.com/office/officeart/2005/8/layout/hierarchy3"/>
    <dgm:cxn modelId="{0396019E-4125-4672-9576-835DAC642CC0}" type="presParOf" srcId="{E4D81125-ACC8-40AD-BC44-9C48EB8FE04C}" destId="{B240B43A-6446-4345-8693-D7A4B4BE01B6}" srcOrd="4" destOrd="0" presId="urn:microsoft.com/office/officeart/2005/8/layout/hierarchy3"/>
    <dgm:cxn modelId="{81DF4FB4-4AA5-4B4D-8230-BBFB4B398DFE}" type="presParOf" srcId="{E4D81125-ACC8-40AD-BC44-9C48EB8FE04C}" destId="{5DCAC325-92B0-4D3E-95AF-2F5E4C86075F}" srcOrd="5" destOrd="0" presId="urn:microsoft.com/office/officeart/2005/8/layout/hierarchy3"/>
    <dgm:cxn modelId="{DB06EBC8-5168-4EEE-9F72-27202917A4A8}" type="presParOf" srcId="{E4D81125-ACC8-40AD-BC44-9C48EB8FE04C}" destId="{0034CAD1-EADD-442A-9426-DB425099B22C}" srcOrd="6" destOrd="0" presId="urn:microsoft.com/office/officeart/2005/8/layout/hierarchy3"/>
    <dgm:cxn modelId="{B9683C10-81C9-4807-9ED2-B1473DFE873F}" type="presParOf" srcId="{E4D81125-ACC8-40AD-BC44-9C48EB8FE04C}" destId="{B1F5DD34-3CA4-441A-B2AC-D0DDC0055B8A}" srcOrd="7" destOrd="0" presId="urn:microsoft.com/office/officeart/2005/8/layout/hierarchy3"/>
    <dgm:cxn modelId="{6D939C25-A836-44D6-85E4-426F7B0B547A}" type="presParOf" srcId="{E4D81125-ACC8-40AD-BC44-9C48EB8FE04C}" destId="{047C62CB-97DD-4DF5-92DC-026C1E5B4AA4}" srcOrd="8" destOrd="0" presId="urn:microsoft.com/office/officeart/2005/8/layout/hierarchy3"/>
    <dgm:cxn modelId="{B98A31B1-9FAD-4605-A54E-A7C9ABEC34D1}" type="presParOf" srcId="{E4D81125-ACC8-40AD-BC44-9C48EB8FE04C}" destId="{D5B39515-B656-43E9-A9D6-CC70ABEFA319}" srcOrd="9" destOrd="0" presId="urn:microsoft.com/office/officeart/2005/8/layout/hierarchy3"/>
    <dgm:cxn modelId="{4B083D80-2366-4358-A5A5-93F8FF2E5780}" type="presParOf" srcId="{A2211510-EF3A-4D52-A9C4-96754F69DDC5}" destId="{F0EDC968-E9F4-4EE7-870D-04DF0F288EBE}" srcOrd="1" destOrd="0" presId="urn:microsoft.com/office/officeart/2005/8/layout/hierarchy3"/>
    <dgm:cxn modelId="{BB65ACAE-9629-45B3-90A2-C00F1F27046E}" type="presParOf" srcId="{F0EDC968-E9F4-4EE7-870D-04DF0F288EBE}" destId="{0B4E792C-93E4-4812-961B-4AB6450EEBBE}" srcOrd="0" destOrd="0" presId="urn:microsoft.com/office/officeart/2005/8/layout/hierarchy3"/>
    <dgm:cxn modelId="{8CD60422-8AC6-48EF-8196-8AAC779D7B1C}" type="presParOf" srcId="{0B4E792C-93E4-4812-961B-4AB6450EEBBE}" destId="{B24EC25B-8508-41A4-8261-EEF250282397}" srcOrd="0" destOrd="0" presId="urn:microsoft.com/office/officeart/2005/8/layout/hierarchy3"/>
    <dgm:cxn modelId="{4E16C981-C8A5-454F-B628-B0F0EA1C78AA}" type="presParOf" srcId="{0B4E792C-93E4-4812-961B-4AB6450EEBBE}" destId="{9BD15A15-4EBE-4128-AD18-3F8FB366CF3B}" srcOrd="1" destOrd="0" presId="urn:microsoft.com/office/officeart/2005/8/layout/hierarchy3"/>
    <dgm:cxn modelId="{EAF516B9-BE56-46C5-9566-7DB04AEDFE4A}" type="presParOf" srcId="{F0EDC968-E9F4-4EE7-870D-04DF0F288EBE}" destId="{B8A1C666-CF41-44FB-8A08-74199718BC76}" srcOrd="1" destOrd="0" presId="urn:microsoft.com/office/officeart/2005/8/layout/hierarchy3"/>
    <dgm:cxn modelId="{B34DA49C-AF8F-4330-8472-D5519F351419}" type="presParOf" srcId="{B8A1C666-CF41-44FB-8A08-74199718BC76}" destId="{E7C7B1D9-907F-435B-A212-8F4FD25F36D7}" srcOrd="0" destOrd="0" presId="urn:microsoft.com/office/officeart/2005/8/layout/hierarchy3"/>
    <dgm:cxn modelId="{C47FEA69-DF80-4975-9506-D0A95363DD35}" type="presParOf" srcId="{B8A1C666-CF41-44FB-8A08-74199718BC76}" destId="{2CD3CAFC-F0E5-4956-8CB0-9913687CFC41}" srcOrd="1" destOrd="0" presId="urn:microsoft.com/office/officeart/2005/8/layout/hierarchy3"/>
    <dgm:cxn modelId="{8091BA6B-A4A2-4FAD-98F1-07F80660ED4E}" type="presParOf" srcId="{B8A1C666-CF41-44FB-8A08-74199718BC76}" destId="{5704AC36-7228-4647-BA2F-E5EA2A0ECE5E}" srcOrd="2" destOrd="0" presId="urn:microsoft.com/office/officeart/2005/8/layout/hierarchy3"/>
    <dgm:cxn modelId="{082F1739-372F-4CE0-BA46-832B2444215A}" type="presParOf" srcId="{B8A1C666-CF41-44FB-8A08-74199718BC76}" destId="{B0F65660-7FB7-41F2-8A03-36A84A58A982}" srcOrd="3" destOrd="0" presId="urn:microsoft.com/office/officeart/2005/8/layout/hierarchy3"/>
    <dgm:cxn modelId="{F824C7D1-83C4-4F49-BABB-A77CCF0E1697}" type="presParOf" srcId="{B8A1C666-CF41-44FB-8A08-74199718BC76}" destId="{AFB70125-0A05-4C1C-AF46-F60B93D12F4B}" srcOrd="4" destOrd="0" presId="urn:microsoft.com/office/officeart/2005/8/layout/hierarchy3"/>
    <dgm:cxn modelId="{4E8EB3A7-48F7-4BAD-B1C0-14006C956059}" type="presParOf" srcId="{B8A1C666-CF41-44FB-8A08-74199718BC76}" destId="{C95AE884-797B-482D-94EE-9234BD6DA05D}" srcOrd="5" destOrd="0" presId="urn:microsoft.com/office/officeart/2005/8/layout/hierarchy3"/>
    <dgm:cxn modelId="{80F4D152-F211-4812-8C3F-5FA523A87E4B}" type="presParOf" srcId="{B8A1C666-CF41-44FB-8A08-74199718BC76}" destId="{CEAA5FDD-32FD-454A-8A2D-E96BAF282211}" srcOrd="6" destOrd="0" presId="urn:microsoft.com/office/officeart/2005/8/layout/hierarchy3"/>
    <dgm:cxn modelId="{9122A54E-FB73-4CE5-AADA-21CE10C9F8D0}" type="presParOf" srcId="{B8A1C666-CF41-44FB-8A08-74199718BC76}" destId="{B933A531-52AB-4CC3-80EE-95A29A1B11FE}" srcOrd="7" destOrd="0" presId="urn:microsoft.com/office/officeart/2005/8/layout/hierarchy3"/>
    <dgm:cxn modelId="{E1344642-E6FC-4A22-A199-477F61592F6A}" type="presParOf" srcId="{B8A1C666-CF41-44FB-8A08-74199718BC76}" destId="{A259866E-3786-4381-A66D-9618105CD9C3}" srcOrd="8" destOrd="0" presId="urn:microsoft.com/office/officeart/2005/8/layout/hierarchy3"/>
    <dgm:cxn modelId="{1DAE54D9-A69A-4880-A4B2-E961C55FF57F}" type="presParOf" srcId="{B8A1C666-CF41-44FB-8A08-74199718BC76}" destId="{AC37F6B0-732D-4B24-94AD-34FA984F007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B733-DDE9-463D-B881-2ED72E2CCDA2}">
      <dsp:nvSpPr>
        <dsp:cNvPr id="0" name=""/>
        <dsp:cNvSpPr/>
      </dsp:nvSpPr>
      <dsp:spPr>
        <a:xfrm>
          <a:off x="0" y="252"/>
          <a:ext cx="9644576" cy="29816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Istražni proces je najavljen i odgođen do sledećeg dana (Isus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7,14-15).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9084" y="252"/>
        <a:ext cx="9346408" cy="298168"/>
      </dsp:txXfrm>
    </dsp:sp>
    <dsp:sp modelId="{38FC698C-3944-4519-B767-FB982AE32008}">
      <dsp:nvSpPr>
        <dsp:cNvPr id="0" name=""/>
        <dsp:cNvSpPr/>
      </dsp:nvSpPr>
      <dsp:spPr>
        <a:xfrm>
          <a:off x="9715925" y="25596"/>
          <a:ext cx="2328439" cy="24747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  <a:endParaRPr lang="sr-Latn-RS" sz="2000" kern="1200" noProof="0" dirty="0"/>
        </a:p>
      </dsp:txBody>
      <dsp:txXfrm>
        <a:off x="9839665" y="25596"/>
        <a:ext cx="2080960" cy="247479"/>
      </dsp:txXfrm>
    </dsp:sp>
    <dsp:sp modelId="{2DC59288-CCE7-479C-AEF5-2C7D90B217E1}">
      <dsp:nvSpPr>
        <dsp:cNvPr id="0" name=""/>
        <dsp:cNvSpPr/>
      </dsp:nvSpPr>
      <dsp:spPr>
        <a:xfrm>
          <a:off x="3674404" y="337108"/>
          <a:ext cx="5861800" cy="27106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Pleme Judino je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obličeno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7,16).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9935" y="337108"/>
        <a:ext cx="5590738" cy="271062"/>
      </dsp:txXfrm>
    </dsp:sp>
    <dsp:sp modelId="{A539587E-FC17-4E5E-A50B-408C41076433}">
      <dsp:nvSpPr>
        <dsp:cNvPr id="0" name=""/>
        <dsp:cNvSpPr/>
      </dsp:nvSpPr>
      <dsp:spPr>
        <a:xfrm>
          <a:off x="9693398" y="351955"/>
          <a:ext cx="2350966" cy="247479"/>
        </a:xfrm>
        <a:prstGeom prst="chevron">
          <a:avLst/>
        </a:prstGeom>
        <a:solidFill>
          <a:schemeClr val="accent3">
            <a:lumMod val="20000"/>
            <a:lumOff val="80000"/>
            <a:alpha val="9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17138" y="351955"/>
        <a:ext cx="2103487" cy="247479"/>
      </dsp:txXfrm>
    </dsp:sp>
    <dsp:sp modelId="{4A66EC69-65EE-4ECD-AA81-1FAEECF1D4F5}">
      <dsp:nvSpPr>
        <dsp:cNvPr id="0" name=""/>
        <dsp:cNvSpPr/>
      </dsp:nvSpPr>
      <dsp:spPr>
        <a:xfrm>
          <a:off x="3680755" y="661721"/>
          <a:ext cx="5861800" cy="29816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Zerahova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porodica je bila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N. 7,17)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661721"/>
        <a:ext cx="5563632" cy="298168"/>
      </dsp:txXfrm>
    </dsp:sp>
    <dsp:sp modelId="{851D1B37-6643-4D62-9601-E0058D220A5F}">
      <dsp:nvSpPr>
        <dsp:cNvPr id="0" name=""/>
        <dsp:cNvSpPr/>
      </dsp:nvSpPr>
      <dsp:spPr>
        <a:xfrm>
          <a:off x="9718795" y="678314"/>
          <a:ext cx="2325569" cy="247479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42535" y="678314"/>
        <a:ext cx="2078090" cy="247479"/>
      </dsp:txXfrm>
    </dsp:sp>
    <dsp:sp modelId="{46961188-8AC9-41D6-BF58-E21BEC8B3A81}">
      <dsp:nvSpPr>
        <dsp:cNvPr id="0" name=""/>
        <dsp:cNvSpPr/>
      </dsp:nvSpPr>
      <dsp:spPr>
        <a:xfrm>
          <a:off x="3687106" y="994808"/>
          <a:ext cx="5861800" cy="29816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Vođa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Zavdija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 bio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7,17b)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36190" y="994808"/>
        <a:ext cx="5563632" cy="298168"/>
      </dsp:txXfrm>
    </dsp:sp>
    <dsp:sp modelId="{C9568CFF-9A3C-4C28-9546-D376128FA9E6}">
      <dsp:nvSpPr>
        <dsp:cNvPr id="0" name=""/>
        <dsp:cNvSpPr/>
      </dsp:nvSpPr>
      <dsp:spPr>
        <a:xfrm>
          <a:off x="9706669" y="1018226"/>
          <a:ext cx="2337695" cy="247479"/>
        </a:xfrm>
        <a:prstGeom prst="chevron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30409" y="1018226"/>
        <a:ext cx="2090216" cy="247479"/>
      </dsp:txXfrm>
    </dsp:sp>
    <dsp:sp modelId="{123C8EFC-2789-4603-91BF-EEF6B7C2ED82}">
      <dsp:nvSpPr>
        <dsp:cNvPr id="0" name=""/>
        <dsp:cNvSpPr/>
      </dsp:nvSpPr>
      <dsp:spPr>
        <a:xfrm>
          <a:off x="3680755" y="1326920"/>
          <a:ext cx="5861800" cy="298168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Ahan je bio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obličen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(Isus </a:t>
          </a:r>
          <a:r>
            <a:rPr lang="sr-Latn-RS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Navin</a:t>
          </a:r>
          <a:r>
            <a:rPr lang="sr-Latn-RS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7,18).</a:t>
          </a:r>
          <a:endParaRPr lang="sr-Latn-R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29839" y="1326920"/>
        <a:ext cx="5563632" cy="298168"/>
      </dsp:txXfrm>
    </dsp:sp>
    <dsp:sp modelId="{81494637-307B-48EF-8F7B-31E6C2D3C389}">
      <dsp:nvSpPr>
        <dsp:cNvPr id="0" name=""/>
        <dsp:cNvSpPr/>
      </dsp:nvSpPr>
      <dsp:spPr>
        <a:xfrm>
          <a:off x="9718802" y="1358139"/>
          <a:ext cx="2325562" cy="247479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000" b="1" kern="1200" noProof="0" dirty="0"/>
            <a:t>Ahan je ćutao</a:t>
          </a:r>
        </a:p>
      </dsp:txBody>
      <dsp:txXfrm>
        <a:off x="9842542" y="1358139"/>
        <a:ext cx="2078083" cy="247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2FCA2-1F16-453B-8338-91AE300D7FA7}">
      <dsp:nvSpPr>
        <dsp:cNvPr id="0" name=""/>
        <dsp:cNvSpPr/>
      </dsp:nvSpPr>
      <dsp:spPr>
        <a:xfrm>
          <a:off x="677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Rahava</a:t>
          </a:r>
          <a:endParaRPr lang="sr-Latn-RS" sz="2400" b="1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9" y="258349"/>
        <a:ext cx="1169389" cy="567052"/>
      </dsp:txXfrm>
    </dsp:sp>
    <dsp:sp modelId="{5ED71C70-9444-4F7A-9D93-BC9CD35AAB8A}">
      <dsp:nvSpPr>
        <dsp:cNvPr id="0" name=""/>
        <dsp:cNvSpPr/>
      </dsp:nvSpPr>
      <dsp:spPr>
        <a:xfrm>
          <a:off x="121144" y="843044"/>
          <a:ext cx="120467" cy="451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5"/>
              </a:lnTo>
              <a:lnTo>
                <a:pt x="120467" y="451755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93696-C43E-4229-A405-013EC27DEA85}">
      <dsp:nvSpPr>
        <dsp:cNvPr id="0" name=""/>
        <dsp:cNvSpPr/>
      </dsp:nvSpPr>
      <dsp:spPr>
        <a:xfrm>
          <a:off x="241611" y="993628"/>
          <a:ext cx="2238109" cy="60234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Sakrila je uhode na krovu.</a:t>
          </a:r>
        </a:p>
      </dsp:txBody>
      <dsp:txXfrm>
        <a:off x="259253" y="1011270"/>
        <a:ext cx="2202825" cy="567058"/>
      </dsp:txXfrm>
    </dsp:sp>
    <dsp:sp modelId="{C59103E5-E72E-4BCB-B60E-3965B196A920}">
      <dsp:nvSpPr>
        <dsp:cNvPr id="0" name=""/>
        <dsp:cNvSpPr/>
      </dsp:nvSpPr>
      <dsp:spPr>
        <a:xfrm>
          <a:off x="121144" y="843044"/>
          <a:ext cx="120467" cy="12046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9"/>
              </a:lnTo>
              <a:lnTo>
                <a:pt x="120467" y="1204679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3306F0-74BE-4541-ACA1-A8825D27CE43}">
      <dsp:nvSpPr>
        <dsp:cNvPr id="0" name=""/>
        <dsp:cNvSpPr/>
      </dsp:nvSpPr>
      <dsp:spPr>
        <a:xfrm>
          <a:off x="241611" y="1746555"/>
          <a:ext cx="2238109" cy="602336"/>
        </a:xfrm>
        <a:prstGeom prst="roundRect">
          <a:avLst>
            <a:gd name="adj" fmla="val 10000"/>
          </a:avLst>
        </a:prstGeom>
        <a:solidFill>
          <a:srgbClr val="FFD5FC"/>
        </a:solidFill>
        <a:ln w="12700" cap="flat" cmpd="sng" algn="ctr">
          <a:solidFill>
            <a:schemeClr val="accent3">
              <a:hueOff val="-193882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Bila je ljubazna prema Izraelu.</a:t>
          </a:r>
        </a:p>
      </dsp:txBody>
      <dsp:txXfrm>
        <a:off x="259253" y="1764197"/>
        <a:ext cx="2202825" cy="567052"/>
      </dsp:txXfrm>
    </dsp:sp>
    <dsp:sp modelId="{B240B43A-6446-4345-8693-D7A4B4BE01B6}">
      <dsp:nvSpPr>
        <dsp:cNvPr id="0" name=""/>
        <dsp:cNvSpPr/>
      </dsp:nvSpPr>
      <dsp:spPr>
        <a:xfrm>
          <a:off x="121144" y="843044"/>
          <a:ext cx="120467" cy="19576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600"/>
              </a:lnTo>
              <a:lnTo>
                <a:pt x="120467" y="1957600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AC325-92B0-4D3E-95AF-2F5E4C86075F}">
      <dsp:nvSpPr>
        <dsp:cNvPr id="0" name=""/>
        <dsp:cNvSpPr/>
      </dsp:nvSpPr>
      <dsp:spPr>
        <a:xfrm>
          <a:off x="241611" y="2499476"/>
          <a:ext cx="2238109" cy="602336"/>
        </a:xfrm>
        <a:prstGeom prst="roundRect">
          <a:avLst>
            <a:gd name="adj" fmla="val 10000"/>
          </a:avLst>
        </a:prstGeom>
        <a:solidFill>
          <a:srgbClr val="EDD9FF"/>
        </a:solidFill>
        <a:ln w="12700" cap="flat" cmpd="sng" algn="ctr">
          <a:solidFill>
            <a:schemeClr val="accent3">
              <a:hueOff val="-3877642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Požnjela je pobedu zbog svoje vere.</a:t>
          </a:r>
        </a:p>
      </dsp:txBody>
      <dsp:txXfrm>
        <a:off x="259253" y="2517118"/>
        <a:ext cx="2202825" cy="567052"/>
      </dsp:txXfrm>
    </dsp:sp>
    <dsp:sp modelId="{0034CAD1-EADD-442A-9426-DB425099B22C}">
      <dsp:nvSpPr>
        <dsp:cNvPr id="0" name=""/>
        <dsp:cNvSpPr/>
      </dsp:nvSpPr>
      <dsp:spPr>
        <a:xfrm>
          <a:off x="121144" y="843044"/>
          <a:ext cx="120467" cy="27105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21"/>
              </a:lnTo>
              <a:lnTo>
                <a:pt x="120467" y="2710521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F5DD34-3CA4-441A-B2AC-D0DDC0055B8A}">
      <dsp:nvSpPr>
        <dsp:cNvPr id="0" name=""/>
        <dsp:cNvSpPr/>
      </dsp:nvSpPr>
      <dsp:spPr>
        <a:xfrm>
          <a:off x="241611" y="3252397"/>
          <a:ext cx="2238109" cy="602336"/>
        </a:xfrm>
        <a:prstGeom prst="roundRect">
          <a:avLst>
            <a:gd name="adj" fmla="val 10000"/>
          </a:avLst>
        </a:prstGeom>
        <a:solidFill>
          <a:srgbClr val="E1E2FF"/>
        </a:solidFill>
        <a:ln w="12700" cap="flat" cmpd="sng" algn="ctr">
          <a:solidFill>
            <a:schemeClr val="accent3">
              <a:hueOff val="-5816464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Sklopila je zavet s Izraelom.</a:t>
          </a:r>
        </a:p>
      </dsp:txBody>
      <dsp:txXfrm>
        <a:off x="259253" y="3270039"/>
        <a:ext cx="2202825" cy="567052"/>
      </dsp:txXfrm>
    </dsp:sp>
    <dsp:sp modelId="{047C62CB-97DD-4DF5-92DC-026C1E5B4AA4}">
      <dsp:nvSpPr>
        <dsp:cNvPr id="0" name=""/>
        <dsp:cNvSpPr/>
      </dsp:nvSpPr>
      <dsp:spPr>
        <a:xfrm>
          <a:off x="121144" y="843044"/>
          <a:ext cx="120467" cy="3463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42"/>
              </a:lnTo>
              <a:lnTo>
                <a:pt x="120467" y="3463442"/>
              </a:lnTo>
            </a:path>
          </a:pathLst>
        </a:custGeom>
        <a:noFill/>
        <a:ln w="19050" cap="flat" cmpd="sng" algn="ctr">
          <a:solidFill>
            <a:schemeClr val="accent3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39515-B656-43E9-A9D6-CC70ABEFA319}">
      <dsp:nvSpPr>
        <dsp:cNvPr id="0" name=""/>
        <dsp:cNvSpPr/>
      </dsp:nvSpPr>
      <dsp:spPr>
        <a:xfrm>
          <a:off x="241611" y="4005318"/>
          <a:ext cx="2238109" cy="602336"/>
        </a:xfrm>
        <a:prstGeom prst="roundRect">
          <a:avLst>
            <a:gd name="adj" fmla="val 10000"/>
          </a:avLst>
        </a:prstGeom>
        <a:solidFill>
          <a:srgbClr val="B7DEFF"/>
        </a:solidFill>
        <a:ln w="12700" cap="flat" cmpd="sng" algn="ctr">
          <a:solidFill>
            <a:schemeClr val="accent3">
              <a:hueOff val="-7755285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Dobila je slobodu za sebe i svoju porodicu.</a:t>
          </a:r>
        </a:p>
      </dsp:txBody>
      <dsp:txXfrm>
        <a:off x="259253" y="4022960"/>
        <a:ext cx="2202825" cy="567052"/>
      </dsp:txXfrm>
    </dsp:sp>
    <dsp:sp modelId="{B24EC25B-8508-41A4-8261-EEF250282397}">
      <dsp:nvSpPr>
        <dsp:cNvPr id="0" name=""/>
        <dsp:cNvSpPr/>
      </dsp:nvSpPr>
      <dsp:spPr>
        <a:xfrm>
          <a:off x="2539955" y="240707"/>
          <a:ext cx="1204673" cy="6023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7449391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7449391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7449391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400" b="1" kern="1200" noProof="0" dirty="0">
              <a:solidFill>
                <a:schemeClr val="tx1"/>
              </a:solidFill>
              <a:effectLst/>
            </a:rPr>
            <a:t>Ahan</a:t>
          </a:r>
        </a:p>
      </dsp:txBody>
      <dsp:txXfrm>
        <a:off x="2557597" y="258349"/>
        <a:ext cx="1169389" cy="567052"/>
      </dsp:txXfrm>
    </dsp:sp>
    <dsp:sp modelId="{E7C7B1D9-907F-435B-A212-8F4FD25F36D7}">
      <dsp:nvSpPr>
        <dsp:cNvPr id="0" name=""/>
        <dsp:cNvSpPr/>
      </dsp:nvSpPr>
      <dsp:spPr>
        <a:xfrm>
          <a:off x="2660422" y="843044"/>
          <a:ext cx="120467" cy="451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1752"/>
              </a:lnTo>
              <a:lnTo>
                <a:pt x="120467" y="451752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3CAFC-F0E5-4956-8CB0-9913687CFC41}">
      <dsp:nvSpPr>
        <dsp:cNvPr id="0" name=""/>
        <dsp:cNvSpPr/>
      </dsp:nvSpPr>
      <dsp:spPr>
        <a:xfrm>
          <a:off x="2780890" y="993628"/>
          <a:ext cx="2238109" cy="602336"/>
        </a:xfrm>
        <a:prstGeom prst="roundRect">
          <a:avLst>
            <a:gd name="adj" fmla="val 10000"/>
          </a:avLst>
        </a:prstGeom>
        <a:solidFill>
          <a:srgbClr val="C1FFF9"/>
        </a:solidFill>
        <a:ln w="12700" cap="flat" cmpd="sng" algn="ctr">
          <a:solidFill>
            <a:schemeClr val="accent3">
              <a:hueOff val="-9694106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Sakrio je plen u zemlju u šatoru.</a:t>
          </a:r>
        </a:p>
      </dsp:txBody>
      <dsp:txXfrm>
        <a:off x="2798532" y="1011270"/>
        <a:ext cx="2202825" cy="567052"/>
      </dsp:txXfrm>
    </dsp:sp>
    <dsp:sp modelId="{5704AC36-7228-4647-BA2F-E5EA2A0ECE5E}">
      <dsp:nvSpPr>
        <dsp:cNvPr id="0" name=""/>
        <dsp:cNvSpPr/>
      </dsp:nvSpPr>
      <dsp:spPr>
        <a:xfrm>
          <a:off x="2660422" y="843044"/>
          <a:ext cx="120467" cy="120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4673"/>
              </a:lnTo>
              <a:lnTo>
                <a:pt x="120467" y="1204673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65660-7FB7-41F2-8A03-36A84A58A982}">
      <dsp:nvSpPr>
        <dsp:cNvPr id="0" name=""/>
        <dsp:cNvSpPr/>
      </dsp:nvSpPr>
      <dsp:spPr>
        <a:xfrm>
          <a:off x="2780890" y="1746549"/>
          <a:ext cx="2238109" cy="602336"/>
        </a:xfrm>
        <a:prstGeom prst="roundRect">
          <a:avLst>
            <a:gd name="adj" fmla="val 10000"/>
          </a:avLst>
        </a:prstGeom>
        <a:solidFill>
          <a:srgbClr val="C1FFD7"/>
        </a:solidFill>
        <a:ln w="12700" cap="flat" cmpd="sng" algn="ctr">
          <a:solidFill>
            <a:schemeClr val="accent3">
              <a:hueOff val="-11632928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Doneo je probleme Izraelu.</a:t>
          </a:r>
        </a:p>
      </dsp:txBody>
      <dsp:txXfrm>
        <a:off x="2798532" y="1764191"/>
        <a:ext cx="2202825" cy="567052"/>
      </dsp:txXfrm>
    </dsp:sp>
    <dsp:sp modelId="{AFB70125-0A05-4C1C-AF46-F60B93D12F4B}">
      <dsp:nvSpPr>
        <dsp:cNvPr id="0" name=""/>
        <dsp:cNvSpPr/>
      </dsp:nvSpPr>
      <dsp:spPr>
        <a:xfrm>
          <a:off x="2660422" y="843044"/>
          <a:ext cx="120467" cy="1957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7594"/>
              </a:lnTo>
              <a:lnTo>
                <a:pt x="120467" y="195759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AE884-797B-482D-94EE-9234BD6DA05D}">
      <dsp:nvSpPr>
        <dsp:cNvPr id="0" name=""/>
        <dsp:cNvSpPr/>
      </dsp:nvSpPr>
      <dsp:spPr>
        <a:xfrm>
          <a:off x="2780890" y="2499470"/>
          <a:ext cx="2238109" cy="602336"/>
        </a:xfrm>
        <a:prstGeom prst="roundRect">
          <a:avLst>
            <a:gd name="adj" fmla="val 10000"/>
          </a:avLst>
        </a:prstGeom>
        <a:solidFill>
          <a:srgbClr val="D2FFC9"/>
        </a:solidFill>
        <a:ln w="12700" cap="flat" cmpd="sng" algn="ctr">
          <a:solidFill>
            <a:schemeClr val="accent3">
              <a:hueOff val="-1357174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Svojim je delima uzrokovao poraz.</a:t>
          </a:r>
        </a:p>
      </dsp:txBody>
      <dsp:txXfrm>
        <a:off x="2798532" y="2517112"/>
        <a:ext cx="2202825" cy="567052"/>
      </dsp:txXfrm>
    </dsp:sp>
    <dsp:sp modelId="{CEAA5FDD-32FD-454A-8A2D-E96BAF282211}">
      <dsp:nvSpPr>
        <dsp:cNvPr id="0" name=""/>
        <dsp:cNvSpPr/>
      </dsp:nvSpPr>
      <dsp:spPr>
        <a:xfrm>
          <a:off x="2660422" y="843044"/>
          <a:ext cx="120467" cy="27105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515"/>
              </a:lnTo>
              <a:lnTo>
                <a:pt x="120467" y="271051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3A531-52AB-4CC3-80EE-95A29A1B11FE}">
      <dsp:nvSpPr>
        <dsp:cNvPr id="0" name=""/>
        <dsp:cNvSpPr/>
      </dsp:nvSpPr>
      <dsp:spPr>
        <a:xfrm>
          <a:off x="2780890" y="3252391"/>
          <a:ext cx="2238109" cy="602336"/>
        </a:xfrm>
        <a:prstGeom prst="roundRect">
          <a:avLst>
            <a:gd name="adj" fmla="val 10000"/>
          </a:avLst>
        </a:prstGeom>
        <a:solidFill>
          <a:srgbClr val="EDFFC1"/>
        </a:solidFill>
        <a:ln w="12700" cap="flat" cmpd="sng" algn="ctr">
          <a:solidFill>
            <a:schemeClr val="accent3">
              <a:hueOff val="-15510569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Prekršio je Izraelov zavet.</a:t>
          </a:r>
        </a:p>
      </dsp:txBody>
      <dsp:txXfrm>
        <a:off x="2798532" y="3270033"/>
        <a:ext cx="2202825" cy="567052"/>
      </dsp:txXfrm>
    </dsp:sp>
    <dsp:sp modelId="{A259866E-3786-4381-A66D-9618105CD9C3}">
      <dsp:nvSpPr>
        <dsp:cNvPr id="0" name=""/>
        <dsp:cNvSpPr/>
      </dsp:nvSpPr>
      <dsp:spPr>
        <a:xfrm>
          <a:off x="2660422" y="843044"/>
          <a:ext cx="120467" cy="3463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3436"/>
              </a:lnTo>
              <a:lnTo>
                <a:pt x="120467" y="3463436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7F6B0-732D-4B24-94AD-34FA984F0079}">
      <dsp:nvSpPr>
        <dsp:cNvPr id="0" name=""/>
        <dsp:cNvSpPr/>
      </dsp:nvSpPr>
      <dsp:spPr>
        <a:xfrm>
          <a:off x="2780890" y="4005312"/>
          <a:ext cx="2238109" cy="602336"/>
        </a:xfrm>
        <a:prstGeom prst="roundRect">
          <a:avLst>
            <a:gd name="adj" fmla="val 10000"/>
          </a:avLst>
        </a:prstGeom>
        <a:solidFill>
          <a:srgbClr val="FFEEB7"/>
        </a:solidFill>
        <a:ln w="12700" cap="flat" cmpd="sng" algn="ctr">
          <a:solidFill>
            <a:schemeClr val="accent3">
              <a:hueOff val="-17449391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800" b="1" kern="1200" noProof="0" dirty="0"/>
            <a:t>Umro je sa celom svojom porodicom.</a:t>
          </a:r>
        </a:p>
      </dsp:txBody>
      <dsp:txXfrm>
        <a:off x="2798532" y="4022954"/>
        <a:ext cx="2202825" cy="567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B56E8-251B-4E1C-A215-1B438D61D789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2CD2C-A43A-4CCF-8B35-31660EBCAEB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6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33D1C495-0456-38E4-5986-5933ABDA49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2CD2C-A43A-4CCF-8B35-31660EBCAE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8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2A417-993D-3CE1-2B2D-FC28CD82B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252D42-5755-5985-5FDE-4614B876EF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75AC57-B1F3-3197-5F6A-4DEDCD5213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40BE7-5D32-1F92-8A05-7D3AA1FA1C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827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2CD2C-A43A-4CCF-8B35-31660EBCAE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3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A9F0A-0FA4-3A03-0C83-63E42FA9C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0F88C7-24CA-AF47-5892-AFC8F473DB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7E08C1-1604-A3DA-4D4A-BBDB7A6D9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A2535-0CB6-E624-92E2-A5EE834ED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E834C-7734-4704-8BA5-4110D759F9C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4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304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25FF6-22C7-4322-ACD3-DD0AC5CF51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8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5DD99-ECBD-AE30-D533-2917911DE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F891E-1E32-3C1A-601C-92D7B7148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FBF69F-7AC8-FD18-A34A-F1EFE72FA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4BA7F7-0F9E-4A05-42CC-F5023D8CC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4139ED-559B-720D-4161-B0A9ABA66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3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BFD5CF-25C5-755F-BD3D-0FBF6A655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22E47A-9B22-54A4-6B63-A2CF7EB58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936A3E-80F9-5B64-A7FD-7AC75F89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469B7-62E7-04AC-BE02-BD0D602F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5DADC1-4E38-AB85-9A94-874FED348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FB4E91-7CC3-FCF3-196C-08B828FE6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699703-EB17-2725-1302-D3B495A26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6F7359-2A86-086D-7910-694507B7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31F62F-5569-0BAD-655A-E7C9927F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67BF1-809A-AC23-74A2-813563B3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1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6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26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73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9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8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1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5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123DE-A476-D972-906E-0328B47C2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45C0F8-FF56-4F3D-E5B7-7A1254224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A5DFAC-CCED-B3DC-8C41-A4F5569B0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55E3E4-227F-FAC8-4C32-5888A61A1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F6F07-7B73-DA32-7342-0E7149C1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9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0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6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19951"/>
      </p:ext>
    </p:extLst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72629"/>
      </p:ext>
    </p:extLst>
  </p:cSld>
  <p:clrMapOvr>
    <a:masterClrMapping/>
  </p:clrMapOvr>
  <p:transition spd="med"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27785"/>
      </p:ext>
    </p:extLst>
  </p:cSld>
  <p:clrMapOvr>
    <a:masterClrMapping/>
  </p:clrMapOvr>
  <p:transition spd="med"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53716"/>
      </p:ext>
    </p:extLst>
  </p:cSld>
  <p:clrMapOvr>
    <a:masterClrMapping/>
  </p:clrMapOvr>
  <p:transition spd="med"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14089"/>
      </p:ext>
    </p:extLst>
  </p:cSld>
  <p:clrMapOvr>
    <a:masterClrMapping/>
  </p:clrMapOvr>
  <p:transition spd="med"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26541"/>
      </p:ext>
    </p:extLst>
  </p:cSld>
  <p:clrMapOvr>
    <a:masterClrMapping/>
  </p:clrMapOvr>
  <p:transition spd="med"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72051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FF0699-113D-BA01-1A90-02B516EE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56253-3345-A2B7-872A-352AE0AF2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2B79BC-5E50-69A6-95AF-EA6A1CB03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9150F4-DC67-1C96-153E-D72D4BCFE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E921D6-7A74-9DDB-BDD5-F0228A4E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997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04155"/>
      </p:ext>
    </p:extLst>
  </p:cSld>
  <p:clrMapOvr>
    <a:masterClrMapping/>
  </p:clrMapOvr>
  <p:transition spd="med"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16234"/>
      </p:ext>
    </p:extLst>
  </p:cSld>
  <p:clrMapOvr>
    <a:masterClrMapping/>
  </p:clrMapOvr>
  <p:transition spd="med"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06051"/>
      </p:ext>
    </p:extLst>
  </p:cSld>
  <p:clrMapOvr>
    <a:masterClrMapping/>
  </p:clrMapOvr>
  <p:transition spd="med"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362187"/>
      </p:ext>
    </p:extLst>
  </p:cSld>
  <p:clrMapOvr>
    <a:masterClrMapping/>
  </p:clrMapOvr>
  <p:transition spd="med"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6018"/>
      </p:ext>
    </p:extLst>
  </p:cSld>
  <p:clrMapOvr>
    <a:masterClrMapping/>
  </p:clrMapOvr>
  <p:transition spd="med"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05972"/>
      </p:ext>
    </p:extLst>
  </p:cSld>
  <p:clrMapOvr>
    <a:masterClrMapping/>
  </p:clrMapOvr>
  <p:transition spd="med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92405"/>
      </p:ext>
    </p:extLst>
  </p:cSld>
  <p:clrMapOvr>
    <a:masterClrMapping/>
  </p:clrMapOvr>
  <p:transition spd="med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06851"/>
      </p:ext>
    </p:extLst>
  </p:cSld>
  <p:clrMapOvr>
    <a:masterClrMapping/>
  </p:clrMapOvr>
  <p:transition spd="med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66137"/>
      </p:ext>
    </p:extLst>
  </p:cSld>
  <p:clrMapOvr>
    <a:masterClrMapping/>
  </p:clrMapOvr>
  <p:transition spd="med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18306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8363B-AA59-943D-44C6-961544AC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29A2C-D243-9E28-F66B-39805E9367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F2B3AD-0601-A906-3FBA-BB92B1BE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D69FA-3E2C-68CC-70FE-72B83555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1F4181-4E92-C752-7A1C-8141CA30A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04A78F-4CC6-78C3-73D2-B1562780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991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69174"/>
      </p:ext>
    </p:extLst>
  </p:cSld>
  <p:clrMapOvr>
    <a:masterClrMapping/>
  </p:clrMapOvr>
  <p:transition spd="med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10247"/>
      </p:ext>
    </p:extLst>
  </p:cSld>
  <p:clrMapOvr>
    <a:masterClrMapping/>
  </p:clrMapOvr>
  <p:transition spd="med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05617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02176"/>
      </p:ext>
    </p:extLst>
  </p:cSld>
  <p:clrMapOvr>
    <a:masterClrMapping/>
  </p:clrMapOvr>
  <p:transition spd="med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861460"/>
      </p:ext>
    </p:extLst>
  </p:cSld>
  <p:clrMapOvr>
    <a:masterClrMapping/>
  </p:clrMapOvr>
  <p:transition spd="med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03630"/>
      </p:ext>
    </p:extLst>
  </p:cSld>
  <p:clrMapOvr>
    <a:masterClrMapping/>
  </p:clrMapOvr>
  <p:transition spd="med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78166"/>
      </p:ext>
    </p:extLst>
  </p:cSld>
  <p:clrMapOvr>
    <a:masterClrMapping/>
  </p:clrMapOvr>
  <p:transition spd="med"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25352"/>
      </p:ext>
    </p:extLst>
  </p:cSld>
  <p:clrMapOvr>
    <a:masterClrMapping/>
  </p:clrMapOvr>
  <p:transition spd="med"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68893"/>
      </p:ext>
    </p:extLst>
  </p:cSld>
  <p:clrMapOvr>
    <a:masterClrMapping/>
  </p:clrMapOvr>
  <p:transition spd="med"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9639-3834-4C3A-8D1B-959BF466B1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1405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08938-8DCE-39A4-E74D-83C977D8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F8A6AC-C145-1CCC-6173-76BD2B0E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3DF326-4D43-40F8-AD93-616A79211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347D8C-1801-6D1C-5C49-C82DF8184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4E59181-8460-83A2-0026-2B6E86FAE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9A1E3AD-9C3F-2531-732A-2AB7CDFA6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E0B8B-BEF9-ACCF-5391-5DFCE0BE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BBEA1E8-AD8A-4ECB-9D43-B85BF85C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16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1E05D-E0FC-43F9-9021-17CA213D34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95401"/>
      </p:ext>
    </p:extLst>
  </p:cSld>
  <p:clrMapOvr>
    <a:masterClrMapping/>
  </p:clrMapOvr>
  <p:transition spd="med"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73BFF-D8D6-4E1B-B0E6-736C12A7CB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09759"/>
      </p:ext>
    </p:extLst>
  </p:cSld>
  <p:clrMapOvr>
    <a:masterClrMapping/>
  </p:clrMapOvr>
  <p:transition spd="med"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E529E-601A-4D2B-8260-EC6098BAA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26864"/>
      </p:ext>
    </p:extLst>
  </p:cSld>
  <p:clrMapOvr>
    <a:masterClrMapping/>
  </p:clrMapOvr>
  <p:transition spd="med"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CEFF3-7773-4B59-B8A5-BC093BF57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87550"/>
      </p:ext>
    </p:extLst>
  </p:cSld>
  <p:clrMapOvr>
    <a:masterClrMapping/>
  </p:clrMapOvr>
  <p:transition spd="med"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A8B5A-202A-4527-84CB-E8CD515674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66922"/>
      </p:ext>
    </p:extLst>
  </p:cSld>
  <p:clrMapOvr>
    <a:masterClrMapping/>
  </p:clrMapOvr>
  <p:transition spd="med"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C92-A606-4D58-9A0E-B3C8B2D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77573"/>
      </p:ext>
    </p:extLst>
  </p:cSld>
  <p:clrMapOvr>
    <a:masterClrMapping/>
  </p:clrMapOvr>
  <p:transition spd="med"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7650F-D2AA-47FF-A0D8-2894FFB023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93973"/>
      </p:ext>
    </p:extLst>
  </p:cSld>
  <p:clrMapOvr>
    <a:masterClrMapping/>
  </p:clrMapOvr>
  <p:transition spd="med"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953DF-3EF6-47A7-8DC2-670A1A2142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26870"/>
      </p:ext>
    </p:extLst>
  </p:cSld>
  <p:clrMapOvr>
    <a:masterClrMapping/>
  </p:clrMapOvr>
  <p:transition spd="med"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2E6F2-A874-4998-B343-8BDA7D43E87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78322"/>
      </p:ext>
    </p:extLst>
  </p:cSld>
  <p:clrMapOvr>
    <a:masterClrMapping/>
  </p:clrMapOvr>
  <p:transition spd="med"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B1711-09C2-4E15-B4D9-22C52323F3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11141"/>
      </p:ext>
    </p:extLst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53A574-B57A-2604-6EB7-663390B93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70D472-DC6F-92FE-C743-DF1BA32C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BA2BFD-977F-34D8-3381-9597AAB9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299711A-0B80-120B-D1E1-4867E8E6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4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2725E-556A-485C-AE83-3527DD91D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19716"/>
      </p:ext>
    </p:extLst>
  </p:cSld>
  <p:clrMapOvr>
    <a:masterClrMapping/>
  </p:clrMapOvr>
  <p:transition spd="med"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906D9-E395-42B8-ADF7-A48518F8A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27775"/>
      </p:ext>
    </p:extLst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7AA737-9CDD-B201-4476-43C812FF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FB68C0-C999-3068-BCA0-1A86CBEC4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5329A5-80CB-9E76-0927-E9602FCB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1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6C69E-4A17-E4CE-E5C1-3F104A38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487EDB-BA9D-002F-1F43-9AAA736DE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431FD3-89F4-8D71-9462-2C09D8AD4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B44866-E50C-7593-993B-B857C817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F4C854-0BBD-7393-62D5-27A1B58A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078FF7-A261-665F-0461-9404464B3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C673E-C1E1-CD27-8E96-EE29ED8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172DEA-FC90-AE1E-87D6-FF32F97AE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B1BDF0-E3CB-DD5B-D454-EE45BB7E0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349981-4133-AE29-B552-D33A38AA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C8B7BA-317D-5CE5-F9C4-7B6E06B7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2D556D-AA2E-C012-C85F-C303AA7D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352D0A-1B16-34C3-4917-C394CD8E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E2E04-0565-F155-336A-ADEA6FB77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C1ECE0-8FBD-68EB-206B-441E8078C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76886-51AC-494E-8A75-0A99BFF736CD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88F4F8-928B-13A7-0D8A-75C7BA817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16D75-5B55-F256-D0C6-8228899AA6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B5FC19-C5D9-4725-AABA-5B9B93F2CEE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72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15/10/2025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57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77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defTabSz="9143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354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3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A480E-7100-4ACB-B397-32B634C39A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12192000" cy="6096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293600" cy="12954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371600"/>
            <a:ext cx="121920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5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1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524000" y="-76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POUKE O V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E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RI</a:t>
            </a:r>
            <a:r>
              <a:rPr kumimoji="0" lang="sr-Latn-R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IZ KNJIGE 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ISUSA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 N</a:t>
            </a:r>
            <a:r>
              <a:rPr kumimoji="0" lang="hr-HR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AVIN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 Ext Condensed Bold" panose="020B0902020104020203" pitchFamily="34" charset="0"/>
                <a:ea typeface="+mn-ea"/>
                <a:cs typeface="Arial" charset="0"/>
              </a:rPr>
              <a:t>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524000" y="6150114"/>
            <a:ext cx="9245600" cy="707887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203960" y="6366933"/>
            <a:ext cx="10165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4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tromesečje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2025.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P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rezentacija biblijske pouke              </a:t>
            </a:r>
            <a:r>
              <a:rPr lang="sr-Latn-RS" sz="2000" b="1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. </a:t>
            </a:r>
            <a:r>
              <a:rPr kumimoji="0" lang="sr-Latn-R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novem</a:t>
            </a:r>
            <a:r>
              <a: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bar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2025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.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AutoShape 2" descr="data:image/jpeg;base64,/9j/4AAQSkZJRgABAQAAAQABAAD/2wCEAAkGBxQTEhUUExQVFRQWGBgVFRQVFBcUHBgWFhUWGhUXFxUYHSggGBolHBQVITEhJSkrLi4uFx8zODMsNygtLiwBCgoKDg0OGhAQGywkHyQsLCwsLCwsLCwsLCwsLCwsLCwsLCwsLCwsLCwsLCwsLCwsLCwsLCwsLCwsLCwsLCwsLP/AABEIAQUAwQMBIgACEQEDEQH/xAAcAAEAAgMBAQEAAAAAAAAAAAAABQYDBAcCAQj/xABCEAABAwIDBAYHBAgGAwAAAAABAAIDBBEFITESQVFhBhMicYGRBzKhscHR8EJSYnIUI4KSssLh8RUkM0NTomNzo//EABkBAQADAQEAAAAAAAAAAAAAAAABAgMEBf/EACQRAQEAAgICAgICAwAAAAAAAAABAhEDIRIxBEEiYRNxFEJR/9oADAMBAAIRAxEAPwDuKIiAiIgIiICIiAiwVdYyMbT3Bo5/JQOJ9NKeJgcLuvblkdCeSi2RMlqyoud13pNY0lrWNuDbNwz7gM7rSj9Ikr7gWaNAdjO53A3N/IKPKJ8K6iiouGdKZLtL3AtJz2gB5OGm7W/zuFHXNkFwfLMHuO9TMpS42NpERSqIiICIiAiIgIiICIiAiIgIiICIue9Oem/V/qad2Zyc8Hz2fDeot0mTa3Yzj0NM0l7hfcwEXJ4cvFc4xr0gTOPZdsNubNZ5W2tde7wVIxDE3SOJJOWTRe9idfH4qNlkyA7lS21pJInZsee92Z2tnO5zuc/Zew7r8Vp1lSXtDSctTw8VoxC2W9JX7h9f0UaTtmi2SS0cbg79DfPyWxTQk56CwOWVjfUd614LNH4it4O2Wi2vyUUiTwysPWsYTk5zbnxNzyyuVcOiFS9sjWAnZO2Rflnbu08yqb0bw4zSB2jGg9r5d9z5ldK6M4aGuBvcgn9luyGgd5OfhZRLN6Xyl8drkEXwL6t3MIiICIiAiIgIiICIiAiIgIiIKl6ROkH6NTlrfXeCLclw2WpLnF7jc21O9zj/AHPirN6QMUM1TJnk1xAHJps35qmk7vE/X1qs/bT0yhwFvq53lGkXv5fXFYw3yXpp8gpRt9c/PP8Av9fW9e2nesTj9cF82v7fXmhttwuANys7Q6Q2G/K44cvHJRAffVW3o1TbLmuduzA58VTkvjNteLG53UX3BaBsULWgWyF++y2mVZjcHM1GduI3haD8Ua1he45Kovx+SoqWMh7MYOZ3kb1xayvcd3449V2jAsXZVQiWO4aSW2PFpse/MKQUV0bijjgZHHazRppmTcnxJUqvRxu5t5eU1bBERWVEREBERAREQEREBERAWOeTZa53AE+QWRa+Ij9VJ+R38JQfm3EpLyPPFx9ijGAjPit/FRZzhwJB81oMzIVIvl7ZxuCON9NN3M8Vj2vcssbbAef15hBilH9UtfTl7VmczsnyHxK87OvcD5GybNMMcdpBfTX68VbKd5FlWib58CfgrHRXc0Eb1hzd6dXxrq14rZHSki9mN3nIX4nkvnRmhcJ3WBAsC0OFi4EDtkbr3yClafBustc9ne3ce9WHC8LDHAhoH1xWFz61HT4fl5WsDMSlgcCHe1X/AADGhO0Xyd7/AOq5jVRsdLJ1hOyz32upv0dwPnf1o7ELHZAuu5x/KPVHMqeG5TL8UfIxwuO8nS0RF6DyhERAREQEREBERAREQFo45Js08p/AR55fFbyjOkp/ysvJt/IhRfSZ7fm/F33keeJv8lqHJbWIDtDu+JWm43KrE32yRuzH1p/ZbBfc8tfkPcsDWWWVgy96Jj283HAfXuzXlxyPO1vyjRY3Tg5f1PksPXEuDT2bnZu7Kx5qE/0ydbZWHC5rMCgpsPc2+hN81J0Elxbgs+TVnTfg3jl2teH4hZTsGJXVNpDZTMNQA0lcmTvk20seexpLjq76ClfRJNK+qcG36pjCXndcnsN773PgqNX1TpZbZ5m3FdN9FeJxNfLTNBYSGuaD9pw2uscTxILcuS6uLHx1txc2dzls9R0lQeL4+2MyNaRtRt2iTmL67PfZeulGNtpoxc2e+4YeFhmfC4XP6VgqZHgudsfa2XWLnOF3XJB4jPmp5uXXUU4OHynlfToWFY6yWnZMTk/aAy12XEaeCkaera/Q+BFlQ3vDDFBD2Y42hjBe9r5uJJ1O/NTPXbA2i42HNZz5Fl/S+Xxprf2tDZATYEXGouvSq1CTcEa2z5f1U7BiDSO12e9a8fNMvfTDk4bj67biL4Cvq3YiIiAiIgLRxtoMEgOhaR5iy3lW+nWLtgp3X1cCAPrQa5qL6TPbgeMvu/S2bsuGa0YhnyWxVSbbi7ise1lYb9e5Vi19smxffvsPLVY6t9hZq+00oub8MkcL5ofTWpiA4bQJF87HPvB+CudBE2QAAskbaxDmtvbgbqpyR7/orPDms+THbbhz8ekvjsIY8C4uRci+nD65KOwyYB/Io6mzuFpSMLTY+fkq4Y9aW5M75eWlsjeNy8y1NmkKDpalwGvDy0XyWsJyKp/F22/yOmSllAl2jwPmtqmxN8VQ2djrOab+W4+0KIdMvsslwOPHl9WW3j3ty+fWnVvSHigmpKOcC22XG3ezMeYUR0UrGMhu49o3d+8bj2W8lqY9C9mH4eyQEFzZngHK20WbN/A+1aFLsilLye0ABbaA0AFtnUm91lyzbfgup+u07T1skt5IhfZLnE5ZZ8+QHksjsZfI5rL8C62fdl5ZdyreGVkkURYLWdc8xfXTVSOD1Bgc5/rFw13g56eawyx06cctyLhh+NtYw7RsBrfX+91sUFSZjtbr5X0A+J7lz2uqXvlaXDshwcWg2vnnc8SMuSslPjILm9Wwi2VgD53KrcdRM1bdOnYdINnZ3hbagejkjrDa9Z2ZHAKeXocWW8Y8vlx8c7BERaMxERBp4riDYIzI82A05lcR6b446okO0TsjdmBna7beHjZdJ6cB8lo4xtOPqi9rcSeG7yVepOgEIPWVbzI7cxps3uFlnbutZOnLKSkfM/ZiY57joGjQcSRorRSejeqfbaLWDzXWcIpGRt2YYmsbwaLX7zvW3sy/ct4hDUclrfRnOxm0wteRu9U+HHuyVQq6Z8Li2RpYdCCLDzXdarEZoyRJGQ05bQzA53Gir2LOiqAWyNBvlf3d6r5SLfx2uTia2uh1IOS13SbLgfrgpfpBgogN4ydk3uw7sr3HEe5QcQ2iOCt1Ypqy6WKmzCzT0YcLWWGk3KTj0XNlbK7sJLO1cmoHN0zW5gfRepqgXMaA0O2C5zg0BxF7cTlbzCk5mXy3rpPR/BnQ0LmEbMjrzW4GwsDzs0LTDO1hy8WOKo4R6JZXG807G2Ni1oLjla2ZtqFc8H9GtHC5r3B0rmm/bts347IG5TeD1e2A778bJPEix9ymGm+YW87c2U0ovpeotqjZIB/oyNJ/K8Fh9pZ5Ll1PEHWXdOmFH1tFUs1JieR+Zo2m+0BcOw7QLHm67dHx7vptsjzW0zMrA3VZIcly13YxnbDtO96sWBPBIjYy7ibKIpG3Ft5XQOh+CCJnWu9dw7PJp3959yYY3PLSOXOceG6m6CiEbeLt5+A5LaRF6Mkk1Hk223dERFKBeXlelhnOSVMR0zQCSBmd61G04vtON+W7+q91hKipqghZWtpFggqW6e5bYN1WKOa5VjpXZK0u1cppiqI3bs+RVaxvB2PFwDFJxt2T3jd3q5L4+MHIi45pcdoxzscqgj2X9XPGDfLMe0FVjpn0V/RHieLOnkNjb/bedx4NO7nlwXZ8SwmNzbEWG7keIO5QGIBsbTDO3bikGybi4cDuPAqmtNdzNyOB6kYpclp4/hDqOUMuXQvzhk4t+6T94b/ArVZWdtjNznNB7i4ArPLDbTHPx9r90Jo29YyeVoc0khgOdiPtEeOXcSukye7LwVSloNh8rGjJzWzMAyzF9oDv7fsVhwqsEsTXbxkfgfJaYTXTPkvl21+jRsGj7rC392aQD2BWOn0CpeD1nak/O5o/ecT/ABK0OqrNaANp7vVbe3eSdwCvjVM52xdLavqqOofwjcB3uGyPa4LiNEywXVfSdKRh7gdXPjabfnBP8K5tRQ9lY89bfFnt8aF7aMivT2LbhZaFx3mzR+0bLlrunSb6B4M6od1rxaBhtnrI4bh+Ebz4cbdOVb6AkfoxaPsvI/6tPxVkXbw4yY7n28z5GeWWdl+hERbMBERAWKVZVhn0UVMQ9cVA1UZup2rIuomWotoLlZVviUFO66sFNIG6uCrTXSO32HkpGj2BvLiplMosUbgdDdZFrQRi2llsBaMaPYCLHQqKqqMEGKQbTHaX919x4FS68TRBwsUsJdOe4zgTXROpJj2T2oJd7XDQ94vYjfdcimp3wz9XILPY9oPg4WI5HI3X6HxnD+ujdG7Jwza7g7c7u3Fcm6a0BkgE9rTU52ZRvLGuzJ/Kc+4lZ6013ubXz9PzpnnU7TD37O17muWLB6jqpZ4TkG3c38urfeR+yoGvqv8AKRSDVj43j3H2OKx4riXa2xq+NzPG3Z95ULSM/Rucu2OL3F/7zifdZXykftNdIPtdhh4MBtcd+Z8lzuin6mMv0sAxneRYeWvgrz0VxFj4GMdq0WUwy9Ir0s1FqeGP70oNuTWn5hU6iGSmfSzU7U9MwaBr3eZaPgobDjdYc/tt8fqNqODNesQbssYPxj3FbdOxYMadYM/P8Cuae3TauXo/f2Zm8HNPm238qtqpHQGb9dMzcWMd5Ej+ZXdehwX8I875E1yUREWrAREQFhnGSzLHIoqYg6umJKj52tYOJUvXzW0ULUMAzd5LOto1XFz8ybN+vNbdBVsaQG5neVWsUxIk7IyC94C47VyVXbTXTpVM+4Wwo/DTcBSC2jmy9iBEUqsNVDtDLUafJUDpfTDN4HZkBilHMtIBPeMvALoqgOkmGB7HfdcLO5H7LvA2VMo0wvbnNJnQBrtRstPe02PtCio7yOiZqQ8jwaD/AEUs0FsLmHUPNxzBz9qjcMlDJKiY6RgBg4yPAsPOypG1b1cNqQRj1Y9ebt/yVx6NPDRYNuVTKGKwucyczzvvVmwrHmRZFt+5QmzrpWPSNW7ddb/jjY3xN3H+ILFhYyWDpRRVL6uaodTzNje64cY3W2Q0AXNstN694W/ILLlacKyUqjuko7DbbnA+/wCa36Y5LSx8/qvFvvC58fboqb6DyWqm/jie3xBa7+Uroy5N0Xn2ammN/tFv7zXD4rrK7Pj38dOL5c/Pf6ERF0OUREQFin0WVYZ3WCipiIq8s1WsVqScgpXGanVV5h2issq6MYh5I881JYabFeqmm3rUEuwVVfboeDS5KYComB4yLgXVomxuCNt3yNaOZWuNc+WKTRQlN0rpn2LJAQdCMx5hSEWIxu0ePNW3FfGtoleXWIIOhyKbQK8kIOY9NaAwS5eq8XB5j42t5Kl1b7RxN/5JHSu7h2GewErtXSrCv0mncwf6g7UZ/EBp3HTxXFa4XkDfuBrLfl19t1TWmsu4tFOOxfl8FN9D8ID39e8dkH9WDvI1f3Ddz7loYHQGbZYNNXHgPmr9DS7DQBuFu4DQKuM3WmeWppvMKiMW6MQzXcGiOT77Ra5/E3Q9+q3GyELZY/JXsl6rGW43cc9noXwv2HixG/cRxB4KJ6Qm0TvD3hdOxjD2yx2OTvsu4H5Fcr6UXEbgciCAQdx2hdceXH45O3Dl88b/ANecFqLSQHTZljN+W0AfYV2tcFwh/wCsi/8AYz+MLvS34Ptz/K70IiLocoiIgLSrjkt1a1S26irYqfi7DdRNH61irLilOq7PGWuB3LG+3RL0zVxDQq3WOLjYKZxR+1ayiqhoYOZRDVbOWaZncAsJo31LiwEut653Xv6g5DfxK+TOcBZtzI/h9hvHvO7zVm6LwNp4jJJkB7TuAG8qxpEHokIWGWR/Vtbq65B5AWzJ5KDl6TVDXWhv1Y0Mg2i7mbaeatdaHVT+snNmD/TiByaPi7mtSowgSHZhZ+0chb4qNpka+G+kKVlhJHfmx38p+avdD0q/ViSVkkbTvewgLX6N9CYoLSSDbk1udB3Dct/EAx5tJ6o0ap9KdVJYfjMMwuyRjvyuB9ioPTjo64VQlhY57ZsyGNLtl49a9tAbg371eKPCWFovG1jPu2G07vO4ctVKsaGgBoDQNABYDwVvau5L0qfR7E4KeEBzrOuQSdXFuRNtzQbgd3NTf+OQXa1zwwu9USAx7X5doAO8FEdIMIpnzxyTNBa8GMg+qXixYXDu2h5LLVU0oaWyxsmgORYALhu6zeSj0tdXtPPjTRRGBM6toZHIZIHf6RcbmMj/AG3b7d+YUnBPtg7nA2cOBUyq2Mde+8L+IaSO8Z/Bc39Izf1TJh/uENd+dpGfiB7FfsUm2YpD+E+1VPpZTdZhjraxujk/7gH2OKplNtMOopuD324hvMjP4gu/LhPR2C88A/8AIz3hd2VeD7T8n/UREXQ5RERAWKQLKvLgiYia2NV+sgBFlZ6pqgMRFgSVnk2xqsVkoaM92SgqqbV50vYDidwUjWMLyb5NFySdw3lRtBTmolFh2Bk0cuPedfJVi6e6I019p8gHFznZAAa9wUPj2OddJ2DaJhswaX4uI5+5b/SuvEbBSRHOwMzh5hnuJ8OaqStIi1MQ4iTqpnDsWLXAlVGN6sOCsDnAHRReidulUWPQvaAXWNtF6h6lp2m9o7ic7dyiaShYACAFJQgAJLftWyT0ySYg7uC8txK+QzK0qm5K+0zLJumppsV1F1sWy7UODvEf3W1RnZaGOORyaTuNtL+Bsvsci84wz/LyEes1vWN/NH22+1oVkfpEYnG+AmWIXOr2ffA/n4FSFPWskDJ4zdkgse/mNxFiD3LJVSBwDtzgCO4qs4PJ1VVPTf7creujHB/2gO+1/A8VX1VvcSfSyW0VvvOA+PwWq1m3RTt3uif7G3HuWLpJJtCJvIk+4fFSmBQjYLTq5pHmLKPdT6xUvoJB1lZCLXDQ55/Zbl7SF19UX0YYG6KN08os942Gt+6wG5vzJAy5BXpTxY+OKnPn5ZCIi1YiIiAvhX1fCg1ahiruLRk5K0ShVrpHU9Uwkeucm8jxVMmuCidJZ8/0dnEGUj2N+J8FuYbMKaGSW2UbC63EgZDxNgoqClJcScyTck6k8Vv4vEf0OVv3tgf/AEb8lRrVTw6oM209xu8kl3ecyt11MoaFhhftDuI4hW2m2ZGBzVa1TSGNOpXDn7JC8ywr7CLFRatIuGDPc94CszoLBRfQ6AFpf5KensNVOM6Ut7R3UL2yILTr8SazfoomDpBd1go3ItMbVrZAsr2bTHt4tcPMFa9PVbTbrzRT3LgrbUsqIp5700fJoHlkoySHaqaeQa5tP15rYoM49nhcLdipwOrd93ad5BZ+2vpF4mdqa33QB8fip/BWj5KtgEuLt5JVkwimOROmqY+zP0mMLZZluDnD/sVtrBS/aHB3vAPxWdbxzX2IiIgREQEREHh6qmOU+27Pfp4D681a5AoipoZH5ghpvx0GuVuOV+7eq5RphdKpFh2ay4jQXYGc9oj3D2qxNwpwzOZ/rw0G8+Sxf4bJvLcze3Dxtn5Kml/Jzqswa+5a9HTOhdkOydR9b10ebCCdw9/wC1JcEvrn4WUaq/lFaNOHjabmFpT0xCtMeEOYbt36t3H5FbX+FBw08FGqSxBdHOkZguwi4PvUvVY7tjJYZcAHBY5MLI3JbU6x2hMTqHOWphwIddTrsOJ3IMOI3Kq/Tfw6vIFlK4c/tnuUFT05BU9h8atiyyRdA2znD8R96mZGdgAanLwOq0o4bSHvU3BFp3K2MRlUdFQBuZWxTzOvkMlvyQXWWKABW0pcnqn387H2W+Czry0L0rs6IiIgREQEREBfLL6iD5ZeS1e0QYzGvJiCzIo0nbWdTBBTBbFksmjyYDThYZKILdslk0nyRn+HjgvD8OClrL5ZR4p86iGYXmtqOkst6yWTxLlUd+hZkrbjjss1ksp0i5PgavtkX1SqIiICIiAiIgIiICIiAiIgIiIC+IiD6iIgIiICIiAiIgIiICIiAiIgIiIP/9k="/>
          <p:cNvSpPr>
            <a:spLocks noChangeAspect="1" noChangeArrowheads="1"/>
          </p:cNvSpPr>
          <p:nvPr/>
        </p:nvSpPr>
        <p:spPr bwMode="auto">
          <a:xfrm>
            <a:off x="1679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2" y="-76200"/>
            <a:ext cx="91439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Arial" charset="0"/>
              </a:rPr>
              <a:t> </a:t>
            </a:r>
            <a:r>
              <a:rPr kumimoji="0" lang="hr-HR" sz="66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Bodoni MT Poster Compressed" panose="02070706080601050204" pitchFamily="18" charset="0"/>
                <a:ea typeface="+mn-ea"/>
                <a:cs typeface="Biome" panose="020B0502040204020203" pitchFamily="34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Bodoni MT Poster Compressed" panose="02070706080601050204" pitchFamily="18" charset="0"/>
              <a:ea typeface="+mn-ea"/>
              <a:cs typeface="Biome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86611-513E-93F5-846D-AC07A9BAB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31795"/>
            <a:ext cx="12305211" cy="52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4313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t="-9000" b="-1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12A32-AEAB-0F07-36AE-889B48869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CC6CD4-CAFF-92E1-2268-6F8309A59C29}"/>
              </a:ext>
            </a:extLst>
          </p:cNvPr>
          <p:cNvSpPr txBox="1"/>
          <p:nvPr/>
        </p:nvSpPr>
        <p:spPr>
          <a:xfrm>
            <a:off x="1" y="0"/>
            <a:ext cx="4931764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sr-Latn-RS" sz="4400" b="1" spc="600" noProof="0" dirty="0">
                <a:ln w="0"/>
                <a:gradFill>
                  <a:gsLst>
                    <a:gs pos="0">
                      <a:schemeClr val="accent4">
                        <a:lumMod val="50000"/>
                      </a:schemeClr>
                    </a:gs>
                    <a:gs pos="50000">
                      <a:schemeClr val="accent4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PONOVO POBEDNICI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066FC8-B834-F26F-CEC6-00B7E9065C2A}"/>
              </a:ext>
            </a:extLst>
          </p:cNvPr>
          <p:cNvSpPr txBox="1"/>
          <p:nvPr/>
        </p:nvSpPr>
        <p:spPr>
          <a:xfrm>
            <a:off x="4197245" y="98752"/>
            <a:ext cx="799475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„Iza toga reče Gospod Isusu: Ne boj se i ne plaši se; uzmi sa sobom sav narod što je za boj, pa ustani i idi na Gaj; evo predadoh ti u ruke cara gajskog i narod njegov i grad njegov i zemlju njegovu.“ 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Navin</a:t>
            </a:r>
            <a:r>
              <a:rPr lang="sr-Latn-RS" sz="1600" b="1" noProof="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8,1)</a:t>
            </a:r>
            <a:endParaRPr lang="sr-Latn-RS" sz="2000" b="1" noProof="0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553296-D271-E7D1-0E4D-40573198A10B}"/>
              </a:ext>
            </a:extLst>
          </p:cNvPr>
          <p:cNvSpPr txBox="1"/>
          <p:nvPr/>
        </p:nvSpPr>
        <p:spPr>
          <a:xfrm>
            <a:off x="2912448" y="1422190"/>
            <a:ext cx="6754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Kao i u Jerihonu, Bog je </a:t>
            </a:r>
            <a:r>
              <a:rPr lang="sr-Latn-RS" sz="2200" b="1" dirty="0"/>
              <a:t>Isusu Navinu</a:t>
            </a:r>
            <a:r>
              <a:rPr lang="sr-Latn-RS" sz="2200" b="1" noProof="0" dirty="0"/>
              <a:t> dao strategiju za pobedu nad Gajem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8,1.2).</a:t>
            </a:r>
          </a:p>
        </p:txBody>
      </p:sp>
      <p:pic>
        <p:nvPicPr>
          <p:cNvPr id="4" name="Imagen 3" descr="Imagen que contiene edificio, pintura, bicicleta, tabla&#10;&#10;El contenido generado por IA puede ser incorrecto.">
            <a:extLst>
              <a:ext uri="{FF2B5EF4-FFF2-40B4-BE49-F238E27FC236}">
                <a16:creationId xmlns:a16="http://schemas.microsoft.com/office/drawing/2014/main" id="{F5A40F26-4EA1-D649-F256-9C13542146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1923" y="1469439"/>
            <a:ext cx="1986576" cy="1450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hombre, sostener, parado&#10;&#10;El contenido generado por IA puede ser incorrecto.">
            <a:extLst>
              <a:ext uri="{FF2B5EF4-FFF2-40B4-BE49-F238E27FC236}">
                <a16:creationId xmlns:a16="http://schemas.microsoft.com/office/drawing/2014/main" id="{B08CDCA9-9F4C-8A14-A8E2-DBC04ED968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5711" y="2399380"/>
            <a:ext cx="3490364" cy="41538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interior, tabla, pequeño, pastel&#10;&#10;El contenido generado por IA puede ser incorrecto.">
            <a:extLst>
              <a:ext uri="{FF2B5EF4-FFF2-40B4-BE49-F238E27FC236}">
                <a16:creationId xmlns:a16="http://schemas.microsoft.com/office/drawing/2014/main" id="{CBD7FFB3-64FE-E8DA-6121-E7143B1401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60"/>
          <a:stretch>
            <a:fillRect/>
          </a:stretch>
        </p:blipFill>
        <p:spPr>
          <a:xfrm>
            <a:off x="7352789" y="2733137"/>
            <a:ext cx="4485710" cy="412486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B17B060-7FD3-DE03-B81D-69F3985BA125}"/>
              </a:ext>
            </a:extLst>
          </p:cNvPr>
          <p:cNvSpPr txBox="1"/>
          <p:nvPr/>
        </p:nvSpPr>
        <p:spPr>
          <a:xfrm>
            <a:off x="228599" y="3506233"/>
            <a:ext cx="73422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Dok je Mojsije podizao svoj štap sve dok nije izvojevao pobedu nad </a:t>
            </a:r>
            <a:r>
              <a:rPr lang="sr-Latn-RS" sz="2200" b="1" noProof="0" dirty="0" err="1"/>
              <a:t>Amalićanima</a:t>
            </a:r>
            <a:r>
              <a:rPr lang="sr-Latn-RS" sz="2200" b="1" noProof="0" dirty="0"/>
              <a:t>, na Božju zapovest, 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dirty="0"/>
              <a:t> </a:t>
            </a:r>
            <a:r>
              <a:rPr lang="sr-Latn-RS" sz="2200" b="1" noProof="0" dirty="0"/>
              <a:t> je podigao svoje zastavu</a:t>
            </a:r>
            <a:r>
              <a:rPr lang="en-US" sz="2200" b="1" noProof="0" dirty="0"/>
              <a:t> </a:t>
            </a:r>
            <a:r>
              <a:rPr lang="sr-Latn-RS" sz="2200" b="1" noProof="0" dirty="0"/>
              <a:t>- koplje (verovatno srpasti mač kakav su koristili Egipćani) i držao ga podignutim sve dok nije izvojevana potpuna pobeda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8,18-22.26).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C1FA4E-7D4C-2DD5-5E77-525530E0EB55}"/>
              </a:ext>
            </a:extLst>
          </p:cNvPr>
          <p:cNvSpPr txBox="1"/>
          <p:nvPr/>
        </p:nvSpPr>
        <p:spPr>
          <a:xfrm>
            <a:off x="2912448" y="2130076"/>
            <a:ext cx="46583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Tokom noći postavljena je zaseda iza grada. U zoru se vojska približila Gaju a onda se pretvarala da opet ponovno beži pred njima.</a:t>
            </a:r>
          </a:p>
        </p:txBody>
      </p:sp>
      <p:pic>
        <p:nvPicPr>
          <p:cNvPr id="22" name="Imagen 2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B58B9B19-12BA-7340-02DE-2C8604F5C64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1546558"/>
            <a:ext cx="2446273" cy="1834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6F31D5A-EED3-A5F1-BDE1-A17CE6B64918}"/>
              </a:ext>
            </a:extLst>
          </p:cNvPr>
          <p:cNvSpPr txBox="1"/>
          <p:nvPr/>
        </p:nvSpPr>
        <p:spPr>
          <a:xfrm>
            <a:off x="228598" y="6137723"/>
            <a:ext cx="71241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verom prihvatimo božansko oproštenje, Bog zakopava naš greh u </a:t>
            </a:r>
            <a:r>
              <a:rPr lang="sr-Latn-RS" sz="2200" b="1" noProof="0" dirty="0" err="1"/>
              <a:t>Ahoru</a:t>
            </a:r>
            <a:r>
              <a:rPr lang="sr-Latn-RS" sz="2200" b="1" noProof="0" dirty="0"/>
              <a:t> i otvara vrata nadi.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88C983-ECD8-3C95-4024-75D39FBDC0A7}"/>
              </a:ext>
            </a:extLst>
          </p:cNvPr>
          <p:cNvSpPr txBox="1"/>
          <p:nvPr/>
        </p:nvSpPr>
        <p:spPr>
          <a:xfrm>
            <a:off x="228595" y="5137449"/>
            <a:ext cx="712418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ponovno dao pobedu svom narodu. Dolina </a:t>
            </a:r>
            <a:r>
              <a:rPr lang="sr-Latn-RS" sz="2200" b="1" noProof="0" dirty="0" err="1"/>
              <a:t>Ahor</a:t>
            </a:r>
            <a:r>
              <a:rPr lang="sr-Latn-RS" sz="2200" b="1" noProof="0" dirty="0"/>
              <a:t>, gde su Ahan i njegova porodica </a:t>
            </a:r>
            <a:r>
              <a:rPr lang="sr-Latn-RS" sz="2200" b="1" dirty="0"/>
              <a:t>kamenova</a:t>
            </a:r>
            <a:r>
              <a:rPr lang="sr-Latn-RS" sz="2200" b="1" noProof="0" dirty="0"/>
              <a:t>ni, otvorila je vrata pobedi, „vrata nade“ (</a:t>
            </a:r>
            <a:r>
              <a:rPr lang="sr-Latn-RS" sz="2200" b="1" noProof="0" dirty="0" err="1"/>
              <a:t>Osija</a:t>
            </a:r>
            <a:r>
              <a:rPr lang="sr-Latn-RS" sz="2200" b="1" noProof="0" dirty="0"/>
              <a:t> 2,15).</a:t>
            </a:r>
          </a:p>
        </p:txBody>
      </p:sp>
    </p:spTree>
    <p:extLst>
      <p:ext uri="{BB962C8B-B14F-4D97-AF65-F5344CB8AC3E}">
        <p14:creationId xmlns:p14="http://schemas.microsoft.com/office/powerpoint/2010/main" val="278591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453D992-8A67-A162-8636-FAD043E1160A}"/>
              </a:ext>
            </a:extLst>
          </p:cNvPr>
          <p:cNvSpPr txBox="1"/>
          <p:nvPr/>
        </p:nvSpPr>
        <p:spPr>
          <a:xfrm>
            <a:off x="2969181" y="574372"/>
            <a:ext cx="9222819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sr-Latn-RS" sz="3000" b="1" noProof="0" dirty="0">
                <a:latin typeface="Constantia" panose="02030602050306030303" pitchFamily="18" charset="0"/>
              </a:rPr>
              <a:t>„Uticaj kojeg se crkva treba najviše bojati nije uticaj otvorenih protivnika, nevernih </a:t>
            </a:r>
            <a:r>
              <a:rPr lang="sr-Latn-RS" sz="3000" b="1" dirty="0">
                <a:latin typeface="Constantia" panose="02030602050306030303" pitchFamily="18" charset="0"/>
              </a:rPr>
              <a:t>i</a:t>
            </a:r>
            <a:r>
              <a:rPr lang="sr-Latn-RS" sz="3000" b="1" noProof="0" dirty="0">
                <a:latin typeface="Constantia" panose="02030602050306030303" pitchFamily="18" charset="0"/>
              </a:rPr>
              <a:t> 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bogohul-nih</a:t>
            </a:r>
            <a:r>
              <a:rPr lang="sr-Latn-RS" sz="3000" b="1" noProof="0" dirty="0">
                <a:latin typeface="Constantia" panose="02030602050306030303" pitchFamily="18" charset="0"/>
              </a:rPr>
              <a:t>, već uticaj onih koji se izjašnjavaju kao Hristovi sledbenici, a koji su nedosledni. To su oni koji sprečavaju blagoslove Boga Izraelova i donose slabost crkvi, mrlju koju nije lako ukloniti.</a:t>
            </a:r>
          </a:p>
          <a:p>
            <a:pPr algn="just">
              <a:spcBef>
                <a:spcPts val="600"/>
              </a:spcBef>
            </a:pPr>
            <a:r>
              <a:rPr lang="sr-Latn-RS" sz="3000" b="1" dirty="0">
                <a:latin typeface="Constantia" panose="02030602050306030303" pitchFamily="18" charset="0"/>
              </a:rPr>
              <a:t>H</a:t>
            </a:r>
            <a:r>
              <a:rPr lang="sr-Latn-RS" sz="3000" b="1" noProof="0" dirty="0" err="1">
                <a:latin typeface="Constantia" panose="02030602050306030303" pitchFamily="18" charset="0"/>
              </a:rPr>
              <a:t>rišćanstvo</a:t>
            </a:r>
            <a:r>
              <a:rPr lang="sr-Latn-RS" sz="3000" b="1" noProof="0" dirty="0">
                <a:latin typeface="Constantia" panose="02030602050306030303" pitchFamily="18" charset="0"/>
              </a:rPr>
              <a:t> se ne sme pokazivati samo u subotu i u crkvi. Ono je za svaki dan u sedmici i za svako mesto. Njegovi zahtevi moraju se prepoznati u radionici, kod kuće i u poslovnim transakcijama s drugim vernicima i sa svetom...“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807323-22EF-F615-DF65-363B11561D97}"/>
              </a:ext>
            </a:extLst>
          </p:cNvPr>
          <p:cNvSpPr txBox="1"/>
          <p:nvPr/>
        </p:nvSpPr>
        <p:spPr>
          <a:xfrm>
            <a:off x="2145612" y="6519446"/>
            <a:ext cx="37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r-Latn-RS" sz="1600" b="1" noProof="0" dirty="0"/>
              <a:t>Elen G, Vajt, </a:t>
            </a:r>
            <a:r>
              <a:rPr lang="sr-Latn-RS" sz="1600" i="1" noProof="0" dirty="0"/>
              <a:t>Sukob i hrabrost</a:t>
            </a:r>
            <a:r>
              <a:rPr lang="sr-Latn-RS" sz="1600" b="1" noProof="0" dirty="0"/>
              <a:t>, 23. april</a:t>
            </a:r>
          </a:p>
        </p:txBody>
      </p:sp>
    </p:spTree>
    <p:extLst>
      <p:ext uri="{BB962C8B-B14F-4D97-AF65-F5344CB8AC3E}">
        <p14:creationId xmlns:p14="http://schemas.microsoft.com/office/powerpoint/2010/main" val="22573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C5C45-4223-AB9F-ADF3-DABFB514C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FEFCE9B3-67BF-176D-135B-A512AC529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F7F236C0-6AE0-1F63-57D3-7C52826E40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12A7C541-19B8-262C-5879-C9AF13EAC2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91A16-8AB8-3FBB-8185-ECE27057EA34}"/>
              </a:ext>
            </a:extLst>
          </p:cNvPr>
          <p:cNvSpPr txBox="1"/>
          <p:nvPr/>
        </p:nvSpPr>
        <p:spPr>
          <a:xfrm>
            <a:off x="2346634" y="3290532"/>
            <a:ext cx="835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B7DDB953-DCF7-F67D-8E46-2B4CF08DB5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C352974C-FA20-23C2-D8D6-7AB4D10F5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31B8B1F2-C1B3-4F7A-7D0B-B597B84B4D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CEFDE5-9EDE-DEBC-0FC2-C8282AA60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C5B19DFF-7A6D-C33D-FAA4-446D7AD32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57378C-4D03-E207-79E2-8EAB12992574}"/>
              </a:ext>
            </a:extLst>
          </p:cNvPr>
          <p:cNvSpPr txBox="1"/>
          <p:nvPr/>
        </p:nvSpPr>
        <p:spPr>
          <a:xfrm>
            <a:off x="124286" y="3838781"/>
            <a:ext cx="12067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/>
                <a:cs typeface="Arial" charset="0"/>
              </a:rPr>
              <a:t>Poraz kod Gaja 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upozorio je Izraelce da Bog neće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trpiti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grehe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svoga naroda, baš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kao što nije trpio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grehe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Hananaca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, posebno s obzirom na količinu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svetlosti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koju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je Izrael imao.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Ahanov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prestup dovoljno je besmislen sam po sebi, ali još više začuđuje tvrdoglava i uporna narav njegovog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greha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Ahanova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lakomislena tvrdo-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glavost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potiće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Boga da se brzo i drastično pozabavi njegovom neposlušnošću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Ova tužna epizoda odmah na početku osvajanja, oslikava nerazumnu narav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greha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Ove nas sedmice izvještaj o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Ahanu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 poziva da se vratimo na užasnu sliku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greha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/>
                <a:ea typeface="+mn-ea"/>
                <a:cs typeface="Arial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B7C56-2095-2786-4915-E384530DD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953" y="-97653"/>
            <a:ext cx="443029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40169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6553200" cy="1143000"/>
          </a:xfrm>
        </p:spPr>
        <p:txBody>
          <a:bodyPr/>
          <a:lstStyle/>
          <a:p>
            <a:pPr eaLnBrk="1" hangingPunct="1"/>
            <a:r>
              <a:rPr lang="hr-HR" dirty="0"/>
              <a:t>PRIMJENA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1676402"/>
            <a:ext cx="8321040" cy="8632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sz="2800" dirty="0">
                <a:solidFill>
                  <a:srgbClr val="FFFF99"/>
                </a:solidFill>
              </a:rPr>
              <a:t>Kako mi znanj</a:t>
            </a:r>
            <a:r>
              <a:rPr lang="en-US" sz="2800" dirty="0">
                <a:solidFill>
                  <a:srgbClr val="FFFF99"/>
                </a:solidFill>
              </a:rPr>
              <a:t>e </a:t>
            </a:r>
            <a:r>
              <a:rPr lang="hr-HR" sz="2800" dirty="0">
                <a:solidFill>
                  <a:srgbClr val="FFFF99"/>
                </a:solidFill>
              </a:rPr>
              <a:t>iz pouke: ”</a:t>
            </a:r>
            <a:r>
              <a:rPr lang="sr-Latn-RS" sz="2800" dirty="0">
                <a:solidFill>
                  <a:srgbClr val="FFFF99"/>
                </a:solidFill>
              </a:rPr>
              <a:t>Unutrašnji neprijatelj</a:t>
            </a:r>
            <a:r>
              <a:rPr lang="hr-HR" sz="2800" dirty="0">
                <a:solidFill>
                  <a:srgbClr val="FFFF99"/>
                </a:solidFill>
              </a:rPr>
              <a:t>”, može pomoći danas</a:t>
            </a:r>
            <a:r>
              <a:rPr lang="en-US" sz="2800" dirty="0">
                <a:solidFill>
                  <a:srgbClr val="FFFF99"/>
                </a:solidFill>
              </a:rPr>
              <a:t>? 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895600" y="4114802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2895600" y="3962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895600" y="4905377"/>
            <a:ext cx="381000" cy="33337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7" name="Freeform 7"/>
          <p:cNvSpPr>
            <a:spLocks/>
          </p:cNvSpPr>
          <p:nvPr/>
        </p:nvSpPr>
        <p:spPr bwMode="auto">
          <a:xfrm>
            <a:off x="2971800" y="4724400"/>
            <a:ext cx="533400" cy="533400"/>
          </a:xfrm>
          <a:custGeom>
            <a:avLst/>
            <a:gdLst>
              <a:gd name="T0" fmla="*/ 0 w 816"/>
              <a:gd name="T1" fmla="*/ 211693125 h 672"/>
              <a:gd name="T2" fmla="*/ 102550072 w 816"/>
              <a:gd name="T3" fmla="*/ 423386250 h 672"/>
              <a:gd name="T4" fmla="*/ 348671029 w 816"/>
              <a:gd name="T5" fmla="*/ 0 h 672"/>
              <a:gd name="T6" fmla="*/ 102550072 w 816"/>
              <a:gd name="T7" fmla="*/ 272176875 h 672"/>
              <a:gd name="T8" fmla="*/ 0 w 816"/>
              <a:gd name="T9" fmla="*/ 211693125 h 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16" h="672">
                <a:moveTo>
                  <a:pt x="0" y="336"/>
                </a:moveTo>
                <a:lnTo>
                  <a:pt x="240" y="672"/>
                </a:lnTo>
                <a:lnTo>
                  <a:pt x="816" y="0"/>
                </a:lnTo>
                <a:lnTo>
                  <a:pt x="240" y="432"/>
                </a:lnTo>
                <a:lnTo>
                  <a:pt x="0" y="33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52800" y="3886201"/>
            <a:ext cx="8291119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li 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elim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usred društvenih i kulturoloških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uticaja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 prihvatim Sveto pismo kao autoritativno, nepogrešivo otkrivenje Božje volje?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Da li ž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elim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 ostanem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veran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celom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Pismu a to znači da vršim  zapovesti Božje i čuvam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svedočanstvo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Isusa Hrista?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713"/>
              </a:spcBef>
              <a:spcAft>
                <a:spcPts val="213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727200" y="1676401"/>
            <a:ext cx="939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0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2844464"/>
            <a:ext cx="8976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Razumevši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mi Isus želi pomoći, da se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podsetim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naloga: ”Prestanite i znajte da sam ja Bog (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Ps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46,10), da shvatim da je Biblija još </a:t>
            </a:r>
            <a:r>
              <a:rPr kumimoji="0" lang="hr-H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uvek</a:t>
            </a: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Božji najveći dar koji otkriva Njegov plan otkupljenja,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62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7056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676400"/>
            <a:ext cx="5649686" cy="1131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rgbClr val="FFFF99"/>
                </a:solidFill>
              </a:rPr>
              <a:t>   </a:t>
            </a:r>
            <a:r>
              <a:rPr lang="hr-HR" dirty="0">
                <a:solidFill>
                  <a:srgbClr val="FFFF99"/>
                </a:solidFill>
              </a:rPr>
              <a:t>Koje  </a:t>
            </a:r>
            <a:r>
              <a:rPr lang="hr-HR" dirty="0" err="1">
                <a:solidFill>
                  <a:srgbClr val="FFFF99"/>
                </a:solidFill>
              </a:rPr>
              <a:t>promene</a:t>
            </a:r>
            <a:r>
              <a:rPr lang="hr-HR" dirty="0">
                <a:solidFill>
                  <a:srgbClr val="FFFF99"/>
                </a:solidFill>
              </a:rPr>
              <a:t>  treba  da ostvarimo u svom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657601" y="3048000"/>
            <a:ext cx="43492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65" marR="0" lvl="0" indent="-396865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Koje biblijsko načelo iz ove pouke možemo  da </a:t>
            </a:r>
            <a:r>
              <a:rPr kumimoji="0" lang="hr-H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primenimo</a:t>
            </a:r>
            <a:r>
              <a:rPr kumimoji="0" lang="hr-H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danas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362200" y="1676401"/>
            <a:ext cx="10668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41579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"/>
            <a:ext cx="6172200" cy="1143000"/>
          </a:xfrm>
        </p:spPr>
        <p:txBody>
          <a:bodyPr/>
          <a:lstStyle/>
          <a:p>
            <a:pPr eaLnBrk="1" hangingPunct="1"/>
            <a:r>
              <a:rPr lang="en-US" dirty="0"/>
              <a:t>PLAN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4101" y="1549063"/>
            <a:ext cx="8826331" cy="10699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0" dirty="0"/>
              <a:t>   </a:t>
            </a:r>
            <a:r>
              <a:rPr lang="hr-HR" sz="2800" dirty="0">
                <a:solidFill>
                  <a:srgbClr val="FFFF99"/>
                </a:solidFill>
              </a:rPr>
              <a:t>Kako pouku: ”Unutrašnji neprijatelj”, možemo da koristimo </a:t>
            </a:r>
            <a:r>
              <a:rPr lang="hr-HR" sz="2800" dirty="0" err="1">
                <a:solidFill>
                  <a:srgbClr val="FFFF99"/>
                </a:solidFill>
              </a:rPr>
              <a:t>iduć</a:t>
            </a:r>
            <a:r>
              <a:rPr lang="sr-Latn-RS" sz="2800" dirty="0">
                <a:solidFill>
                  <a:srgbClr val="FFFF99"/>
                </a:solidFill>
              </a:rPr>
              <a:t>e</a:t>
            </a:r>
            <a:r>
              <a:rPr lang="hr-HR" sz="2800" dirty="0">
                <a:solidFill>
                  <a:srgbClr val="FFFF99"/>
                </a:solidFill>
              </a:rPr>
              <a:t> sedmice?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358459" y="2369822"/>
            <a:ext cx="11008803" cy="387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Razgovarajte u razredu ili grupi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: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1. Pročitaj </a:t>
            </a:r>
            <a:r>
              <a:rPr lang="sr-Latn-RS" sz="1400" i="1" dirty="0">
                <a:solidFill>
                  <a:srgbClr val="FFFFFF"/>
                </a:solidFill>
                <a:latin typeface="Arial"/>
                <a:cs typeface="Arial" charset="0"/>
              </a:rPr>
              <a:t>Isus </a:t>
            </a:r>
            <a:r>
              <a:rPr lang="sr-Latn-RS" sz="1400" i="1" dirty="0" err="1">
                <a:solidFill>
                  <a:srgbClr val="FFFFFF"/>
                </a:solidFill>
                <a:latin typeface="Arial"/>
                <a:cs typeface="Arial" charset="0"/>
              </a:rPr>
              <a:t>Navin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00" i="1" dirty="0">
                <a:solidFill>
                  <a:srgbClr val="FFFFFF"/>
                </a:solidFill>
                <a:latin typeface="Arial"/>
                <a:cs typeface="Arial" charset="0"/>
              </a:rPr>
              <a:t>7.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400" b="1" dirty="0">
                <a:solidFill>
                  <a:srgbClr val="FFFFFF"/>
                </a:solidFill>
                <a:latin typeface="Arial"/>
                <a:cs typeface="Arial" charset="0"/>
              </a:rPr>
              <a:t>Koja su bila dva glavna uzroka poraza Izraela u ratu sa stanovnicima Gaja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2. Pročitaj </a:t>
            </a:r>
            <a:r>
              <a:rPr lang="sr-Latn-RS" sz="1400" i="1" dirty="0">
                <a:solidFill>
                  <a:srgbClr val="FFFFFF"/>
                </a:solidFill>
                <a:latin typeface="Arial"/>
                <a:cs typeface="Arial" charset="0"/>
              </a:rPr>
              <a:t>Isus </a:t>
            </a:r>
            <a:r>
              <a:rPr lang="sr-Latn-RS" sz="1400" i="1" dirty="0" err="1">
                <a:solidFill>
                  <a:srgbClr val="FFFFFF"/>
                </a:solidFill>
                <a:latin typeface="Arial"/>
                <a:cs typeface="Arial" charset="0"/>
              </a:rPr>
              <a:t>Navin</a:t>
            </a:r>
            <a:r>
              <a:rPr lang="sr-Latn-RS" sz="1400" i="1" dirty="0">
                <a:solidFill>
                  <a:srgbClr val="FFFFFF"/>
                </a:solidFill>
                <a:latin typeface="Arial"/>
                <a:cs typeface="Arial" charset="0"/>
              </a:rPr>
              <a:t> 7,11</a:t>
            </a:r>
            <a:r>
              <a:rPr kumimoji="0" lang="sr-Latn-R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Cele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zajednice bivaju pogođene zbog loših postupaka pojedinaca. Kako je Izrael bio pogođen?</a:t>
            </a:r>
            <a:endParaRPr kumimoji="0" lang="hr-HR" sz="14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3. Pročitaj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Isus </a:t>
            </a:r>
            <a:r>
              <a:rPr lang="hr-HR" sz="1200" i="1" dirty="0" err="1">
                <a:solidFill>
                  <a:srgbClr val="FFFFFF"/>
                </a:solidFill>
                <a:latin typeface="Arial"/>
                <a:cs typeface="Arial" charset="0"/>
              </a:rPr>
              <a:t>Navin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7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,16-19</a:t>
            </a:r>
            <a:r>
              <a:rPr kumimoji="0" lang="hr-HR" sz="1867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</a:t>
            </a: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467" b="1" dirty="0">
                <a:solidFill>
                  <a:srgbClr val="FFFFFF"/>
                </a:solidFill>
                <a:latin typeface="Arial"/>
                <a:cs typeface="Arial" charset="0"/>
              </a:rPr>
              <a:t>Šta nam čitav ovaj postupak govori i o </a:t>
            </a:r>
            <a:r>
              <a:rPr lang="hr-HR" sz="1467" b="1" dirty="0" err="1">
                <a:solidFill>
                  <a:srgbClr val="FFFFFF"/>
                </a:solidFill>
                <a:latin typeface="Arial"/>
                <a:cs typeface="Arial" charset="0"/>
              </a:rPr>
              <a:t>Ahanu</a:t>
            </a:r>
            <a:r>
              <a:rPr lang="hr-HR" sz="1467" b="1" dirty="0">
                <a:solidFill>
                  <a:srgbClr val="FFFFFF"/>
                </a:solidFill>
                <a:latin typeface="Arial"/>
                <a:cs typeface="Arial" charset="0"/>
              </a:rPr>
              <a:t> i o Bogu</a:t>
            </a:r>
            <a:r>
              <a:rPr kumimoji="0" lang="hr-HR" sz="14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  <a:endParaRPr kumimoji="0" lang="hr-H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4. Pročitaj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Isus </a:t>
            </a:r>
            <a:r>
              <a:rPr lang="hr-HR" sz="1200" i="1" dirty="0" err="1">
                <a:solidFill>
                  <a:srgbClr val="FFFFFF"/>
                </a:solidFill>
                <a:latin typeface="Arial"/>
                <a:cs typeface="Arial" charset="0"/>
              </a:rPr>
              <a:t>Navin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7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,19-21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hr-HR" sz="1400" b="1" dirty="0" err="1">
                <a:solidFill>
                  <a:srgbClr val="FFFFFF"/>
                </a:solidFill>
                <a:latin typeface="Arial"/>
                <a:cs typeface="Arial" charset="0"/>
              </a:rPr>
              <a:t>Št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 Isus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Nvin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traži od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Ahana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Kakav je značaj takvog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zahteva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Kako </a:t>
            </a:r>
            <a:r>
              <a:rPr kumimoji="0" lang="hr-HR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razumemo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to</a:t>
            </a:r>
            <a:r>
              <a:rPr kumimoji="0" lang="hr-HR" sz="1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priznanje</a:t>
            </a:r>
            <a:r>
              <a: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5. Uspored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Luka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12,15. 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Razmislite o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grehu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 pohlepe. Kako možemo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izbeći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 da mu podlegnemo imali ili nemali? (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Uporedi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 sa stihom Luke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  <a:sym typeface="Wingdings" panose="05000000000000000000" pitchFamily="2" charset="2"/>
              </a:rPr>
              <a:t></a:t>
            </a:r>
            <a:r>
              <a:rPr kumimoji="0" lang="sr-Latn-R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6.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Isus </a:t>
            </a:r>
            <a:r>
              <a:rPr lang="hr-HR" sz="1200" i="1" dirty="0" err="1">
                <a:solidFill>
                  <a:srgbClr val="FFFFFF"/>
                </a:solidFill>
                <a:latin typeface="Arial"/>
                <a:cs typeface="Arial" charset="0"/>
              </a:rPr>
              <a:t>Navin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8,1-29.</a:t>
            </a:r>
            <a:r>
              <a:rPr kumimoji="0" lang="hr-HR" sz="12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Šta nam ova dešavanja govore kako bog može I naše najgore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neuspehe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 da pretvori u prilike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?                                             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7. </a:t>
            </a: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Pročitaj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Isus</a:t>
            </a:r>
            <a:r>
              <a:rPr kumimoji="0" lang="hr-HR" sz="12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200" b="0" i="1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Navin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7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,6-9.</a:t>
            </a:r>
            <a:r>
              <a:rPr kumimoji="0" lang="hr-HR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Usredsredite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 se posebno na 9 stih. Koji važan teološki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princfip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 nalazimo u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rečima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 Isusa </a:t>
            </a:r>
            <a:r>
              <a:rPr lang="hr-HR" sz="1200" b="1" dirty="0" err="1">
                <a:solidFill>
                  <a:srgbClr val="FFFFFF"/>
                </a:solidFill>
                <a:latin typeface="Arial"/>
                <a:cs typeface="Arial" charset="0"/>
              </a:rPr>
              <a:t>Navina</a:t>
            </a:r>
            <a:r>
              <a:rPr lang="hr-HR" sz="1200" b="1" dirty="0">
                <a:solidFill>
                  <a:srgbClr val="FFFFFF"/>
                </a:solidFill>
                <a:latin typeface="Arial"/>
                <a:cs typeface="Arial" charset="0"/>
              </a:rPr>
              <a:t>?</a:t>
            </a:r>
            <a:r>
              <a:rPr kumimoji="0" lang="hr-H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8.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</a:t>
            </a:r>
            <a:r>
              <a:rPr kumimoji="0" lang="sr-Latn-R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č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itaj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sr-Latn-RS" sz="1200" i="1" noProof="0" dirty="0">
                <a:solidFill>
                  <a:srgbClr val="FFFFFF"/>
                </a:solidFill>
                <a:latin typeface="Arial"/>
                <a:cs typeface="Arial" charset="0"/>
              </a:rPr>
              <a:t>5</a:t>
            </a:r>
            <a:r>
              <a:rPr lang="sr-Latn-RS" sz="1200" i="1" dirty="0">
                <a:solidFill>
                  <a:srgbClr val="FFFFFF"/>
                </a:solidFill>
                <a:latin typeface="Arial"/>
                <a:cs typeface="Arial" charset="0"/>
              </a:rPr>
              <a:t>. Moj. 4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</a:t>
            </a:r>
            <a:r>
              <a:rPr lang="hr-HR" sz="1200" i="1" dirty="0">
                <a:solidFill>
                  <a:srgbClr val="FFFFFF"/>
                </a:solidFill>
                <a:latin typeface="Arial"/>
                <a:cs typeface="Arial" charset="0"/>
              </a:rPr>
              <a:t>5</a:t>
            </a:r>
            <a:r>
              <a:rPr kumimoji="0" lang="hr-HR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-9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. </a:t>
            </a:r>
            <a:r>
              <a:rPr lang="sr-Latn-RS" sz="1200" b="1" dirty="0">
                <a:solidFill>
                  <a:srgbClr val="FFFFFF"/>
                </a:solidFill>
                <a:latin typeface="Arial"/>
                <a:cs typeface="Arial" charset="0"/>
              </a:rPr>
              <a:t>U kom smislu ovde možemo uočiti paralelu između Izraela I njegovog svedočenja tadašnjem svetu I našeg svedočenja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2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kao adventista sedmog dana danas?</a:t>
            </a:r>
            <a:r>
              <a:rPr kumimoji="0" lang="sr-Latn-R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  <a:endParaRPr kumimoji="0" lang="hr-HR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67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endParaRPr kumimoji="0" lang="hr-HR" sz="1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                                     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        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b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</a:b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63702" y="1676401"/>
            <a:ext cx="952500" cy="1025281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27617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534400" cy="1143000"/>
          </a:xfrm>
        </p:spPr>
        <p:txBody>
          <a:bodyPr/>
          <a:lstStyle/>
          <a:p>
            <a:pPr eaLnBrk="1" hangingPunct="1"/>
            <a:r>
              <a:rPr lang="hr-HR" sz="4000" dirty="0"/>
              <a:t>PRENOŠENJE ISTINE</a:t>
            </a:r>
            <a:endParaRPr lang="en-US" sz="40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33800" y="1676400"/>
            <a:ext cx="5410200" cy="129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hr-HR" dirty="0">
                <a:solidFill>
                  <a:srgbClr val="FFFF99"/>
                </a:solidFill>
              </a:rPr>
              <a:t>Koje  promjene  trebamo izvršiti</a:t>
            </a:r>
            <a:r>
              <a:rPr lang="en-US" dirty="0">
                <a:solidFill>
                  <a:srgbClr val="FFFF99"/>
                </a:solidFill>
              </a:rPr>
              <a:t> </a:t>
            </a:r>
            <a:r>
              <a:rPr lang="hr-HR" dirty="0">
                <a:solidFill>
                  <a:srgbClr val="FFFF99"/>
                </a:solidFill>
              </a:rPr>
              <a:t>u našem životu</a:t>
            </a:r>
            <a:r>
              <a:rPr lang="en-US" dirty="0">
                <a:solidFill>
                  <a:srgbClr val="FFFF99"/>
                </a:solidFill>
              </a:rPr>
              <a:t>?</a:t>
            </a:r>
            <a:endParaRPr lang="en-US" b="0" dirty="0">
              <a:solidFill>
                <a:srgbClr val="FFFF99"/>
              </a:solidFill>
            </a:endParaRPr>
          </a:p>
        </p:txBody>
      </p:sp>
      <p:sp>
        <p:nvSpPr>
          <p:cNvPr id="19460" name="Text Box 28"/>
          <p:cNvSpPr txBox="1">
            <a:spLocks noChangeArrowheads="1"/>
          </p:cNvSpPr>
          <p:nvPr/>
        </p:nvSpPr>
        <p:spPr bwMode="auto">
          <a:xfrm>
            <a:off x="4267200" y="2743200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          ODLUČITE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!</a:t>
            </a:r>
          </a:p>
        </p:txBody>
      </p:sp>
      <p:sp>
        <p:nvSpPr>
          <p:cNvPr id="19461" name="Text Box 29"/>
          <p:cNvSpPr txBox="1">
            <a:spLocks noChangeArrowheads="1"/>
          </p:cNvSpPr>
          <p:nvPr/>
        </p:nvSpPr>
        <p:spPr bwMode="auto">
          <a:xfrm>
            <a:off x="2438400" y="1676401"/>
            <a:ext cx="1066800" cy="1063625"/>
          </a:xfrm>
          <a:prstGeom prst="rect">
            <a:avLst/>
          </a:prstGeom>
          <a:solidFill>
            <a:srgbClr val="FFFF99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6" name="Group 4"/>
          <p:cNvGrpSpPr>
            <a:grpSpLocks/>
          </p:cNvGrpSpPr>
          <p:nvPr/>
        </p:nvGrpSpPr>
        <p:grpSpPr bwMode="auto">
          <a:xfrm>
            <a:off x="597408" y="3471226"/>
            <a:ext cx="3095967" cy="2725201"/>
            <a:chOff x="264" y="2249"/>
            <a:chExt cx="957" cy="1778"/>
          </a:xfrm>
        </p:grpSpPr>
        <p:sp>
          <p:nvSpPr>
            <p:cNvPr id="19484" name="Rectangle 5"/>
            <p:cNvSpPr>
              <a:spLocks noChangeArrowheads="1"/>
            </p:cNvSpPr>
            <p:nvPr/>
          </p:nvSpPr>
          <p:spPr bwMode="auto">
            <a:xfrm>
              <a:off x="277" y="2249"/>
              <a:ext cx="944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5" name="Text Box 6"/>
            <p:cNvSpPr txBox="1">
              <a:spLocks noChangeArrowheads="1"/>
            </p:cNvSpPr>
            <p:nvPr/>
          </p:nvSpPr>
          <p:spPr bwMode="auto">
            <a:xfrm>
              <a:off x="264" y="2641"/>
              <a:ext cx="95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Mojsije umro, njegov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uticaj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I dalje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osećao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dok je za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izralski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narod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sv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itala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nova „zora”. 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, Mojsijev pomoćnik preuzeo 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vođstvo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Izraela I uz Božju pomoć uveo je taj narod u Bogom obećanu zemlju. U vreme Isusa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izraelski narod je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uvideo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da Bog drži do svojih obećanja. Glavno pitanje kojim knjiga počinje glasi:  Da li će  Izrael iskoristiti svoju novu priliku I slediti formulu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uspeha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?</a:t>
              </a:r>
              <a:endParaRPr kumimoji="0" lang="hr-H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9" name="Group 7"/>
          <p:cNvGrpSpPr>
            <a:grpSpLocks/>
          </p:cNvGrpSpPr>
          <p:nvPr/>
        </p:nvGrpSpPr>
        <p:grpSpPr bwMode="auto">
          <a:xfrm>
            <a:off x="5796352" y="3976292"/>
            <a:ext cx="1810248" cy="2226209"/>
            <a:chOff x="2639" y="2358"/>
            <a:chExt cx="961" cy="1743"/>
          </a:xfrm>
        </p:grpSpPr>
        <p:sp>
          <p:nvSpPr>
            <p:cNvPr id="19482" name="Rectangle 8"/>
            <p:cNvSpPr>
              <a:spLocks noChangeArrowheads="1"/>
            </p:cNvSpPr>
            <p:nvPr/>
          </p:nvSpPr>
          <p:spPr bwMode="auto">
            <a:xfrm>
              <a:off x="2639" y="2358"/>
              <a:ext cx="961" cy="1674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3" name="Text Box 9"/>
            <p:cNvSpPr txBox="1">
              <a:spLocks noChangeArrowheads="1"/>
            </p:cNvSpPr>
            <p:nvPr/>
          </p:nvSpPr>
          <p:spPr bwMode="auto">
            <a:xfrm>
              <a:off x="2752" y="2411"/>
              <a:ext cx="841" cy="169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Iako je proteklo više od tri hiljade godina od kad je ova knjiga napisana, svet u ko- me danas živimo,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du-hovno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gledano, ne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ra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zlikuje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se mnogo od onog sveta. I mi sto-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jimo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na granici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nebe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skog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Hanana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pa </a:t>
              </a:r>
              <a:r>
                <a:rPr kumimoji="0" lang="sr-Latn-RS" sz="10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osta</a:t>
              </a:r>
              <a:r>
                <a:rPr kumimoji="0" lang="sr-Latn-R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je pitanje: Da li ćemo  uz Božju pomoć za- vršiti našu MISIJU? </a:t>
              </a:r>
              <a:endParaRPr kumimoji="0" lang="hr-HR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62" name="Group 10"/>
          <p:cNvGrpSpPr>
            <a:grpSpLocks/>
          </p:cNvGrpSpPr>
          <p:nvPr/>
        </p:nvGrpSpPr>
        <p:grpSpPr bwMode="auto">
          <a:xfrm>
            <a:off x="3698402" y="3576639"/>
            <a:ext cx="2321400" cy="2616724"/>
            <a:chOff x="1247" y="2437"/>
            <a:chExt cx="1393" cy="1536"/>
          </a:xfrm>
        </p:grpSpPr>
        <p:sp>
          <p:nvSpPr>
            <p:cNvPr id="19480" name="Rectangle 11"/>
            <p:cNvSpPr>
              <a:spLocks noChangeArrowheads="1"/>
            </p:cNvSpPr>
            <p:nvPr/>
          </p:nvSpPr>
          <p:spPr bwMode="auto">
            <a:xfrm>
              <a:off x="1248" y="2437"/>
              <a:ext cx="1392" cy="153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81" name="Text Box 12"/>
            <p:cNvSpPr txBox="1">
              <a:spLocks noChangeArrowheads="1"/>
            </p:cNvSpPr>
            <p:nvPr/>
          </p:nvSpPr>
          <p:spPr bwMode="auto">
            <a:xfrm>
              <a:off x="1247" y="2731"/>
              <a:ext cx="1387" cy="1242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1. Svojom ispruženom rukom Gospod je vodio narod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slobo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- 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du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Taj neočekivani niz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božan-skih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dela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bio je početak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njiho-vog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obnovljenog putovanja sa Bogom iz Egipta u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Hanan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2. Ti događaji iz prošlosti sada treba da budu opomena i izvor  nezaboravnih pouka za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nas.Tre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  <a:r>
                <a:rPr kumimoji="0" lang="hr-HR" sz="11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bamo</a:t>
              </a:r>
              <a:r>
                <a:rPr kumimoji="0" lang="hr-HR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učiti iz njih, jer kolikogod okolnosti bile drugačije, duhov- na načela ostaju ista.</a:t>
              </a:r>
            </a:p>
          </p:txBody>
        </p:sp>
      </p:grpSp>
      <p:grpSp>
        <p:nvGrpSpPr>
          <p:cNvPr id="65" name="Group 13"/>
          <p:cNvGrpSpPr>
            <a:grpSpLocks/>
          </p:cNvGrpSpPr>
          <p:nvPr/>
        </p:nvGrpSpPr>
        <p:grpSpPr bwMode="auto">
          <a:xfrm>
            <a:off x="7619998" y="3581401"/>
            <a:ext cx="2903500" cy="2611962"/>
            <a:chOff x="3571" y="2256"/>
            <a:chExt cx="1757" cy="2453"/>
          </a:xfrm>
        </p:grpSpPr>
        <p:sp>
          <p:nvSpPr>
            <p:cNvPr id="19478" name="Rectangle 14"/>
            <p:cNvSpPr>
              <a:spLocks noChangeArrowheads="1"/>
            </p:cNvSpPr>
            <p:nvPr/>
          </p:nvSpPr>
          <p:spPr bwMode="auto">
            <a:xfrm>
              <a:off x="3579" y="2256"/>
              <a:ext cx="1749" cy="1776"/>
            </a:xfrm>
            <a:prstGeom prst="rect">
              <a:avLst/>
            </a:prstGeom>
            <a:solidFill>
              <a:srgbClr val="FFCC66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charset="0"/>
                </a:rPr>
                <a:t>  </a:t>
              </a:r>
            </a:p>
          </p:txBody>
        </p:sp>
        <p:sp>
          <p:nvSpPr>
            <p:cNvPr id="19479" name="Text Box 15"/>
            <p:cNvSpPr txBox="1">
              <a:spLocks noChangeArrowheads="1"/>
            </p:cNvSpPr>
            <p:nvPr/>
          </p:nvSpPr>
          <p:spPr bwMode="auto">
            <a:xfrm>
              <a:off x="3571" y="2663"/>
              <a:ext cx="1757" cy="2046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Naš plan proučavanja Knjige I. Navi-  na izgledaće ovako: Knjiga je pode-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ljena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u tri različite tematske celine:  1. Prelazak reke Jordan; 2. Ratovi za zemlju; 3. Podela zemlje po pleme- </a:t>
              </a:r>
              <a:r>
                <a:rPr kumimoji="0" lang="sr-Latn-R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nime</a:t>
              </a:r>
              <a:r>
                <a:rPr kumimoji="0" lang="sr-Latn-R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.  Svake sedmice obradićemo jednu temu 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 ključne događaje određenog poglavlja. Isti božanski poziv se i nama danas upućuje: ”Samo budi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slobodan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I hrabar!” (Isus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Navin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1,7). </a:t>
              </a:r>
              <a:r>
                <a:rPr kumimoji="0" lang="hr-H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Štoaje</a:t>
              </a: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tvoja odluka?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 </a:t>
              </a:r>
            </a:p>
          </p:txBody>
        </p:sp>
      </p:grpSp>
      <p:grpSp>
        <p:nvGrpSpPr>
          <p:cNvPr id="68" name="Group 16"/>
          <p:cNvGrpSpPr>
            <a:grpSpLocks/>
          </p:cNvGrpSpPr>
          <p:nvPr/>
        </p:nvGrpSpPr>
        <p:grpSpPr bwMode="auto">
          <a:xfrm>
            <a:off x="633984" y="3505200"/>
            <a:ext cx="3332003" cy="533400"/>
            <a:chOff x="240" y="1824"/>
            <a:chExt cx="1008" cy="336"/>
          </a:xfrm>
        </p:grpSpPr>
        <p:sp>
          <p:nvSpPr>
            <p:cNvPr id="19476" name="Rectangle 17"/>
            <p:cNvSpPr>
              <a:spLocks noChangeArrowheads="1"/>
            </p:cNvSpPr>
            <p:nvPr/>
          </p:nvSpPr>
          <p:spPr bwMode="auto">
            <a:xfrm>
              <a:off x="240" y="1824"/>
              <a:ext cx="960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7" name="Text Box 18"/>
            <p:cNvSpPr txBox="1">
              <a:spLocks noChangeArrowheads="1"/>
            </p:cNvSpPr>
            <p:nvPr/>
          </p:nvSpPr>
          <p:spPr bwMode="auto">
            <a:xfrm>
              <a:off x="240" y="1824"/>
              <a:ext cx="10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</a:t>
              </a: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             NAČELO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19"/>
          <p:cNvGrpSpPr>
            <a:grpSpLocks/>
          </p:cNvGrpSpPr>
          <p:nvPr/>
        </p:nvGrpSpPr>
        <p:grpSpPr bwMode="auto">
          <a:xfrm>
            <a:off x="3693375" y="3505200"/>
            <a:ext cx="2326425" cy="533400"/>
            <a:chOff x="1109" y="1824"/>
            <a:chExt cx="1483" cy="336"/>
          </a:xfrm>
        </p:grpSpPr>
        <p:sp>
          <p:nvSpPr>
            <p:cNvPr id="19474" name="Rectangle 20"/>
            <p:cNvSpPr>
              <a:spLocks noChangeArrowheads="1"/>
            </p:cNvSpPr>
            <p:nvPr/>
          </p:nvSpPr>
          <p:spPr bwMode="auto">
            <a:xfrm>
              <a:off x="1109" y="1824"/>
              <a:ext cx="1483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5" name="Text Box 21"/>
            <p:cNvSpPr txBox="1">
              <a:spLocks noChangeArrowheads="1"/>
            </p:cNvSpPr>
            <p:nvPr/>
          </p:nvSpPr>
          <p:spPr bwMode="auto">
            <a:xfrm>
              <a:off x="1392" y="1824"/>
              <a:ext cx="110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PRIMENA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grpSp>
        <p:nvGrpSpPr>
          <p:cNvPr id="74" name="Group 22"/>
          <p:cNvGrpSpPr>
            <a:grpSpLocks/>
          </p:cNvGrpSpPr>
          <p:nvPr/>
        </p:nvGrpSpPr>
        <p:grpSpPr bwMode="auto">
          <a:xfrm>
            <a:off x="6019800" y="3505200"/>
            <a:ext cx="1638300" cy="533400"/>
            <a:chOff x="2592" y="1824"/>
            <a:chExt cx="1008" cy="336"/>
          </a:xfrm>
        </p:grpSpPr>
        <p:sp>
          <p:nvSpPr>
            <p:cNvPr id="19472" name="Rectangle 23"/>
            <p:cNvSpPr>
              <a:spLocks noChangeArrowheads="1"/>
            </p:cNvSpPr>
            <p:nvPr/>
          </p:nvSpPr>
          <p:spPr bwMode="auto">
            <a:xfrm>
              <a:off x="2592" y="1824"/>
              <a:ext cx="1008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3" name="Text Box 24"/>
            <p:cNvSpPr txBox="1">
              <a:spLocks noChangeArrowheads="1"/>
            </p:cNvSpPr>
            <p:nvPr/>
          </p:nvSpPr>
          <p:spPr bwMode="auto">
            <a:xfrm>
              <a:off x="2688" y="1824"/>
              <a:ext cx="9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PROBLEM</a:t>
              </a:r>
            </a:p>
          </p:txBody>
        </p:sp>
      </p:grp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7620000" y="3505200"/>
            <a:ext cx="2927021" cy="533400"/>
            <a:chOff x="3600" y="1824"/>
            <a:chExt cx="1536" cy="336"/>
          </a:xfrm>
        </p:grpSpPr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3600" y="1824"/>
              <a:ext cx="1536" cy="336"/>
            </a:xfrm>
            <a:prstGeom prst="rect">
              <a:avLst/>
            </a:prstGeom>
            <a:solidFill>
              <a:srgbClr val="C0C0C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9471" name="Text Box 27"/>
            <p:cNvSpPr txBox="1">
              <a:spLocks noChangeArrowheads="1"/>
            </p:cNvSpPr>
            <p:nvPr/>
          </p:nvSpPr>
          <p:spPr bwMode="auto">
            <a:xfrm>
              <a:off x="3936" y="1824"/>
              <a:ext cx="10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mpact" pitchFamily="34" charset="0"/>
                  <a:ea typeface="+mn-ea"/>
                  <a:cs typeface="Arial" charset="0"/>
                </a:rPr>
                <a:t>    ODLUKA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76244" y="3290502"/>
            <a:ext cx="3839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 I will  submit my plans to God daily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319816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Starting this week,,  I will depend upon Christ’s righteousness  not on my own righteousness</a:t>
            </a:r>
          </a:p>
        </p:txBody>
      </p:sp>
    </p:spTree>
    <p:extLst>
      <p:ext uri="{BB962C8B-B14F-4D97-AF65-F5344CB8AC3E}">
        <p14:creationId xmlns:p14="http://schemas.microsoft.com/office/powerpoint/2010/main" val="55886488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1" y="129695"/>
            <a:ext cx="4292601" cy="1143000"/>
          </a:xfrm>
        </p:spPr>
        <p:txBody>
          <a:bodyPr/>
          <a:lstStyle/>
          <a:p>
            <a:pPr eaLnBrk="1" hangingPunct="1"/>
            <a:r>
              <a:rPr lang="hr-HR" dirty="0">
                <a:solidFill>
                  <a:srgbClr val="FFCC66"/>
                </a:solidFill>
              </a:rPr>
              <a:t>Upamtite stih 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36321" y="2050201"/>
            <a:ext cx="74599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lang="sr-Latn-RS" sz="4800" dirty="0">
                <a:solidFill>
                  <a:srgbClr val="FFFF99"/>
                </a:solidFill>
                <a:latin typeface="Impact" pitchFamily="34" charset="0"/>
              </a:rPr>
              <a:t>JEREMIJA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 </a:t>
            </a:r>
            <a:r>
              <a:rPr kumimoji="0" lang="sr-Latn-RS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17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,</a:t>
            </a:r>
            <a:r>
              <a:rPr lang="sr-Latn-RS" sz="4800" dirty="0">
                <a:solidFill>
                  <a:srgbClr val="FFFF99"/>
                </a:solidFill>
                <a:latin typeface="Impact" pitchFamily="34" charset="0"/>
              </a:rPr>
              <a:t>10</a:t>
            </a:r>
            <a:r>
              <a:rPr kumimoji="0" lang="hr-HR" sz="48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Impact" pitchFamily="34" charset="0"/>
                <a:ea typeface="+mn-ea"/>
                <a:cs typeface="Arial" charset="0"/>
              </a:rPr>
              <a:t>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Impact" pitchFamily="34" charset="0"/>
              <a:ea typeface="+mn-ea"/>
              <a:cs typeface="Arial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5874" y="2809875"/>
            <a:ext cx="7210427" cy="1198455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“</a:t>
            </a:r>
            <a:r>
              <a:rPr lang="hr-HR" sz="2800" dirty="0"/>
              <a:t>Ja Gospod ispitujem srca i iskušavam bubrege, da bih dao svakome prema putovima njegovim i po plodu </a:t>
            </a:r>
            <a:r>
              <a:rPr lang="hr-HR" sz="2800" dirty="0" err="1"/>
              <a:t>dela</a:t>
            </a:r>
            <a:r>
              <a:rPr lang="hr-HR" sz="2800" dirty="0"/>
              <a:t> njegovih</a:t>
            </a:r>
            <a:r>
              <a:rPr lang="sr-Latn-RS" sz="2800" dirty="0"/>
              <a:t>.“</a:t>
            </a:r>
            <a:r>
              <a:rPr lang="en-US" sz="4000" baseline="30000" dirty="0"/>
              <a:t>         </a:t>
            </a:r>
            <a:r>
              <a:rPr lang="hr-HR" sz="3600" baseline="30000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baseline="30000" dirty="0"/>
              <a:t>                         </a:t>
            </a:r>
            <a:endParaRPr lang="en-US" baseline="30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B0C459-1C93-42F4-AD40-4FE3E23576A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5658" y="1"/>
            <a:ext cx="2253343" cy="187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5933D3-2E46-44D9-897D-4333543F2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692" y="129695"/>
            <a:ext cx="5317312" cy="67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0325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2D9D6-9C66-F931-C69B-E48DBF587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>
            <a:extLst>
              <a:ext uri="{FF2B5EF4-FFF2-40B4-BE49-F238E27FC236}">
                <a16:creationId xmlns:a16="http://schemas.microsoft.com/office/drawing/2014/main" id="{11F56BE2-D3EE-624F-5AFD-21AD1AE1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54" y="3868480"/>
            <a:ext cx="11508760" cy="27697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prstShdw prst="shdw17" dist="115003" dir="5780412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1" name="AutoShape 2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6C38E69B-0B6C-9FF0-F7A6-62D98C6AD2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7" y="-876300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4102" name="AutoShape 4" descr="data:image/jpeg;base64,/9j/4AAQSkZJRgABAQAAAQABAAD/2wCEAAkGBhISERQUExQUFRUVFRQUGBcUFxcVFBUVFBQVFBQXFBUXHCYeFxkjGhQUHy8gIycpLCwsFR4xNTAqNSYrLCkBCQoKDgwOGg8PGiokHyQpKSwsLCksLCwqKSwsLCwsLCkpLCwsLCosKSwsKSwpKSwsKSwsLCksLCwsLCwsLCwsLP/AABEIAMABBgMBIgACEQEDEQH/xAAcAAACAwEBAQEAAAAAAAAAAAAEBQIDBgEABwj/xAA6EAABAwMCBAQDBwIGAwEAAAABAAIRAwQhEjEFQVFhBiJxgRORoQcyQrHB0fAU4SNDUmJy8RWCshb/xAAaAQACAwEBAAAAAAAAAAAAAAACAwEEBQAG/8QAKxEAAgICAgEDAgcAAwAAAAAAAAECEQMhBBIxBSJBE1EUMkJhcYGRM7Hx/9oADAMBAAIRAxEAPwD5O0KcLzWK1rU8rsg1qvps2XadNE06KIFs7SZCueF1rFZoUi7K2MCtZRC8aMGUTSYuBbKfgiYCIbTIKmBlG07ec/wIkhbZOhSyM9J9kypMx6JeGGcIhlR0dP1RpiWH0ng8/VRPlwZgZB7d0rbclpRlKoTzU90BQVa3THYdg7dj7ollEMaRAycICpRDhqEY3RdpceWDnZSn9wX+wjvmeYnZRoUzumN5biTzQ1FueyD5GJ6GnDKkT3CLe4AckHaoqp+YKenoVWyqhUyi6NAOmefJCUKAB+qbU9I35/qijs5sW1+GS7yx77qqrw/SY+cJ0ygCZXb603+qLod2Mo62DZPXqqNJ+ab3NLJQotZKW0NUhS+jlVVLbBTt9tHJDVreVDiMUjM3tqHNII3/AJhZerSLHFp+a3V7bEJBxGy1DoRsVVy47LeHJTFNGoiAUEwwYKKa+QqEkaSdoua5eVYK6goKyqkZ5IhoQtFyKpbrQRnBDKKsa1VMcrmlEAwlgwuh09l0PlRlcBZNoKKoAzCqt2jmmVpTCJRsVKVFIt3Tsr/gkRBTB1ORhUvEY37oqoV3s9QJhWfBBHqo27I32RzGj2UfALE1xRyiLSk7ZW1qHmwr7GlDs7JVqyabRC3ZAP1U9Gl3UR+aMNIEmNj9D+yqqWrtSO6AoHFGeqqbTITL4O0KDrQrn5II0mHCJpt3n0XaFm4jUcNG5OAF5rR+A6k1MEi5mlE1LhvlHouOqwIicQhqNLVHYplnLwP6BBbCp/qvNn+FVWzg1pj1zy9EG6rlO7UDRddW8yUCCJgJs14geiAfTAdPWVDCTIspTuoCz80K81ADlTbWDl1E2LOJWzYIHPms1e2C1FyRBM80PWs5B7oJRsbCVGB4jwnV5mjI+v8AdKGmML6O61DWHmsf4gswXkt+XVUs2LVov4M26Fbai8hviRuvKn1NDsFUkZRGEDTRlqVbRRZa1mUUGyFDSpsOyJCmEU2xEq00VFjkS5owpFM5b0J5pjagCJyl1EQd0YwZGd/opTFSsaPJkdP5KruAMCd1KgQRGpEtpM0x+LkjexPgEc7SJmURZ1NQQ9wxmfNj9VK0rsbzlKkMSsZss+cK+5shSaHvIA/mAEDV8QtbED55k+iR3vEbi8qaKbHvdtDR90fk0eqrTmoLtJ0XMeGUjX8OosqtD6RkTB6g9COSdM4eDyiAk/gDw1cWwqmtpGvRDQdWkt1SSdvxAYnZaC6rVBIGgDrOR7Lz2b13DCbhF3/Bch6cpurFw4aNQ2xurX8JE42OV6hBnW73BRFKsBgOLh3Rw9fwXUrX9C8npOT9LMP9ovGDbfDotJgs+IQOZLi0fKD81n/DfiKatPUYBcGu9HGP1+ib/a3YOfUo1g06QzQTynUSJ6brBgaQtfD6hDKlKLtBw9Oaxb8n1avTLXmVbSERI7oLgHiAX1vqIAq04bUA5mMPHYwfeUU6pDcmOkrWT+TEkur6vyF0qRg/RDVRAhBv4q5uGxnrkBXW9XWNR32PTHZM7J+AA1tXaZ2Q73kuUHXPMqyg8RPb3EBHZyA7ytp3Q9K7JiENeVi8rjZa3Az3QdtjlHQXdGR/N1GzuDsq31oZ3VNCrCm9k1olxF2/y91luICSnfEr0QOqQ3NSUqbH41QnubUE9CvK+q5eVbqi0mxex6Ns6oS1zJVlF5ahixkomgxyXA1B21yCEZTqCUxMrtUWNqFX0qiqDFxq5nRphTKiua4kIQKxtVBYx40Wv1j7pVZ4u6ckyFcyooXVgH5G6htoX9JNgNxxeD6qtvGDIAQl1ZumIW28DeCopm6rgAAaqYd9HEfkPfos/l8+HHg5y/r92XsPE7NI94e4AakPrktZvpbh7vf8I+votzaVGUGkU6TWNGw5k9Sdye5SFlTU4z12Rdd8jTElp+91/sF5Dl5cnKl73r7fB6OPChjqK/sZHitQDLhLjjOypvL6JLzkjS0CQZ69FTSZTY0Ehz9W3SR691K5psZqDi5r35/1HIlv/HKrx40E/Af04KWkLrfiBYCXiIjbIPqNwrLW6klxjJxEmfYqBZqdMNEAzO7uWMxnCrp2QpgOJcJJ8vZvP+dFYlijX7lvpEfloewgmQRkEahHQg7LDeIfBQJLqERvpB/+eh7LSXdwXgOZznUQIhAC6eKkYkwfYjB7FJ4v1MLuL/oRHj6bZ844Zxp/D7lrwDH3ajDjW2ctzseYPUL6Rc1mV2NrUjLHiWnn0IPQg4KzvjXgX9TS+IxkVWZx/mN5gjqEk8K8SfRZoLoEklp2k9uRXufTuUs2L9zynqfCayXHz/2aZz3ajIRZvNIAGOqFdxFrlWx4JWlF0Ykscl5Q6o1wRnMCVTeXJzyHL3Xre3xAIk91ziFq5rRPNO7aAQJw6lrfM4CvuqgknlOn90PYM0uUr0aW/NSvAfyU3dQaQOe/ZDVXYICkykXRKrrNAUDEKrjc+6Aqpvd08SllRmUuRYiBPC8r61JeSw7FdWmh3OhF1DhA1iq6ZdcTnxVdSuSNigip0ymJg0M3cZeFWOMvlDOcqnvUs5RS+Bo3xA4clc3xGObUjKiWqAqNRZ8da7fCYC86FYfUjbXiBGCV1kUbSnxFMqPiSpoDC86Rs0mQsEOKd1VU4s6UmeGGTU0mMi5Rdp0fTm+JWwBpA6kblPeFXVJ7ToqCdi3Z0dp7818Xp8aPNG23HO6zs3pOGa9ntLsedlSp7Pr76Za4HoRA7I424czUSXEmIJgt6nUvm/DPG9VsS7UNod07HdbLhviKhWDWl3wzz1foeazMvp+bFurX3RejzIZEt0w6nYB4MiBMCTkkdegVdyzZpdAInOeeE3daNYcOa4Eeog5BC5dcLLmNLvNJw4cgeXpzVTXyPXIVpt6+BKy7Y1rgQ45AJ5esdFVWtjqcfUTvA3Eq+oxzWubEEuGw6cvRDXPkOXZjU6Mguj6lVp4uruPyXIpN6JVCS2TBgwCB9F878dcB+BUFdhLWPPm05AceY7H8/Vbtpe4OxDZ1CORHOeq5xW0bc2z6ThLi2B1OJB7GYKbw+RLi5lK9XTKfKw94NHyalx/RsXvPV7oHyCb8L48X5OMxCzdvwas9xa1h8pIJOGgjeScJ7wrggouDqr2mM6W7T3JXuE2zzEkjTUK5d19VcziRp4+8ObZ+o6FL3XrSMFLLm4nZMVoQ1F6aNpbXrZDmxDh/B2UOIPCS8Mvf8PuCR/PmiH3M7p8Z6M946Zb8aMKusAVXQzJ7qbmKbJKr1mAlLmGcBNrqtGEG8RlQ9jIukLnNXlKu/K4ljBa6lhV1LHHVSBzuiKbj1WZJN+GbMWl5QjrUCFBoTy5s5GoD1S+pbdEyGStMCUL3EGFaMHZRe0clZWoqjZPUrF9aJNCm4YVtpQ1T2XHtgwpZNHrfh7n7K5/A6kYVdAuaZYYK0djfvI80SqWd5YbjtFnCsMvbPTMv/Rv2VdSk4bgr6TwHgAunOLyGsbEkDJc6YA6bHKIuvAP+h4PZwz8wqT9UhCXSXks/gov8rPlTgehXg9fQLvwJWAn4ZP8Axh35LPXvhlzfwkeohXMfOxy+RM+HOPgTU7ojYo1nG3BDVuGubyVX9K7orayxe7KrxyWmjWcB8e1aDh5pbOWuy0/svq/hvxbQ4hT003/4rM/CcYdHPR/qHcL89/0ruiKseJV6Dmvpuc1zCHNI5EKnyOLizq1p/cOM5wP0DdhziNQdyHSI7BLq1rHeJ3EYTinUNRjHkQXsY8joXNDv1Vd1aBoO++Ig/PsvJzn10b2HPSQua1tJknzaiAWDkCNj2ys54q4yLUNbsTIB56R0PuntXUffp16+qy/jbw++vTY/csmcyYdHTpH1R8RQWeLyvV/+B8mE3jfV7Zir3xI52GktHaP1EpW/iD+bifVO/wD8ywZLx6AOJ/JVf+CE7eg5r165mNr2mE+JNeaFlG/I5lH0a5dtKMpeHR6BFCi1ghoRrJKfhFXLCEPLv+A+ytyykNX4pP7K+2Goq2pR/wAJmdgB8kXw61AAzk8lcitmPKR0s04UYk/zZWOzJ6oOs8wQNk6wEDVhqcf4FRcuRrG4S+7eoGoAqMXl5z11KsaLKXdEGB1QgKnqKy7NrqMLety6oetb6D2Oy5RdBTIUPiNI57j1S5tjMaSYjr2/yKCrUI9E4a3cH0IQPFLcgdv5lMxzt0DkhWwekxw22VZJnKL4dVgRuExfwsOEhG+R0dSOWByjcREXIq34jpVN5ZFpQgcrMZRmtFaca0z6B4b8WGiCBBa8guHORzBW+sOL0qzNTHgnm3Zw9R07r4JRuSw4T3hvGyCCHEEbEGCFl8r07HmfZal9/v8AyOwcqeJ09o+42jdu85RtG0Y+A/S6cGWgn6rEeGvG7HQyudJ2Dx93/wBh+H129FvrSo0Z+vX0KwcuKeF1IuyzLIrixdeeBrOqYNIE9Wywz7YSDif2Ps/yauf9Lx+Th+y+h2jgTLV5rhrJ3BMfuphmkvDKv1pp6Pjl39lt6zHw9XQtMhMOC/ZRVL2vuGBjGkEt1AufHKBsPVfYHOgIZtQnVHLburE+RKtEfiZyXhAT6LQMjoPKVn+I3LWNM4aJJzy3z3Whq1WOERB59oWQ8bcOL7as2mZfoMe0Egeyyowi8ijJ+Szx2039zEcS+0BocQ2APQk+/KUvqeP5jaBy0n91mqnAKm8H1QT+HPnZeuhx+I1SihMsnJXls1XFfFdG5phj2tADg7yyCSARn5oFvFKLfugBZ51m7oom2d0VnHDHjj1h4KmRZJu5WP6viHoVfbXxfHVZltMzstB4UtXVK7QR5W+Z3oP7wnxorzg1Fs1NUxTa0780Zw1pMoO6aXPMdU4sHaWRHqrEHszZKkVXVOMBUsogCSiq2ShasiU6wEgavVx0SW5eTKOuHTzQLxlLkx0VQI4Lytc1eQDBWGwpNC4Nl0BZDZuouphMbWpkJY0I61cVDYVBN7Yl3nYPMNwOYH6pbctD6ZHy/ZPrV0EGfkoca4X5fjMHd7R/9D9UntUkP6domBbULCtFw3igFIuPI7LtXhjKrZGCeaSXNs+kSDt9CriePPp6ZVayYNrwPmvFbcAH1/sll7wchQsb0A7wntvcasGCEz6HT8gv67l/yKzIVaRG6g0wtdd8JDhLfkkV7w0t5Llk3UvILxKS7QdkLXizm7rZeHvtFqW+lsh7B/lu2A/2ndv5dlgxTKi9hCnJjhkXWStCkpR2j9LeGPHFrdjQ14ZUO1N8An/gdn+2ey0lEACCvybb8Rc3uF9B4H9rdw2kKTnh0fdc8angD8MnceslY2T0lqV4nr7M76n3PudO8ExzUX0fvOG2/wD2vnHhz7Uqb6jW3GkasfEGADy1jpPMLeV7z4eHZDuXqqefDLA6kPglJ+wqvK05EZ3AEfXokVd5M6j2H7FGXVQgmRA6FY/xr4j/AKakCDlxIHXG/wCYVOGF5ZqMfLNTGlig5MK4lw2k4HU2PQwQOvdZq54HTzDoHfKxd34lrPM6z75Qw8Q1Qt7H6XPH+sRL1K1XQ1V5wmk0w2pqHM6S0e0nKAqUaQ3P5JDW45Vf2VdGhUeczCvLBCK2yl+IzSHlVlGPLlaPw5w1zKLqhEfEiB/tHNA+FfDgq1Bq+40anHt09StffuH3WiGiAPTknY4RW0UeRnnL2MT0Ww5GMqSvC3nkiKdvA2yrMCnKil5DRnJSu5uURfvzHNLKzCUbkTGHyC17jKHD12tTMlVgKEwmqLtS8o6V5EQLVJoleLVOmxYzN9E2BFUSFW1q7KWNQyoVQB7pvZ3Y2OxEfNZ+lVV1O5hLkrQ6LDbnw0+lTdUonUwSdI3A9OYWbddtq4eB6/utfwzirmnGyUeIuACfjURAOXNHI9R2Q4pJS9/+k5YScfb/AIZK+4WWGR91Qs+IFpycLQWxxDhI/myU8W4IWy+nlv5LQxcin0kzPyYdXEcWPGGuwUbV+E9hDgD0cDlp/UdvksRQY47YUiXtyCVZl0npleKlH3I0I4GTsJ54ySULccHPMKiw8QvZE/Pmtz4f8XUXN0XDG1G8nEAvb27hUs+LLjXbH7v2+S1DPB6mv7Pn9Tg57qn/AMU5fVarOF1CPMWZEgSI+YKbcP8ADNkBra0VR1c7UPYDCpP1CcF7otfyh6wYZ/lZ828K+BalzUA0u0zDnfhaOZJ9OS+4W7sx+FogTv5RAQtte6AGsAaAIgCB3Xnu1HP02xtCx+VzJ5pVLx8DoYOlqiPFajjpkyT16TiSFnPEvA6d1TDXmC0yHGAO/sn9wPLk9InaDv7r5t468U6KpotJ8kA9zE/qi4UJZ8qUHVfI3Jkjiw7Vi3iHhy2aSGuJI5giClLuDU27uA9SEE6+qvyAo0bCvVMAOyvT9Oq/OzLWRy/QgvXbsODqP+0T9VreAcDbVYHuDmA7DEkdeyq4F4QpU4dUIceY5A9D2Wsc2IgxASqjJ/J08soqtf4StLdlKmWskTknmfVVsBM5kLvxs9Sd5U2Ob1hXYUZORPyVz1KrrXGkGD6dVa9jTsUJUcMnondvsJUPlgFSiZk885yqXgTzTFrJEqqpQUpDLEtxR90N8PKaV6aAqHOylaO8lRb1XlGq9cRWDTAqWUQ2mhqL4RtGosSR6GKsiGqQaSjSQN4QznNBxKC2OpIkKBEYV1OgecKh9c4/kKLamULsNNDJ1RoAg+vqmNjxMDEA+qQNyUbbUy4gBKlBfI6M3ehi/hLahloA7clCvwIwR9P3V1K90GB6SrqvE/Kc9D8kipfA5whLyZK74UKeNBHpkIV3Dg4YWmq30nOQmPCLykHZpsjrAn6pks04RurYDwRlpHza54T0QPwntOJ9l9luvD9vVdMAA/iadJ+SBuvs5piC150u6gEz7QpxesQjqemVMvB3o+UmvV6lbT7L+LVv6k0zJZUY4meTm5Dh35e60Fp4CoydTnHlIACe8M8PULYOcwSdtXOOYHRL5XquHJjljStsDHwXjmpNhwIMjtMBSBhp7cvVAOdJwSvPqeWDvt1K8+1ZsPHZddXUmGgwBzSO/wDCdG4qGs5vmMT0JAifonVtRGjIzzB/mERZOg+aIj2A7qY5pYr+npgSUetVdAtn4LthS1GkOvfsEi4zXY0hlNrWtbvpESfXmnvHfEONDNgM9T+wWNrVQXZ/6V7g48sn9TK3+yEKPWDcvL+PsE0riUzokER8khBgpnZ3AEA/3XocTMvkQ1aCq1seQXn2Z5ZRL7gEZ6IQ1xHP5q7pGVtgV05zTHzVAe47om4ztuqw09PdchjWi+2b3wr6+kb/ACQLq2nmqxdAiBMqzGZVlibdhVeiwjG5SG+bp5ymVRxjdJr3C6UwoQoBqVF5VuXFFh9TowpfGgqh5UHOMrNo1Uwg3BKlTqoQFWhyiiVILLpVjDn6YQ9IoikyShfgathlFhPuinVfhiB97n27KoEsE84QPx5KRXYsX1CfilW0q/fZAa5KtY5S4hxmXudldpVYdgqsHZdDZJ/nuo6aC70aTh18cZPutHbVxG+3yWMta+keyKo8UMqjm4sZ+R8Z9vJtrJzSYAg+v5cirLh7pjSIPSJWZtr+Yyjqj/KTnAWTLgtSuw3hXa7D6FhAzOeqrpcOA5jeZdn5JVT4qDiYRdF7nHeR+SL8Jk8uR3ut+4OqXTWHAn8kk4txUkZIA6DA/uvXziDBSe4nM5VnBxYRd/JPtgrXkFuLidsoP4hPoivh42UWD0C1opFObbZCnTwp0q0HKg93dRouGpPiVcm0N6NaSAP5KlVpbQqLVvmRVSRA9U/sU3AFfVImYMJddcU0DJ9gjrt4ys9xFwkk8sfJQ8lHfTRVX8QAO8wIHUGfmnvDYIncEcucr59e1Jctd4Suz8Ag/he4DPKAfzJVqOlbKst6Q7uQAEjuRJ2TZ1cc4Q73tMwETZCjQkq089F5X16YndeXWHQsblQIVlCpChUVQuLwRJVrSqgFIBccgmknXDmjBPKSk1NGNuIb64SZK9FnG62Svr4vJ/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+NKGe5QmTKBa64JXEPqXkVgdD//Z">
            <a:extLst>
              <a:ext uri="{FF2B5EF4-FFF2-40B4-BE49-F238E27FC236}">
                <a16:creationId xmlns:a16="http://schemas.microsoft.com/office/drawing/2014/main" id="{44970C92-6117-E4FF-A913-0EF610E50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60203" y="-871539"/>
            <a:ext cx="249555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6" name="AutoShape 2" descr="http://220lily.files.wordpress.com/2013/07/il_570xn-374072027_48r9.jpg">
            <a:extLst>
              <a:ext uri="{FF2B5EF4-FFF2-40B4-BE49-F238E27FC236}">
                <a16:creationId xmlns:a16="http://schemas.microsoft.com/office/drawing/2014/main" id="{ACB0A26E-BBB4-9228-05E6-CFABAC6F9C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33794" name="Picture 2" descr="https://www.lds.org/bc/content/bible-videos/videos/jesus-heals-a-man-born-blind/images/80_jesus-heals-a-man-born-blind_1800x1200_72dpi_2.jpg">
            <a:extLst>
              <a:ext uri="{FF2B5EF4-FFF2-40B4-BE49-F238E27FC236}">
                <a16:creationId xmlns:a16="http://schemas.microsoft.com/office/drawing/2014/main" id="{ECF0E94D-FB41-F3F2-5EA6-7F5504EB8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643800" y="-33909000"/>
            <a:ext cx="17145000" cy="11430000"/>
          </a:xfrm>
          <a:prstGeom prst="rect">
            <a:avLst/>
          </a:prstGeom>
          <a:noFill/>
        </p:spPr>
      </p:pic>
      <p:sp>
        <p:nvSpPr>
          <p:cNvPr id="33800" name="AutoShape 8" descr="https://benchprep.com/blog/wp-content/uploads/2012/03/Nursing-School-Program-Caring-for-Sick.jpg">
            <a:extLst>
              <a:ext uri="{FF2B5EF4-FFF2-40B4-BE49-F238E27FC236}">
                <a16:creationId xmlns:a16="http://schemas.microsoft.com/office/drawing/2014/main" id="{D2657263-D8B6-C196-EFB2-DD22DF072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FD715C5-204C-202B-EEC2-3003623BB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5851" y="1384412"/>
            <a:ext cx="4068695" cy="227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karnscoc.org/wp-content/uploads/2012/01/bible_5983c.jpg">
            <a:extLst>
              <a:ext uri="{FF2B5EF4-FFF2-40B4-BE49-F238E27FC236}">
                <a16:creationId xmlns:a16="http://schemas.microsoft.com/office/drawing/2014/main" id="{8AABECC3-690E-CA83-F527-FBA7B22FA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9577" y="1384413"/>
            <a:ext cx="4584527" cy="227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AC43E-33DB-CB26-C13A-CB4D4CC5C8B7}"/>
              </a:ext>
            </a:extLst>
          </p:cNvPr>
          <p:cNvSpPr txBox="1"/>
          <p:nvPr/>
        </p:nvSpPr>
        <p:spPr>
          <a:xfrm>
            <a:off x="0" y="3868479"/>
            <a:ext cx="12100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Nakon odlučujuće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pobede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nad Jerihonom, Izrael je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doživeo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ponižavajući poraz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od naizgled slabe vojske Gaja. Dok Isus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Navin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traži objašnjenje od Boga, on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shvaća da je razlog poraza mnogo ozbiljniji nego što nije pitao Boga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pre nego što su krenuli protiv Gaja. Za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neuspeh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se ne može okriviti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samo nedostatak odgovarajuće vojne spremnosti ili strategije. Naprotiv,</a:t>
            </a:r>
          </a:p>
          <a:p>
            <a:pPr marL="0" marR="0" lvl="0" indent="0" algn="ct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problem je u unutrašnjem neprijatelju. Poraz koji je uslijedio poslužio je kao vitalni </a:t>
            </a:r>
            <a:r>
              <a:rPr kumimoji="0" lang="hr-HR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podsetnik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Izraelcima, a posebno Isusu, o duhovnom aspektu ovih bitaka. </a:t>
            </a: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787FD-30EA-74FC-9CDC-EB6BD2B8FA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8206" y="-144461"/>
            <a:ext cx="5780263" cy="1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8584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46600-F782-246E-10CE-743F5EABB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37FA79D-7DEA-4FC4-7752-D38D6688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437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E63187-D230-1DF1-75AD-A53C76777A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81850" cy="6858000"/>
          </a:xfrm>
          <a:prstGeom prst="rect">
            <a:avLst/>
          </a:prstGeom>
        </p:spPr>
      </p:pic>
      <p:grpSp>
        <p:nvGrpSpPr>
          <p:cNvPr id="14" name="Group 9">
            <a:extLst>
              <a:ext uri="{FF2B5EF4-FFF2-40B4-BE49-F238E27FC236}">
                <a16:creationId xmlns:a16="http://schemas.microsoft.com/office/drawing/2014/main" id="{DAE3D992-722C-6892-35F2-D97D60E8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67499" y="0"/>
            <a:ext cx="990601" cy="6857455"/>
            <a:chOff x="5395368" y="0"/>
            <a:chExt cx="874718" cy="685745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E7A748-8725-F398-DBE0-DEEB4B4EE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6B753C-AB39-77F0-A580-BB023C5A6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r-Latn-R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00C011A0-592C-E9C5-7A9E-61894ECF3BFF}"/>
              </a:ext>
            </a:extLst>
          </p:cNvPr>
          <p:cNvSpPr txBox="1"/>
          <p:nvPr/>
        </p:nvSpPr>
        <p:spPr>
          <a:xfrm>
            <a:off x="7498080" y="0"/>
            <a:ext cx="4693920" cy="64325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„Ja, Gospod, ispitujem srce,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nutrinu proveravam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p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 svakome dajem po njegovom putu, a </a:t>
            </a:r>
            <a:r>
              <a:rPr lang="sr-Latn-RS" sz="4000" b="1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latin typeface="Comic Sans MS" panose="030F0702030302020204" pitchFamily="66" charset="0"/>
              </a:rPr>
              <a:t>i</a:t>
            </a:r>
            <a:r>
              <a:rPr kumimoji="0" lang="sr-Latn-R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prema plodu od njegovih dela.“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40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F9ED5">
                  <a:lumMod val="40000"/>
                  <a:lumOff val="6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Jeremija 17,10. NSP</a:t>
            </a:r>
          </a:p>
        </p:txBody>
      </p:sp>
    </p:spTree>
    <p:extLst>
      <p:ext uri="{BB962C8B-B14F-4D97-AF65-F5344CB8AC3E}">
        <p14:creationId xmlns:p14="http://schemas.microsoft.com/office/powerpoint/2010/main" val="9356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DDE4E31-E877-DCA6-AE2C-4F47CFB4E222}"/>
              </a:ext>
            </a:extLst>
          </p:cNvPr>
          <p:cNvSpPr txBox="1"/>
          <p:nvPr/>
        </p:nvSpPr>
        <p:spPr>
          <a:xfrm>
            <a:off x="6633210" y="4009102"/>
            <a:ext cx="555879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sr-Latn-RS" sz="2200" b="1" noProof="0" dirty="0">
                <a:uFill>
                  <a:solidFill>
                    <a:srgbClr val="CB2760"/>
                  </a:solidFill>
                </a:uFill>
              </a:rPr>
              <a:t>Uzrok poraza </a:t>
            </a:r>
            <a:r>
              <a:rPr lang="sr-Latn-RS" sz="2200" b="1" noProof="0" dirty="0"/>
              <a:t>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7,1-5.10-13).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U teškoćama i stradanju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7,6-9)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Otkrivanje prestupnika (</a:t>
            </a:r>
            <a:r>
              <a:rPr lang="sr-Latn-RS" sz="2200" b="1" dirty="0"/>
              <a:t>Isus </a:t>
            </a:r>
            <a:r>
              <a:rPr lang="sr-Latn-RS" sz="2000" b="1" dirty="0" err="1"/>
              <a:t>Navin</a:t>
            </a:r>
            <a:r>
              <a:rPr lang="sr-Latn-RS" sz="2000" b="1" noProof="0" dirty="0"/>
              <a:t> </a:t>
            </a:r>
            <a:r>
              <a:rPr lang="sr-Latn-RS" sz="2200" b="1" noProof="0" dirty="0"/>
              <a:t>7,14-19)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 err="1"/>
              <a:t>Ahanov</a:t>
            </a:r>
            <a:r>
              <a:rPr lang="sr-Latn-RS" sz="2200" b="1" noProof="0" dirty="0"/>
              <a:t> greh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7,20-26).</a:t>
            </a:r>
          </a:p>
          <a:p>
            <a:pPr>
              <a:spcBef>
                <a:spcPts val="1800"/>
              </a:spcBef>
            </a:pPr>
            <a:r>
              <a:rPr lang="sr-Latn-RS" sz="2200" b="1" noProof="0" dirty="0"/>
              <a:t>Ponovo pobednici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8,1-29).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355573C-D5DE-F9DB-A6A4-9717CCDB4FA7}"/>
              </a:ext>
            </a:extLst>
          </p:cNvPr>
          <p:cNvSpPr txBox="1"/>
          <p:nvPr/>
        </p:nvSpPr>
        <p:spPr>
          <a:xfrm>
            <a:off x="276225" y="161925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nelogične vojne taktike, zidine Jerihona su pale. Izrael je ušao u grad i sravnio ga sa zemljom. Pobeda! Čija? Božja, budući da Izrael sa tim nije imao puno veze.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3F9B9-6860-6B46-2AB4-55ADCB13FB2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854" y="348738"/>
            <a:ext cx="4792865" cy="336785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FE85C5F7-BBB7-DFB3-A368-92E259F085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8" r="290"/>
          <a:stretch>
            <a:fillRect/>
          </a:stretch>
        </p:blipFill>
        <p:spPr>
          <a:xfrm>
            <a:off x="152400" y="3914775"/>
            <a:ext cx="3151239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Imagen 1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0EB865CE-1137-86C7-B0C6-CA7116BB29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06" r="9896"/>
          <a:stretch>
            <a:fillRect/>
          </a:stretch>
        </p:blipFill>
        <p:spPr>
          <a:xfrm>
            <a:off x="3142329" y="3914775"/>
            <a:ext cx="2600326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1703702B-550B-1076-4A2F-4C43A297A2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111212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0E4D5F80-9057-9294-9E1E-1659204529A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6168925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B712EEE-6B05-AB70-3AAD-169679E05AA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5640068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CDC6DFC4-58F3-BD8B-DD63-C6D24FFA242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053500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Forma&#10;&#10;El contenido generado por IA puede ser incorrecto.">
            <a:extLst>
              <a:ext uri="{FF2B5EF4-FFF2-40B4-BE49-F238E27FC236}">
                <a16:creationId xmlns:a16="http://schemas.microsoft.com/office/drawing/2014/main" id="{90E17CFA-6814-2A28-95E7-D30EF77E9D1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988" y="4582356"/>
            <a:ext cx="345760" cy="3202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9C831EA-D3CF-B1CA-E031-BFF59C16DEF2}"/>
              </a:ext>
            </a:extLst>
          </p:cNvPr>
          <p:cNvSpPr txBox="1"/>
          <p:nvPr/>
        </p:nvSpPr>
        <p:spPr>
          <a:xfrm>
            <a:off x="276224" y="2487035"/>
            <a:ext cx="6476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Kad su na kraju upitali Boga, odgovor je bio jasan: Izrael je sagrešio i više ne može da pobedi svoje neprijatelje. Kako može ponovno da dobije božansku naklonost?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D2EBC14-CC74-FB00-3906-F565C145F22C}"/>
              </a:ext>
            </a:extLst>
          </p:cNvPr>
          <p:cNvSpPr txBox="1"/>
          <p:nvPr/>
        </p:nvSpPr>
        <p:spPr>
          <a:xfrm>
            <a:off x="276224" y="1478368"/>
            <a:ext cx="64769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dobro osmišljene vojne taktike, Gaj pobeđuje. Poraz! Ko je poražen? Narod Izraela, </a:t>
            </a:r>
            <a:r>
              <a:rPr lang="sr-Latn-RS" sz="2200" b="1" dirty="0"/>
              <a:t>samo</a:t>
            </a:r>
            <a:r>
              <a:rPr lang="sr-Latn-RS" sz="2200" b="1" noProof="0" dirty="0"/>
              <a:t> zato jer se nisu oslanjali na Boga.</a:t>
            </a:r>
          </a:p>
        </p:txBody>
      </p:sp>
    </p:spTree>
    <p:extLst>
      <p:ext uri="{BB962C8B-B14F-4D97-AF65-F5344CB8AC3E}">
        <p14:creationId xmlns:p14="http://schemas.microsoft.com/office/powerpoint/2010/main" val="31944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C6C42B-7CC5-AC2B-B094-17605414C27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spc="300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UZROK PORAZA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CBB1FC-82B5-F325-8290-43F026A8A3C6}"/>
              </a:ext>
            </a:extLst>
          </p:cNvPr>
          <p:cNvSpPr txBox="1"/>
          <p:nvPr/>
        </p:nvSpPr>
        <p:spPr>
          <a:xfrm>
            <a:off x="1" y="641620"/>
            <a:ext cx="121919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„Zgrešio je Izrael, i prestupio zavet moj koji sam im zapovedio: jer uzeše od prokletih stvari, i ukradoše, i zatajiše, i metnuše među svoje stvari.“ 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noProof="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668174-86EE-979D-6C56-656B08DCD5FB}"/>
              </a:ext>
            </a:extLst>
          </p:cNvPr>
          <p:cNvSpPr txBox="1"/>
          <p:nvPr/>
        </p:nvSpPr>
        <p:spPr>
          <a:xfrm>
            <a:off x="190500" y="1327279"/>
            <a:ext cx="77834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Nakon povoljnog izveštaja od </a:t>
            </a:r>
            <a:r>
              <a:rPr lang="sr-Latn-RS" sz="2200" b="1" dirty="0" err="1"/>
              <a:t>uhod</a:t>
            </a:r>
            <a:r>
              <a:rPr lang="sr-Latn-RS" sz="2200" b="1" noProof="0" dirty="0"/>
              <a:t>a poslanih u Jerihon, 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se posavetovao sa Bogom i od Njega primio strategiju za osvajanje grada.</a:t>
            </a:r>
          </a:p>
        </p:txBody>
      </p:sp>
      <p:pic>
        <p:nvPicPr>
          <p:cNvPr id="4" name="Imagen 3" descr="Imagen que contiene exterior, tabla, grupo, naranja&#10;&#10;El contenido generado por IA puede ser incorrecto.">
            <a:extLst>
              <a:ext uri="{FF2B5EF4-FFF2-40B4-BE49-F238E27FC236}">
                <a16:creationId xmlns:a16="http://schemas.microsoft.com/office/drawing/2014/main" id="{B0AA6414-858F-CF01-6C48-CFF731749E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3202" y="1450389"/>
            <a:ext cx="3798298" cy="2558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132C783-31F6-5A6F-DBBE-347A0A2D22DE}"/>
              </a:ext>
            </a:extLst>
          </p:cNvPr>
          <p:cNvSpPr txBox="1"/>
          <p:nvPr/>
        </p:nvSpPr>
        <p:spPr>
          <a:xfrm>
            <a:off x="3460952" y="4136055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Bog je video da je „Izrael sagrešio“. Nigde u Bibliji greh nije opisan sa takvim nijansama: „prestupili su… uzeli su… ukrali su… lagali su… sakrili su.“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C3DD4E6-CDAC-A6EB-104C-140936FF8A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" y="4343489"/>
            <a:ext cx="3172132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CDE6316-6E67-27A7-9D34-536A869B87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782" y="4343489"/>
            <a:ext cx="2434718" cy="237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A809158-8F76-0852-977D-B5F8218DD65D}"/>
              </a:ext>
            </a:extLst>
          </p:cNvPr>
          <p:cNvSpPr txBox="1"/>
          <p:nvPr/>
        </p:nvSpPr>
        <p:spPr>
          <a:xfrm>
            <a:off x="190498" y="3429000"/>
            <a:ext cx="77834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Ali koji je bio pravi razlog poraza, ili koji bi bio razlog da Bog kaže </a:t>
            </a:r>
            <a:r>
              <a:rPr lang="sr-Latn-RS" sz="2200" b="1" dirty="0"/>
              <a:t>Isusu Navinu</a:t>
            </a:r>
            <a:r>
              <a:rPr lang="sr-Latn-RS" sz="2200" b="1" noProof="0" dirty="0"/>
              <a:t> da ne napada Gaj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7,11)?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4529B1-44F2-FDA3-0057-32EA39251C2E}"/>
              </a:ext>
            </a:extLst>
          </p:cNvPr>
          <p:cNvSpPr txBox="1"/>
          <p:nvPr/>
        </p:nvSpPr>
        <p:spPr>
          <a:xfrm>
            <a:off x="190498" y="2343231"/>
            <a:ext cx="778346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je 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, nakon što je primio </a:t>
            </a:r>
            <a:r>
              <a:rPr lang="sr-Latn-RS" sz="2200" b="1" noProof="0" dirty="0" err="1"/>
              <a:t>izve</a:t>
            </a:r>
            <a:r>
              <a:rPr lang="sr-Latn-RS" sz="2200" b="1" dirty="0"/>
              <a:t>š</a:t>
            </a:r>
            <a:r>
              <a:rPr lang="sr-Latn-RS" sz="2200" b="1" noProof="0" dirty="0"/>
              <a:t>taj od </a:t>
            </a:r>
            <a:r>
              <a:rPr lang="sr-Latn-RS" sz="2200" b="1" dirty="0" err="1"/>
              <a:t>uhod</a:t>
            </a:r>
            <a:r>
              <a:rPr lang="sr-Latn-RS" sz="2200" b="1" noProof="0" dirty="0"/>
              <a:t>a poslanih u Gaj, učinio isto, smrt 36 ljudi bila bi izbegnuta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7,1-5).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B5EBD7-049C-49F3-54F9-6185EFFB7479}"/>
              </a:ext>
            </a:extLst>
          </p:cNvPr>
          <p:cNvSpPr txBox="1"/>
          <p:nvPr/>
        </p:nvSpPr>
        <p:spPr>
          <a:xfrm>
            <a:off x="3460952" y="5459494"/>
            <a:ext cx="600751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Zapazite da se ovde govori o množini. Greh je počinio jedan čovek, ali Bog je smatrao ceo narod odgovornim. Prekršili su </a:t>
            </a:r>
            <a:r>
              <a:rPr lang="sr-Latn-RS" sz="2200" b="1" dirty="0"/>
              <a:t>z</a:t>
            </a:r>
            <a:r>
              <a:rPr lang="sr-Latn-RS" sz="2200" b="1" noProof="0" dirty="0"/>
              <a:t>avet i greh je trebalo iskoreniti da se ne bi ponovio.</a:t>
            </a:r>
          </a:p>
        </p:txBody>
      </p:sp>
    </p:spTree>
    <p:extLst>
      <p:ext uri="{BB962C8B-B14F-4D97-AF65-F5344CB8AC3E}">
        <p14:creationId xmlns:p14="http://schemas.microsoft.com/office/powerpoint/2010/main" val="23009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049692-6A1B-CB96-556F-389AFB7BDDB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 TEŠKOĆAMA I STRADANJU </a:t>
            </a:r>
            <a:endParaRPr lang="sr-Latn-RS" sz="44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0DA06A-8CEF-5DA7-6B6C-882764A54BCE}"/>
              </a:ext>
            </a:extLst>
          </p:cNvPr>
          <p:cNvSpPr txBox="1"/>
          <p:nvPr/>
        </p:nvSpPr>
        <p:spPr>
          <a:xfrm>
            <a:off x="1428750" y="655141"/>
            <a:ext cx="9334500" cy="1015663"/>
          </a:xfrm>
          <a:prstGeom prst="rect">
            <a:avLst/>
          </a:prstGeom>
          <a:gradFill>
            <a:gsLst>
              <a:gs pos="0">
                <a:schemeClr val="accent3">
                  <a:satMod val="105000"/>
                  <a:tint val="67000"/>
                  <a:lumMod val="69000"/>
                  <a:lumOff val="31000"/>
                </a:schemeClr>
              </a:gs>
              <a:gs pos="50000">
                <a:schemeClr val="accent3">
                  <a:satMod val="103000"/>
                  <a:tint val="73000"/>
                  <a:lumMod val="68000"/>
                  <a:lumOff val="32000"/>
                </a:schemeClr>
              </a:gs>
              <a:gs pos="100000">
                <a:schemeClr val="accent3">
                  <a:satMod val="109000"/>
                  <a:tint val="81000"/>
                  <a:lumMod val="71000"/>
                  <a:lumOff val="29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„I reče Isus: Jao! Gospode Bože, zašto prevede ovaj narod preko Jordana da nas predaš u ruke </a:t>
            </a:r>
            <a:r>
              <a:rPr lang="sr-Latn-RS" sz="20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Amorejcima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da nas pobiju? O, da </a:t>
            </a:r>
            <a:r>
              <a:rPr lang="sr-Latn-RS" sz="2000" b="1" noProof="0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htesmo</a:t>
            </a:r>
            <a:r>
              <a:rPr lang="sr-Latn-RS" sz="20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ostati preko Jordana! “ 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Navin</a:t>
            </a:r>
            <a:r>
              <a:rPr lang="sr-Latn-RS" sz="1600" b="1" noProof="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7,7)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C9754F-C689-F6D6-CF96-90AC13932DE6}"/>
              </a:ext>
            </a:extLst>
          </p:cNvPr>
          <p:cNvSpPr txBox="1"/>
          <p:nvPr/>
        </p:nvSpPr>
        <p:spPr>
          <a:xfrm>
            <a:off x="3531316" y="1610410"/>
            <a:ext cx="866068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i starešine bili su razočarani porazom kod Gaja i pokazali su jasne znakove žalosti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7,6).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0F8769E-B4C2-ED7E-9A86-57CD5E1868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1735783"/>
            <a:ext cx="3275269" cy="24564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8064969C-10C9-D2AC-8E6C-B55F91531D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85" y="4308137"/>
            <a:ext cx="3275269" cy="2456452"/>
          </a:xfrm>
          <a:prstGeom prst="snip2DiagRect">
            <a:avLst>
              <a:gd name="adj1" fmla="val 16411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967C7F3B-0E67-468F-5EE1-AAD3CF30AB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0" r="14406"/>
          <a:stretch>
            <a:fillRect/>
          </a:stretch>
        </p:blipFill>
        <p:spPr>
          <a:xfrm>
            <a:off x="8731812" y="3496355"/>
            <a:ext cx="3331600" cy="31992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2C5918D-17C9-9D74-57FC-73572AAABB49}"/>
              </a:ext>
            </a:extLst>
          </p:cNvPr>
          <p:cNvSpPr txBox="1"/>
          <p:nvPr/>
        </p:nvSpPr>
        <p:spPr>
          <a:xfrm>
            <a:off x="3531316" y="3318570"/>
            <a:ext cx="507191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Međutim, duh Isusa Navina nije bio isti kao duh Izraelaca u pustinji. Njegova pritužba nije bila motivisana razočaranjem, već strahom da će Božje ime biti obeščašćeno među </a:t>
            </a:r>
            <a:r>
              <a:rPr lang="sr-Latn-RS" sz="2200" b="1" dirty="0" err="1"/>
              <a:t>neznabošc</a:t>
            </a:r>
            <a:r>
              <a:rPr lang="sr-Latn-RS" sz="2200" b="1" noProof="0" dirty="0"/>
              <a:t>ima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7,8-9).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18F621-15CB-E286-09E2-5570B3E2811C}"/>
              </a:ext>
            </a:extLst>
          </p:cNvPr>
          <p:cNvSpPr txBox="1"/>
          <p:nvPr/>
        </p:nvSpPr>
        <p:spPr>
          <a:xfrm>
            <a:off x="3531315" y="2318296"/>
            <a:ext cx="8660683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dirty="0"/>
              <a:t>Tada 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reaguje izlivom besa sličnim Izraelovim </a:t>
            </a:r>
            <a:r>
              <a:rPr lang="sr-Latn-RS" sz="2200" b="1" noProof="0" dirty="0" err="1"/>
              <a:t>ponovlje</a:t>
            </a:r>
            <a:r>
              <a:rPr lang="sr-Latn-RS" sz="2200" b="1" noProof="0" dirty="0"/>
              <a:t>- </a:t>
            </a:r>
            <a:r>
              <a:rPr lang="sr-Latn-RS" sz="2200" b="1" noProof="0" dirty="0" err="1"/>
              <a:t>nim</a:t>
            </a:r>
            <a:r>
              <a:rPr lang="sr-Latn-RS" sz="2200" b="1" noProof="0" dirty="0"/>
              <a:t> reakcijama tokom njihovih 40 godina lutanja: „Zašto si nas preveo...? Da smo barem ostali s onu stranu ...!“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dirty="0"/>
              <a:t> </a:t>
            </a:r>
            <a:r>
              <a:rPr lang="sr-Latn-RS" sz="2200" b="1" noProof="0" dirty="0"/>
              <a:t>7,7).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14A5D4-4DAC-1DED-AA67-423E77304F15}"/>
              </a:ext>
            </a:extLst>
          </p:cNvPr>
          <p:cNvSpPr txBox="1"/>
          <p:nvPr/>
        </p:nvSpPr>
        <p:spPr>
          <a:xfrm>
            <a:off x="3543040" y="5228987"/>
            <a:ext cx="5177048" cy="1695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Bef>
                <a:spcPts val="600"/>
              </a:spcBef>
            </a:pPr>
            <a:r>
              <a:rPr lang="sr-Latn-RS" sz="2200" b="1" noProof="0" dirty="0"/>
              <a:t>Jasno je video da će nevernici tumačiti Božji karakter na temelju toga kako se Njegov narod ponaša. Danas smo mi i dalje Božje svedočanstvo u svetu. Kakva velika odgovornost je na nama!</a:t>
            </a:r>
          </a:p>
        </p:txBody>
      </p:sp>
    </p:spTree>
    <p:extLst>
      <p:ext uri="{BB962C8B-B14F-4D97-AF65-F5344CB8AC3E}">
        <p14:creationId xmlns:p14="http://schemas.microsoft.com/office/powerpoint/2010/main" val="205779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0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EB6A3-E36F-ADEF-DF63-C3FEA563B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A118AE-D9F9-40B0-AFD0-22DEFB93D0C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4400" b="1" noProof="0" dirty="0">
                <a:ln w="66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5">
                      <a:lumMod val="75000"/>
                    </a:schemeClr>
                  </a:outerShdw>
                </a:effectLst>
              </a:rPr>
              <a:t>OTKRIVANJE PRESTUPNIKA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7115B-E2AA-9267-6FB1-64BA667ACBD2}"/>
              </a:ext>
            </a:extLst>
          </p:cNvPr>
          <p:cNvSpPr txBox="1"/>
          <p:nvPr/>
        </p:nvSpPr>
        <p:spPr>
          <a:xfrm>
            <a:off x="-4" y="697025"/>
            <a:ext cx="88217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„Pristupićete ujutro po plemenima svojim; i koje pleme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obliči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Gospod ono će pristupiti po porodicama svojim; i koju porodicu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obliči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Gospod ona će pristupiti po domovima svojim; i koji dom </a:t>
            </a:r>
            <a:r>
              <a:rPr lang="sr-Latn-RS" sz="2000" b="1" noProof="0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obliči</a:t>
            </a:r>
            <a:r>
              <a:rPr lang="sr-Latn-RS" sz="20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Gospod, pristupiće ljudi iz njega jedan po jedan.“ 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noProof="0" dirty="0">
                <a:solidFill>
                  <a:srgbClr val="C2E49C"/>
                </a:solidFill>
                <a:effectLst>
                  <a:glow rad="88900">
                    <a:srgbClr val="8F3503"/>
                  </a:glow>
                  <a:outerShdw blurRad="38100" dist="38100" dir="2700000" algn="tl">
                    <a:srgbClr val="973803"/>
                  </a:outerShdw>
                </a:effectLst>
                <a:latin typeface="Comic Sans MS" panose="030F0702030302020204" pitchFamily="66" charset="0"/>
              </a:rPr>
              <a:t> 7,14)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F9391A1-1513-1CE8-A219-AA28C5E4FE3A}"/>
              </a:ext>
            </a:extLst>
          </p:cNvPr>
          <p:cNvSpPr txBox="1"/>
          <p:nvPr/>
        </p:nvSpPr>
        <p:spPr>
          <a:xfrm>
            <a:off x="0" y="2033290"/>
            <a:ext cx="86741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Da bi se uklonio kolektivni greh (krivica celog naroda), grešnik je morao biti uklonjen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7,15). Uklonjen? Zar mu ne bi moglo biti oprošteno ako se pokaje? Naravno da bi! Ali Ahan nije pokazao nikakav znak iskrenog pokajanja (a imao je mnogo prilika za to).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BE24C83-B459-7209-55E4-017BE55643F7}"/>
              </a:ext>
            </a:extLst>
          </p:cNvPr>
          <p:cNvSpPr txBox="1"/>
          <p:nvPr/>
        </p:nvSpPr>
        <p:spPr>
          <a:xfrm>
            <a:off x="3927423" y="5149840"/>
            <a:ext cx="8264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Pokazujući božansku dobrotu i ljubav, 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je zamolio </a:t>
            </a:r>
            <a:r>
              <a:rPr lang="sr-Latn-RS" sz="2200" b="1" noProof="0" dirty="0" err="1"/>
              <a:t>Ahana</a:t>
            </a:r>
            <a:r>
              <a:rPr lang="sr-Latn-RS" sz="2200" b="1" noProof="0" dirty="0"/>
              <a:t> da prizna svoj greh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7,19).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0125A75-98C0-DB03-36E2-396199D8C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069198"/>
              </p:ext>
            </p:extLst>
          </p:nvPr>
        </p:nvGraphicFramePr>
        <p:xfrm>
          <a:off x="147635" y="3510617"/>
          <a:ext cx="12044365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BBBFB3B6-E895-36F8-9EB1-702430FB85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39" r="18101"/>
          <a:stretch>
            <a:fillRect/>
          </a:stretch>
        </p:blipFill>
        <p:spPr>
          <a:xfrm>
            <a:off x="8821782" y="730113"/>
            <a:ext cx="3222577" cy="2648194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BD48A27-A85C-330D-C5B6-EC3C186E645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61" y="3917924"/>
            <a:ext cx="3665241" cy="2850356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250C0A-A477-5E05-1E29-0F23F49B12EE}"/>
              </a:ext>
            </a:extLst>
          </p:cNvPr>
          <p:cNvSpPr txBox="1"/>
          <p:nvPr/>
        </p:nvSpPr>
        <p:spPr>
          <a:xfrm>
            <a:off x="3927423" y="5842337"/>
            <a:ext cx="826457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Ahanov</a:t>
            </a:r>
            <a:r>
              <a:rPr lang="sr-Latn-RS" sz="2200" b="1" noProof="0" dirty="0"/>
              <a:t> slučaj je bio izgubljen. Priznao je, ali nije tražio oproštenje (</a:t>
            </a:r>
            <a:r>
              <a:rPr lang="sr-Latn-RS" sz="2200" b="1" noProof="0" dirty="0" err="1"/>
              <a:t>Jošua</a:t>
            </a:r>
            <a:r>
              <a:rPr lang="sr-Latn-RS" sz="2200" b="1" noProof="0" dirty="0"/>
              <a:t> 7,20). Pa ipak, Bog je tugovao zbog tvrdoće njegovog srca, koja se pokazala u svakom pozivu na pokajanje.</a:t>
            </a:r>
          </a:p>
        </p:txBody>
      </p:sp>
    </p:spTree>
    <p:extLst>
      <p:ext uri="{BB962C8B-B14F-4D97-AF65-F5344CB8AC3E}">
        <p14:creationId xmlns:p14="http://schemas.microsoft.com/office/powerpoint/2010/main" val="301131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9308B733-DDE9-463D-B881-2ED72E2CCD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graphicEl>
                                              <a:dgm id="{38FC698C-3944-4519-B767-FB982AE320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>
                                            <p:graphicEl>
                                              <a:dgm id="{2DC59288-CCE7-479C-AEF5-2C7D90B21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graphicEl>
                                              <a:dgm id="{A539587E-FC17-4E5E-A50B-408C41076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4A66EC69-65EE-4ECD-AA81-1FAEECF1D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>
                                            <p:graphicEl>
                                              <a:dgm id="{851D1B37-6643-4D62-9601-E0058D22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>
                                            <p:graphicEl>
                                              <a:dgm id="{46961188-8AC9-41D6-BF58-E21BEC8B3A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>
                                            <p:graphicEl>
                                              <a:dgm id="{C9568CFF-9A3C-4C28-9546-D376128FA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23C8EFC-2789-4603-91BF-EEF6B7C2E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">
                                            <p:graphicEl>
                                              <a:dgm id="{81494637-307B-48EF-8F7B-31E6C2D3C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10" grpId="0" uiExpand="1">
        <p:bldSub>
          <a:bldDgm bld="one"/>
        </p:bldSub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ECECD-3284-43FE-2062-070FF01E3F33}"/>
              </a:ext>
            </a:extLst>
          </p:cNvPr>
          <p:cNvSpPr txBox="1"/>
          <p:nvPr/>
        </p:nvSpPr>
        <p:spPr>
          <a:xfrm>
            <a:off x="2743200" y="0"/>
            <a:ext cx="94487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25400" prstMaterial="softEdge">
              <a:bevelT w="254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sr-Latn-RS" sz="4400" b="1" spc="600" noProof="0" dirty="0">
                <a:ln/>
                <a:solidFill>
                  <a:srgbClr val="FFD03B"/>
                </a:solidFill>
              </a:rPr>
              <a:t>AHANOV GREH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A87830-4280-358C-2DFF-0B99FABDFFC5}"/>
              </a:ext>
            </a:extLst>
          </p:cNvPr>
          <p:cNvSpPr txBox="1"/>
          <p:nvPr/>
        </p:nvSpPr>
        <p:spPr>
          <a:xfrm>
            <a:off x="2792361" y="671975"/>
            <a:ext cx="93504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„Videh u plenu jedan lep plašt vavilonski, i dvesta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sikala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srebra, i jednu šipku zlata od pedeset </a:t>
            </a:r>
            <a:r>
              <a:rPr lang="sr-Latn-RS" sz="2000" b="1" noProof="0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sikala</a:t>
            </a:r>
            <a:r>
              <a:rPr lang="sr-Latn-RS" sz="20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pa se polakomih i uzeh; i eno je zakopano u zemlju usred mog šatora, i srebro odozdo.“ 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sr-Latn-RS" sz="16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Isus </a:t>
            </a:r>
            <a:r>
              <a:rPr lang="sr-Latn-RS" sz="1600" b="1" dirty="0" err="1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Navin</a:t>
            </a:r>
            <a:r>
              <a:rPr lang="sr-Latn-RS" sz="1600" b="1" noProof="0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7,21)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AE1B83-1943-5310-278A-B5264E98AD99}"/>
              </a:ext>
            </a:extLst>
          </p:cNvPr>
          <p:cNvSpPr txBox="1"/>
          <p:nvPr/>
        </p:nvSpPr>
        <p:spPr>
          <a:xfrm>
            <a:off x="144412" y="1965303"/>
            <a:ext cx="69966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 err="1"/>
              <a:t>Jošua</a:t>
            </a:r>
            <a:r>
              <a:rPr lang="sr-Latn-RS" sz="2200" b="1" noProof="0" dirty="0"/>
              <a:t> je pozvao </a:t>
            </a:r>
            <a:r>
              <a:rPr lang="sr-Latn-RS" sz="2200" b="1" noProof="0" dirty="0" err="1"/>
              <a:t>Ahana</a:t>
            </a:r>
            <a:r>
              <a:rPr lang="sr-Latn-RS" sz="2200" b="1" noProof="0" dirty="0"/>
              <a:t> da da slavu Bogu i prizna svoj greh (</a:t>
            </a:r>
            <a:r>
              <a:rPr lang="sr-Latn-RS" sz="2200" b="1" dirty="0"/>
              <a:t>Isus </a:t>
            </a:r>
            <a:r>
              <a:rPr lang="sr-Latn-RS" sz="2200" b="1" dirty="0" err="1"/>
              <a:t>Navin</a:t>
            </a:r>
            <a:r>
              <a:rPr lang="sr-Latn-RS" sz="2200" b="1" noProof="0" dirty="0"/>
              <a:t> 7,19). To je bila njegova poslednja pri- lika. Da je, kada je priznao, tražio oproštenje... Ali nije, zato ni za njega nije bilo oproštenja (</a:t>
            </a:r>
            <a:r>
              <a:rPr lang="sr-Latn-RS" sz="2200" b="1" dirty="0"/>
              <a:t>3.Moj</a:t>
            </a:r>
            <a:r>
              <a:rPr lang="sr-Latn-RS" sz="2200" b="1" noProof="0" dirty="0"/>
              <a:t>. 15,30-31).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5AEA897-DA17-2C5A-9528-EA9E067D6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114912"/>
              </p:ext>
            </p:extLst>
          </p:nvPr>
        </p:nvGraphicFramePr>
        <p:xfrm>
          <a:off x="7077076" y="1906398"/>
          <a:ext cx="5019677" cy="484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Imagen que contiene persona, hombre, tabla, pequeño&#10;&#10;El contenido generado por IA puede ser incorrecto.">
            <a:extLst>
              <a:ext uri="{FF2B5EF4-FFF2-40B4-BE49-F238E27FC236}">
                <a16:creationId xmlns:a16="http://schemas.microsoft.com/office/drawing/2014/main" id="{FBE61D60-49B7-7704-8F15-EE601375238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36" y="139330"/>
            <a:ext cx="2529964" cy="16866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163A61D-73E2-0A35-9216-540C9F4E133E}"/>
              </a:ext>
            </a:extLst>
          </p:cNvPr>
          <p:cNvSpPr txBox="1"/>
          <p:nvPr/>
        </p:nvSpPr>
        <p:spPr>
          <a:xfrm>
            <a:off x="4921086" y="4744010"/>
            <a:ext cx="24819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Odluke koje je Ahan doneo u Jerihonu bile su potpuno suprot-ne odlukama </a:t>
            </a:r>
            <a:r>
              <a:rPr lang="sr-Latn-RS" sz="2200" b="1" noProof="0" dirty="0" err="1"/>
              <a:t>Rahave</a:t>
            </a:r>
            <a:r>
              <a:rPr lang="sr-Latn-RS" sz="2200" b="1" noProof="0" dirty="0"/>
              <a:t>:</a:t>
            </a:r>
          </a:p>
        </p:txBody>
      </p:sp>
      <p:pic>
        <p:nvPicPr>
          <p:cNvPr id="13" name="Imagen 12" descr="Una mujer con una flor en la planta&#10;&#10;El contenido generado por IA puede ser incorrecto.">
            <a:extLst>
              <a:ext uri="{FF2B5EF4-FFF2-40B4-BE49-F238E27FC236}">
                <a16:creationId xmlns:a16="http://schemas.microsoft.com/office/drawing/2014/main" id="{66E61998-8E08-8D21-B3C1-8B91CC7250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60" r="31388"/>
          <a:stretch>
            <a:fillRect/>
          </a:stretch>
        </p:blipFill>
        <p:spPr>
          <a:xfrm>
            <a:off x="144412" y="4919767"/>
            <a:ext cx="1407045" cy="1834992"/>
          </a:xfrm>
          <a:prstGeom prst="round2DiagRect">
            <a:avLst>
              <a:gd name="adj1" fmla="val 0"/>
              <a:gd name="adj2" fmla="val 15373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persona, ropa, hombre, grupo&#10;&#10;El contenido generado por IA puede ser incorrecto.">
            <a:extLst>
              <a:ext uri="{FF2B5EF4-FFF2-40B4-BE49-F238E27FC236}">
                <a16:creationId xmlns:a16="http://schemas.microsoft.com/office/drawing/2014/main" id="{C985E9E8-89CE-D915-A8AD-CA177DC5830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06" y="4919768"/>
            <a:ext cx="1478341" cy="1834991"/>
          </a:xfrm>
          <a:prstGeom prst="round2DiagRect">
            <a:avLst>
              <a:gd name="adj1" fmla="val 16627"/>
              <a:gd name="adj2" fmla="val 16627"/>
            </a:avLst>
          </a:prstGeom>
          <a:ln w="38100" cap="sq">
            <a:solidFill>
              <a:schemeClr val="accent4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mujer, cama, hombre, parado&#10;&#10;El contenido generado por IA puede ser incorrecto.">
            <a:extLst>
              <a:ext uri="{FF2B5EF4-FFF2-40B4-BE49-F238E27FC236}">
                <a16:creationId xmlns:a16="http://schemas.microsoft.com/office/drawing/2014/main" id="{CFA093D8-C1CF-78C2-43F9-D77DF077CF7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096" y="4916823"/>
            <a:ext cx="1483891" cy="18349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662A4C0-7327-346C-3EE1-0B625B1DA2E1}"/>
              </a:ext>
            </a:extLst>
          </p:cNvPr>
          <p:cNvSpPr txBox="1"/>
          <p:nvPr/>
        </p:nvSpPr>
        <p:spPr>
          <a:xfrm>
            <a:off x="95245" y="3428999"/>
            <a:ext cx="67180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r-Latn-RS" sz="2200" b="1" noProof="0" dirty="0"/>
              <a:t>Poput Eve, Ahan je „video“, „poželeo“ i „uzeo“, a njegov greh uticao je na mnoge (</a:t>
            </a:r>
            <a:r>
              <a:rPr lang="sr-Latn-RS" sz="2200" b="1" dirty="0"/>
              <a:t>1. Moj</a:t>
            </a:r>
            <a:r>
              <a:rPr lang="sr-Latn-RS" sz="2200" b="1" noProof="0" dirty="0"/>
              <a:t>. 3,6). Poput </a:t>
            </a:r>
            <a:r>
              <a:rPr lang="sr-Latn-RS" sz="2200" b="1" noProof="0" dirty="0" err="1"/>
              <a:t>Ananije</a:t>
            </a:r>
            <a:r>
              <a:rPr lang="sr-Latn-RS" sz="2200" b="1" noProof="0" dirty="0"/>
              <a:t> i Safire, Ahan je uzeo neke od prokletih stvari posvećenih Bogu i platio za njih (Dela 5,1.2).</a:t>
            </a:r>
          </a:p>
        </p:txBody>
      </p:sp>
    </p:spTree>
    <p:extLst>
      <p:ext uri="{BB962C8B-B14F-4D97-AF65-F5344CB8AC3E}">
        <p14:creationId xmlns:p14="http://schemas.microsoft.com/office/powerpoint/2010/main" val="1188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D762FCA2-1F16-453B-8338-91AE300D7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24EC25B-8508-41A4-8261-EEF250282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graphicEl>
                                              <a:dgm id="{5ED71C70-9444-4F7A-9D93-BC9CD35AA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graphicEl>
                                              <a:dgm id="{07093696-C43E-4229-A405-013EC27DE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graphicEl>
                                              <a:dgm id="{E7C7B1D9-907F-435B-A212-8F4FD25F3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graphicEl>
                                              <a:dgm id="{2CD3CAFC-F0E5-4956-8CB0-9913687CFC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C59103E5-E72E-4BCB-B60E-3965B196A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graphicEl>
                                              <a:dgm id="{0A3306F0-74BE-4541-ACA1-A8825D27CE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graphicEl>
                                              <a:dgm id="{5704AC36-7228-4647-BA2F-E5EA2A0EC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graphicEl>
                                              <a:dgm id="{B0F65660-7FB7-41F2-8A03-36A84A58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graphicEl>
                                              <a:dgm id="{B240B43A-6446-4345-8693-D7A4B4BE0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graphicEl>
                                              <a:dgm id="{5DCAC325-92B0-4D3E-95AF-2F5E4C860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>
                                            <p:graphicEl>
                                              <a:dgm id="{AFB70125-0A05-4C1C-AF46-F60B93D12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graphicEl>
                                              <a:dgm id="{C95AE884-797B-482D-94EE-9234BD6DA0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graphicEl>
                                              <a:dgm id="{0034CAD1-EADD-442A-9426-DB425099B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>
                                            <p:graphicEl>
                                              <a:dgm id="{B1F5DD34-3CA4-441A-B2AC-D0DDC0055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">
                                            <p:graphicEl>
                                              <a:dgm id="{CEAA5FDD-32FD-454A-8A2D-E96BAF282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>
                                            <p:graphicEl>
                                              <a:dgm id="{B933A531-52AB-4CC3-80EE-95A29A1B1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">
                                            <p:graphicEl>
                                              <a:dgm id="{047C62CB-97DD-4DF5-92DC-026C1E5B4A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7">
                                            <p:graphicEl>
                                              <a:dgm id="{D5B39515-B656-43E9-A9D6-CC70ABEFA3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">
                                            <p:graphicEl>
                                              <a:dgm id="{A259866E-3786-4381-A66D-9618105CD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">
                                            <p:graphicEl>
                                              <a:dgm id="{AC37F6B0-732D-4B24-94AD-34FA984F0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P spid="9" grpId="0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2235</Words>
  <Application>Microsoft Office PowerPoint</Application>
  <PresentationFormat>Panorámica</PresentationFormat>
  <Paragraphs>162</Paragraphs>
  <Slides>16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16</vt:i4>
      </vt:variant>
    </vt:vector>
  </HeadingPairs>
  <TitlesOfParts>
    <vt:vector size="33" baseType="lpstr">
      <vt:lpstr>Gill Sans MT Ext Condensed Bold</vt:lpstr>
      <vt:lpstr>Comic Sans MS</vt:lpstr>
      <vt:lpstr>Arial Narrow</vt:lpstr>
      <vt:lpstr>Aptos</vt:lpstr>
      <vt:lpstr>Bodoni MT Poster Compressed</vt:lpstr>
      <vt:lpstr>Constantia</vt:lpstr>
      <vt:lpstr>Arial</vt:lpstr>
      <vt:lpstr>Britannic Bold</vt:lpstr>
      <vt:lpstr>Aptos Display</vt:lpstr>
      <vt:lpstr>Calibri</vt:lpstr>
      <vt:lpstr>Times New Roman</vt:lpstr>
      <vt:lpstr>Impact</vt:lpstr>
      <vt:lpstr>Tema de Office</vt:lpstr>
      <vt:lpstr>1_Tema de Office</vt:lpstr>
      <vt:lpstr>3_Default Design</vt:lpstr>
      <vt:lpstr>5_Default Design</vt:lpstr>
      <vt:lpstr>6_Default Design</vt:lpstr>
      <vt:lpstr>Presentación de PowerPoint</vt:lpstr>
      <vt:lpstr>Upamtite stih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PRIMJENA</vt:lpstr>
      <vt:lpstr>PRENOŠENJE ISTINE</vt:lpstr>
      <vt:lpstr>PLAN </vt:lpstr>
      <vt:lpstr>PRENOŠENJE ISTINE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59</cp:revision>
  <dcterms:created xsi:type="dcterms:W3CDTF">2025-10-11T15:20:58Z</dcterms:created>
  <dcterms:modified xsi:type="dcterms:W3CDTF">2025-10-15T05:47:08Z</dcterms:modified>
</cp:coreProperties>
</file>