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2"/>
  </p:notesMasterIdLst>
  <p:sldIdLst>
    <p:sldId id="396" r:id="rId6"/>
    <p:sldId id="388" r:id="rId7"/>
    <p:sldId id="473" r:id="rId8"/>
    <p:sldId id="306" r:id="rId9"/>
    <p:sldId id="257" r:id="rId10"/>
    <p:sldId id="258" r:id="rId11"/>
    <p:sldId id="259" r:id="rId12"/>
    <p:sldId id="260" r:id="rId13"/>
    <p:sldId id="261" r:id="rId14"/>
    <p:sldId id="262" r:id="rId15"/>
    <p:sldId id="264" r:id="rId16"/>
    <p:sldId id="474" r:id="rId17"/>
    <p:sldId id="408" r:id="rId18"/>
    <p:sldId id="390" r:id="rId19"/>
    <p:sldId id="472" r:id="rId20"/>
    <p:sldId id="471" r:id="rId21"/>
  </p:sldIdLst>
  <p:sldSz cx="12192000" cy="6858000"/>
  <p:notesSz cx="6858000" cy="91440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Bodoni MT Poster Compressed" panose="02070706080601050204" pitchFamily="18" charset="0"/>
      <p:regular r:id="rId27"/>
    </p:embeddedFont>
    <p:embeddedFont>
      <p:font typeface="Britannic Bold" panose="020B0903060703020204" pitchFamily="34" charset="0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Constantia" panose="02030602050306030303" pitchFamily="18" charset="0"/>
      <p:regular r:id="rId33"/>
      <p:bold r:id="rId34"/>
      <p:italic r:id="rId35"/>
      <p:boldItalic r:id="rId36"/>
    </p:embeddedFont>
    <p:embeddedFont>
      <p:font typeface="Gill Sans MT Ext Condensed Bold" panose="020B0902020104020203" pitchFamily="34" charset="0"/>
      <p:regular r:id="rId37"/>
    </p:embeddedFont>
    <p:embeddedFont>
      <p:font typeface="Impact" panose="020B0806030902050204" pitchFamily="34" charset="0"/>
      <p:regular r:id="rId38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C5DA"/>
    <a:srgbClr val="CFCDFF"/>
    <a:srgbClr val="FFF8A3"/>
    <a:srgbClr val="FFA542"/>
    <a:srgbClr val="D5DEFE"/>
    <a:srgbClr val="9FAF66"/>
    <a:srgbClr val="BBE4FA"/>
    <a:srgbClr val="50C2F6"/>
    <a:srgbClr val="9CDDFA"/>
    <a:srgbClr val="108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431" autoAdjust="0"/>
  </p:normalViewPr>
  <p:slideViewPr>
    <p:cSldViewPr snapToGrid="0">
      <p:cViewPr varScale="1">
        <p:scale>
          <a:sx n="28" d="100"/>
          <a:sy n="28" d="100"/>
        </p:scale>
        <p:origin x="84" y="13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18F84D-2079-4BB5-AF2D-0A53C1AE07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0679E67-18F0-42C4-9F58-657666FD3F1A}">
      <dgm:prSet phldrT="[Texto]" phldr="0"/>
      <dgm:spPr>
        <a:solidFill>
          <a:schemeClr val="accent2"/>
        </a:solidFill>
      </dgm:spPr>
      <dgm:t>
        <a:bodyPr/>
        <a:lstStyle/>
        <a:p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Zemlja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koja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bila </a:t>
          </a:r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izgubljena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F32902-636B-4D9E-99D4-A5CA07E04E8F}" type="parTrans" cxnId="{1ADEC97B-10D6-4AF3-984C-39E08750038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66696D-A6C0-481C-809D-51FD2FCF3D97}" type="sibTrans" cxnId="{1ADEC97B-10D6-4AF3-984C-39E08750038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EF2E13-711D-4147-A1D0-F4521448C699}">
      <dgm:prSet phldrT="[Texto]" phldr="0"/>
      <dgm:spPr>
        <a:solidFill>
          <a:schemeClr val="accent3"/>
        </a:solidFill>
      </dgm:spPr>
      <dgm:t>
        <a:bodyPr/>
        <a:lstStyle/>
        <a:p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Zemlja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ao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ožji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7AA75F-F78E-440B-B263-3FD1B6A02B0F}" type="parTrans" cxnId="{DDA876C4-C1AD-4069-ACFE-EEF6455B204B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67C1DB-92BD-4102-9A27-39CCBC5B8018}" type="sibTrans" cxnId="{DDA876C4-C1AD-4069-ACFE-EEF6455B204B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42A670-583E-4107-A752-A4C7F4656000}">
      <dgm:prSet phldrT="[Texto]" phldr="0"/>
      <dgm:spPr>
        <a:solidFill>
          <a:schemeClr val="accent1"/>
        </a:solidFill>
      </dgm:spPr>
      <dgm:t>
        <a:bodyPr/>
        <a:lstStyle/>
        <a:p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Osvojite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zemlju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54326A-B2B8-4ACD-BA73-A604AB8A9024}" type="parTrans" cxnId="{9A0EF2CC-E48E-4D95-BD8E-52F81D5B69B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E57A7E-F198-420D-B873-7CB28E623A4D}" type="sibTrans" cxnId="{9A0EF2CC-E48E-4D95-BD8E-52F81D5B69B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560DBF-1931-4370-82F3-AA95D9D8FCDD}">
      <dgm:prSet phldrT="[Texto]" phldr="0"/>
      <dgm:spPr>
        <a:solidFill>
          <a:schemeClr val="accent5"/>
        </a:solidFill>
      </dgm:spPr>
      <dgm:t>
        <a:bodyPr/>
        <a:lstStyle/>
        <a:p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Zadržite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poklon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406589-89A7-47F5-B21F-3BEDB3CDBED3}" type="parTrans" cxnId="{6549FD77-9F8C-43F1-962E-EFFCFE1CA6D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E527FD-3F24-4DCC-AA25-42338FDE371D}" type="sibTrans" cxnId="{6549FD77-9F8C-43F1-962E-EFFCFE1CA6D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CBD5FC-9AB9-49BD-82B0-1C9D51E306F0}">
      <dgm:prSet phldrT="[Texto]" phldr="0"/>
      <dgm:spPr>
        <a:solidFill>
          <a:schemeClr val="accent6"/>
        </a:solidFill>
      </dgm:spPr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bno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vljen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7D7CAC-129B-49B8-9CF9-941B4AC9298D}" type="parTrans" cxnId="{EE4DF5AA-A337-4DF7-B45B-79896640BDA1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7DCC1F-A15C-4C82-9EC6-5DDFFD5E98D8}" type="sibTrans" cxnId="{EE4DF5AA-A337-4DF7-B45B-79896640BDA1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27345E-9CE9-48CE-93B8-5A45E2D314AF}" type="pres">
      <dgm:prSet presAssocID="{CC18F84D-2079-4BB5-AF2D-0A53C1AE0777}" presName="Name0" presStyleCnt="0">
        <dgm:presLayoutVars>
          <dgm:chMax val="7"/>
          <dgm:chPref val="7"/>
          <dgm:dir/>
        </dgm:presLayoutVars>
      </dgm:prSet>
      <dgm:spPr/>
    </dgm:pt>
    <dgm:pt modelId="{7FA29075-1AEF-4435-92E0-4AF5E9EE68F6}" type="pres">
      <dgm:prSet presAssocID="{CC18F84D-2079-4BB5-AF2D-0A53C1AE0777}" presName="Name1" presStyleCnt="0"/>
      <dgm:spPr/>
    </dgm:pt>
    <dgm:pt modelId="{7B18FE0F-F65F-46ED-AE1D-82D5C461169D}" type="pres">
      <dgm:prSet presAssocID="{CC18F84D-2079-4BB5-AF2D-0A53C1AE0777}" presName="cycle" presStyleCnt="0"/>
      <dgm:spPr/>
    </dgm:pt>
    <dgm:pt modelId="{C8498930-C451-4507-A2FB-D62D4B91CA64}" type="pres">
      <dgm:prSet presAssocID="{CC18F84D-2079-4BB5-AF2D-0A53C1AE0777}" presName="srcNode" presStyleLbl="node1" presStyleIdx="0" presStyleCnt="5"/>
      <dgm:spPr/>
    </dgm:pt>
    <dgm:pt modelId="{EBB09E6D-370A-47D3-811F-66BFE2D2FF99}" type="pres">
      <dgm:prSet presAssocID="{CC18F84D-2079-4BB5-AF2D-0A53C1AE0777}" presName="conn" presStyleLbl="parChTrans1D2" presStyleIdx="0" presStyleCnt="1"/>
      <dgm:spPr/>
    </dgm:pt>
    <dgm:pt modelId="{3030FB7E-23B4-4B5A-8A87-17EB007C7EFD}" type="pres">
      <dgm:prSet presAssocID="{CC18F84D-2079-4BB5-AF2D-0A53C1AE0777}" presName="extraNode" presStyleLbl="node1" presStyleIdx="0" presStyleCnt="5"/>
      <dgm:spPr/>
    </dgm:pt>
    <dgm:pt modelId="{DC83E672-8568-4CC3-B1DB-8D3F13679BCE}" type="pres">
      <dgm:prSet presAssocID="{CC18F84D-2079-4BB5-AF2D-0A53C1AE0777}" presName="dstNode" presStyleLbl="node1" presStyleIdx="0" presStyleCnt="5"/>
      <dgm:spPr/>
    </dgm:pt>
    <dgm:pt modelId="{51AF05EF-15D0-4053-B7C1-B1ACE9180F72}" type="pres">
      <dgm:prSet presAssocID="{C0679E67-18F0-42C4-9F58-657666FD3F1A}" presName="text_1" presStyleLbl="node1" presStyleIdx="0" presStyleCnt="5" custLinFactNeighborX="1288" custLinFactNeighborY="-3471">
        <dgm:presLayoutVars>
          <dgm:bulletEnabled val="1"/>
        </dgm:presLayoutVars>
      </dgm:prSet>
      <dgm:spPr/>
    </dgm:pt>
    <dgm:pt modelId="{5942F451-5512-4E34-8E33-6351570178C9}" type="pres">
      <dgm:prSet presAssocID="{C0679E67-18F0-42C4-9F58-657666FD3F1A}" presName="accent_1" presStyleCnt="0"/>
      <dgm:spPr/>
    </dgm:pt>
    <dgm:pt modelId="{934075C3-FDB2-41CB-8468-727C5341CF17}" type="pres">
      <dgm:prSet presAssocID="{C0679E67-18F0-42C4-9F58-657666FD3F1A}" presName="accentRepeatNode" presStyleLbl="solidFgAcc1" presStyleIdx="0" presStyleCnt="5"/>
      <dgm:spPr>
        <a:solidFill>
          <a:schemeClr val="accent2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0E1311AC-11A8-44A4-B428-E7E32264D141}" type="pres">
      <dgm:prSet presAssocID="{EBEF2E13-711D-4147-A1D0-F4521448C699}" presName="text_2" presStyleLbl="node1" presStyleIdx="1" presStyleCnt="5">
        <dgm:presLayoutVars>
          <dgm:bulletEnabled val="1"/>
        </dgm:presLayoutVars>
      </dgm:prSet>
      <dgm:spPr/>
    </dgm:pt>
    <dgm:pt modelId="{A67D4279-E622-472B-B1CA-D3652E2B280F}" type="pres">
      <dgm:prSet presAssocID="{EBEF2E13-711D-4147-A1D0-F4521448C699}" presName="accent_2" presStyleCnt="0"/>
      <dgm:spPr/>
    </dgm:pt>
    <dgm:pt modelId="{EC58F8DC-AE0E-4724-8D4D-21C188B67353}" type="pres">
      <dgm:prSet presAssocID="{EBEF2E13-711D-4147-A1D0-F4521448C699}" presName="accentRepeatNode" presStyleLbl="solidFgAcc1" presStyleIdx="1" presStyleCnt="5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56F66C2F-C90D-401D-BDA1-5C880F46D7F2}" type="pres">
      <dgm:prSet presAssocID="{8242A670-583E-4107-A752-A4C7F4656000}" presName="text_3" presStyleLbl="node1" presStyleIdx="2" presStyleCnt="5">
        <dgm:presLayoutVars>
          <dgm:bulletEnabled val="1"/>
        </dgm:presLayoutVars>
      </dgm:prSet>
      <dgm:spPr/>
    </dgm:pt>
    <dgm:pt modelId="{2FAA8478-3B62-4A3F-87C0-7BFDA352C033}" type="pres">
      <dgm:prSet presAssocID="{8242A670-583E-4107-A752-A4C7F4656000}" presName="accent_3" presStyleCnt="0"/>
      <dgm:spPr/>
    </dgm:pt>
    <dgm:pt modelId="{5802CB78-E385-4268-8CB2-AFA4AA72D0A8}" type="pres">
      <dgm:prSet presAssocID="{8242A670-583E-4107-A752-A4C7F4656000}" presName="accentRepeatNode" presStyleLbl="solidFgAcc1" presStyleIdx="2" presStyleCnt="5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6D5A57CF-DB21-4D2D-B832-7D4E4EDFFCDA}" type="pres">
      <dgm:prSet presAssocID="{49560DBF-1931-4370-82F3-AA95D9D8FCDD}" presName="text_4" presStyleLbl="node1" presStyleIdx="3" presStyleCnt="5">
        <dgm:presLayoutVars>
          <dgm:bulletEnabled val="1"/>
        </dgm:presLayoutVars>
      </dgm:prSet>
      <dgm:spPr/>
    </dgm:pt>
    <dgm:pt modelId="{4D077C10-E68B-4050-AA5C-29F9C0937321}" type="pres">
      <dgm:prSet presAssocID="{49560DBF-1931-4370-82F3-AA95D9D8FCDD}" presName="accent_4" presStyleCnt="0"/>
      <dgm:spPr/>
    </dgm:pt>
    <dgm:pt modelId="{413C6A42-8AE0-4EE2-BCF3-DBB6A0358C15}" type="pres">
      <dgm:prSet presAssocID="{49560DBF-1931-4370-82F3-AA95D9D8FCDD}" presName="accentRepeatNode" presStyleLbl="solidFgAcc1" presStyleIdx="3" presStyleCnt="5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93B008AC-F51A-41DB-A5B7-3F9EBF1479BF}" type="pres">
      <dgm:prSet presAssocID="{72CBD5FC-9AB9-49BD-82B0-1C9D51E306F0}" presName="text_5" presStyleLbl="node1" presStyleIdx="4" presStyleCnt="5">
        <dgm:presLayoutVars>
          <dgm:bulletEnabled val="1"/>
        </dgm:presLayoutVars>
      </dgm:prSet>
      <dgm:spPr/>
    </dgm:pt>
    <dgm:pt modelId="{EFCA4E87-218F-44F8-A786-7B57375C8329}" type="pres">
      <dgm:prSet presAssocID="{72CBD5FC-9AB9-49BD-82B0-1C9D51E306F0}" presName="accent_5" presStyleCnt="0"/>
      <dgm:spPr/>
    </dgm:pt>
    <dgm:pt modelId="{FFAB8E0A-E854-4A67-9A24-E51F80DB0B58}" type="pres">
      <dgm:prSet presAssocID="{72CBD5FC-9AB9-49BD-82B0-1C9D51E306F0}" presName="accentRepeatNode" presStyleLbl="solidFgAcc1" presStyleIdx="4" presStyleCnt="5"/>
      <dgm:spPr>
        <a:solidFill>
          <a:schemeClr val="accent6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</dgm:ptLst>
  <dgm:cxnLst>
    <dgm:cxn modelId="{8D717004-D719-4C5D-8DA2-F9C8266707EB}" type="presOf" srcId="{C0679E67-18F0-42C4-9F58-657666FD3F1A}" destId="{51AF05EF-15D0-4053-B7C1-B1ACE9180F72}" srcOrd="0" destOrd="0" presId="urn:microsoft.com/office/officeart/2008/layout/VerticalCurvedList"/>
    <dgm:cxn modelId="{079B6E05-2B0B-4E20-8A1F-F0A0219AF0F2}" type="presOf" srcId="{72CBD5FC-9AB9-49BD-82B0-1C9D51E306F0}" destId="{93B008AC-F51A-41DB-A5B7-3F9EBF1479BF}" srcOrd="0" destOrd="0" presId="urn:microsoft.com/office/officeart/2008/layout/VerticalCurvedList"/>
    <dgm:cxn modelId="{E87CC006-5D38-4657-A0A4-AE12824BB958}" type="presOf" srcId="{EBEF2E13-711D-4147-A1D0-F4521448C699}" destId="{0E1311AC-11A8-44A4-B428-E7E32264D141}" srcOrd="0" destOrd="0" presId="urn:microsoft.com/office/officeart/2008/layout/VerticalCurvedList"/>
    <dgm:cxn modelId="{32BEB44F-AEDD-447D-ABD2-494C106DC44F}" type="presOf" srcId="{CC18F84D-2079-4BB5-AF2D-0A53C1AE0777}" destId="{1227345E-9CE9-48CE-93B8-5A45E2D314AF}" srcOrd="0" destOrd="0" presId="urn:microsoft.com/office/officeart/2008/layout/VerticalCurvedList"/>
    <dgm:cxn modelId="{6549FD77-9F8C-43F1-962E-EFFCFE1CA6D6}" srcId="{CC18F84D-2079-4BB5-AF2D-0A53C1AE0777}" destId="{49560DBF-1931-4370-82F3-AA95D9D8FCDD}" srcOrd="3" destOrd="0" parTransId="{BD406589-89A7-47F5-B21F-3BEDB3CDBED3}" sibTransId="{00E527FD-3F24-4DCC-AA25-42338FDE371D}"/>
    <dgm:cxn modelId="{1ADEC97B-10D6-4AF3-984C-39E08750038A}" srcId="{CC18F84D-2079-4BB5-AF2D-0A53C1AE0777}" destId="{C0679E67-18F0-42C4-9F58-657666FD3F1A}" srcOrd="0" destOrd="0" parTransId="{64F32902-636B-4D9E-99D4-A5CA07E04E8F}" sibTransId="{2066696D-A6C0-481C-809D-51FD2FCF3D97}"/>
    <dgm:cxn modelId="{EE4DF5AA-A337-4DF7-B45B-79896640BDA1}" srcId="{CC18F84D-2079-4BB5-AF2D-0A53C1AE0777}" destId="{72CBD5FC-9AB9-49BD-82B0-1C9D51E306F0}" srcOrd="4" destOrd="0" parTransId="{5A7D7CAC-129B-49B8-9CF9-941B4AC9298D}" sibTransId="{547DCC1F-A15C-4C82-9EC6-5DDFFD5E98D8}"/>
    <dgm:cxn modelId="{F967BFC3-9536-4C60-A908-410D412AFC5A}" type="presOf" srcId="{49560DBF-1931-4370-82F3-AA95D9D8FCDD}" destId="{6D5A57CF-DB21-4D2D-B832-7D4E4EDFFCDA}" srcOrd="0" destOrd="0" presId="urn:microsoft.com/office/officeart/2008/layout/VerticalCurvedList"/>
    <dgm:cxn modelId="{DDA876C4-C1AD-4069-ACFE-EEF6455B204B}" srcId="{CC18F84D-2079-4BB5-AF2D-0A53C1AE0777}" destId="{EBEF2E13-711D-4147-A1D0-F4521448C699}" srcOrd="1" destOrd="0" parTransId="{3D7AA75F-F78E-440B-B263-3FD1B6A02B0F}" sibTransId="{5A67C1DB-92BD-4102-9A27-39CCBC5B8018}"/>
    <dgm:cxn modelId="{B7C3B6C4-60CF-4A83-B55E-4C76E620B6D5}" type="presOf" srcId="{2066696D-A6C0-481C-809D-51FD2FCF3D97}" destId="{EBB09E6D-370A-47D3-811F-66BFE2D2FF99}" srcOrd="0" destOrd="0" presId="urn:microsoft.com/office/officeart/2008/layout/VerticalCurvedList"/>
    <dgm:cxn modelId="{9A0EF2CC-E48E-4D95-BD8E-52F81D5B69BE}" srcId="{CC18F84D-2079-4BB5-AF2D-0A53C1AE0777}" destId="{8242A670-583E-4107-A752-A4C7F4656000}" srcOrd="2" destOrd="0" parTransId="{5954326A-B2B8-4ACD-BA73-A604AB8A9024}" sibTransId="{B3E57A7E-F198-420D-B873-7CB28E623A4D}"/>
    <dgm:cxn modelId="{828B64ED-AC4A-445B-9537-8027579169F8}" type="presOf" srcId="{8242A670-583E-4107-A752-A4C7F4656000}" destId="{56F66C2F-C90D-401D-BDA1-5C880F46D7F2}" srcOrd="0" destOrd="0" presId="urn:microsoft.com/office/officeart/2008/layout/VerticalCurvedList"/>
    <dgm:cxn modelId="{6457ECEA-10DF-45DF-AE5C-120B51290232}" type="presParOf" srcId="{1227345E-9CE9-48CE-93B8-5A45E2D314AF}" destId="{7FA29075-1AEF-4435-92E0-4AF5E9EE68F6}" srcOrd="0" destOrd="0" presId="urn:microsoft.com/office/officeart/2008/layout/VerticalCurvedList"/>
    <dgm:cxn modelId="{E6660DAF-8255-4FC9-BA38-CB8C350BD658}" type="presParOf" srcId="{7FA29075-1AEF-4435-92E0-4AF5E9EE68F6}" destId="{7B18FE0F-F65F-46ED-AE1D-82D5C461169D}" srcOrd="0" destOrd="0" presId="urn:microsoft.com/office/officeart/2008/layout/VerticalCurvedList"/>
    <dgm:cxn modelId="{6764D28D-517B-4619-88DA-144798D158FE}" type="presParOf" srcId="{7B18FE0F-F65F-46ED-AE1D-82D5C461169D}" destId="{C8498930-C451-4507-A2FB-D62D4B91CA64}" srcOrd="0" destOrd="0" presId="urn:microsoft.com/office/officeart/2008/layout/VerticalCurvedList"/>
    <dgm:cxn modelId="{F2660EC6-816E-484A-87A7-2DC10C8B0BA6}" type="presParOf" srcId="{7B18FE0F-F65F-46ED-AE1D-82D5C461169D}" destId="{EBB09E6D-370A-47D3-811F-66BFE2D2FF99}" srcOrd="1" destOrd="0" presId="urn:microsoft.com/office/officeart/2008/layout/VerticalCurvedList"/>
    <dgm:cxn modelId="{EB6CD100-D51F-46AA-8E11-FC49DEBFC83E}" type="presParOf" srcId="{7B18FE0F-F65F-46ED-AE1D-82D5C461169D}" destId="{3030FB7E-23B4-4B5A-8A87-17EB007C7EFD}" srcOrd="2" destOrd="0" presId="urn:microsoft.com/office/officeart/2008/layout/VerticalCurvedList"/>
    <dgm:cxn modelId="{40CFFDBB-ECED-417A-BF38-28BFEB818623}" type="presParOf" srcId="{7B18FE0F-F65F-46ED-AE1D-82D5C461169D}" destId="{DC83E672-8568-4CC3-B1DB-8D3F13679BCE}" srcOrd="3" destOrd="0" presId="urn:microsoft.com/office/officeart/2008/layout/VerticalCurvedList"/>
    <dgm:cxn modelId="{B4EACD93-005A-43BD-82DD-44BE16072E5C}" type="presParOf" srcId="{7FA29075-1AEF-4435-92E0-4AF5E9EE68F6}" destId="{51AF05EF-15D0-4053-B7C1-B1ACE9180F72}" srcOrd="1" destOrd="0" presId="urn:microsoft.com/office/officeart/2008/layout/VerticalCurvedList"/>
    <dgm:cxn modelId="{C72C0AA9-541D-4534-BF64-FCCC3BF501D7}" type="presParOf" srcId="{7FA29075-1AEF-4435-92E0-4AF5E9EE68F6}" destId="{5942F451-5512-4E34-8E33-6351570178C9}" srcOrd="2" destOrd="0" presId="urn:microsoft.com/office/officeart/2008/layout/VerticalCurvedList"/>
    <dgm:cxn modelId="{5A5B058F-854F-4D03-A543-AA17106AD51A}" type="presParOf" srcId="{5942F451-5512-4E34-8E33-6351570178C9}" destId="{934075C3-FDB2-41CB-8468-727C5341CF17}" srcOrd="0" destOrd="0" presId="urn:microsoft.com/office/officeart/2008/layout/VerticalCurvedList"/>
    <dgm:cxn modelId="{52001BFD-4FE6-4928-B727-71FC0478089C}" type="presParOf" srcId="{7FA29075-1AEF-4435-92E0-4AF5E9EE68F6}" destId="{0E1311AC-11A8-44A4-B428-E7E32264D141}" srcOrd="3" destOrd="0" presId="urn:microsoft.com/office/officeart/2008/layout/VerticalCurvedList"/>
    <dgm:cxn modelId="{7CE176A2-100F-4870-83DA-3A8EBF0B995D}" type="presParOf" srcId="{7FA29075-1AEF-4435-92E0-4AF5E9EE68F6}" destId="{A67D4279-E622-472B-B1CA-D3652E2B280F}" srcOrd="4" destOrd="0" presId="urn:microsoft.com/office/officeart/2008/layout/VerticalCurvedList"/>
    <dgm:cxn modelId="{5821720F-5C39-43CC-920A-F04569BE2496}" type="presParOf" srcId="{A67D4279-E622-472B-B1CA-D3652E2B280F}" destId="{EC58F8DC-AE0E-4724-8D4D-21C188B67353}" srcOrd="0" destOrd="0" presId="urn:microsoft.com/office/officeart/2008/layout/VerticalCurvedList"/>
    <dgm:cxn modelId="{838C9491-9E72-4D25-B94F-CE38AB8CDEF3}" type="presParOf" srcId="{7FA29075-1AEF-4435-92E0-4AF5E9EE68F6}" destId="{56F66C2F-C90D-401D-BDA1-5C880F46D7F2}" srcOrd="5" destOrd="0" presId="urn:microsoft.com/office/officeart/2008/layout/VerticalCurvedList"/>
    <dgm:cxn modelId="{4F971702-95AD-473D-A952-6FA9D1B14DF8}" type="presParOf" srcId="{7FA29075-1AEF-4435-92E0-4AF5E9EE68F6}" destId="{2FAA8478-3B62-4A3F-87C0-7BFDA352C033}" srcOrd="6" destOrd="0" presId="urn:microsoft.com/office/officeart/2008/layout/VerticalCurvedList"/>
    <dgm:cxn modelId="{25A4A1BE-19B6-409A-90B6-6AED9613E9E8}" type="presParOf" srcId="{2FAA8478-3B62-4A3F-87C0-7BFDA352C033}" destId="{5802CB78-E385-4268-8CB2-AFA4AA72D0A8}" srcOrd="0" destOrd="0" presId="urn:microsoft.com/office/officeart/2008/layout/VerticalCurvedList"/>
    <dgm:cxn modelId="{FAB00027-01A2-4D67-9AE0-1E910B090609}" type="presParOf" srcId="{7FA29075-1AEF-4435-92E0-4AF5E9EE68F6}" destId="{6D5A57CF-DB21-4D2D-B832-7D4E4EDFFCDA}" srcOrd="7" destOrd="0" presId="urn:microsoft.com/office/officeart/2008/layout/VerticalCurvedList"/>
    <dgm:cxn modelId="{710F9067-A95A-45F1-82E3-5DABCBC9F549}" type="presParOf" srcId="{7FA29075-1AEF-4435-92E0-4AF5E9EE68F6}" destId="{4D077C10-E68B-4050-AA5C-29F9C0937321}" srcOrd="8" destOrd="0" presId="urn:microsoft.com/office/officeart/2008/layout/VerticalCurvedList"/>
    <dgm:cxn modelId="{88747DDE-A938-4A35-AD73-E10A5AE0080B}" type="presParOf" srcId="{4D077C10-E68B-4050-AA5C-29F9C0937321}" destId="{413C6A42-8AE0-4EE2-BCF3-DBB6A0358C15}" srcOrd="0" destOrd="0" presId="urn:microsoft.com/office/officeart/2008/layout/VerticalCurvedList"/>
    <dgm:cxn modelId="{CCECAC19-7182-432E-950F-DF4AC1F9C1BF}" type="presParOf" srcId="{7FA29075-1AEF-4435-92E0-4AF5E9EE68F6}" destId="{93B008AC-F51A-41DB-A5B7-3F9EBF1479BF}" srcOrd="9" destOrd="0" presId="urn:microsoft.com/office/officeart/2008/layout/VerticalCurvedList"/>
    <dgm:cxn modelId="{28A61006-9B87-4DA3-A882-C8AB96377898}" type="presParOf" srcId="{7FA29075-1AEF-4435-92E0-4AF5E9EE68F6}" destId="{EFCA4E87-218F-44F8-A786-7B57375C8329}" srcOrd="10" destOrd="0" presId="urn:microsoft.com/office/officeart/2008/layout/VerticalCurvedList"/>
    <dgm:cxn modelId="{F4D0F0C4-FBF6-4CCC-8093-6704F2259032}" type="presParOf" srcId="{EFCA4E87-218F-44F8-A786-7B57375C8329}" destId="{FFAB8E0A-E854-4A67-9A24-E51F80DB0B58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09E6D-370A-47D3-811F-66BFE2D2FF99}">
      <dsp:nvSpPr>
        <dsp:cNvPr id="0" name=""/>
        <dsp:cNvSpPr/>
      </dsp:nvSpPr>
      <dsp:spPr>
        <a:xfrm>
          <a:off x="-3665169" y="-563150"/>
          <a:ext cx="4369033" cy="4369033"/>
        </a:xfrm>
        <a:prstGeom prst="blockArc">
          <a:avLst>
            <a:gd name="adj1" fmla="val 18900000"/>
            <a:gd name="adj2" fmla="val 2700000"/>
            <a:gd name="adj3" fmla="val 494"/>
          </a:avLst>
        </a:pr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F05EF-15D0-4053-B7C1-B1ACE9180F72}">
      <dsp:nvSpPr>
        <dsp:cNvPr id="0" name=""/>
        <dsp:cNvSpPr/>
      </dsp:nvSpPr>
      <dsp:spPr>
        <a:xfrm>
          <a:off x="350863" y="188532"/>
          <a:ext cx="4522762" cy="405471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184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Zemlja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koja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bila </a:t>
          </a:r>
          <a:r>
            <a:rPr lang="en-U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izgubljena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0863" y="188532"/>
        <a:ext cx="4522762" cy="405471"/>
      </dsp:txXfrm>
    </dsp:sp>
    <dsp:sp modelId="{934075C3-FDB2-41CB-8468-727C5341CF17}">
      <dsp:nvSpPr>
        <dsp:cNvPr id="0" name=""/>
        <dsp:cNvSpPr/>
      </dsp:nvSpPr>
      <dsp:spPr>
        <a:xfrm>
          <a:off x="55228" y="151922"/>
          <a:ext cx="506839" cy="506839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1311AC-11A8-44A4-B428-E7E32264D141}">
      <dsp:nvSpPr>
        <dsp:cNvPr id="0" name=""/>
        <dsp:cNvSpPr/>
      </dsp:nvSpPr>
      <dsp:spPr>
        <a:xfrm>
          <a:off x="599197" y="810618"/>
          <a:ext cx="4232213" cy="405471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184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Zemlja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ao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ožji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</a:t>
          </a:r>
          <a:endParaRPr lang="en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197" y="810618"/>
        <a:ext cx="4232213" cy="405471"/>
      </dsp:txXfrm>
    </dsp:sp>
    <dsp:sp modelId="{EC58F8DC-AE0E-4724-8D4D-21C188B67353}">
      <dsp:nvSpPr>
        <dsp:cNvPr id="0" name=""/>
        <dsp:cNvSpPr/>
      </dsp:nvSpPr>
      <dsp:spPr>
        <a:xfrm>
          <a:off x="345777" y="759934"/>
          <a:ext cx="506839" cy="506839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F66C2F-C90D-401D-BDA1-5C880F46D7F2}">
      <dsp:nvSpPr>
        <dsp:cNvPr id="0" name=""/>
        <dsp:cNvSpPr/>
      </dsp:nvSpPr>
      <dsp:spPr>
        <a:xfrm>
          <a:off x="688372" y="1418630"/>
          <a:ext cx="4143038" cy="405471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184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Osvojite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zemlju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</a:t>
          </a:r>
          <a:endParaRPr lang="en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8372" y="1418630"/>
        <a:ext cx="4143038" cy="405471"/>
      </dsp:txXfrm>
    </dsp:sp>
    <dsp:sp modelId="{5802CB78-E385-4268-8CB2-AFA4AA72D0A8}">
      <dsp:nvSpPr>
        <dsp:cNvPr id="0" name=""/>
        <dsp:cNvSpPr/>
      </dsp:nvSpPr>
      <dsp:spPr>
        <a:xfrm>
          <a:off x="434952" y="1367946"/>
          <a:ext cx="506839" cy="506839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5A57CF-DB21-4D2D-B832-7D4E4EDFFCDA}">
      <dsp:nvSpPr>
        <dsp:cNvPr id="0" name=""/>
        <dsp:cNvSpPr/>
      </dsp:nvSpPr>
      <dsp:spPr>
        <a:xfrm>
          <a:off x="599197" y="2026643"/>
          <a:ext cx="4232213" cy="405471"/>
        </a:xfrm>
        <a:prstGeom prst="rect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184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Zadržite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poklon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</a:t>
          </a:r>
          <a:endParaRPr lang="en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197" y="2026643"/>
        <a:ext cx="4232213" cy="405471"/>
      </dsp:txXfrm>
    </dsp:sp>
    <dsp:sp modelId="{413C6A42-8AE0-4EE2-BCF3-DBB6A0358C15}">
      <dsp:nvSpPr>
        <dsp:cNvPr id="0" name=""/>
        <dsp:cNvSpPr/>
      </dsp:nvSpPr>
      <dsp:spPr>
        <a:xfrm>
          <a:off x="345777" y="1975959"/>
          <a:ext cx="506839" cy="506839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B008AC-F51A-41DB-A5B7-3F9EBF1479BF}">
      <dsp:nvSpPr>
        <dsp:cNvPr id="0" name=""/>
        <dsp:cNvSpPr/>
      </dsp:nvSpPr>
      <dsp:spPr>
        <a:xfrm>
          <a:off x="308648" y="2634655"/>
          <a:ext cx="4522762" cy="405471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184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bno</a:t>
          </a:r>
          <a:r>
            <a:rPr lang="es-E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vljen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</a:t>
          </a:r>
          <a:endParaRPr lang="en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8648" y="2634655"/>
        <a:ext cx="4522762" cy="405471"/>
      </dsp:txXfrm>
    </dsp:sp>
    <dsp:sp modelId="{FFAB8E0A-E854-4A67-9A24-E51F80DB0B58}">
      <dsp:nvSpPr>
        <dsp:cNvPr id="0" name=""/>
        <dsp:cNvSpPr/>
      </dsp:nvSpPr>
      <dsp:spPr>
        <a:xfrm>
          <a:off x="55228" y="2583971"/>
          <a:ext cx="506839" cy="506839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86D32-084A-4C0D-B849-0AF14616CC9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CEF93-0768-4FF4-9C9A-EF45687FCA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252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F4A1FB6-6376-3354-E48E-09F318C85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B9BC82C-690D-42B1-DFCD-6DDA6BC00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A417-993D-3CE1-2B2D-FC28CD82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52D42-5755-5985-5FDE-4614B876E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5AC57-B1F3-3197-5F6A-4DEDCD521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0BE7-5D32-1F92-8A05-7D3AA1FA1C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27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CEF93-0768-4FF4-9C9A-EF45687FCA9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5441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CEF93-0768-4FF4-9C9A-EF45687FCA9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27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CEF93-0768-4FF4-9C9A-EF45687FCA9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6234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CEF93-0768-4FF4-9C9A-EF45687FCA9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7068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CEF93-0768-4FF4-9C9A-EF45687FCA9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8843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9F0A-0FA4-3A03-0C83-63E42FA9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F88C7-24CA-AF47-5892-AFC8F473D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E08C1-1604-A3DA-4D4A-BBDB7A6D9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A2535-0CB6-E624-92E2-A5EE834ED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1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8D9AE-1CB5-FE31-6FCE-8426D99BF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FC5750-84A7-A774-276B-06F6316B8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AEE5A5-3E74-F467-7EB9-B8AC4FAD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C61276-C1FF-248A-2D14-7D16316C2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2291BC-5FA6-133B-297E-926C7248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37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1C7C9-803F-C82E-48BC-8A9354E9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29E0AD-1A08-9449-F487-CD31FCFD7E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F10EA-1AC2-C7EB-4774-7707C488D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58A6DD-35E3-7F04-8B84-ADC265C8E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F0E157-465A-89D0-94BD-F89DF8491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401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401CC5-89DE-5150-22B6-E856BD8E3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6E9130-A0E5-3011-CF28-52323F375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B3A177-BD2D-0613-E431-AF04E1284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76289D-4E46-699F-5CEA-71249E92E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BA371-F61C-61A7-6444-716D6386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5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319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25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109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856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008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025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882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84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702F3-B740-523B-743F-0600FCB7E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8B1A33-D0C4-544B-BA9A-FDAD6E7B2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087D67-7A0F-7B82-8020-91EB0DED0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C0A835-6F01-88C7-10E2-B3A5990A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656C5-EEC0-9EA2-717B-F994DDDB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322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6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44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28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55534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96078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95068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51358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7496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25419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35853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C5479-AAD6-36A9-A2F3-6B007B7F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E66E1E-5765-506F-B2E7-0AC9B2DC3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C2990E-DDD4-0C43-FA3E-93EFBA45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048F3B-07DF-EF12-F791-EA5050ED4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707CEA-1CAD-4F13-05C9-6CA7FEBB5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611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26801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13660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20978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91518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45072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05371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60038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78117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98139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62738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9CB1E5-EDFC-C59B-BB48-64C80D029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1DF36E-2894-38CE-4BD7-1E5DC9249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180469-AA47-19F9-E43A-3A8581F30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DF30A0-FB6C-C1A3-2A95-BF875E878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C99B9D-C030-BEA6-D526-790092FEC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5740BD-41D2-842A-3E61-01C702C3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421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96617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18092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41282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74616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70584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70249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70112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29134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38544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23454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64701-B694-4AB1-10CF-5E5C474A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AF9730-895F-4089-F3ED-20FBDB534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702201-0D9D-C809-1291-5D8186910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D5640AA-548F-FFC6-A9F9-F749E7C3C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92A1105-BF05-77BC-8EFC-E2ED60F82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0AB62D5-1AA7-DE37-CAD1-7433ACE6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1A1253-9EE1-A10A-59C1-63DAAFB0D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8AE990C-3799-3114-BFB7-BEFFA6D5F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71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64174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66614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41896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29795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10891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87262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94429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20445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82640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52085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261B18-013F-F127-A823-112EB7921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6B2D70-722F-025A-F12F-F911E0F05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4B37D6-3755-5355-8001-84C57EAF1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6062D2B-6707-1BB3-F0FD-DCED18DA2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654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83952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88342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C4EE37C-DC8F-8D67-E8D7-DFC4C7970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6787FF3-8493-8EF0-D232-BAFFB6B68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ADC458-9E29-0EF8-C090-91D1002CC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54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84A8B6-D3AF-4F27-D85C-A543D21B8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051FFE-BA2F-707F-CC34-A517323BD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72DBB0F-A0BE-9CD3-9C18-40834D845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95355B-0156-8CD3-1FBD-43274EA96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50FACE-076B-F7E6-1AA2-5AE4104E4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935108-75AC-3A1A-7499-518CFC184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9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040C3-93E3-81F2-CA15-A18AA1ED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B0FE79C-4909-916B-4280-74B0EC1D07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0549B9-4533-DB57-0F46-183475A96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949ED2-42DC-7024-8B02-C25AE2172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7C0AC2-9B65-6E67-D282-E9F23505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3FBF03-4FBB-7650-B71F-92A94C8BE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56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43C42C-EC1B-6F2A-DA32-982E7841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D7EE6C-B03F-30F2-4017-F67CF26E4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B5E1F9-3457-1E3F-3EF3-3FCD453F1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F204F0-E1D0-C7F2-8716-C472E51AC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2C9234-9987-0C40-1EEE-494A0F4EA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74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97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78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0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1.png"/><Relationship Id="rId5" Type="http://schemas.openxmlformats.org/officeDocument/2006/relationships/diagramData" Target="../diagrams/data1.xml"/><Relationship Id="rId10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3.wdp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524000" y="-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POUKE O VJERI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IZ KNJIGE JO</a:t>
            </a:r>
            <a:r>
              <a:rPr kumimoji="0" lang="hr-HR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Š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UE NUNOVA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4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203960" y="6366933"/>
            <a:ext cx="10165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4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tromesečje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2025.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rezentacija biblijske pouke              </a:t>
            </a:r>
            <a:r>
              <a:rPr lang="hr-HR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studenoga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2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D7E70-554B-4494-2869-66A4FBC8C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4278"/>
            <a:ext cx="12294704" cy="530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313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9C7F98C-B0CA-1E5D-D237-3AEE5E89ECD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</a:t>
            </a:r>
            <a:r>
              <a:rPr lang="hr-HR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BNOVLJENA ZEMLJA</a:t>
            </a:r>
            <a:endParaRPr lang="en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CADAABF-F933-92F1-52E1-487CFE0881DF}"/>
              </a:ext>
            </a:extLst>
          </p:cNvPr>
          <p:cNvSpPr txBox="1"/>
          <p:nvPr/>
        </p:nvSpPr>
        <p:spPr>
          <a:xfrm>
            <a:off x="585787" y="680948"/>
            <a:ext cx="11020425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Boravit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će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zemlji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koju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da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doh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sluzi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svome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Jakovu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u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kojoj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živ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ljahu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ci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vaši: u njoj će stanovati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njihov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sinovi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sinovi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sinova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njihovih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dovijeka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 moj sluga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David, bit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će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knez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dovijeka.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(Ezekiel 37</a:t>
            </a:r>
            <a:r>
              <a:rPr lang="hr-HR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1BA38B-8121-8690-C42B-A26A9CD398E8}"/>
              </a:ext>
            </a:extLst>
          </p:cNvPr>
          <p:cNvSpPr txBox="1"/>
          <p:nvPr/>
        </p:nvSpPr>
        <p:spPr>
          <a:xfrm>
            <a:off x="2266947" y="1695450"/>
            <a:ext cx="7296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Zbog</a:t>
            </a:r>
            <a:r>
              <a:rPr lang="en-US" sz="2000" b="1" dirty="0"/>
              <a:t> </a:t>
            </a:r>
            <a:r>
              <a:rPr lang="en-US" sz="2000" b="1" dirty="0" err="1"/>
              <a:t>njihove</a:t>
            </a:r>
            <a:r>
              <a:rPr lang="en-US" sz="2000" b="1" dirty="0"/>
              <a:t> </a:t>
            </a:r>
            <a:r>
              <a:rPr lang="en-US" sz="2000" b="1" dirty="0" err="1"/>
              <a:t>neposlušnosti</a:t>
            </a:r>
            <a:r>
              <a:rPr lang="en-US" sz="2000" b="1" dirty="0"/>
              <a:t>, </a:t>
            </a:r>
            <a:r>
              <a:rPr lang="en-US" sz="2000" b="1" dirty="0" err="1"/>
              <a:t>Izraelci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bili</a:t>
            </a:r>
            <a:r>
              <a:rPr lang="en-US" sz="2000" b="1" dirty="0"/>
              <a:t> </a:t>
            </a:r>
            <a:r>
              <a:rPr lang="en-US" sz="2000" b="1" dirty="0" err="1"/>
              <a:t>iskorijenjeni</a:t>
            </a:r>
            <a:r>
              <a:rPr lang="en-US" sz="2000" b="1" dirty="0"/>
              <a:t> </a:t>
            </a:r>
            <a:r>
              <a:rPr lang="en-US" sz="2000" b="1" dirty="0" err="1"/>
              <a:t>iz</a:t>
            </a:r>
            <a:r>
              <a:rPr lang="en-US" sz="2000" b="1" dirty="0"/>
              <a:t>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zemlje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bačeni</a:t>
            </a:r>
            <a:r>
              <a:rPr lang="en-US" sz="2000" b="1" dirty="0"/>
              <a:t> u Babilon. Ali Bog </a:t>
            </a:r>
            <a:r>
              <a:rPr lang="en-US" sz="2000" b="1" dirty="0" err="1"/>
              <a:t>ih</a:t>
            </a:r>
            <a:r>
              <a:rPr lang="en-US" sz="2000" b="1" dirty="0"/>
              <a:t>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en-US" sz="2000" b="1" dirty="0" err="1"/>
              <a:t>napustio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F1F608E-8644-D1FF-A989-AFBB5C8434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31"/>
          <a:stretch>
            <a:fillRect/>
          </a:stretch>
        </p:blipFill>
        <p:spPr>
          <a:xfrm>
            <a:off x="9601199" y="1714500"/>
            <a:ext cx="2505075" cy="200639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Un hombre con un turbante en la cabeza&#10;&#10;El contenido generado por IA puede ser incorrecto.">
            <a:extLst>
              <a:ext uri="{FF2B5EF4-FFF2-40B4-BE49-F238E27FC236}">
                <a16:creationId xmlns:a16="http://schemas.microsoft.com/office/drawing/2014/main" id="{F3BBDC9E-B2F2-62CE-DCB5-FAD66B230F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1" y="1845767"/>
            <a:ext cx="2047874" cy="1799647"/>
          </a:xfrm>
          <a:prstGeom prst="ellipse">
            <a:avLst/>
          </a:prstGeom>
          <a:ln w="63500" cap="rnd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n 8" descr="Mujer con vestido de novia&#10;&#10;El contenido generado por IA puede ser incorrecto.">
            <a:extLst>
              <a:ext uri="{FF2B5EF4-FFF2-40B4-BE49-F238E27FC236}">
                <a16:creationId xmlns:a16="http://schemas.microsoft.com/office/drawing/2014/main" id="{5ADD6201-D745-C8E5-670C-67019790CCA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40" y="3801623"/>
            <a:ext cx="2894791" cy="2894791"/>
          </a:xfrm>
          <a:prstGeom prst="roundRect">
            <a:avLst>
              <a:gd name="adj" fmla="val 1229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6">
                <a:lumMod val="60000"/>
                <a:lumOff val="40000"/>
              </a:schemeClr>
            </a:contourClr>
          </a:sp3d>
        </p:spPr>
      </p:pic>
      <p:pic>
        <p:nvPicPr>
          <p:cNvPr id="11" name="Imagen 10" descr="Un grupo de personas en medio de varios árboles&#10;&#10;El contenido generado por IA puede ser incorrecto.">
            <a:extLst>
              <a:ext uri="{FF2B5EF4-FFF2-40B4-BE49-F238E27FC236}">
                <a16:creationId xmlns:a16="http://schemas.microsoft.com/office/drawing/2014/main" id="{8E4730AF-10CE-DA77-C563-BAE010F89E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86625" y="4546932"/>
            <a:ext cx="4819649" cy="2149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A4AEDA7-A4A5-B4DF-4F05-ECD3227CD9A0}"/>
              </a:ext>
            </a:extLst>
          </p:cNvPr>
          <p:cNvSpPr txBox="1"/>
          <p:nvPr/>
        </p:nvSpPr>
        <p:spPr>
          <a:xfrm>
            <a:off x="2305050" y="2397452"/>
            <a:ext cx="72961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Obećao</a:t>
            </a:r>
            <a:r>
              <a:rPr lang="en-US" sz="2000" b="1" dirty="0"/>
              <a:t> je da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ih</a:t>
            </a:r>
            <a:r>
              <a:rPr lang="en-US" sz="2000" b="1" dirty="0"/>
              <a:t> </a:t>
            </a:r>
            <a:r>
              <a:rPr lang="en-US" sz="2000" b="1" dirty="0" err="1"/>
              <a:t>vratiti</a:t>
            </a:r>
            <a:r>
              <a:rPr lang="en-US" sz="2000" b="1" dirty="0"/>
              <a:t> </a:t>
            </a:r>
            <a:r>
              <a:rPr lang="en-US" sz="2000" b="1" dirty="0" err="1"/>
              <a:t>natrag</a:t>
            </a:r>
            <a:r>
              <a:rPr lang="en-US" sz="2000" b="1" dirty="0"/>
              <a:t>, </a:t>
            </a:r>
            <a:r>
              <a:rPr lang="en-US" sz="2000" b="1" dirty="0" err="1"/>
              <a:t>dati</a:t>
            </a:r>
            <a:r>
              <a:rPr lang="en-US" sz="2000" b="1" dirty="0"/>
              <a:t> </a:t>
            </a:r>
            <a:r>
              <a:rPr lang="en-US" sz="2000" b="1" dirty="0" err="1"/>
              <a:t>im</a:t>
            </a:r>
            <a:r>
              <a:rPr lang="en-U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 </a:t>
            </a:r>
            <a:r>
              <a:rPr lang="en-US" sz="2000" b="1" dirty="0" err="1"/>
              <a:t>zauvijek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postaviti</a:t>
            </a:r>
            <a:r>
              <a:rPr lang="en-US" sz="2000" b="1" dirty="0"/>
              <a:t> Davida za </a:t>
            </a:r>
            <a:r>
              <a:rPr lang="en-US" sz="2000" b="1" dirty="0" err="1"/>
              <a:t>kralja</a:t>
            </a:r>
            <a:r>
              <a:rPr lang="en-US" sz="2000" b="1" dirty="0"/>
              <a:t> </a:t>
            </a:r>
            <a:r>
              <a:rPr lang="en-US" sz="2000" b="1" dirty="0" err="1"/>
              <a:t>nad</a:t>
            </a:r>
            <a:r>
              <a:rPr lang="en-US" sz="2000" b="1" dirty="0"/>
              <a:t> </a:t>
            </a:r>
            <a:r>
              <a:rPr lang="en-US" sz="2000" b="1" dirty="0" err="1"/>
              <a:t>njima</a:t>
            </a:r>
            <a:r>
              <a:rPr lang="en-US" sz="2000" b="1" dirty="0"/>
              <a:t> (Ez</a:t>
            </a:r>
            <a:r>
              <a:rPr lang="hr-HR" sz="2000" b="1" dirty="0"/>
              <a:t>.</a:t>
            </a:r>
            <a:r>
              <a:rPr lang="en-US" sz="2000" b="1" dirty="0"/>
              <a:t> 37</a:t>
            </a:r>
            <a:r>
              <a:rPr lang="hr-HR" sz="2000" b="1" dirty="0"/>
              <a:t>,</a:t>
            </a:r>
            <a:r>
              <a:rPr lang="en-US" sz="2000" b="1" dirty="0"/>
              <a:t>25). Ali Izrael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en-US" sz="2000" b="1" dirty="0" err="1"/>
              <a:t>zauvijek</a:t>
            </a:r>
            <a:r>
              <a:rPr lang="en-US" sz="2000" b="1" dirty="0"/>
              <a:t> </a:t>
            </a:r>
            <a:r>
              <a:rPr lang="en-US" sz="2000" b="1" dirty="0" err="1"/>
              <a:t>posjedovao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, a David je </a:t>
            </a:r>
            <a:r>
              <a:rPr lang="en-US" sz="2000" b="1" dirty="0" err="1"/>
              <a:t>već</a:t>
            </a:r>
            <a:r>
              <a:rPr lang="en-US" sz="2000" b="1" dirty="0"/>
              <a:t> </a:t>
            </a:r>
            <a:r>
              <a:rPr lang="en-US" sz="2000" b="1" dirty="0" err="1"/>
              <a:t>dugo</a:t>
            </a:r>
            <a:r>
              <a:rPr lang="en-US" sz="2000" b="1" dirty="0"/>
              <a:t> bio </a:t>
            </a:r>
            <a:r>
              <a:rPr lang="en-US" sz="2000" b="1" dirty="0" err="1"/>
              <a:t>mrtav</a:t>
            </a:r>
            <a:r>
              <a:rPr lang="en-US" sz="2000" b="1" dirty="0"/>
              <a:t>. </a:t>
            </a:r>
            <a:r>
              <a:rPr lang="en-US" sz="2000" b="1" dirty="0" err="1"/>
              <a:t>Što</a:t>
            </a:r>
            <a:r>
              <a:rPr lang="en-US" sz="2000" b="1" dirty="0"/>
              <a:t> </a:t>
            </a:r>
            <a:r>
              <a:rPr lang="en-US" sz="2000" b="1" dirty="0" err="1"/>
              <a:t>onda</a:t>
            </a:r>
            <a:r>
              <a:rPr lang="en-US" sz="2000" b="1" dirty="0"/>
              <a:t> </a:t>
            </a:r>
            <a:r>
              <a:rPr lang="en-US" sz="2000" b="1" dirty="0" err="1"/>
              <a:t>znači</a:t>
            </a:r>
            <a:r>
              <a:rPr lang="en-US" sz="2000" b="1" dirty="0"/>
              <a:t> to </a:t>
            </a:r>
            <a:r>
              <a:rPr lang="en-US" sz="2000" b="1" dirty="0" err="1"/>
              <a:t>proročanstvo</a:t>
            </a:r>
            <a:r>
              <a:rPr lang="en-US" sz="2000" b="1" dirty="0"/>
              <a:t>?</a:t>
            </a:r>
            <a:endParaRPr lang="en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F8D964C-4397-876F-8891-F7AA1EF6A0DF}"/>
              </a:ext>
            </a:extLst>
          </p:cNvPr>
          <p:cNvSpPr txBox="1"/>
          <p:nvPr/>
        </p:nvSpPr>
        <p:spPr>
          <a:xfrm>
            <a:off x="3232698" y="4498288"/>
            <a:ext cx="40539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On je </a:t>
            </a:r>
            <a:r>
              <a:rPr lang="en-US" sz="2000" b="1" dirty="0" err="1"/>
              <a:t>ispunjenje</a:t>
            </a:r>
            <a:r>
              <a:rPr lang="en-US" sz="2000" b="1" dirty="0"/>
              <a:t> </a:t>
            </a:r>
            <a:r>
              <a:rPr lang="en-US" sz="2000" b="1" dirty="0" err="1"/>
              <a:t>svih</a:t>
            </a:r>
            <a:r>
              <a:rPr lang="en-US" sz="2000" b="1" dirty="0"/>
              <a:t> </a:t>
            </a:r>
            <a:r>
              <a:rPr lang="en-US" sz="2000" b="1" dirty="0" err="1"/>
              <a:t>obećanja</a:t>
            </a:r>
            <a:r>
              <a:rPr lang="en-US" sz="2000" b="1" dirty="0"/>
              <a:t> (Rim.15</a:t>
            </a:r>
            <a:r>
              <a:rPr lang="hr-HR" sz="2000" b="1" dirty="0"/>
              <a:t>,</a:t>
            </a:r>
            <a:r>
              <a:rPr lang="en-US" sz="2000" b="1" dirty="0"/>
              <a:t>8; 2</a:t>
            </a:r>
            <a:r>
              <a:rPr lang="hr-HR" sz="2000" b="1" dirty="0"/>
              <a:t>.</a:t>
            </a:r>
            <a:r>
              <a:rPr lang="en-US" sz="2000" b="1" dirty="0"/>
              <a:t> Kor.</a:t>
            </a:r>
            <a:r>
              <a:rPr lang="hr-HR" sz="2000" b="1" dirty="0"/>
              <a:t> </a:t>
            </a:r>
            <a:r>
              <a:rPr lang="en-US" sz="2000" b="1" dirty="0"/>
              <a:t>1</a:t>
            </a:r>
            <a:r>
              <a:rPr lang="hr-HR" sz="2000" b="1" dirty="0"/>
              <a:t>,</a:t>
            </a:r>
            <a:r>
              <a:rPr lang="en-US" sz="2000" b="1" dirty="0"/>
              <a:t>20). U </a:t>
            </a:r>
            <a:r>
              <a:rPr lang="en-US" sz="2000" b="1" dirty="0" err="1"/>
              <a:t>Njemu</a:t>
            </a:r>
            <a:r>
              <a:rPr lang="en-US" sz="2000" b="1" dirty="0"/>
              <a:t> </a:t>
            </a:r>
            <a:r>
              <a:rPr lang="en-US" sz="2000" b="1" dirty="0" err="1"/>
              <a:t>primamo</a:t>
            </a:r>
            <a:r>
              <a:rPr lang="en-US" sz="2000" b="1" dirty="0"/>
              <a:t> </a:t>
            </a:r>
            <a:r>
              <a:rPr lang="en-US" sz="2000" b="1" dirty="0" err="1"/>
              <a:t>blagoslove</a:t>
            </a:r>
            <a:r>
              <a:rPr lang="en-US" sz="2000" b="1" dirty="0"/>
              <a:t> </a:t>
            </a:r>
            <a:r>
              <a:rPr lang="en-US" sz="2000" b="1" dirty="0" err="1"/>
              <a:t>sada</a:t>
            </a:r>
            <a:r>
              <a:rPr lang="en-US" sz="2000" b="1" dirty="0"/>
              <a:t>, a u </a:t>
            </a:r>
            <a:r>
              <a:rPr lang="en-US" sz="2000" b="1" dirty="0" err="1"/>
              <a:t>budućnosti</a:t>
            </a:r>
            <a:r>
              <a:rPr lang="en-US" sz="2000" b="1" dirty="0"/>
              <a:t> </a:t>
            </a:r>
            <a:r>
              <a:rPr lang="en-US" sz="2000" b="1" dirty="0" err="1"/>
              <a:t>obećano</a:t>
            </a:r>
            <a:r>
              <a:rPr lang="en-US" sz="2000" b="1" dirty="0"/>
              <a:t> </a:t>
            </a:r>
            <a:r>
              <a:rPr lang="en-US" sz="2000" b="1" dirty="0" err="1"/>
              <a:t>nasljedstvo</a:t>
            </a:r>
            <a:r>
              <a:rPr lang="en-US" sz="2000" b="1" dirty="0"/>
              <a:t> (1</a:t>
            </a:r>
            <a:r>
              <a:rPr lang="hr-HR" sz="2000" b="1" dirty="0"/>
              <a:t>.</a:t>
            </a:r>
            <a:r>
              <a:rPr lang="en-US" sz="2000" b="1" dirty="0"/>
              <a:t> P</a:t>
            </a:r>
            <a:r>
              <a:rPr lang="hr-HR" sz="2000" b="1" dirty="0"/>
              <a:t>e</a:t>
            </a:r>
            <a:r>
              <a:rPr lang="en-US" sz="2000" b="1" dirty="0"/>
              <a:t>t</a:t>
            </a:r>
            <a:r>
              <a:rPr lang="hr-HR" sz="2000" b="1" dirty="0"/>
              <a:t>.</a:t>
            </a:r>
            <a:r>
              <a:rPr lang="en-US" sz="2000" b="1" dirty="0"/>
              <a:t> 1</a:t>
            </a:r>
            <a:r>
              <a:rPr lang="hr-HR" sz="2000" b="1" dirty="0"/>
              <a:t>,</a:t>
            </a:r>
            <a:r>
              <a:rPr lang="en-US" sz="2000" b="1" dirty="0"/>
              <a:t>3</a:t>
            </a:r>
            <a:r>
              <a:rPr lang="hr-HR" sz="2000" b="1" dirty="0"/>
              <a:t>.</a:t>
            </a:r>
            <a:r>
              <a:rPr lang="en-US" sz="2000" b="1" dirty="0"/>
              <a:t>4). </a:t>
            </a:r>
            <a:r>
              <a:rPr lang="en-US" sz="2000" b="1" dirty="0" err="1"/>
              <a:t>Uskoro</a:t>
            </a:r>
            <a:r>
              <a:rPr lang="en-US" sz="2000" b="1" dirty="0"/>
              <a:t>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naše</a:t>
            </a:r>
            <a:r>
              <a:rPr lang="en-US" sz="2000" b="1" dirty="0"/>
              <a:t> </a:t>
            </a:r>
            <a:r>
              <a:rPr lang="en-US" sz="2000" b="1" dirty="0" err="1"/>
              <a:t>noge</a:t>
            </a:r>
            <a:r>
              <a:rPr lang="en-US" sz="2000" b="1" dirty="0"/>
              <a:t> </a:t>
            </a:r>
            <a:r>
              <a:rPr lang="en-US" sz="2000" b="1" dirty="0" err="1"/>
              <a:t>kročiti</a:t>
            </a:r>
            <a:r>
              <a:rPr lang="en-US" sz="2000" b="1" dirty="0"/>
              <a:t> u </a:t>
            </a:r>
            <a:r>
              <a:rPr lang="en-US" sz="2000" b="1" dirty="0" err="1"/>
              <a:t>Obećanu</a:t>
            </a:r>
            <a:r>
              <a:rPr lang="en-U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A48FA86-9F50-FFDB-0775-A5B686324288}"/>
              </a:ext>
            </a:extLst>
          </p:cNvPr>
          <p:cNvSpPr txBox="1"/>
          <p:nvPr/>
        </p:nvSpPr>
        <p:spPr>
          <a:xfrm>
            <a:off x="3232698" y="3801623"/>
            <a:ext cx="8959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Ovdje</a:t>
            </a:r>
            <a:r>
              <a:rPr lang="en-US" sz="2000" b="1" dirty="0"/>
              <a:t> je </a:t>
            </a:r>
            <a:r>
              <a:rPr lang="en-US" sz="2000" b="1" dirty="0" err="1"/>
              <a:t>proglašen</a:t>
            </a:r>
            <a:r>
              <a:rPr lang="en-US" sz="2000" b="1" dirty="0"/>
              <a:t> Isus, </a:t>
            </a:r>
            <a:r>
              <a:rPr lang="en-US" sz="2000" b="1" dirty="0" err="1"/>
              <a:t>pravi</a:t>
            </a:r>
            <a:r>
              <a:rPr lang="en-US" sz="2000" b="1" dirty="0"/>
              <a:t> Kralj koji </a:t>
            </a:r>
            <a:r>
              <a:rPr lang="en-US" sz="2000" b="1" dirty="0" err="1"/>
              <a:t>vječno</a:t>
            </a:r>
            <a:r>
              <a:rPr lang="en-US" sz="2000" b="1" dirty="0"/>
              <a:t> </a:t>
            </a:r>
            <a:r>
              <a:rPr lang="en-US" sz="2000" b="1" dirty="0" err="1"/>
              <a:t>vlada</a:t>
            </a:r>
            <a:r>
              <a:rPr lang="en-US" sz="2000" b="1" dirty="0"/>
              <a:t>. </a:t>
            </a:r>
            <a:r>
              <a:rPr lang="en-US" sz="2000" b="1" dirty="0" err="1"/>
              <a:t>Onaj</a:t>
            </a:r>
            <a:r>
              <a:rPr lang="en-US" sz="2000" b="1" dirty="0"/>
              <a:t> koji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svojom</a:t>
            </a:r>
            <a:r>
              <a:rPr lang="en-US" sz="2000" b="1" dirty="0"/>
              <a:t> </a:t>
            </a:r>
            <a:r>
              <a:rPr lang="en-US" sz="2000" b="1" dirty="0" err="1"/>
              <a:t>krvlju</a:t>
            </a:r>
            <a:r>
              <a:rPr lang="en-US" sz="2000" b="1" dirty="0"/>
              <a:t> </a:t>
            </a:r>
            <a:r>
              <a:rPr lang="en-US" sz="2000" b="1" dirty="0" err="1"/>
              <a:t>jamči</a:t>
            </a:r>
            <a:r>
              <a:rPr lang="en-US" sz="2000" b="1" dirty="0"/>
              <a:t> </a:t>
            </a:r>
            <a:r>
              <a:rPr lang="en-US" sz="2000" b="1" dirty="0" err="1"/>
              <a:t>vječnu</a:t>
            </a:r>
            <a:r>
              <a:rPr lang="en-US" sz="2000" b="1" dirty="0"/>
              <a:t> </a:t>
            </a:r>
            <a:r>
              <a:rPr lang="en-US" sz="2000" b="1" dirty="0" err="1"/>
              <a:t>baštinu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7771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3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6833F42-70ED-5D15-7D8E-8000A77C2BFE}"/>
              </a:ext>
            </a:extLst>
          </p:cNvPr>
          <p:cNvSpPr txBox="1"/>
          <p:nvPr/>
        </p:nvSpPr>
        <p:spPr>
          <a:xfrm>
            <a:off x="2347912" y="853862"/>
            <a:ext cx="749617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Zbog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neposlušnosti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Bogu</a:t>
            </a:r>
            <a:r>
              <a:rPr lang="en-US" sz="2400" b="1" dirty="0">
                <a:latin typeface="Constantia" panose="02030602050306030303" pitchFamily="18" charset="0"/>
              </a:rPr>
              <a:t>, Adam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Eva </a:t>
            </a:r>
            <a:r>
              <a:rPr lang="en-US" sz="2400" b="1" dirty="0" err="1">
                <a:latin typeface="Constantia" panose="02030602050306030303" pitchFamily="18" charset="0"/>
              </a:rPr>
              <a:t>izgubili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su</a:t>
            </a:r>
            <a:r>
              <a:rPr lang="en-US" sz="2400" b="1" dirty="0">
                <a:latin typeface="Constantia" panose="02030602050306030303" pitchFamily="18" charset="0"/>
              </a:rPr>
              <a:t> Eden, a </a:t>
            </a:r>
            <a:r>
              <a:rPr lang="en-US" sz="2400" b="1" dirty="0" err="1">
                <a:latin typeface="Constantia" panose="02030602050306030303" pitchFamily="18" charset="0"/>
              </a:rPr>
              <a:t>zbog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grijeha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cijela</a:t>
            </a:r>
            <a:r>
              <a:rPr lang="en-US" sz="2400" b="1" dirty="0">
                <a:latin typeface="Constantia" panose="02030602050306030303" pitchFamily="18" charset="0"/>
              </a:rPr>
              <a:t> je </a:t>
            </a:r>
            <a:r>
              <a:rPr lang="en-US" sz="2400" b="1" dirty="0" err="1">
                <a:latin typeface="Constantia" panose="02030602050306030303" pitchFamily="18" charset="0"/>
              </a:rPr>
              <a:t>zemlja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stavljena</a:t>
            </a:r>
            <a:r>
              <a:rPr lang="en-US" sz="2400" b="1" dirty="0">
                <a:latin typeface="Constantia" panose="02030602050306030303" pitchFamily="18" charset="0"/>
              </a:rPr>
              <a:t> pod </a:t>
            </a:r>
            <a:r>
              <a:rPr lang="en-US" sz="2400" b="1" dirty="0" err="1">
                <a:latin typeface="Constantia" panose="02030602050306030303" pitchFamily="18" charset="0"/>
              </a:rPr>
              <a:t>prokletstvo</a:t>
            </a:r>
            <a:r>
              <a:rPr lang="en-US" sz="2400" b="1" dirty="0">
                <a:latin typeface="Constantia" panose="02030602050306030303" pitchFamily="18" charset="0"/>
              </a:rPr>
              <a:t>. Me</a:t>
            </a:r>
            <a:r>
              <a:rPr lang="hr-HR" sz="2400" b="1" dirty="0">
                <a:latin typeface="Constantia" panose="02030602050306030303" pitchFamily="18" charset="0"/>
              </a:rPr>
              <a:t>đ</a:t>
            </a:r>
            <a:r>
              <a:rPr lang="en-US" sz="2400" b="1" dirty="0" err="1">
                <a:latin typeface="Constantia" panose="02030602050306030303" pitchFamily="18" charset="0"/>
              </a:rPr>
              <a:t>utim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ukoliko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Božji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narod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bude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slijedio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Njegove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upute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njihovoj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ć</a:t>
            </a:r>
            <a:r>
              <a:rPr lang="en-US" sz="2400" b="1" dirty="0">
                <a:latin typeface="Constantia" panose="02030602050306030303" pitchFamily="18" charset="0"/>
              </a:rPr>
              <a:t>e </a:t>
            </a:r>
            <a:r>
              <a:rPr lang="en-US" sz="2400" b="1" dirty="0" err="1">
                <a:latin typeface="Constantia" panose="02030602050306030303" pitchFamily="18" charset="0"/>
              </a:rPr>
              <a:t>zemlj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bi</a:t>
            </a:r>
            <a:r>
              <a:rPr lang="hr-HR" sz="2400" b="1" dirty="0">
                <a:latin typeface="Constantia" panose="02030602050306030303" pitchFamily="18" charset="0"/>
              </a:rPr>
              <a:t>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vraćena </a:t>
            </a:r>
            <a:r>
              <a:rPr lang="en-US" sz="2400" b="1" dirty="0" err="1">
                <a:latin typeface="Constantia" panose="02030602050306030303" pitchFamily="18" charset="0"/>
              </a:rPr>
              <a:t>plodnost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ljepot</a:t>
            </a:r>
            <a:r>
              <a:rPr lang="hr-HR" sz="2400" b="1" dirty="0">
                <a:latin typeface="Constantia" panose="02030602050306030303" pitchFamily="18" charset="0"/>
              </a:rPr>
              <a:t>a</a:t>
            </a:r>
            <a:r>
              <a:rPr lang="en-US" sz="2400" b="1" dirty="0">
                <a:latin typeface="Constantia" panose="02030602050306030303" pitchFamily="18" charset="0"/>
              </a:rPr>
              <a:t>. Sam Bog </a:t>
            </a:r>
            <a:r>
              <a:rPr lang="en-US" sz="2400" b="1" dirty="0" err="1">
                <a:latin typeface="Constantia" panose="02030602050306030303" pitchFamily="18" charset="0"/>
              </a:rPr>
              <a:t>im</a:t>
            </a:r>
            <a:r>
              <a:rPr lang="en-US" sz="2400" b="1" dirty="0">
                <a:latin typeface="Constantia" panose="02030602050306030303" pitchFamily="18" charset="0"/>
              </a:rPr>
              <a:t> je dao </a:t>
            </a:r>
            <a:r>
              <a:rPr lang="en-US" sz="2400" b="1" dirty="0" err="1">
                <a:latin typeface="Constantia" panose="02030602050306030303" pitchFamily="18" charset="0"/>
              </a:rPr>
              <a:t>upute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kako obrađivati zemlju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 a oni su </a:t>
            </a:r>
            <a:r>
              <a:rPr lang="en-US" sz="2400" b="1" dirty="0" err="1">
                <a:latin typeface="Constantia" panose="02030602050306030303" pitchFamily="18" charset="0"/>
              </a:rPr>
              <a:t>trebali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surađivati</a:t>
            </a:r>
            <a:r>
              <a:rPr lang="en-US" sz="2400" b="1" dirty="0">
                <a:latin typeface="Constantia" panose="02030602050306030303" pitchFamily="18" charset="0"/>
              </a:rPr>
              <a:t> s </a:t>
            </a:r>
            <a:r>
              <a:rPr lang="en-US" sz="2400" b="1" dirty="0" err="1">
                <a:latin typeface="Constantia" panose="02030602050306030303" pitchFamily="18" charset="0"/>
              </a:rPr>
              <a:t>Njim</a:t>
            </a:r>
            <a:r>
              <a:rPr lang="en-US" sz="2400" b="1" dirty="0">
                <a:latin typeface="Constantia" panose="02030602050306030303" pitchFamily="18" charset="0"/>
              </a:rPr>
              <a:t> u </a:t>
            </a:r>
            <a:r>
              <a:rPr lang="hr-HR" sz="2400" b="1" dirty="0">
                <a:latin typeface="Constantia" panose="02030602050306030303" pitchFamily="18" charset="0"/>
              </a:rPr>
              <a:t>obnovi </a:t>
            </a:r>
            <a:r>
              <a:rPr lang="en-US" sz="2400" b="1" dirty="0" err="1">
                <a:latin typeface="Constantia" panose="02030602050306030303" pitchFamily="18" charset="0"/>
              </a:rPr>
              <a:t>nje</a:t>
            </a:r>
            <a:r>
              <a:rPr lang="hr-HR" sz="2400" b="1" dirty="0">
                <a:latin typeface="Constantia" panose="02030602050306030303" pitchFamily="18" charset="0"/>
              </a:rPr>
              <a:t>ne prvobitne plodnosti</a:t>
            </a:r>
            <a:r>
              <a:rPr lang="en-US" sz="2400" b="1" dirty="0">
                <a:latin typeface="Constantia" panose="02030602050306030303" pitchFamily="18" charset="0"/>
              </a:rPr>
              <a:t>. Tako </a:t>
            </a:r>
            <a:r>
              <a:rPr lang="hr-HR" sz="2400" b="1" dirty="0">
                <a:latin typeface="Constantia" panose="02030602050306030303" pitchFamily="18" charset="0"/>
              </a:rPr>
              <a:t>bi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cijela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zemlja</a:t>
            </a:r>
            <a:r>
              <a:rPr lang="en-US" sz="2400" b="1" dirty="0">
                <a:latin typeface="Constantia" panose="02030602050306030303" pitchFamily="18" charset="0"/>
              </a:rPr>
              <a:t>, pod </a:t>
            </a:r>
            <a:r>
              <a:rPr lang="en-US" sz="2400" b="1" dirty="0" err="1">
                <a:latin typeface="Constantia" panose="02030602050306030303" pitchFamily="18" charset="0"/>
              </a:rPr>
              <a:t>Božjom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upravom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posta</a:t>
            </a:r>
            <a:r>
              <a:rPr lang="hr-HR" sz="2400" b="1" dirty="0">
                <a:latin typeface="Constantia" panose="02030602050306030303" pitchFamily="18" charset="0"/>
              </a:rPr>
              <a:t>la rasadnik</a:t>
            </a:r>
            <a:r>
              <a:rPr lang="en-US" sz="2400" b="1" dirty="0">
                <a:latin typeface="Constantia" panose="02030602050306030303" pitchFamily="18" charset="0"/>
              </a:rPr>
              <a:t>  </a:t>
            </a:r>
            <a:r>
              <a:rPr lang="en-US" sz="2400" b="1" dirty="0" err="1">
                <a:latin typeface="Constantia" panose="02030602050306030303" pitchFamily="18" charset="0"/>
              </a:rPr>
              <a:t>duhovn</a:t>
            </a:r>
            <a:r>
              <a:rPr lang="hr-HR" sz="2400" b="1" dirty="0">
                <a:latin typeface="Constantia" panose="02030602050306030303" pitchFamily="18" charset="0"/>
              </a:rPr>
              <a:t>ih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istin</a:t>
            </a:r>
            <a:r>
              <a:rPr lang="hr-HR" sz="2400" b="1" dirty="0">
                <a:latin typeface="Constantia" panose="02030602050306030303" pitchFamily="18" charset="0"/>
              </a:rPr>
              <a:t>a</a:t>
            </a:r>
            <a:r>
              <a:rPr lang="en-US" sz="2400" b="1" dirty="0">
                <a:latin typeface="Constantia" panose="02030602050306030303" pitchFamily="18" charset="0"/>
              </a:rPr>
              <a:t>. Kao </a:t>
            </a:r>
            <a:r>
              <a:rPr lang="en-US" sz="2400" b="1" dirty="0" err="1">
                <a:latin typeface="Constantia" panose="02030602050306030303" pitchFamily="18" charset="0"/>
              </a:rPr>
              <a:t>što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je putem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poslušnosti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Njegovim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prirodnim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zakonima</a:t>
            </a:r>
            <a:r>
              <a:rPr lang="hr-HR" sz="2400" b="1" dirty="0">
                <a:latin typeface="Constantia" panose="02030602050306030303" pitchFamily="18" charset="0"/>
              </a:rPr>
              <a:t>,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zemlja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trebala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širom otvoriti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svoje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riznice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tako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je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trebalo da </a:t>
            </a:r>
            <a:r>
              <a:rPr lang="en-US" sz="2400" b="1" dirty="0" err="1">
                <a:latin typeface="Constantia" panose="02030602050306030303" pitchFamily="18" charset="0"/>
              </a:rPr>
              <a:t>poslušno</a:t>
            </a:r>
            <a:r>
              <a:rPr lang="hr-HR" sz="2400" b="1" dirty="0">
                <a:latin typeface="Constantia" panose="02030602050306030303" pitchFamily="18" charset="0"/>
              </a:rPr>
              <a:t>šću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Njegov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m </a:t>
            </a:r>
            <a:r>
              <a:rPr lang="en-US" sz="2400" b="1" dirty="0" err="1">
                <a:latin typeface="Constantia" panose="02030602050306030303" pitchFamily="18" charset="0"/>
              </a:rPr>
              <a:t>moraln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m </a:t>
            </a:r>
            <a:r>
              <a:rPr lang="en-US" sz="2400" b="1" dirty="0" err="1">
                <a:latin typeface="Constantia" panose="02030602050306030303" pitchFamily="18" charset="0"/>
              </a:rPr>
              <a:t>zakon</a:t>
            </a:r>
            <a:r>
              <a:rPr lang="hr-HR" sz="2400" b="1" dirty="0">
                <a:latin typeface="Constantia" panose="02030602050306030303" pitchFamily="18" charset="0"/>
              </a:rPr>
              <a:t>ima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srca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ljudi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odražava</a:t>
            </a:r>
            <a:r>
              <a:rPr lang="hr-HR" sz="2400" b="1" dirty="0">
                <a:latin typeface="Constantia" panose="02030602050306030303" pitchFamily="18" charset="0"/>
              </a:rPr>
              <a:t>ju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osobine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Njegovog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karaktera</a:t>
            </a:r>
            <a:r>
              <a:rPr lang="en-US" sz="2400" b="1" dirty="0">
                <a:latin typeface="Constantia" panose="02030602050306030303" pitchFamily="18" charset="0"/>
              </a:rPr>
              <a:t>."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B5D0C1-3E85-151F-5DEA-F321F15A622C}"/>
              </a:ext>
            </a:extLst>
          </p:cNvPr>
          <p:cNvSpPr txBox="1"/>
          <p:nvPr/>
        </p:nvSpPr>
        <p:spPr>
          <a:xfrm>
            <a:off x="4527720" y="6063461"/>
            <a:ext cx="5464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</a:t>
            </a:r>
            <a:r>
              <a:rPr lang="hr-HR" sz="1600" b="1" dirty="0"/>
              <a:t>llen G. White, </a:t>
            </a:r>
            <a:r>
              <a:rPr lang="hr-HR" sz="1600" i="1" dirty="0"/>
              <a:t>Pouke Velikog Učitelja</a:t>
            </a:r>
            <a:r>
              <a:rPr lang="en" sz="1600" b="1" dirty="0"/>
              <a:t>, </a:t>
            </a:r>
            <a:r>
              <a:rPr lang="hr-HR" sz="1600" b="1" dirty="0"/>
              <a:t>str</a:t>
            </a:r>
            <a:r>
              <a:rPr lang="en" sz="1600" b="1" dirty="0"/>
              <a:t>. 289</a:t>
            </a:r>
            <a:r>
              <a:rPr lang="hr-HR" sz="1600" b="1" dirty="0"/>
              <a:t>. u izvorniku.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65560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5C45-4223-AB9F-ADF3-DABFB514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FEFCE9B3-67BF-176D-135B-A512AC529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F7F236C0-6AE0-1F63-57D3-7C52826E4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12A7C541-19B8-262C-5879-C9AF13EAC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91A16-8AB8-3FBB-8185-ECE27057EA34}"/>
              </a:ext>
            </a:extLst>
          </p:cNvPr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B7DDB953-DCF7-F67D-8E46-2B4CF08DB5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C352974C-FA20-23C2-D8D6-7AB4D10F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31B8B1F2-C1B3-4F7A-7D0B-B597B84B4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CEFDE5-9EDE-DEBC-0FC2-C8282AA6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C5B19DFF-7A6D-C33D-FAA4-446D7AD3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7378C-4D03-E207-79E2-8EAB12992574}"/>
              </a:ext>
            </a:extLst>
          </p:cNvPr>
          <p:cNvSpPr txBox="1"/>
          <p:nvPr/>
        </p:nvSpPr>
        <p:spPr>
          <a:xfrm>
            <a:off x="-89050" y="3779520"/>
            <a:ext cx="123700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U ovom kontekstu zemlja je doslovni i fizički entitet, mjesto na  kojem će Izrael moći napisati novo poglavlje svoje povijesti. Međutim, kako se izvje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taj o osvajanju odvija, tipolo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ki karakter zemlje postaje  sve očigledniji. Nakon nekoliko stotina godina, i sam Izrael se suočava s izgnanstvom, a nada u povratak rasplamsava se tijekom babilonskog sužanjstva. Juda se vraća u zemlju, ali ne nalazi trajni odmor. Takav odmor može se naći samo u Mesijinim dostignućima. U Isusu sada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nja stvarnost duhovnog odmora ne poni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št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ava budući doslovni povratak kući, kada će Božji narod ponovno posjedovati zemlju. U Isusu trenutačna stvarnost duhovnog odmora ne nijeće budući doslovni povratak u zemlju. U međuvremenu, mi živimo kao izbjeglice prognani iz na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e pravog doma, putujući prema na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oj stvarnoj zemlji koja je određena ne geo grafskim granicama, već   Božjim prebivali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tem među Njegovim narodom.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7C56-2095-2786-4915-E384530D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953" y="-97653"/>
            <a:ext cx="4430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43165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2"/>
            <a:ext cx="8321040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</a:t>
            </a:r>
            <a:r>
              <a:rPr lang="sr-Latn-RS" sz="2800" dirty="0">
                <a:solidFill>
                  <a:srgbClr val="FFFF99"/>
                </a:solidFill>
              </a:rPr>
              <a:t>Baštinici obećanja, zatočenici nade</a:t>
            </a:r>
            <a:r>
              <a:rPr lang="hr-HR" sz="2800" dirty="0">
                <a:solidFill>
                  <a:srgbClr val="FFFF99"/>
                </a:solidFill>
              </a:rPr>
              <a:t>”,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2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7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1" y="3886201"/>
            <a:ext cx="7423484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Sveto pismo kao autoritativno, nepogrješivo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ostati vjeran cijelom Pismu a to znači vršiti  zapovijedi Božje i čuvati svjedočanstvo Isusa Krista?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1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4"/>
            <a:ext cx="8976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Razumjevši 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se podsjetim naloga: ”Prestanite i znajte da sam ja Bog (Ps.46,10), da shvatim da je Biblija još uvijek 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62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486400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trebamo ostvariti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1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65" marR="0" lvl="0" indent="-39686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1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157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172200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8731" y="1676401"/>
            <a:ext cx="8781702" cy="9426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”Baštinici obećanja, zatočenici nade”, možemo koristiti iduć</a:t>
            </a:r>
            <a:r>
              <a:rPr lang="sr-Latn-RS" sz="2800" dirty="0">
                <a:solidFill>
                  <a:srgbClr val="FFFF99"/>
                </a:solidFill>
              </a:rPr>
              <a:t>i</a:t>
            </a:r>
            <a:r>
              <a:rPr lang="hr-HR" sz="2800" dirty="0">
                <a:solidFill>
                  <a:srgbClr val="FFFF99"/>
                </a:solidFill>
              </a:rPr>
              <a:t> tjedan? 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88277" y="2301122"/>
            <a:ext cx="11008803" cy="38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skupini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Post.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2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,15; 3,17-</a:t>
            </a:r>
            <a:r>
              <a:rPr lang="sr-Latn-RS" sz="1200" i="1" noProof="0" dirty="0">
                <a:solidFill>
                  <a:srgbClr val="FFFFFF"/>
                </a:solidFill>
                <a:latin typeface="Arial"/>
                <a:cs typeface="Arial" charset="0"/>
              </a:rPr>
              <a:t>24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Koje su posljedice Pada, bar kada je riječ o životnom prostoru prvog ljudskog para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Post.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13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,14.15;</a:t>
            </a:r>
            <a:r>
              <a:rPr kumimoji="0" lang="sr-Latn-RS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26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,3.24; 28,13;</a:t>
            </a:r>
            <a:r>
              <a:rPr kumimoji="0" lang="sr-Latn-RS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Heb. 6,11-15.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Što misliš da za nas adventiste znači živjeti kao baštinici obećanja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Heb. 8,6; 6,12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67" b="1" dirty="0">
                <a:solidFill>
                  <a:srgbClr val="FFFFFF"/>
                </a:solidFill>
                <a:latin typeface="Arial"/>
                <a:cs typeface="Arial" charset="0"/>
              </a:rPr>
              <a:t>Iako smo kao Kristovi sljedbenici baštinili još bolja obećanja, kad će se ona ispuniti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Izl.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3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,8; Lev.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2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0,32;</a:t>
            </a:r>
            <a:r>
              <a:rPr kumimoji="0" lang="hr-HR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Br. 13,27;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Pnz.4,1.25.26;</a:t>
            </a:r>
            <a:r>
              <a:rPr kumimoji="0" lang="hr-HR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6,3; Ps. 24,1.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Kakav poseban odnos je postojao između Boga, Izraela i Obećane zemlje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?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>
                <a:solidFill>
                  <a:srgbClr val="FFFFFF"/>
                </a:solidFill>
                <a:latin typeface="Arial"/>
                <a:cs typeface="Arial" charset="0"/>
              </a:rPr>
              <a:t>5. Pročitaj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1. Pet. 2,11; Heb. 11,9-13.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Što za tebe osobno znači živjeti kao stranac i došljak, očekujući grad čiji je tvorac i zidar Bog osobno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Jošua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13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,1-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7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Premda je zemlja Kanaan bila dar od Boga, koji izazovi su pratili njeno zauzimanje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                                           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Lev. 25,1-5.8-13.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Koja je bila svrha Subotne i Oprosne godine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itaj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Jer. 24,6; 31,16; Ezek. 11,17; 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28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,25; 37,14.25.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Što je Bog obećao u vezi s povratkom Izraela i kako se to obećanje ispunilo?  </a:t>
            </a:r>
            <a:endParaRPr lang="hr-HR" sz="1200" b="1" dirty="0">
              <a:solidFill>
                <a:srgbClr val="FFFFFF"/>
              </a:solidFill>
              <a:latin typeface="Arial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9. Pročitaj </a:t>
            </a:r>
            <a:r>
              <a:rPr kumimoji="0" lang="hr-HR" sz="12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Ivan 14,1-3; Titu 2,11; Otk. 21,1-4.</a:t>
            </a:r>
            <a:r>
              <a:rPr kumimoji="0" lang="hr-HR" sz="120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200" b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Koja se konačna nada za nas nalazi u tim redcima, i zašto je Isusova smrt  jamstvo da će se naša    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baseline="0" dirty="0">
                <a:solidFill>
                  <a:srgbClr val="FFFFFF"/>
                </a:solidFill>
                <a:latin typeface="Arial"/>
                <a:cs typeface="Arial" charset="0"/>
              </a:rPr>
              <a:t>                           nada ispuniti?</a:t>
            </a:r>
            <a:endParaRPr kumimoji="0" lang="hr-HR" sz="1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63702" y="1676401"/>
            <a:ext cx="9525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7617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 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597408" y="3471226"/>
            <a:ext cx="3095967" cy="2725201"/>
            <a:chOff x="264" y="2249"/>
            <a:chExt cx="957" cy="1778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7" y="2249"/>
              <a:ext cx="944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64" y="2641"/>
              <a:ext cx="952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Mojsije umro, njegov utjecaj se I dalje osjećao dok je za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izralski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narod svitala nova „zora”. 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Navin,Mojsijev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pomoćnik preuzeo je vodstvo Izraela I uz Božju pomoć uveo je taj narod u Bogom obećanu zemlju. U vrijeme Isusa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izraelski narod je uvidio da Bog drži do svojih obećanja. Glavno pitanje kojim knjiga počinje glasi:  Hoće li Izrael iskoristiti svoju novu prigodu I slijediti recept uspjeha?</a:t>
              </a:r>
              <a:endPara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796352" y="3976292"/>
            <a:ext cx="1810248" cy="2226209"/>
            <a:chOff x="2639" y="2358"/>
            <a:chExt cx="961" cy="1716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639" y="2358"/>
              <a:ext cx="961" cy="1674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52" y="2411"/>
              <a:ext cx="841" cy="1663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proteklo više od tri hiljade godina od kad je ova knjiga napisana,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ko- me danas živimo,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du-hovno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gledano, ne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zlikuje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mnogo od onog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I mi sto-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jimo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granici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nebe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skog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K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pa os- taje pitanje: Hoćemo li uz Božju pomoć za- vršiti našu MISIJU? </a:t>
              </a:r>
              <a:endParaRPr kumimoji="0" lang="hr-HR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698402" y="3576639"/>
            <a:ext cx="2321400" cy="2616724"/>
            <a:chOff x="1247" y="2437"/>
            <a:chExt cx="1393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47" y="2731"/>
              <a:ext cx="1387" cy="124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Svojom ispruženom rukom Gospodin je vodio narod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 bodu.  Taj neočekivani niz bo-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žanskih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djela bio je početak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nji-hovog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obnovljenog putovanja s Bogom iz Egipta u K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Ti događaji iz prošlosti sada trebaju biti opomena i izvor  nezaboravnih pouka za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nas.Tre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bamo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učiti iz njih, jer kolikogod okolnosti bile drukčije, duhov- na načela ostaju ista.</a:t>
              </a: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9998" y="3581400"/>
            <a:ext cx="2903500" cy="2621101"/>
            <a:chOff x="3571" y="2256"/>
            <a:chExt cx="1757" cy="2323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579" y="2256"/>
              <a:ext cx="1749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71" y="2663"/>
              <a:ext cx="1757" cy="19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Naš plan proučavanja Knjige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Jošue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izgledat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 ovako:. Knjiga je podije-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ljena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tri različite tematske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cijeline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1. Prelazak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rijeke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Jordan; 2. Ratovi za zemlju; 3.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Podijela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zemlje po pleme-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nime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Svaki tjedan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obradit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ćemo jednu temu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 ključne događaje određenog poglavlja. Isti božanski poziv se I nama danas upućuje: ”Samo budi odvažan I hrabar!” (Jošua 1,7). Što je tvoja odluka?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633984" y="3505200"/>
            <a:ext cx="3332003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40" y="1824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693375" y="3505200"/>
            <a:ext cx="2326425" cy="533400"/>
            <a:chOff x="1109" y="1824"/>
            <a:chExt cx="1483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109" y="1824"/>
              <a:ext cx="1483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55886488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1" y="129695"/>
            <a:ext cx="4292601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36321" y="2050201"/>
            <a:ext cx="74599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hr-HR" sz="4800" dirty="0">
                <a:solidFill>
                  <a:srgbClr val="FFFF99"/>
                </a:solidFill>
                <a:latin typeface="Impact" pitchFamily="34" charset="0"/>
              </a:rPr>
              <a:t>ZAHARIJA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hr-HR" sz="4800" dirty="0">
                <a:solidFill>
                  <a:srgbClr val="FFFF99"/>
                </a:solidFill>
                <a:latin typeface="Impact" pitchFamily="34" charset="0"/>
              </a:rPr>
              <a:t>9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lang="hr-HR" sz="4800" dirty="0">
                <a:solidFill>
                  <a:srgbClr val="FFFF99"/>
                </a:solidFill>
                <a:latin typeface="Impact" pitchFamily="34" charset="0"/>
              </a:rPr>
              <a:t>12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85874" y="2809875"/>
            <a:ext cx="7459980" cy="1198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hr-HR" dirty="0"/>
              <a:t>Vratite se u Tvrđavu, izgnanici puni</a:t>
            </a:r>
            <a:r>
              <a:rPr lang="sr-Latn-RS" dirty="0"/>
              <a:t> nade, još danas - ja </a:t>
            </a:r>
            <a:r>
              <a:rPr lang="hr-HR" dirty="0"/>
              <a:t>navješćujem -  dvostruko ću ti uzvratiti.</a:t>
            </a:r>
            <a:r>
              <a:rPr lang="hr-HR" sz="4000" baseline="30000" dirty="0"/>
              <a:t>” </a:t>
            </a:r>
            <a:r>
              <a:rPr lang="en-US" sz="4000" baseline="30000" dirty="0"/>
              <a:t>  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hr-HR" baseline="30000" dirty="0"/>
              <a:t>                         </a:t>
            </a:r>
            <a:endParaRPr lang="en-US" baseline="30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8B0C459-1C93-42F4-AD40-4FE3E23576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5658" y="1"/>
            <a:ext cx="2253343" cy="187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933D3-2E46-44D9-897D-4333543F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074" y="129695"/>
            <a:ext cx="5033554" cy="67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03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2D9D6-9C66-F931-C69B-E48DBF58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11F56BE2-D3EE-624F-5AFD-21AD1AE1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6C38E69B-0B6C-9FF0-F7A6-62D98C6AD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44970C92-6117-E4FF-A913-0EF610E50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ACB0A26E-BBB4-9228-05E6-CFABAC6F9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ECF0E94D-FB41-F3F2-5EA6-7F5504EB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D2657263-D8B6-C196-EFB2-DD22DF072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D715C5-204C-202B-EEC2-3003623B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8AABECC3-690E-CA83-F527-FBA7B22FA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AC43E-33DB-CB26-C13A-CB4D4CC5C8B7}"/>
              </a:ext>
            </a:extLst>
          </p:cNvPr>
          <p:cNvSpPr txBox="1"/>
          <p:nvPr/>
        </p:nvSpPr>
        <p:spPr>
          <a:xfrm>
            <a:off x="0" y="3863719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Od početka pa do kraja Sveto pismo nagla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ava povezanost između Božjeg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naroda i zemlje. Zemlja je važna tema u proučavanju prvih događaja (protologija),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kao i u proučavanju posljednjih događaja (eshatologija u Bibliji. U pouci koju proučavamo ovoga tjedna, teolo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 dimenzijazemlje proučava se iz perspektive osvajanja. U sredi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njem dijelu Knjige o Jo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ui, nakon opisa početnog preuzimanja zemlje, Jo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ua se bavi podjelom zemlje između dvanaest plemena. Iako će nekim čitateljima geografski detalji biti dosadni, oni su ključni u preno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enju poruke ove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knjige pokazujući kako Bog drži obećanje koje je dao izraelskim precima.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787FD-30EA-74FC-9CDC-EB6BD2B8F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206" y="-144461"/>
            <a:ext cx="5780263" cy="19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39842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C1FE-F184-EF7B-20EE-B2E237D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612C4F-6856-753C-313E-99A913A2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4705"/>
          <a:stretch>
            <a:fillRect/>
          </a:stretch>
        </p:blipFill>
        <p:spPr>
          <a:xfrm>
            <a:off x="0" y="-11183"/>
            <a:ext cx="12192000" cy="68691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E7C885-A57A-B51A-C659-D374284465BA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es-ES" sz="36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3600" b="1" dirty="0" err="1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Vratite</a:t>
            </a:r>
            <a:r>
              <a:rPr lang="en-US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 se u </a:t>
            </a:r>
            <a:r>
              <a:rPr lang="hr-HR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svoju Tvrđavu</a:t>
            </a:r>
            <a:r>
              <a:rPr lang="en-US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hr-HR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vi zaroblje</a:t>
            </a:r>
            <a:r>
              <a:rPr lang="en-US" sz="3600" b="1" dirty="0" err="1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nici</a:t>
            </a:r>
            <a:r>
              <a:rPr lang="en-US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puni nade; </a:t>
            </a:r>
            <a:r>
              <a:rPr lang="en-US" sz="3600" b="1" dirty="0" err="1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danas</a:t>
            </a:r>
            <a:r>
              <a:rPr lang="hr-HR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 vam objavljujem</a:t>
            </a:r>
            <a:r>
              <a:rPr lang="en-US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da ću vam vratiti</a:t>
            </a:r>
            <a:r>
              <a:rPr lang="en-US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dvostruko</a:t>
            </a:r>
            <a:r>
              <a:rPr lang="hr-HR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kumimoji="0" lang="es-ES" sz="36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28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(Z</a:t>
            </a:r>
            <a:r>
              <a:rPr kumimoji="0" lang="hr-HR" sz="28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aharija</a:t>
            </a:r>
            <a:r>
              <a:rPr kumimoji="0" lang="es-ES" sz="28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9</a:t>
            </a:r>
            <a:r>
              <a:rPr kumimoji="0" lang="hr-HR" sz="28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8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12</a:t>
            </a:r>
            <a:r>
              <a:rPr kumimoji="0" lang="hr-HR" sz="28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SHP</a:t>
            </a:r>
            <a:r>
              <a:rPr kumimoji="0" lang="es-ES" sz="28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3174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C966C11-27BB-6041-0987-A7079A44DB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2808013"/>
              </p:ext>
            </p:extLst>
          </p:nvPr>
        </p:nvGraphicFramePr>
        <p:xfrm>
          <a:off x="4613275" y="3429000"/>
          <a:ext cx="4873626" cy="3242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FD79DB33-5DCD-DE39-EEEA-3782B4237D34}"/>
              </a:ext>
            </a:extLst>
          </p:cNvPr>
          <p:cNvSpPr txBox="1"/>
          <p:nvPr/>
        </p:nvSpPr>
        <p:spPr>
          <a:xfrm>
            <a:off x="4733829" y="3600450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2400" b="1" dirty="0">
                <a:solidFill>
                  <a:schemeClr val="accent2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E7930A-CF15-2B61-5771-6029A3BC2B2B}"/>
              </a:ext>
            </a:extLst>
          </p:cNvPr>
          <p:cNvSpPr txBox="1"/>
          <p:nvPr/>
        </p:nvSpPr>
        <p:spPr>
          <a:xfrm>
            <a:off x="5033053" y="420945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2400" b="1" dirty="0">
                <a:solidFill>
                  <a:schemeClr val="accent3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EB5FC1-C2D7-8A45-109B-F2B1CF9268F5}"/>
              </a:ext>
            </a:extLst>
          </p:cNvPr>
          <p:cNvSpPr txBox="1"/>
          <p:nvPr/>
        </p:nvSpPr>
        <p:spPr>
          <a:xfrm>
            <a:off x="5092744" y="4822925"/>
            <a:ext cx="402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24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CFBB27A-8CC8-D262-3F9D-1F18D2E0C647}"/>
              </a:ext>
            </a:extLst>
          </p:cNvPr>
          <p:cNvSpPr txBox="1"/>
          <p:nvPr/>
        </p:nvSpPr>
        <p:spPr>
          <a:xfrm>
            <a:off x="4980184" y="5421246"/>
            <a:ext cx="46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2400" b="1" dirty="0">
                <a:solidFill>
                  <a:schemeClr val="accent5">
                    <a:lumMod val="75000"/>
                  </a:schemeClr>
                </a:solidFill>
              </a:rPr>
              <a:t>B'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A66900-6A82-7307-9CED-004C4359ED7E}"/>
              </a:ext>
            </a:extLst>
          </p:cNvPr>
          <p:cNvSpPr txBox="1"/>
          <p:nvPr/>
        </p:nvSpPr>
        <p:spPr>
          <a:xfrm>
            <a:off x="4706993" y="6040935"/>
            <a:ext cx="429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A'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1D47E75-C048-EA1B-0D45-8E0F4F312608}"/>
              </a:ext>
            </a:extLst>
          </p:cNvPr>
          <p:cNvSpPr txBox="1"/>
          <p:nvPr/>
        </p:nvSpPr>
        <p:spPr>
          <a:xfrm>
            <a:off x="4533901" y="142784"/>
            <a:ext cx="7572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Veći</a:t>
            </a:r>
            <a:r>
              <a:rPr lang="en-US" sz="2000" b="1" dirty="0"/>
              <a:t> </a:t>
            </a:r>
            <a:r>
              <a:rPr lang="en-US" sz="2000" b="1" dirty="0" err="1"/>
              <a:t>dio</a:t>
            </a:r>
            <a:r>
              <a:rPr lang="en-US" sz="2000" b="1" dirty="0"/>
              <a:t> </a:t>
            </a:r>
            <a:r>
              <a:rPr lang="hr-HR" sz="2000" b="1" dirty="0"/>
              <a:t>K</a:t>
            </a:r>
            <a:r>
              <a:rPr lang="en-US" sz="2000" b="1" dirty="0" err="1"/>
              <a:t>njige</a:t>
            </a:r>
            <a:r>
              <a:rPr lang="en-US" sz="2000" b="1" dirty="0"/>
              <a:t> </a:t>
            </a:r>
            <a:r>
              <a:rPr lang="en-US" sz="2000" b="1" dirty="0" err="1"/>
              <a:t>Jošue</a:t>
            </a:r>
            <a:r>
              <a:rPr lang="hr-HR" sz="2000" b="1" dirty="0"/>
              <a:t> Nunova</a:t>
            </a:r>
            <a:r>
              <a:rPr lang="en-US" sz="2000" b="1" dirty="0"/>
              <a:t>, </a:t>
            </a:r>
            <a:r>
              <a:rPr lang="en-US" sz="2000" b="1" dirty="0" err="1"/>
              <a:t>poglavlja</a:t>
            </a:r>
            <a:r>
              <a:rPr lang="en-US" sz="2000" b="1" dirty="0"/>
              <a:t> od 13 do 21, </a:t>
            </a:r>
            <a:r>
              <a:rPr lang="en-US" sz="2000" b="1" dirty="0" err="1"/>
              <a:t>bavi</a:t>
            </a:r>
            <a:r>
              <a:rPr lang="en-US" sz="2000" b="1" dirty="0"/>
              <a:t> se </a:t>
            </a:r>
            <a:r>
              <a:rPr lang="en-US" sz="2000" b="1" dirty="0" err="1"/>
              <a:t>raspodjelom</a:t>
            </a:r>
            <a:r>
              <a:rPr lang="en-US" sz="2000" b="1" dirty="0"/>
              <a:t> </a:t>
            </a:r>
            <a:r>
              <a:rPr lang="en-US" sz="2000" b="1" dirty="0" err="1"/>
              <a:t>zemlje</a:t>
            </a:r>
            <a:r>
              <a:rPr lang="en-US" sz="2000" b="1" dirty="0"/>
              <a:t> Kanaan</a:t>
            </a:r>
            <a:r>
              <a:rPr lang="hr-HR" sz="2000" b="1" dirty="0"/>
              <a:t>a</a:t>
            </a:r>
            <a:r>
              <a:rPr lang="en-US" sz="2000" b="1" dirty="0"/>
              <a:t> </a:t>
            </a:r>
            <a:r>
              <a:rPr lang="en-US" sz="2000" b="1" dirty="0" err="1"/>
              <a:t>među</a:t>
            </a:r>
            <a:r>
              <a:rPr lang="en-US" sz="2000" b="1" dirty="0"/>
              <a:t> </a:t>
            </a:r>
            <a:r>
              <a:rPr lang="en-US" sz="2000" b="1" dirty="0" err="1"/>
              <a:t>različitim</a:t>
            </a:r>
            <a:r>
              <a:rPr lang="en-US" sz="2000" b="1" dirty="0"/>
              <a:t> </a:t>
            </a:r>
            <a:r>
              <a:rPr lang="en-US" sz="2000" b="1" dirty="0" err="1"/>
              <a:t>plemenima</a:t>
            </a:r>
            <a:r>
              <a:rPr lang="en-US" sz="2000" b="1" dirty="0"/>
              <a:t> </a:t>
            </a:r>
            <a:r>
              <a:rPr lang="en-US" sz="2000" b="1" dirty="0" err="1"/>
              <a:t>Izraela</a:t>
            </a:r>
            <a:r>
              <a:rPr lang="en-US" sz="2000" b="1" dirty="0"/>
              <a:t>.</a:t>
            </a:r>
            <a:endParaRPr lang="en" sz="2000" b="1" dirty="0"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C17BF701-4CF4-E338-F6E0-0FD93D96CC4F}"/>
              </a:ext>
            </a:extLst>
          </p:cNvPr>
          <p:cNvGrpSpPr/>
          <p:nvPr/>
        </p:nvGrpSpPr>
        <p:grpSpPr>
          <a:xfrm>
            <a:off x="24446" y="0"/>
            <a:ext cx="4332608" cy="6858000"/>
            <a:chOff x="24446" y="0"/>
            <a:chExt cx="4332608" cy="6858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21" name="Imagen 20" descr="Mapa&#10;&#10;El contenido generado por IA puede ser incorrecto.">
              <a:extLst>
                <a:ext uri="{FF2B5EF4-FFF2-40B4-BE49-F238E27FC236}">
                  <a16:creationId xmlns:a16="http://schemas.microsoft.com/office/drawing/2014/main" id="{75F42EED-7C0B-8CF1-E28B-AC39472C7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46" y="0"/>
              <a:ext cx="4332608" cy="6858000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C4DD078-0E8C-D426-8068-494796B163D3}"/>
                </a:ext>
              </a:extLst>
            </p:cNvPr>
            <p:cNvSpPr txBox="1"/>
            <p:nvPr/>
          </p:nvSpPr>
          <p:spPr>
            <a:xfrm>
              <a:off x="342900" y="352425"/>
              <a:ext cx="3657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12 IZRAELSKIH PLEMENA</a:t>
              </a:r>
              <a:endParaRPr lang="en" sz="2000" b="1" dirty="0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56D57F31-E48D-7C59-9EEE-EF0BEB6227E4}"/>
                </a:ext>
              </a:extLst>
            </p:cNvPr>
            <p:cNvSpPr txBox="1"/>
            <p:nvPr/>
          </p:nvSpPr>
          <p:spPr>
            <a:xfrm>
              <a:off x="447675" y="962025"/>
              <a:ext cx="14573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108FD6"/>
                  </a:solidFill>
                </a:rPr>
                <a:t>Sredozemno</a:t>
              </a:r>
              <a:r>
                <a:rPr lang="en-US" sz="1400" b="1" dirty="0">
                  <a:solidFill>
                    <a:srgbClr val="108FD6"/>
                  </a:solidFill>
                </a:rPr>
                <a:t> more</a:t>
              </a:r>
              <a:endParaRPr lang="en" sz="1400" b="1" dirty="0">
                <a:solidFill>
                  <a:srgbClr val="108FD6"/>
                </a:solidFill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E2ADE27-0D9D-47D4-D1D4-8ED4727F9DEA}"/>
                </a:ext>
              </a:extLst>
            </p:cNvPr>
            <p:cNvSpPr txBox="1"/>
            <p:nvPr/>
          </p:nvSpPr>
          <p:spPr>
            <a:xfrm>
              <a:off x="1057275" y="1800225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" sz="1200" b="1" dirty="0"/>
                <a:t>ASER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92E31105-F3AC-B725-95B5-EC3F00808459}"/>
                </a:ext>
              </a:extLst>
            </p:cNvPr>
            <p:cNvSpPr txBox="1"/>
            <p:nvPr/>
          </p:nvSpPr>
          <p:spPr>
            <a:xfrm>
              <a:off x="361950" y="2535108"/>
              <a:ext cx="11858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" sz="1200" b="1" dirty="0"/>
                <a:t>ZEBULON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4211943-4119-4361-D0E9-FC522AA39477}"/>
                </a:ext>
              </a:extLst>
            </p:cNvPr>
            <p:cNvSpPr txBox="1"/>
            <p:nvPr/>
          </p:nvSpPr>
          <p:spPr>
            <a:xfrm>
              <a:off x="352425" y="2727096"/>
              <a:ext cx="1052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" sz="1200" b="1" dirty="0"/>
                <a:t>ISAHAR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BA83634-B26C-A65E-5859-FE489A502748}"/>
                </a:ext>
              </a:extLst>
            </p:cNvPr>
            <p:cNvSpPr txBox="1"/>
            <p:nvPr/>
          </p:nvSpPr>
          <p:spPr>
            <a:xfrm>
              <a:off x="1688123" y="2165152"/>
              <a:ext cx="10360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200" b="1" dirty="0"/>
                <a:t>NEPHTHALI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878C7D07-A2A2-2AF4-9AE3-09532A9B25A3}"/>
                </a:ext>
              </a:extLst>
            </p:cNvPr>
            <p:cNvSpPr txBox="1"/>
            <p:nvPr/>
          </p:nvSpPr>
          <p:spPr>
            <a:xfrm>
              <a:off x="1404936" y="3185025"/>
              <a:ext cx="1052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200" b="1" dirty="0"/>
                <a:t>MANAS</a:t>
              </a:r>
              <a:r>
                <a:rPr lang="hr-HR" sz="1200" b="1" dirty="0"/>
                <a:t>IJA</a:t>
              </a:r>
              <a:endParaRPr lang="en" sz="1200" b="1" dirty="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2CCECB7-2B65-4CAD-D866-8902A5CBB161}"/>
                </a:ext>
              </a:extLst>
            </p:cNvPr>
            <p:cNvSpPr txBox="1"/>
            <p:nvPr/>
          </p:nvSpPr>
          <p:spPr>
            <a:xfrm>
              <a:off x="2566986" y="3083123"/>
              <a:ext cx="1052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200" b="1" dirty="0"/>
                <a:t>MANAS</a:t>
              </a:r>
              <a:r>
                <a:rPr lang="hr-HR" sz="1200" b="1" dirty="0"/>
                <a:t>IJA</a:t>
              </a:r>
              <a:endParaRPr lang="en" sz="1200" b="1" dirty="0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83F0BC5D-B26C-0585-3350-DB87115A03A4}"/>
                </a:ext>
              </a:extLst>
            </p:cNvPr>
            <p:cNvSpPr txBox="1"/>
            <p:nvPr/>
          </p:nvSpPr>
          <p:spPr>
            <a:xfrm>
              <a:off x="633411" y="3698586"/>
              <a:ext cx="6429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200" b="1" dirty="0"/>
                <a:t>DAN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99990A0-563B-7BE5-088E-A5FB15DEF47C}"/>
                </a:ext>
              </a:extLst>
            </p:cNvPr>
            <p:cNvSpPr txBox="1"/>
            <p:nvPr/>
          </p:nvSpPr>
          <p:spPr>
            <a:xfrm>
              <a:off x="1468121" y="3820268"/>
              <a:ext cx="9131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200" b="1" dirty="0"/>
                <a:t>E</a:t>
              </a:r>
              <a:r>
                <a:rPr lang="hr-HR" sz="1200" b="1" dirty="0"/>
                <a:t>F</a:t>
              </a:r>
              <a:r>
                <a:rPr lang="en" sz="1200" b="1" dirty="0"/>
                <a:t>RAIM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9392979E-EE54-AE97-A46E-1BC3B40F3B2D}"/>
                </a:ext>
              </a:extLst>
            </p:cNvPr>
            <p:cNvSpPr txBox="1"/>
            <p:nvPr/>
          </p:nvSpPr>
          <p:spPr>
            <a:xfrm>
              <a:off x="2447923" y="3749262"/>
              <a:ext cx="571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400" b="1" dirty="0"/>
                <a:t>GAD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E4896EF2-8A01-79F2-9ED9-261A0D4BD3B8}"/>
                </a:ext>
              </a:extLst>
            </p:cNvPr>
            <p:cNvSpPr txBox="1"/>
            <p:nvPr/>
          </p:nvSpPr>
          <p:spPr>
            <a:xfrm>
              <a:off x="1578292" y="4047514"/>
              <a:ext cx="10525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100" b="1" dirty="0"/>
                <a:t>BENJAMIN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9901BA09-CC3F-8113-25F5-031A08ED73F7}"/>
                </a:ext>
              </a:extLst>
            </p:cNvPr>
            <p:cNvSpPr txBox="1"/>
            <p:nvPr/>
          </p:nvSpPr>
          <p:spPr>
            <a:xfrm>
              <a:off x="1376361" y="4548194"/>
              <a:ext cx="8143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400" b="1" dirty="0"/>
                <a:t>JUDA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9F882F21-D1C7-4E98-60FE-1DDCFE5241AD}"/>
                </a:ext>
              </a:extLst>
            </p:cNvPr>
            <p:cNvSpPr txBox="1"/>
            <p:nvPr/>
          </p:nvSpPr>
          <p:spPr>
            <a:xfrm>
              <a:off x="2434587" y="4319198"/>
              <a:ext cx="8143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400" b="1" dirty="0"/>
                <a:t>RUBEN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6B4A3F8-FC32-47D6-E92E-1D08C91ED2E7}"/>
                </a:ext>
              </a:extLst>
            </p:cNvPr>
            <p:cNvSpPr txBox="1"/>
            <p:nvPr/>
          </p:nvSpPr>
          <p:spPr>
            <a:xfrm>
              <a:off x="850105" y="5256794"/>
              <a:ext cx="1052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200" b="1" dirty="0"/>
                <a:t>SIMEON</a:t>
              </a:r>
            </a:p>
          </p:txBody>
        </p:sp>
      </p:grpSp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471F92B-1D13-1DD1-3032-72045D2FDC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4077" y="3548487"/>
            <a:ext cx="2296382" cy="31232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0944EC2-C0CB-1862-4899-A247C04FB7B6}"/>
              </a:ext>
            </a:extLst>
          </p:cNvPr>
          <p:cNvSpPr txBox="1"/>
          <p:nvPr/>
        </p:nvSpPr>
        <p:spPr>
          <a:xfrm>
            <a:off x="4542034" y="2241319"/>
            <a:ext cx="76445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Isusova</a:t>
            </a:r>
            <a:r>
              <a:rPr lang="en-US" sz="2000" b="1" dirty="0"/>
              <a:t> </a:t>
            </a:r>
            <a:r>
              <a:rPr lang="en-US" sz="2000" b="1" dirty="0" err="1"/>
              <a:t>smrt</a:t>
            </a:r>
            <a:r>
              <a:rPr lang="en-US" sz="2000" b="1" dirty="0"/>
              <a:t> </a:t>
            </a:r>
            <a:r>
              <a:rPr lang="en-US" sz="2000" b="1" dirty="0" err="1"/>
              <a:t>uvjerava</a:t>
            </a:r>
            <a:r>
              <a:rPr lang="en-US" sz="2000" b="1" dirty="0"/>
              <a:t> </a:t>
            </a:r>
            <a:r>
              <a:rPr lang="en-US" sz="2000" b="1" dirty="0" err="1"/>
              <a:t>nas</a:t>
            </a:r>
            <a:r>
              <a:rPr lang="en-US" sz="2000" b="1" dirty="0"/>
              <a:t> da </a:t>
            </a:r>
            <a:r>
              <a:rPr lang="en-US" sz="2000" b="1" dirty="0" err="1"/>
              <a:t>smo</a:t>
            </a:r>
            <a:r>
              <a:rPr lang="en-US" sz="2000" b="1" dirty="0"/>
              <a:t> </a:t>
            </a:r>
            <a:r>
              <a:rPr lang="en-US" sz="2000" b="1" dirty="0" err="1"/>
              <a:t>sada</a:t>
            </a:r>
            <a:r>
              <a:rPr lang="en-US" sz="2000" b="1" dirty="0"/>
              <a:t> </a:t>
            </a:r>
            <a:r>
              <a:rPr lang="en-US" sz="2000" b="1" dirty="0" err="1"/>
              <a:t>naslijedili</a:t>
            </a:r>
            <a:r>
              <a:rPr lang="en-U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 </a:t>
            </a:r>
            <a:r>
              <a:rPr lang="en-US" sz="2000" b="1" dirty="0" err="1"/>
              <a:t>koju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Adam </a:t>
            </a:r>
            <a:r>
              <a:rPr lang="en-US" sz="2000" b="1" dirty="0" err="1"/>
              <a:t>i</a:t>
            </a:r>
            <a:r>
              <a:rPr lang="en-US" sz="2000" b="1" dirty="0"/>
              <a:t> Eva </a:t>
            </a:r>
            <a:r>
              <a:rPr lang="en-US" sz="2000" b="1" dirty="0" err="1"/>
              <a:t>nekoć</a:t>
            </a:r>
            <a:r>
              <a:rPr lang="en-US" sz="2000" b="1" dirty="0"/>
              <a:t> </a:t>
            </a:r>
            <a:r>
              <a:rPr lang="en-US" sz="2000" b="1" dirty="0" err="1"/>
              <a:t>izgubili</a:t>
            </a:r>
            <a:r>
              <a:rPr lang="en-US" sz="2000" b="1" dirty="0"/>
              <a:t>. </a:t>
            </a:r>
            <a:r>
              <a:rPr lang="en-US" sz="2000" b="1" dirty="0" err="1"/>
              <a:t>Međutim</a:t>
            </a:r>
            <a:r>
              <a:rPr lang="en-US" sz="2000" b="1" dirty="0"/>
              <a:t>, mi </a:t>
            </a:r>
            <a:r>
              <a:rPr lang="en-US" sz="2000" b="1" dirty="0" err="1"/>
              <a:t>smo</a:t>
            </a:r>
            <a:r>
              <a:rPr lang="en-US" sz="2000" b="1" dirty="0"/>
              <a:t> </a:t>
            </a:r>
            <a:r>
              <a:rPr lang="en-US" sz="2000" b="1" dirty="0" err="1"/>
              <a:t>još</a:t>
            </a:r>
            <a:r>
              <a:rPr lang="en-US" sz="2000" b="1" dirty="0"/>
              <a:t> </a:t>
            </a:r>
            <a:r>
              <a:rPr lang="en-US" sz="2000" b="1" dirty="0" err="1"/>
              <a:t>uvijek</a:t>
            </a:r>
            <a:r>
              <a:rPr lang="en-US" sz="2000" b="1" dirty="0"/>
              <a:t> "za</a:t>
            </a:r>
            <a:r>
              <a:rPr lang="hr-HR" sz="2000" b="1" dirty="0"/>
              <a:t>toč</a:t>
            </a:r>
            <a:r>
              <a:rPr lang="en-US" sz="2000" b="1" dirty="0" err="1"/>
              <a:t>enici</a:t>
            </a:r>
            <a:r>
              <a:rPr lang="en-US" sz="2000" b="1" dirty="0"/>
              <a:t> </a:t>
            </a:r>
            <a:r>
              <a:rPr lang="en-US" sz="2000" b="1" dirty="0" err="1"/>
              <a:t>nade</a:t>
            </a:r>
            <a:r>
              <a:rPr lang="en-US" sz="2000" b="1" dirty="0"/>
              <a:t>" da </a:t>
            </a:r>
            <a:r>
              <a:rPr lang="en-US" sz="2000" b="1" dirty="0" err="1"/>
              <a:t>ćemo</a:t>
            </a:r>
            <a:r>
              <a:rPr lang="en-US" sz="2000" b="1" dirty="0"/>
              <a:t> je </a:t>
            </a:r>
            <a:r>
              <a:rPr lang="en-US" sz="2000" b="1" dirty="0" err="1"/>
              <a:t>primiti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E85ABD8-6D0B-1247-9C3F-F4879A5CB272}"/>
              </a:ext>
            </a:extLst>
          </p:cNvPr>
          <p:cNvSpPr txBox="1"/>
          <p:nvPr/>
        </p:nvSpPr>
        <p:spPr>
          <a:xfrm>
            <a:off x="4533901" y="1192051"/>
            <a:ext cx="76445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Između</a:t>
            </a:r>
            <a:r>
              <a:rPr lang="en-US" sz="2000" b="1" dirty="0"/>
              <a:t> </a:t>
            </a:r>
            <a:r>
              <a:rPr lang="hr-HR" sz="2000" b="1" dirty="0"/>
              <a:t>objave</a:t>
            </a:r>
            <a:r>
              <a:rPr lang="en-US" sz="2000" b="1" dirty="0"/>
              <a:t> </a:t>
            </a:r>
            <a:r>
              <a:rPr lang="en-US" sz="2000" b="1" dirty="0" err="1"/>
              <a:t>mjesta</a:t>
            </a:r>
            <a:r>
              <a:rPr lang="en-US" sz="2000" b="1" dirty="0"/>
              <a:t>, </a:t>
            </a:r>
            <a:r>
              <a:rPr lang="en-US" sz="2000" b="1" dirty="0" err="1"/>
              <a:t>narod</a:t>
            </a:r>
            <a:r>
              <a:rPr lang="hr-HR" sz="2000" b="1" dirty="0"/>
              <a:t>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plemena</a:t>
            </a:r>
            <a:r>
              <a:rPr lang="en-US" sz="2000" b="1" dirty="0"/>
              <a:t>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vidjeti</a:t>
            </a:r>
            <a:r>
              <a:rPr lang="en-U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 </a:t>
            </a:r>
            <a:r>
              <a:rPr lang="en-US" sz="2000" b="1" dirty="0" err="1"/>
              <a:t>koja</a:t>
            </a:r>
            <a:r>
              <a:rPr lang="en-US" sz="2000" b="1" dirty="0"/>
              <a:t> je </a:t>
            </a:r>
            <a:r>
              <a:rPr lang="en-US" sz="2000" b="1" dirty="0" err="1"/>
              <a:t>već</a:t>
            </a:r>
            <a:r>
              <a:rPr lang="en-US" sz="2000" b="1" dirty="0"/>
              <a:t> </a:t>
            </a:r>
            <a:r>
              <a:rPr lang="en-US" sz="2000" b="1" dirty="0" err="1"/>
              <a:t>bila</a:t>
            </a:r>
            <a:r>
              <a:rPr lang="en-US" sz="2000" b="1" dirty="0"/>
              <a:t> </a:t>
            </a:r>
            <a:r>
              <a:rPr lang="en-US" sz="2000" b="1" dirty="0" err="1"/>
              <a:t>izraelsko</a:t>
            </a:r>
            <a:r>
              <a:rPr lang="en-US" sz="2000" b="1" dirty="0"/>
              <a:t> </a:t>
            </a:r>
            <a:r>
              <a:rPr lang="en-US" sz="2000" b="1" dirty="0" err="1"/>
              <a:t>nasljeđe</a:t>
            </a:r>
            <a:r>
              <a:rPr lang="en-US" sz="2000" b="1" dirty="0"/>
              <a:t>, </a:t>
            </a:r>
            <a:r>
              <a:rPr lang="en-US" sz="2000" b="1" dirty="0" err="1"/>
              <a:t>ali</a:t>
            </a:r>
            <a:r>
              <a:rPr lang="en-US" sz="2000" b="1" dirty="0"/>
              <a:t> </a:t>
            </a:r>
            <a:r>
              <a:rPr lang="en-US" sz="2000" b="1" dirty="0" err="1"/>
              <a:t>koju</a:t>
            </a:r>
            <a:r>
              <a:rPr lang="en-US" sz="2000" b="1" dirty="0"/>
              <a:t>, u to </a:t>
            </a:r>
            <a:r>
              <a:rPr lang="en-US" sz="2000" b="1" dirty="0" err="1"/>
              <a:t>vrijeme</a:t>
            </a:r>
            <a:r>
              <a:rPr lang="en-US" sz="2000" b="1" dirty="0"/>
              <a:t>, </a:t>
            </a:r>
            <a:r>
              <a:rPr lang="en-US" sz="2000" b="1" dirty="0" err="1"/>
              <a:t>još</a:t>
            </a:r>
            <a:r>
              <a:rPr lang="en-US" sz="2000" b="1" dirty="0"/>
              <a:t> </a:t>
            </a:r>
            <a:r>
              <a:rPr lang="en-US" sz="2000" b="1" dirty="0" err="1"/>
              <a:t>nisu</a:t>
            </a:r>
            <a:r>
              <a:rPr lang="en-US" sz="2000" b="1" dirty="0"/>
              <a:t> u </a:t>
            </a:r>
            <a:r>
              <a:rPr lang="en-US" sz="2000" b="1" dirty="0" err="1"/>
              <a:t>potpunosti</a:t>
            </a:r>
            <a:r>
              <a:rPr lang="en-US" sz="2000" b="1" dirty="0"/>
              <a:t> </a:t>
            </a:r>
            <a:r>
              <a:rPr lang="en-US" sz="2000" b="1" dirty="0" err="1"/>
              <a:t>posjedovali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5258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09E6D-370A-47D3-811F-66BFE2D2F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"/>
                                        <p:tgtEl>
                                          <p:spTgt spid="2">
                                            <p:graphicEl>
                                              <a:dgm id="{EBB09E6D-370A-47D3-811F-66BFE2D2FF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4075C3-FDB2-41CB-8468-727C5341C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934075C3-FDB2-41CB-8468-727C5341C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934075C3-FDB2-41CB-8468-727C5341C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934075C3-FDB2-41CB-8468-727C5341CF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1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AF05EF-15D0-4053-B7C1-B1ACE9180F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51AF05EF-15D0-4053-B7C1-B1ACE9180F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58F8DC-AE0E-4724-8D4D-21C188B67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EC58F8DC-AE0E-4724-8D4D-21C188B67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C58F8DC-AE0E-4724-8D4D-21C188B67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C58F8DC-AE0E-4724-8D4D-21C188B673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1311AC-11A8-44A4-B428-E7E32264D1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0E1311AC-11A8-44A4-B428-E7E32264D1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2CB78-E385-4268-8CB2-AFA4AA72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5802CB78-E385-4268-8CB2-AFA4AA72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5802CB78-E385-4268-8CB2-AFA4AA72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5802CB78-E385-4268-8CB2-AFA4AA72D0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66C2F-C90D-401D-BDA1-5C880F46D7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56F66C2F-C90D-401D-BDA1-5C880F46D7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3C6A42-8AE0-4EE2-BCF3-DBB6A0358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413C6A42-8AE0-4EE2-BCF3-DBB6A0358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413C6A42-8AE0-4EE2-BCF3-DBB6A0358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413C6A42-8AE0-4EE2-BCF3-DBB6A0358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5A57CF-DB21-4D2D-B832-7D4E4EDFF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6D5A57CF-DB21-4D2D-B832-7D4E4EDFFC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AB8E0A-E854-4A67-9A24-E51F80DB0B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FFAB8E0A-E854-4A67-9A24-E51F80DB0B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FFAB8E0A-E854-4A67-9A24-E51F80DB0B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FFAB8E0A-E854-4A67-9A24-E51F80DB0B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B008AC-F51A-41DB-A5B7-3F9EBF147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93B008AC-F51A-41DB-A5B7-3F9EBF147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/>
      <p:bldP spid="4" grpId="0"/>
      <p:bldP spid="5" grpId="0"/>
      <p:bldP spid="6" grpId="0"/>
      <p:bldP spid="7" grpId="0"/>
      <p:bldP spid="8" grpId="0"/>
      <p:bldP spid="20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3D43EC96-0890-2AA6-06E3-01B00CE6A5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343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F24A005-0124-1E10-056F-DBEDF398DA9F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ZEMLJA KOJA JE </a:t>
            </a:r>
            <a:r>
              <a:rPr lang="hr-HR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 </a:t>
            </a:r>
            <a:r>
              <a:rPr lang="en-U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IZGUBLJENA</a:t>
            </a:r>
            <a:endParaRPr lang="en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96EE5B-28B9-B07C-A919-D43273D4A9F7}"/>
              </a:ext>
            </a:extLst>
          </p:cNvPr>
          <p:cNvSpPr txBox="1"/>
          <p:nvPr/>
        </p:nvSpPr>
        <p:spPr>
          <a:xfrm>
            <a:off x="976311" y="667047"/>
            <a:ext cx="10239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Zato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 Jahve, Bog, </a:t>
            </a:r>
            <a:r>
              <a:rPr lang="hr-HR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n-US" b="1" dirty="0" err="1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tjera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vrta e</a:t>
            </a:r>
            <a:r>
              <a:rPr lang="en-US" b="1" dirty="0" err="1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denskog</a:t>
            </a:r>
            <a:r>
              <a:rPr lang="hr-HR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 </a:t>
            </a:r>
            <a:r>
              <a:rPr lang="en-US" b="1" dirty="0" err="1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obrađuje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zemlju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koje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 </a:t>
            </a:r>
            <a:r>
              <a:rPr lang="hr-HR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uzet</a:t>
            </a:r>
            <a:r>
              <a:rPr lang="en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Postanak</a:t>
            </a:r>
            <a:r>
              <a:rPr lang="en" sz="1400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F54C39-4D46-0141-4837-23C24359D4EB}"/>
              </a:ext>
            </a:extLst>
          </p:cNvPr>
          <p:cNvSpPr txBox="1"/>
          <p:nvPr/>
        </p:nvSpPr>
        <p:spPr>
          <a:xfrm>
            <a:off x="3757307" y="2121043"/>
            <a:ext cx="5872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/>
              <a:t>Zato što </a:t>
            </a:r>
            <a:r>
              <a:rPr lang="en-US" sz="2000" b="1" dirty="0"/>
              <a:t> </a:t>
            </a:r>
            <a:r>
              <a:rPr lang="en-US" sz="2000" b="1" dirty="0" err="1"/>
              <a:t>nisu</a:t>
            </a:r>
            <a:r>
              <a:rPr lang="en-US" sz="2000" b="1" dirty="0"/>
              <a:t> </a:t>
            </a:r>
            <a:r>
              <a:rPr lang="en-US" sz="2000" b="1" dirty="0" err="1"/>
              <a:t>poslušali</a:t>
            </a:r>
            <a:r>
              <a:rPr lang="en-US" sz="2000" b="1" dirty="0"/>
              <a:t> Boga, </a:t>
            </a:r>
            <a:r>
              <a:rPr lang="en-US" sz="2000" b="1" dirty="0" err="1"/>
              <a:t>bili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protjerani</a:t>
            </a:r>
            <a:r>
              <a:rPr lang="en-US" sz="2000" b="1" dirty="0"/>
              <a:t> </a:t>
            </a:r>
            <a:r>
              <a:rPr lang="en-US" sz="2000" b="1" dirty="0" err="1"/>
              <a:t>odande</a:t>
            </a:r>
            <a:r>
              <a:rPr lang="en-US" sz="2000" b="1" dirty="0"/>
              <a:t> (Post</a:t>
            </a:r>
            <a:r>
              <a:rPr lang="hr-HR" sz="2000" b="1" dirty="0"/>
              <a:t>.</a:t>
            </a:r>
            <a:r>
              <a:rPr lang="en-US" sz="2000" b="1" dirty="0"/>
              <a:t> 3,23)</a:t>
            </a:r>
            <a:r>
              <a:rPr lang="hr-HR" sz="2000" b="1" dirty="0"/>
              <a:t>, te su tako </a:t>
            </a:r>
            <a:r>
              <a:rPr lang="en-US" sz="2000" b="1" dirty="0"/>
              <a:t> </a:t>
            </a:r>
            <a:r>
              <a:rPr lang="en-US" sz="2000" b="1" dirty="0" err="1"/>
              <a:t>Izgubili</a:t>
            </a:r>
            <a:r>
              <a:rPr lang="en-US" sz="2000" b="1" dirty="0"/>
              <a:t> vlast </a:t>
            </a:r>
            <a:r>
              <a:rPr lang="en-US" sz="2000" b="1" dirty="0" err="1"/>
              <a:t>nad</a:t>
            </a:r>
            <a:r>
              <a:rPr lang="en-US" sz="2000" b="1" dirty="0"/>
              <a:t> </a:t>
            </a:r>
            <a:r>
              <a:rPr lang="en-US" sz="2000" b="1" dirty="0" err="1"/>
              <a:t>Zemljom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4" name="Imagen 3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F2FF553E-E66B-60DD-610E-29BD7BDC56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1436488"/>
            <a:ext cx="1841500" cy="1486949"/>
          </a:xfrm>
          <a:prstGeom prst="round2DiagRect">
            <a:avLst>
              <a:gd name="adj1" fmla="val 0"/>
              <a:gd name="adj2" fmla="val 20934"/>
            </a:avLst>
          </a:prstGeom>
          <a:ln w="190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8017AD37-EA03-7058-1963-A595E2E2AA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088" y="1400024"/>
            <a:ext cx="2127288" cy="277192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exterior, pasto, agua, parado&#10;&#10;El contenido generado por IA puede ser incorrecto.">
            <a:extLst>
              <a:ext uri="{FF2B5EF4-FFF2-40B4-BE49-F238E27FC236}">
                <a16:creationId xmlns:a16="http://schemas.microsoft.com/office/drawing/2014/main" id="{C6E898B5-5B2D-21A8-1B94-FD01A5274AF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3119016"/>
            <a:ext cx="1801227" cy="1354256"/>
          </a:xfrm>
          <a:prstGeom prst="snip2DiagRect">
            <a:avLst>
              <a:gd name="adj1" fmla="val 15803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4E695DF-6149-C866-C597-A494F829E95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573" y="2217119"/>
            <a:ext cx="1514197" cy="2271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92AB83C2-D55E-D827-0C79-B1A4A2DB20D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4668851"/>
            <a:ext cx="3182355" cy="20605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Imagen 15" descr="Imagen que contiene persona, mujer, posando, parado&#10;&#10;El contenido generado por IA puede ser incorrecto.">
            <a:extLst>
              <a:ext uri="{FF2B5EF4-FFF2-40B4-BE49-F238E27FC236}">
                <a16:creationId xmlns:a16="http://schemas.microsoft.com/office/drawing/2014/main" id="{FB674F0E-C373-838B-F651-F86112526D1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68891" y="4348167"/>
            <a:ext cx="2228486" cy="23812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511406" lon="925859" rev="21509927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6FDA0F8-560E-0709-2A27-77340B3E651C}"/>
              </a:ext>
            </a:extLst>
          </p:cNvPr>
          <p:cNvSpPr txBox="1"/>
          <p:nvPr/>
        </p:nvSpPr>
        <p:spPr>
          <a:xfrm>
            <a:off x="1984375" y="1400065"/>
            <a:ext cx="78857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Bog je </a:t>
            </a:r>
            <a:r>
              <a:rPr lang="en-US" sz="2000" b="1" dirty="0" err="1"/>
              <a:t>postavio</a:t>
            </a:r>
            <a:r>
              <a:rPr lang="en-US" sz="2000" b="1" dirty="0"/>
              <a:t> Adama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Evu</a:t>
            </a:r>
            <a:r>
              <a:rPr lang="en-US" sz="2000" b="1" dirty="0"/>
              <a:t> za </a:t>
            </a:r>
            <a:r>
              <a:rPr lang="en-US" sz="2000" b="1" dirty="0" err="1"/>
              <a:t>vladare</a:t>
            </a:r>
            <a:r>
              <a:rPr lang="en-US" sz="2000" b="1" dirty="0"/>
              <a:t> </a:t>
            </a:r>
            <a:r>
              <a:rPr lang="en-US" sz="2000" b="1" dirty="0" err="1"/>
              <a:t>ovoga</a:t>
            </a:r>
            <a:r>
              <a:rPr lang="en-US" sz="2000" b="1" dirty="0"/>
              <a:t> </a:t>
            </a:r>
            <a:r>
              <a:rPr lang="en-US" sz="2000" b="1" dirty="0" err="1"/>
              <a:t>svijeta</a:t>
            </a:r>
            <a:r>
              <a:rPr lang="en-US" sz="2000" b="1" dirty="0"/>
              <a:t> (Post</a:t>
            </a:r>
            <a:r>
              <a:rPr lang="hr-HR" sz="2000" b="1" dirty="0"/>
              <a:t>.</a:t>
            </a:r>
            <a:r>
              <a:rPr lang="en-US" sz="2000" b="1" dirty="0"/>
              <a:t> 1,27-28)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smjestio</a:t>
            </a:r>
            <a:r>
              <a:rPr lang="en-US" sz="2000" b="1" dirty="0"/>
              <a:t> </a:t>
            </a:r>
            <a:r>
              <a:rPr lang="en-US" sz="2000" b="1" dirty="0" err="1"/>
              <a:t>ih</a:t>
            </a:r>
            <a:r>
              <a:rPr lang="en-US" sz="2000" b="1" dirty="0"/>
              <a:t> u </a:t>
            </a:r>
            <a:r>
              <a:rPr lang="en-US" sz="2000" b="1" dirty="0" err="1"/>
              <a:t>Edenski</a:t>
            </a:r>
            <a:r>
              <a:rPr lang="en-US" sz="2000" b="1" dirty="0"/>
              <a:t> </a:t>
            </a:r>
            <a:r>
              <a:rPr lang="en-US" sz="2000" b="1" dirty="0" err="1"/>
              <a:t>vrt</a:t>
            </a:r>
            <a:r>
              <a:rPr lang="en-US" sz="2000" b="1" dirty="0"/>
              <a:t> (Post</a:t>
            </a:r>
            <a:r>
              <a:rPr lang="hr-HR" sz="2000" b="1" dirty="0"/>
              <a:t>.</a:t>
            </a:r>
            <a:r>
              <a:rPr lang="en-US" sz="2000" b="1" dirty="0"/>
              <a:t> 2,8).</a:t>
            </a:r>
            <a:endParaRPr lang="en" sz="20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72E24DE-282D-CD01-7BBC-9BFAD41014BE}"/>
              </a:ext>
            </a:extLst>
          </p:cNvPr>
          <p:cNvSpPr txBox="1"/>
          <p:nvPr/>
        </p:nvSpPr>
        <p:spPr>
          <a:xfrm>
            <a:off x="3500913" y="5515085"/>
            <a:ext cx="61344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Izraelov</a:t>
            </a:r>
            <a:r>
              <a:rPr lang="en-US" sz="2000" b="1" dirty="0"/>
              <a:t> </a:t>
            </a:r>
            <a:r>
              <a:rPr lang="en-US" sz="2000" b="1" dirty="0" err="1"/>
              <a:t>neposluh</a:t>
            </a:r>
            <a:r>
              <a:rPr lang="en-US" sz="2000" b="1" dirty="0"/>
              <a:t> </a:t>
            </a:r>
            <a:r>
              <a:rPr lang="en-US" sz="2000" b="1" dirty="0" err="1"/>
              <a:t>doveo</a:t>
            </a:r>
            <a:r>
              <a:rPr lang="en-US" sz="2000" b="1" dirty="0"/>
              <a:t> je do </a:t>
            </a:r>
            <a:r>
              <a:rPr lang="en-US" sz="2000" b="1" dirty="0" err="1"/>
              <a:t>promjene</a:t>
            </a:r>
            <a:r>
              <a:rPr lang="en-US" sz="2000" b="1" dirty="0"/>
              <a:t> </a:t>
            </a:r>
            <a:r>
              <a:rPr lang="en-US" sz="2000" b="1" dirty="0" err="1"/>
              <a:t>izvornih</a:t>
            </a:r>
            <a:r>
              <a:rPr lang="en-US" sz="2000" b="1" dirty="0"/>
              <a:t> </a:t>
            </a:r>
            <a:r>
              <a:rPr lang="en-US" sz="2000" b="1" dirty="0" err="1"/>
              <a:t>planova</a:t>
            </a:r>
            <a:r>
              <a:rPr lang="en-US" sz="2000" b="1" dirty="0"/>
              <a:t>. Bog je </a:t>
            </a:r>
            <a:r>
              <a:rPr lang="en-US" sz="2000" b="1" dirty="0" err="1"/>
              <a:t>podigao</a:t>
            </a:r>
            <a:r>
              <a:rPr lang="en-US" sz="2000" b="1" dirty="0"/>
              <a:t> </a:t>
            </a:r>
            <a:r>
              <a:rPr lang="en-US" sz="2000" b="1" dirty="0" err="1"/>
              <a:t>Abrahamovu</a:t>
            </a:r>
            <a:r>
              <a:rPr lang="en-US" sz="2000" b="1" dirty="0"/>
              <a:t> </a:t>
            </a:r>
            <a:r>
              <a:rPr lang="en-US" sz="2000" b="1" dirty="0" err="1"/>
              <a:t>djecu</a:t>
            </a:r>
            <a:r>
              <a:rPr lang="en-US" sz="2000" b="1" dirty="0"/>
              <a:t> </a:t>
            </a:r>
            <a:r>
              <a:rPr lang="en-US" sz="2000" b="1" dirty="0" err="1"/>
              <a:t>iz</a:t>
            </a:r>
            <a:r>
              <a:rPr lang="en-US" sz="2000" b="1" dirty="0"/>
              <a:t> </a:t>
            </a:r>
            <a:r>
              <a:rPr lang="hr-HR" sz="2000" b="1" dirty="0"/>
              <a:t>”</a:t>
            </a:r>
            <a:r>
              <a:rPr lang="en-US" sz="2000" b="1" dirty="0" err="1"/>
              <a:t>kamenja</a:t>
            </a:r>
            <a:r>
              <a:rPr lang="hr-HR" sz="2000" b="1" dirty="0"/>
              <a:t>”</a:t>
            </a:r>
            <a:r>
              <a:rPr lang="en-US" sz="2000" b="1" dirty="0"/>
              <a:t> da </a:t>
            </a:r>
            <a:r>
              <a:rPr lang="en-US" sz="2000" b="1" dirty="0" err="1"/>
              <a:t>baštine</a:t>
            </a:r>
            <a:r>
              <a:rPr lang="en-US" sz="2000" b="1" dirty="0"/>
              <a:t> </a:t>
            </a:r>
            <a:r>
              <a:rPr lang="en-US" sz="2000" b="1" dirty="0" err="1"/>
              <a:t>njegova</a:t>
            </a:r>
            <a:r>
              <a:rPr lang="en-US" sz="2000" b="1" dirty="0"/>
              <a:t> </a:t>
            </a:r>
            <a:r>
              <a:rPr lang="en-US" sz="2000" b="1" dirty="0" err="1"/>
              <a:t>obećanja</a:t>
            </a:r>
            <a:r>
              <a:rPr lang="en-US" sz="2000" b="1" dirty="0"/>
              <a:t>: </a:t>
            </a:r>
            <a:r>
              <a:rPr lang="hr-HR" sz="2000" b="1" dirty="0"/>
              <a:t>to smo mi</a:t>
            </a:r>
            <a:r>
              <a:rPr lang="en-US" sz="2000" b="1" dirty="0"/>
              <a:t> </a:t>
            </a:r>
            <a:r>
              <a:rPr lang="hr-HR" sz="2000" b="1" dirty="0"/>
              <a:t>    </a:t>
            </a:r>
            <a:r>
              <a:rPr lang="en-US" sz="2000" b="1" dirty="0"/>
              <a:t>(Luka 3,8; Heb</a:t>
            </a:r>
            <a:r>
              <a:rPr lang="hr-HR" sz="2000" b="1" dirty="0"/>
              <a:t>.</a:t>
            </a:r>
            <a:r>
              <a:rPr lang="en-US" sz="2000" b="1" dirty="0"/>
              <a:t> 6,11</a:t>
            </a:r>
            <a:r>
              <a:rPr lang="hr-HR" sz="2000" b="1" dirty="0"/>
              <a:t>.</a:t>
            </a:r>
            <a:r>
              <a:rPr lang="en-US" sz="2000" b="1" dirty="0"/>
              <a:t>12).</a:t>
            </a:r>
            <a:endParaRPr lang="en" sz="20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B680A1D-0D63-AEC4-D7B4-CFD960AF42E9}"/>
              </a:ext>
            </a:extLst>
          </p:cNvPr>
          <p:cNvSpPr txBox="1"/>
          <p:nvPr/>
        </p:nvSpPr>
        <p:spPr>
          <a:xfrm>
            <a:off x="3500913" y="4486329"/>
            <a:ext cx="61344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Postupno</a:t>
            </a:r>
            <a:r>
              <a:rPr lang="en-US" sz="2000" b="1" dirty="0"/>
              <a:t>, </a:t>
            </a:r>
            <a:r>
              <a:rPr lang="en-US" sz="2000" b="1" dirty="0" err="1"/>
              <a:t>posjed</a:t>
            </a:r>
            <a:r>
              <a:rPr lang="en-US" sz="2000" b="1" dirty="0"/>
              <a:t> </a:t>
            </a:r>
            <a:r>
              <a:rPr lang="en-US" sz="2000" b="1" dirty="0" err="1"/>
              <a:t>će</a:t>
            </a:r>
            <a:r>
              <a:rPr lang="en-US" sz="2000" b="1" dirty="0"/>
              <a:t> se </a:t>
            </a:r>
            <a:r>
              <a:rPr lang="en-US" sz="2000" b="1" dirty="0" err="1"/>
              <a:t>proširiti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cijelu</a:t>
            </a:r>
            <a:r>
              <a:rPr lang="en-U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, </a:t>
            </a:r>
            <a:r>
              <a:rPr lang="en-US" sz="2000" b="1" dirty="0" err="1"/>
              <a:t>jer</a:t>
            </a:r>
            <a:r>
              <a:rPr lang="en-US" sz="2000" b="1" dirty="0"/>
              <a:t> je </a:t>
            </a:r>
            <a:r>
              <a:rPr lang="en-US" sz="2000" b="1" dirty="0" err="1"/>
              <a:t>spoznaja</a:t>
            </a:r>
            <a:r>
              <a:rPr lang="en-US" sz="2000" b="1" dirty="0"/>
              <a:t> o </a:t>
            </a:r>
            <a:r>
              <a:rPr lang="en-US" sz="2000" b="1" dirty="0" err="1"/>
              <a:t>Bogu</a:t>
            </a:r>
            <a:r>
              <a:rPr lang="en-US" sz="2000" b="1" dirty="0"/>
              <a:t> </a:t>
            </a:r>
            <a:r>
              <a:rPr lang="en-US" sz="2000" b="1" dirty="0" err="1"/>
              <a:t>dopirala</a:t>
            </a:r>
            <a:r>
              <a:rPr lang="en-US" sz="2000" b="1" dirty="0"/>
              <a:t> do </a:t>
            </a:r>
            <a:r>
              <a:rPr lang="en-US" sz="2000" b="1" dirty="0" err="1"/>
              <a:t>svakog</a:t>
            </a:r>
            <a:r>
              <a:rPr lang="en-US" sz="2000" b="1" dirty="0"/>
              <a:t> </a:t>
            </a:r>
            <a:r>
              <a:rPr lang="hr-HR" sz="2000" b="1" dirty="0"/>
              <a:t>čovjeka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naroda</a:t>
            </a:r>
            <a:r>
              <a:rPr lang="en-US" sz="2000" b="1" dirty="0"/>
              <a:t> (</a:t>
            </a:r>
            <a:r>
              <a:rPr lang="en-US" sz="2000" b="1" dirty="0" err="1"/>
              <a:t>Iz</a:t>
            </a:r>
            <a:r>
              <a:rPr lang="hr-HR" sz="2000" b="1" dirty="0"/>
              <a:t>a.</a:t>
            </a:r>
            <a:r>
              <a:rPr lang="en-US" sz="2000" b="1" dirty="0"/>
              <a:t> 11</a:t>
            </a:r>
            <a:r>
              <a:rPr lang="hr-HR" sz="2000" b="1" dirty="0"/>
              <a:t>,</a:t>
            </a:r>
            <a:r>
              <a:rPr lang="en-US" sz="2000" b="1" dirty="0"/>
              <a:t>9).</a:t>
            </a:r>
            <a:endParaRPr lang="en" sz="20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E5EE3B2-AF4E-BC18-D39E-5FC6E6246E05}"/>
              </a:ext>
            </a:extLst>
          </p:cNvPr>
          <p:cNvSpPr txBox="1"/>
          <p:nvPr/>
        </p:nvSpPr>
        <p:spPr>
          <a:xfrm>
            <a:off x="3752238" y="3149798"/>
            <a:ext cx="6016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Ali Bog je </a:t>
            </a:r>
            <a:r>
              <a:rPr lang="en-US" sz="2000" b="1" dirty="0" err="1"/>
              <a:t>imao</a:t>
            </a:r>
            <a:r>
              <a:rPr lang="en-US" sz="2000" b="1" dirty="0"/>
              <a:t> plan za </a:t>
            </a:r>
            <a:r>
              <a:rPr lang="en-US" sz="2000" b="1" dirty="0" err="1"/>
              <a:t>čovječanstvo</a:t>
            </a:r>
            <a:r>
              <a:rPr lang="en-US" sz="2000" b="1" dirty="0"/>
              <a:t> da </a:t>
            </a:r>
            <a:r>
              <a:rPr lang="en-US" sz="2000" b="1" dirty="0" err="1"/>
              <a:t>povrati</a:t>
            </a:r>
            <a:r>
              <a:rPr lang="en-US" sz="2000" b="1" dirty="0"/>
              <a:t> </a:t>
            </a:r>
            <a:r>
              <a:rPr lang="en-US" sz="2000" b="1" dirty="0" err="1"/>
              <a:t>izgubljenu</a:t>
            </a:r>
            <a:r>
              <a:rPr lang="en-U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. U </a:t>
            </a:r>
            <a:r>
              <a:rPr lang="en-US" sz="2000" b="1" dirty="0" err="1"/>
              <a:t>prvoj</a:t>
            </a:r>
            <a:r>
              <a:rPr lang="en-US" sz="2000" b="1" dirty="0"/>
              <a:t> </a:t>
            </a:r>
            <a:r>
              <a:rPr lang="en-US" sz="2000" b="1" dirty="0" err="1"/>
              <a:t>fazi</a:t>
            </a:r>
            <a:r>
              <a:rPr lang="en-US" sz="2000" b="1" dirty="0"/>
              <a:t> dao je Abrahamu, </a:t>
            </a:r>
            <a:r>
              <a:rPr lang="en-US" sz="2000" b="1" dirty="0" err="1"/>
              <a:t>Izaku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Jakovu</a:t>
            </a:r>
            <a:r>
              <a:rPr lang="en-US" sz="2000" b="1" dirty="0"/>
              <a:t> </a:t>
            </a:r>
            <a:r>
              <a:rPr lang="en-US" sz="2000" b="1" dirty="0" err="1"/>
              <a:t>mali</a:t>
            </a:r>
            <a:r>
              <a:rPr lang="en-US" sz="2000" b="1" dirty="0"/>
              <a:t> </a:t>
            </a:r>
            <a:r>
              <a:rPr lang="en-US" sz="2000" b="1" dirty="0" err="1"/>
              <a:t>komad</a:t>
            </a:r>
            <a:r>
              <a:rPr lang="en-US" sz="2000" b="1" dirty="0"/>
              <a:t> </a:t>
            </a:r>
            <a:r>
              <a:rPr lang="en-US" sz="2000" b="1" dirty="0" err="1"/>
              <a:t>zemlje</a:t>
            </a:r>
            <a:r>
              <a:rPr lang="hr-HR" sz="2000" b="1" dirty="0"/>
              <a:t> u </a:t>
            </a:r>
            <a:r>
              <a:rPr lang="en-US" sz="2000" b="1" dirty="0"/>
              <a:t>Kanaan</a:t>
            </a:r>
            <a:r>
              <a:rPr lang="hr-HR" sz="2000" b="1" dirty="0"/>
              <a:t>u</a:t>
            </a:r>
            <a:r>
              <a:rPr lang="en-US" sz="2000" b="1" dirty="0"/>
              <a:t> </a:t>
            </a:r>
            <a:r>
              <a:rPr lang="hr-HR" sz="2000" b="1" dirty="0"/>
              <a:t>         </a:t>
            </a:r>
            <a:r>
              <a:rPr lang="en-US" sz="2000" b="1" dirty="0"/>
              <a:t>(Post</a:t>
            </a:r>
            <a:r>
              <a:rPr lang="hr-HR" sz="2000" b="1" dirty="0"/>
              <a:t>.</a:t>
            </a:r>
            <a:r>
              <a:rPr lang="en-US" sz="2000" b="1" dirty="0"/>
              <a:t>13,14</a:t>
            </a:r>
            <a:r>
              <a:rPr lang="hr-HR" sz="2000" b="1" dirty="0"/>
              <a:t>.</a:t>
            </a:r>
            <a:r>
              <a:rPr lang="en-US" sz="2000" b="1" dirty="0"/>
              <a:t>15).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77897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20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B18C4C50-E46E-AAD8-FBDC-5CD1B7C169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6489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4C0E7F-EBDD-97C6-A82B-6200BF7CB34D}"/>
              </a:ext>
            </a:extLst>
          </p:cNvPr>
          <p:cNvSpPr txBox="1"/>
          <p:nvPr/>
        </p:nvSpPr>
        <p:spPr>
          <a:xfrm>
            <a:off x="0" y="-7782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660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/>
                  </a:outerShdw>
                </a:effectLst>
              </a:rPr>
              <a:t>ZEMLJA K</a:t>
            </a:r>
            <a:r>
              <a:rPr lang="hr-HR" sz="4400" b="1" spc="600" dirty="0">
                <a:ln w="660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/>
                  </a:outerShdw>
                </a:effectLst>
              </a:rPr>
              <a:t>AO</a:t>
            </a:r>
            <a:r>
              <a:rPr lang="en-US" sz="4400" b="1" spc="600" dirty="0">
                <a:ln w="660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/>
                  </a:outerShdw>
                </a:effectLst>
              </a:rPr>
              <a:t> BO</a:t>
            </a:r>
            <a:r>
              <a:rPr lang="hr-HR" sz="4400" b="1" spc="600" dirty="0">
                <a:ln w="660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/>
                  </a:outerShdw>
                </a:effectLst>
              </a:rPr>
              <a:t>ŽJI DAR</a:t>
            </a:r>
            <a:endParaRPr lang="en" sz="4400" b="1" spc="600" dirty="0">
              <a:ln w="660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E192925-14DB-3B8B-29A5-B6F8CC8CF570}"/>
              </a:ext>
            </a:extLst>
          </p:cNvPr>
          <p:cNvSpPr txBox="1"/>
          <p:nvPr/>
        </p:nvSpPr>
        <p:spPr>
          <a:xfrm>
            <a:off x="167397" y="1170656"/>
            <a:ext cx="120246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Baš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što</a:t>
            </a:r>
            <a:r>
              <a:rPr lang="en-US" sz="2000" b="1" dirty="0">
                <a:solidFill>
                  <a:prstClr val="black"/>
                </a:solidFill>
              </a:rPr>
              <a:t> Adam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Eva </a:t>
            </a:r>
            <a:r>
              <a:rPr lang="en-US" sz="2000" b="1" dirty="0" err="1">
                <a:solidFill>
                  <a:prstClr val="black"/>
                </a:solidFill>
              </a:rPr>
              <a:t>nisu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učinili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ništa</a:t>
            </a:r>
            <a:r>
              <a:rPr lang="en-US" sz="2000" b="1" dirty="0">
                <a:solidFill>
                  <a:prstClr val="black"/>
                </a:solidFill>
              </a:rPr>
              <a:t> da </a:t>
            </a:r>
            <a:r>
              <a:rPr lang="en-US" sz="2000" b="1" dirty="0" err="1">
                <a:solidFill>
                  <a:prstClr val="black"/>
                </a:solidFill>
              </a:rPr>
              <a:t>zasluže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Edenski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vrt</a:t>
            </a:r>
            <a:r>
              <a:rPr lang="en-US" sz="2000" b="1" dirty="0">
                <a:solidFill>
                  <a:prstClr val="black"/>
                </a:solidFill>
              </a:rPr>
              <a:t>, Abraham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njegovi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potomci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učinili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ništa</a:t>
            </a:r>
            <a:r>
              <a:rPr lang="en-US" sz="2000" b="1" dirty="0">
                <a:solidFill>
                  <a:prstClr val="black"/>
                </a:solidFill>
              </a:rPr>
              <a:t> da </a:t>
            </a:r>
            <a:r>
              <a:rPr lang="en-US" sz="2000" b="1" dirty="0" err="1">
                <a:solidFill>
                  <a:prstClr val="black"/>
                </a:solidFill>
              </a:rPr>
              <a:t>zasluže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Obećanu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zemlju</a:t>
            </a:r>
            <a:r>
              <a:rPr lang="en-US" sz="2000" b="1" dirty="0">
                <a:solidFill>
                  <a:prstClr val="black"/>
                </a:solidFill>
              </a:rPr>
              <a:t>. Bio je to </a:t>
            </a:r>
            <a:r>
              <a:rPr lang="en-US" sz="2000" b="1" dirty="0" err="1">
                <a:solidFill>
                  <a:prstClr val="black"/>
                </a:solidFill>
              </a:rPr>
              <a:t>dar</a:t>
            </a:r>
            <a:r>
              <a:rPr lang="en-US" sz="2000" b="1" dirty="0">
                <a:solidFill>
                  <a:prstClr val="black"/>
                </a:solidFill>
              </a:rPr>
              <a:t> od Boga.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760541-36A9-33E9-03AA-A52CE3A23C56}"/>
              </a:ext>
            </a:extLst>
          </p:cNvPr>
          <p:cNvSpPr txBox="1"/>
          <p:nvPr/>
        </p:nvSpPr>
        <p:spPr>
          <a:xfrm>
            <a:off x="919161" y="614235"/>
            <a:ext cx="10771394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Jahvina je z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emlja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sve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njoj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svijet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svi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koji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nj</a:t>
            </a:r>
            <a:r>
              <a:rPr lang="hr-HR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emu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žive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(P</a:t>
            </a:r>
            <a:r>
              <a:rPr lang="hr-HR" sz="1400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salam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24</a:t>
            </a:r>
            <a:r>
              <a:rPr lang="hr-HR" sz="1400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1)</a:t>
            </a:r>
          </a:p>
        </p:txBody>
      </p:sp>
      <p:pic>
        <p:nvPicPr>
          <p:cNvPr id="4" name="Imagen 3" descr="Imagen que contiene montaña, edificio, caja, cubierto&#10;&#10;El contenido generado por IA puede ser incorrecto.">
            <a:extLst>
              <a:ext uri="{FF2B5EF4-FFF2-40B4-BE49-F238E27FC236}">
                <a16:creationId xmlns:a16="http://schemas.microsoft.com/office/drawing/2014/main" id="{B0DF8257-474B-EE87-7924-36FB0DAA2A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83" y="1889051"/>
            <a:ext cx="4116421" cy="411642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Imagen que contiene tabla, edificio, hombre, frente&#10;&#10;El contenido generado por IA puede ser incorrecto.">
            <a:extLst>
              <a:ext uri="{FF2B5EF4-FFF2-40B4-BE49-F238E27FC236}">
                <a16:creationId xmlns:a16="http://schemas.microsoft.com/office/drawing/2014/main" id="{C6CE21BF-BAC2-7923-B5E1-5FBA44A8C68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46" y="4115028"/>
            <a:ext cx="4673591" cy="2631232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A88EF3-BBD6-0F8A-8C44-1273D8E85B4F}"/>
              </a:ext>
            </a:extLst>
          </p:cNvPr>
          <p:cNvSpPr txBox="1"/>
          <p:nvPr/>
        </p:nvSpPr>
        <p:spPr>
          <a:xfrm>
            <a:off x="167396" y="1894531"/>
            <a:ext cx="7713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Ovaj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dar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možemo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usporediti</a:t>
            </a:r>
            <a:r>
              <a:rPr lang="en-US" sz="2000" b="1" dirty="0">
                <a:solidFill>
                  <a:prstClr val="black"/>
                </a:solidFill>
              </a:rPr>
              <a:t> s </a:t>
            </a:r>
            <a:r>
              <a:rPr lang="en-US" sz="2000" b="1" dirty="0" err="1">
                <a:solidFill>
                  <a:prstClr val="black"/>
                </a:solidFill>
              </a:rPr>
              <a:t>unajmljenom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kućom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Iako</a:t>
            </a:r>
            <a:r>
              <a:rPr lang="en-US" sz="2000" b="1" dirty="0">
                <a:solidFill>
                  <a:prstClr val="black"/>
                </a:solidFill>
              </a:rPr>
              <a:t> je Izrael </a:t>
            </a:r>
            <a:r>
              <a:rPr lang="en-US" sz="2000" b="1" dirty="0" err="1">
                <a:solidFill>
                  <a:prstClr val="black"/>
                </a:solidFill>
              </a:rPr>
              <a:t>mogao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živjeti</a:t>
            </a:r>
            <a:r>
              <a:rPr lang="en-US" sz="2000" b="1" dirty="0">
                <a:solidFill>
                  <a:prstClr val="black"/>
                </a:solidFill>
              </a:rPr>
              <a:t> u </a:t>
            </a:r>
            <a:r>
              <a:rPr lang="en-US" sz="2000" b="1" dirty="0" err="1">
                <a:solidFill>
                  <a:prstClr val="black"/>
                </a:solidFill>
              </a:rPr>
              <a:t>Kanaanu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zemlja</a:t>
            </a:r>
            <a:r>
              <a:rPr lang="en-US" sz="2000" b="1" dirty="0">
                <a:solidFill>
                  <a:prstClr val="black"/>
                </a:solidFill>
              </a:rPr>
              <a:t> je </a:t>
            </a:r>
            <a:r>
              <a:rPr lang="en-US" sz="2000" b="1" dirty="0" err="1">
                <a:solidFill>
                  <a:prstClr val="black"/>
                </a:solidFill>
              </a:rPr>
              <a:t>ostala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Božji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posjed</a:t>
            </a:r>
            <a:r>
              <a:rPr lang="en-US" sz="2000" b="1" dirty="0">
                <a:solidFill>
                  <a:prstClr val="black"/>
                </a:solidFill>
              </a:rPr>
              <a:t> (Ps</a:t>
            </a:r>
            <a:r>
              <a:rPr lang="hr-HR" sz="2000" b="1" dirty="0">
                <a:solidFill>
                  <a:prstClr val="black"/>
                </a:solidFill>
              </a:rPr>
              <a:t>.</a:t>
            </a:r>
            <a:r>
              <a:rPr lang="en-US" sz="2000" b="1" dirty="0">
                <a:solidFill>
                  <a:prstClr val="black"/>
                </a:solidFill>
              </a:rPr>
              <a:t> 24,1).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0D1AC4-84B7-27D8-1AB0-024C9CEB7F47}"/>
              </a:ext>
            </a:extLst>
          </p:cNvPr>
          <p:cNvSpPr txBox="1"/>
          <p:nvPr/>
        </p:nvSpPr>
        <p:spPr>
          <a:xfrm>
            <a:off x="4906297" y="4000558"/>
            <a:ext cx="29042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Kao</a:t>
            </a:r>
            <a:r>
              <a:rPr lang="hr-HR" sz="2000" b="1" dirty="0">
                <a:solidFill>
                  <a:prstClr val="black"/>
                </a:solidFill>
              </a:rPr>
              <a:t> što je bilo 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u </a:t>
            </a:r>
            <a:r>
              <a:rPr lang="en-US" sz="2000" b="1" dirty="0" err="1">
                <a:solidFill>
                  <a:prstClr val="black"/>
                </a:solidFill>
              </a:rPr>
              <a:t>Edenu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postojala</a:t>
            </a:r>
            <a:r>
              <a:rPr lang="en-US" sz="2000" b="1" dirty="0">
                <a:solidFill>
                  <a:prstClr val="black"/>
                </a:solidFill>
              </a:rPr>
              <a:t> je </a:t>
            </a:r>
            <a:r>
              <a:rPr lang="en-US" sz="2000" b="1" dirty="0" err="1">
                <a:solidFill>
                  <a:prstClr val="black"/>
                </a:solidFill>
              </a:rPr>
              <a:t>renta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koju</a:t>
            </a:r>
            <a:r>
              <a:rPr lang="en-US" sz="2000" b="1" dirty="0">
                <a:solidFill>
                  <a:prstClr val="black"/>
                </a:solidFill>
              </a:rPr>
              <a:t> je </a:t>
            </a:r>
            <a:r>
              <a:rPr lang="en-US" sz="2000" b="1" dirty="0" err="1">
                <a:solidFill>
                  <a:prstClr val="black"/>
                </a:solidFill>
              </a:rPr>
              <a:t>trebalo</a:t>
            </a:r>
            <a:r>
              <a:rPr lang="en-US" sz="2000" b="1" dirty="0">
                <a:solidFill>
                  <a:prstClr val="black"/>
                </a:solidFill>
              </a:rPr>
              <a:t> "</a:t>
            </a:r>
            <a:r>
              <a:rPr lang="en-US" sz="2000" b="1" dirty="0" err="1">
                <a:solidFill>
                  <a:prstClr val="black"/>
                </a:solidFill>
              </a:rPr>
              <a:t>platiti</a:t>
            </a:r>
            <a:r>
              <a:rPr lang="en-US" sz="2000" b="1" dirty="0">
                <a:solidFill>
                  <a:prstClr val="black"/>
                </a:solidFill>
              </a:rPr>
              <a:t>": </a:t>
            </a:r>
            <a:r>
              <a:rPr lang="en-US" sz="2000" b="1" dirty="0" err="1">
                <a:solidFill>
                  <a:prstClr val="black"/>
                </a:solidFill>
              </a:rPr>
              <a:t>poslušnost</a:t>
            </a:r>
            <a:r>
              <a:rPr lang="en-US" sz="2000" b="1" dirty="0">
                <a:solidFill>
                  <a:prstClr val="black"/>
                </a:solidFill>
              </a:rPr>
              <a:t> (Lev</a:t>
            </a:r>
            <a:r>
              <a:rPr lang="hr-HR" sz="2000" b="1" dirty="0">
                <a:solidFill>
                  <a:prstClr val="black"/>
                </a:solidFill>
              </a:rPr>
              <a:t>.</a:t>
            </a:r>
            <a:r>
              <a:rPr lang="en-US" sz="2000" b="1" dirty="0">
                <a:solidFill>
                  <a:prstClr val="black"/>
                </a:solidFill>
              </a:rPr>
              <a:t> 20</a:t>
            </a:r>
            <a:r>
              <a:rPr lang="hr-HR" sz="2000" b="1" dirty="0">
                <a:solidFill>
                  <a:prstClr val="black"/>
                </a:solidFill>
              </a:rPr>
              <a:t>,</a:t>
            </a:r>
            <a:r>
              <a:rPr lang="en-US" sz="2000" b="1" dirty="0">
                <a:solidFill>
                  <a:prstClr val="black"/>
                </a:solidFill>
              </a:rPr>
              <a:t>22). To je </a:t>
            </a:r>
            <a:r>
              <a:rPr lang="en-US" sz="2000" b="1" dirty="0" err="1">
                <a:solidFill>
                  <a:prstClr val="black"/>
                </a:solidFill>
              </a:rPr>
              <a:t>zapravo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bila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stvar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odnosa</a:t>
            </a:r>
            <a:r>
              <a:rPr lang="en-US" sz="2000" b="1" dirty="0">
                <a:solidFill>
                  <a:prstClr val="black"/>
                </a:solidFill>
              </a:rPr>
              <a:t>: </a:t>
            </a:r>
            <a:r>
              <a:rPr lang="en-US" sz="2000" b="1" dirty="0" err="1">
                <a:solidFill>
                  <a:prstClr val="black"/>
                </a:solidFill>
              </a:rPr>
              <a:t>voljeti</a:t>
            </a:r>
            <a:r>
              <a:rPr lang="en-US" sz="2000" b="1" dirty="0">
                <a:solidFill>
                  <a:prstClr val="black"/>
                </a:solidFill>
              </a:rPr>
              <a:t> Boga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uživati</a:t>
            </a:r>
            <a:r>
              <a:rPr lang="en-US" sz="2000" b="1" dirty="0">
                <a:solidFill>
                  <a:prstClr val="black"/>
                </a:solidFill>
              </a:rPr>
              <a:t> u </a:t>
            </a:r>
            <a:r>
              <a:rPr lang="en-US" sz="2000" b="1" dirty="0" err="1">
                <a:solidFill>
                  <a:prstClr val="black"/>
                </a:solidFill>
              </a:rPr>
              <a:t>njegovim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blagoslovima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AC5CF52-0C5A-7C1F-125B-FE5F80B50A74}"/>
              </a:ext>
            </a:extLst>
          </p:cNvPr>
          <p:cNvSpPr txBox="1"/>
          <p:nvPr/>
        </p:nvSpPr>
        <p:spPr>
          <a:xfrm>
            <a:off x="167396" y="2677119"/>
            <a:ext cx="77136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Vlasnik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kuće</a:t>
            </a:r>
            <a:r>
              <a:rPr lang="en-US" sz="2000" b="1" dirty="0">
                <a:solidFill>
                  <a:prstClr val="black"/>
                </a:solidFill>
              </a:rPr>
              <a:t> je </a:t>
            </a:r>
            <a:r>
              <a:rPr lang="en-US" sz="2000" b="1" dirty="0" err="1">
                <a:solidFill>
                  <a:prstClr val="black"/>
                </a:solidFill>
              </a:rPr>
              <a:t>onaj</a:t>
            </a:r>
            <a:r>
              <a:rPr lang="en-US" sz="2000" b="1" dirty="0">
                <a:solidFill>
                  <a:prstClr val="black"/>
                </a:solidFill>
              </a:rPr>
              <a:t> koji se brine o </a:t>
            </a:r>
            <a:r>
              <a:rPr lang="en-US" sz="2000" b="1" dirty="0" err="1">
                <a:solidFill>
                  <a:prstClr val="black"/>
                </a:solidFill>
              </a:rPr>
              <a:t>održavanju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krova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vodovoda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itd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Slično</a:t>
            </a:r>
            <a:r>
              <a:rPr lang="en-US" sz="2000" b="1" dirty="0">
                <a:solidFill>
                  <a:prstClr val="black"/>
                </a:solidFill>
              </a:rPr>
              <a:t> tome, Bog je taj koji je </a:t>
            </a:r>
            <a:r>
              <a:rPr lang="en-US" sz="2000" b="1" dirty="0" err="1">
                <a:solidFill>
                  <a:prstClr val="black"/>
                </a:solidFill>
              </a:rPr>
              <a:t>osigurao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kišu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zaštitio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usjeve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itd</a:t>
            </a:r>
            <a:r>
              <a:rPr lang="en-US" sz="2000" b="1" dirty="0">
                <a:solidFill>
                  <a:prstClr val="black"/>
                </a:solidFill>
              </a:rPr>
              <a:t>., </a:t>
            </a:r>
            <a:r>
              <a:rPr lang="en-US" sz="2000" b="1" dirty="0" err="1">
                <a:solidFill>
                  <a:prstClr val="black"/>
                </a:solidFill>
              </a:rPr>
              <a:t>kako</a:t>
            </a:r>
            <a:r>
              <a:rPr lang="en-US" sz="2000" b="1" dirty="0">
                <a:solidFill>
                  <a:prstClr val="black"/>
                </a:solidFill>
              </a:rPr>
              <a:t> bi Izrael </a:t>
            </a:r>
            <a:r>
              <a:rPr lang="en-US" sz="2000" b="1" dirty="0" err="1">
                <a:solidFill>
                  <a:prstClr val="black"/>
                </a:solidFill>
              </a:rPr>
              <a:t>mogao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živjeti</a:t>
            </a:r>
            <a:r>
              <a:rPr lang="en-US" sz="2000" b="1" dirty="0">
                <a:solidFill>
                  <a:prstClr val="black"/>
                </a:solidFill>
              </a:rPr>
              <a:t> s </a:t>
            </a:r>
            <a:r>
              <a:rPr lang="en-US" sz="2000" b="1" dirty="0" err="1">
                <a:solidFill>
                  <a:prstClr val="black"/>
                </a:solidFill>
              </a:rPr>
              <a:t>pouzdanjem</a:t>
            </a:r>
            <a:r>
              <a:rPr lang="en-US" sz="2000" b="1" dirty="0">
                <a:solidFill>
                  <a:prstClr val="black"/>
                </a:solidFill>
              </a:rPr>
              <a:t> u </a:t>
            </a:r>
            <a:r>
              <a:rPr lang="en-US" sz="2000" b="1" dirty="0" err="1">
                <a:solidFill>
                  <a:prstClr val="black"/>
                </a:solidFill>
              </a:rPr>
              <a:t>zemlji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koju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im</a:t>
            </a:r>
            <a:r>
              <a:rPr lang="en-US" sz="2000" b="1" dirty="0">
                <a:solidFill>
                  <a:prstClr val="black"/>
                </a:solidFill>
              </a:rPr>
              <a:t> je Bog dao.</a:t>
            </a:r>
            <a:endParaRPr lang="en" sz="2000" b="1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89D04C8-BB23-DBBC-73DE-4381DF4AABEC}"/>
              </a:ext>
            </a:extLst>
          </p:cNvPr>
          <p:cNvSpPr txBox="1"/>
          <p:nvPr/>
        </p:nvSpPr>
        <p:spPr>
          <a:xfrm>
            <a:off x="7908183" y="6122576"/>
            <a:ext cx="41164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prstClr val="black"/>
                </a:solidFill>
              </a:rPr>
              <a:t>Jučer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danas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hr-HR" sz="2000" b="1" dirty="0">
                <a:solidFill>
                  <a:prstClr val="black"/>
                </a:solidFill>
              </a:rPr>
              <a:t>za nas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hr-HR" sz="2000" b="1" dirty="0">
                <a:solidFill>
                  <a:prstClr val="black"/>
                </a:solidFill>
              </a:rPr>
              <a:t>ostaje pitanje vjere</a:t>
            </a:r>
            <a:r>
              <a:rPr lang="en-US" sz="2000" b="1" dirty="0">
                <a:solidFill>
                  <a:prstClr val="black"/>
                </a:solidFill>
              </a:rPr>
              <a:t> (Heb</a:t>
            </a:r>
            <a:r>
              <a:rPr lang="hr-HR" sz="2000" b="1" dirty="0">
                <a:solidFill>
                  <a:prstClr val="black"/>
                </a:solidFill>
              </a:rPr>
              <a:t>.</a:t>
            </a:r>
            <a:r>
              <a:rPr lang="en-US" sz="2000" b="1" dirty="0">
                <a:solidFill>
                  <a:prstClr val="black"/>
                </a:solidFill>
              </a:rPr>
              <a:t> 11,9-13).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15076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/>
      <p:bldP spid="12" grpId="0"/>
      <p:bldP spid="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C49B6628-DBE9-F7E6-2531-B72BF4401C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12192000" cy="1314450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27D7F4-A59C-BF6B-E273-97B7573D5268}"/>
              </a:ext>
            </a:extLst>
          </p:cNvPr>
          <p:cNvSpPr txBox="1"/>
          <p:nvPr/>
        </p:nvSpPr>
        <p:spPr>
          <a:xfrm>
            <a:off x="0" y="0"/>
            <a:ext cx="71038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3"/>
                </a:solidFill>
              </a:rPr>
              <a:t>OSVOJITE ZEMLJU</a:t>
            </a:r>
            <a:endParaRPr lang="en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4381C5-178D-D9A3-185A-CBCC6A37200D}"/>
              </a:ext>
            </a:extLst>
          </p:cNvPr>
          <p:cNvSpPr txBox="1"/>
          <p:nvPr/>
        </p:nvSpPr>
        <p:spPr>
          <a:xfrm>
            <a:off x="1" y="659607"/>
            <a:ext cx="710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Raz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dijeli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dakle tu zemlju 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baštinu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među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devet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plemena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polovi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plemena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Manašeova</a:t>
            </a: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(Jo</a:t>
            </a:r>
            <a:r>
              <a:rPr lang="hr-HR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šua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13</a:t>
            </a:r>
            <a:r>
              <a:rPr lang="hr-HR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7)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770C3ED-EFD6-F494-CF8C-85C05A7472C5}"/>
              </a:ext>
            </a:extLst>
          </p:cNvPr>
          <p:cNvSpPr txBox="1"/>
          <p:nvPr/>
        </p:nvSpPr>
        <p:spPr>
          <a:xfrm>
            <a:off x="87550" y="1352950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Kad je </a:t>
            </a:r>
            <a:r>
              <a:rPr lang="en-US" sz="2000" b="1" dirty="0" err="1"/>
              <a:t>Jošua</a:t>
            </a:r>
            <a:r>
              <a:rPr lang="en-US" sz="2000" b="1" dirty="0"/>
              <a:t> </a:t>
            </a:r>
            <a:r>
              <a:rPr lang="en-US" sz="2000" b="1" dirty="0" err="1"/>
              <a:t>ostario</a:t>
            </a:r>
            <a:r>
              <a:rPr lang="en-US" sz="2000" b="1" dirty="0"/>
              <a:t>, Bog mu je </a:t>
            </a:r>
            <a:r>
              <a:rPr lang="en-US" sz="2000" b="1" dirty="0" err="1"/>
              <a:t>zapovjedio</a:t>
            </a:r>
            <a:r>
              <a:rPr lang="en-US" sz="2000" b="1" dirty="0"/>
              <a:t> da </a:t>
            </a:r>
            <a:r>
              <a:rPr lang="en-US" sz="2000" b="1" dirty="0" err="1"/>
              <a:t>podijeli</a:t>
            </a:r>
            <a:r>
              <a:rPr lang="en-U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 </a:t>
            </a:r>
            <a:r>
              <a:rPr lang="en-US" sz="2000" b="1" dirty="0" err="1"/>
              <a:t>među</a:t>
            </a:r>
            <a:r>
              <a:rPr lang="en-US" sz="2000" b="1" dirty="0"/>
              <a:t> </a:t>
            </a:r>
            <a:r>
              <a:rPr lang="en-US" sz="2000" b="1" dirty="0" err="1"/>
              <a:t>izraelskim</a:t>
            </a:r>
            <a:r>
              <a:rPr lang="en-US" sz="2000" b="1" dirty="0"/>
              <a:t> </a:t>
            </a:r>
            <a:r>
              <a:rPr lang="en-US" sz="2000" b="1" dirty="0" err="1"/>
              <a:t>plemenima</a:t>
            </a:r>
            <a:r>
              <a:rPr lang="en-US" sz="2000" b="1" dirty="0"/>
              <a:t>, </a:t>
            </a:r>
            <a:r>
              <a:rPr lang="en-US" sz="2000" b="1" dirty="0" err="1"/>
              <a:t>uključujući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nepokorene</a:t>
            </a:r>
            <a:r>
              <a:rPr lang="en-US" sz="2000" b="1" dirty="0"/>
              <a:t> </a:t>
            </a:r>
            <a:r>
              <a:rPr lang="en-US" sz="2000" b="1" dirty="0" err="1"/>
              <a:t>teritorije</a:t>
            </a:r>
            <a:r>
              <a:rPr lang="en-US" sz="2000" b="1" dirty="0"/>
              <a:t> (Još.13</a:t>
            </a:r>
            <a:r>
              <a:rPr lang="hr-HR" sz="2000" b="1" dirty="0"/>
              <a:t>,</a:t>
            </a:r>
            <a:r>
              <a:rPr lang="en-US" sz="2000" b="1" dirty="0"/>
              <a:t>1-7).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9EF60D-8C10-0CF5-0EC5-C25510CBF732}"/>
              </a:ext>
            </a:extLst>
          </p:cNvPr>
          <p:cNvSpPr txBox="1"/>
          <p:nvPr/>
        </p:nvSpPr>
        <p:spPr>
          <a:xfrm>
            <a:off x="2723744" y="3419232"/>
            <a:ext cx="43800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Iako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se </a:t>
            </a:r>
            <a:r>
              <a:rPr lang="en-US" sz="2000" b="1" dirty="0" err="1"/>
              <a:t>borili</a:t>
            </a:r>
            <a:r>
              <a:rPr lang="en-US" sz="2000" b="1" dirty="0"/>
              <a:t> za </a:t>
            </a:r>
            <a:r>
              <a:rPr lang="en-US" sz="2000" b="1" dirty="0" err="1"/>
              <a:t>pobjedu</a:t>
            </a:r>
            <a:r>
              <a:rPr lang="en-US" sz="2000" b="1" dirty="0"/>
              <a:t>, </a:t>
            </a:r>
            <a:r>
              <a:rPr lang="en-US" sz="2000" b="1" dirty="0" err="1"/>
              <a:t>njihov</a:t>
            </a:r>
            <a:r>
              <a:rPr lang="en-US" sz="2000" b="1" dirty="0"/>
              <a:t> </a:t>
            </a:r>
            <a:r>
              <a:rPr lang="en-US" sz="2000" b="1" dirty="0" err="1"/>
              <a:t>uspjeh</a:t>
            </a:r>
            <a:r>
              <a:rPr lang="en-US" sz="2000" b="1" dirty="0"/>
              <a:t> </a:t>
            </a:r>
            <a:r>
              <a:rPr lang="en-US" sz="2000" b="1" dirty="0" err="1"/>
              <a:t>nije</a:t>
            </a:r>
            <a:r>
              <a:rPr lang="en-US" sz="2000" b="1" dirty="0"/>
              <a:t> bio </a:t>
            </a:r>
            <a:r>
              <a:rPr lang="en-US" sz="2000" b="1" dirty="0" err="1"/>
              <a:t>njihova</a:t>
            </a:r>
            <a:r>
              <a:rPr lang="en-US" sz="2000" b="1" dirty="0"/>
              <a:t> </a:t>
            </a:r>
            <a:r>
              <a:rPr lang="en-US" sz="2000" b="1" dirty="0" err="1"/>
              <a:t>vlastita</a:t>
            </a:r>
            <a:r>
              <a:rPr lang="en-US" sz="2000" b="1" dirty="0"/>
              <a:t> </a:t>
            </a:r>
            <a:r>
              <a:rPr lang="en-US" sz="2000" b="1" dirty="0" err="1"/>
              <a:t>zasluga</a:t>
            </a:r>
            <a:r>
              <a:rPr lang="en-US" sz="2000" b="1" dirty="0"/>
              <a:t>, </a:t>
            </a:r>
            <a:r>
              <a:rPr lang="en-US" sz="2000" b="1" dirty="0" err="1"/>
              <a:t>već</a:t>
            </a:r>
            <a:r>
              <a:rPr lang="en-US" sz="2000" b="1" dirty="0"/>
              <a:t> </a:t>
            </a:r>
            <a:r>
              <a:rPr lang="en-US" sz="2000" b="1" dirty="0" err="1"/>
              <a:t>Božja</a:t>
            </a:r>
            <a:r>
              <a:rPr lang="en-US" sz="2000" b="1" dirty="0"/>
              <a:t> (</a:t>
            </a:r>
            <a:r>
              <a:rPr lang="en-US" sz="2000" b="1" dirty="0" err="1"/>
              <a:t>Pnz</a:t>
            </a:r>
            <a:r>
              <a:rPr lang="hr-HR" sz="2000" b="1" dirty="0"/>
              <a:t>. </a:t>
            </a:r>
            <a:r>
              <a:rPr lang="en-US" sz="2000" b="1" dirty="0"/>
              <a:t>9</a:t>
            </a:r>
            <a:r>
              <a:rPr lang="hr-HR" sz="2000" b="1" dirty="0"/>
              <a:t>,</a:t>
            </a:r>
            <a:r>
              <a:rPr lang="en-US" sz="2000" b="1" dirty="0"/>
              <a:t>5). </a:t>
            </a:r>
            <a:r>
              <a:rPr lang="en-US" sz="2000" b="1" dirty="0" err="1"/>
              <a:t>Poput</a:t>
            </a:r>
            <a:r>
              <a:rPr lang="en-US" sz="2000" b="1" dirty="0"/>
              <a:t> </a:t>
            </a:r>
            <a:r>
              <a:rPr lang="en-US" sz="2000" b="1" dirty="0" err="1"/>
              <a:t>Izraela</a:t>
            </a:r>
            <a:r>
              <a:rPr lang="en-US" sz="2000" b="1" dirty="0"/>
              <a:t>, ne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učiniti</a:t>
            </a:r>
            <a:r>
              <a:rPr lang="en-US" sz="2000" b="1" dirty="0"/>
              <a:t> </a:t>
            </a:r>
            <a:r>
              <a:rPr lang="en-US" sz="2000" b="1" dirty="0" err="1"/>
              <a:t>ništa</a:t>
            </a:r>
            <a:r>
              <a:rPr lang="en-US" sz="2000" b="1" dirty="0"/>
              <a:t> da </a:t>
            </a:r>
            <a:r>
              <a:rPr lang="en-US" sz="2000" b="1" dirty="0" err="1"/>
              <a:t>dobijemo</a:t>
            </a:r>
            <a:r>
              <a:rPr lang="en-US" sz="2000" b="1" dirty="0"/>
              <a:t> </a:t>
            </a:r>
            <a:r>
              <a:rPr lang="en-US" sz="2000" b="1" dirty="0" err="1"/>
              <a:t>spasenje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baštinimo</a:t>
            </a:r>
            <a:r>
              <a:rPr lang="en-US" sz="2000" b="1" dirty="0"/>
              <a:t> </a:t>
            </a:r>
            <a:r>
              <a:rPr lang="en-US" sz="2000" b="1" dirty="0" err="1"/>
              <a:t>obećanja</a:t>
            </a:r>
            <a:r>
              <a:rPr lang="en-US" sz="2000" b="1" dirty="0"/>
              <a:t>. </a:t>
            </a:r>
            <a:r>
              <a:rPr lang="hr-HR" sz="2000" b="1" dirty="0"/>
              <a:t> (</a:t>
            </a:r>
            <a:r>
              <a:rPr lang="en-US" sz="2000" b="1" dirty="0"/>
              <a:t>Ef 2</a:t>
            </a:r>
            <a:r>
              <a:rPr lang="hr-HR" sz="2000" b="1" dirty="0"/>
              <a:t>,</a:t>
            </a:r>
            <a:r>
              <a:rPr lang="en-US" sz="2000" b="1" dirty="0"/>
              <a:t>8</a:t>
            </a:r>
            <a:r>
              <a:rPr lang="hr-HR" sz="2000" b="1" dirty="0"/>
              <a:t>.</a:t>
            </a:r>
            <a:r>
              <a:rPr lang="en-US" sz="2000" b="1" dirty="0"/>
              <a:t>9; Gal.</a:t>
            </a:r>
            <a:r>
              <a:rPr lang="hr-HR" sz="2000" b="1" dirty="0"/>
              <a:t> </a:t>
            </a:r>
            <a:r>
              <a:rPr lang="en-US" sz="2000" b="1" dirty="0"/>
              <a:t>3</a:t>
            </a:r>
            <a:r>
              <a:rPr lang="hr-HR" sz="2000" b="1" dirty="0"/>
              <a:t>,</a:t>
            </a:r>
            <a:r>
              <a:rPr lang="en-US" sz="2000" b="1" dirty="0"/>
              <a:t>29). Ali </a:t>
            </a:r>
            <a:r>
              <a:rPr lang="en-US" sz="2000" b="1" dirty="0" err="1"/>
              <a:t>ako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se </a:t>
            </a:r>
            <a:r>
              <a:rPr lang="en-US" sz="2000" b="1" dirty="0" err="1"/>
              <a:t>borili</a:t>
            </a:r>
            <a:r>
              <a:rPr lang="en-US" sz="2000" b="1" dirty="0"/>
              <a:t>... </a:t>
            </a:r>
            <a:r>
              <a:rPr lang="en-US" sz="2000" b="1" dirty="0" err="1"/>
              <a:t>Što</a:t>
            </a:r>
            <a:r>
              <a:rPr lang="en-US" sz="2000" b="1" dirty="0"/>
              <a:t> </a:t>
            </a:r>
            <a:r>
              <a:rPr lang="en-US" sz="2000" b="1" dirty="0" err="1"/>
              <a:t>bismo</a:t>
            </a:r>
            <a:r>
              <a:rPr lang="en-US" sz="2000" b="1" dirty="0"/>
              <a:t> </a:t>
            </a:r>
            <a:r>
              <a:rPr lang="en-US" sz="2000" b="1" dirty="0" err="1"/>
              <a:t>trebali</a:t>
            </a:r>
            <a:r>
              <a:rPr lang="en-US" sz="2000" b="1" dirty="0"/>
              <a:t> </a:t>
            </a:r>
            <a:r>
              <a:rPr lang="en-US" sz="2000" b="1" dirty="0" err="1"/>
              <a:t>učiniti</a:t>
            </a:r>
            <a:r>
              <a:rPr lang="en-US" sz="2000" b="1" dirty="0"/>
              <a:t> </a:t>
            </a:r>
            <a:r>
              <a:rPr lang="en-US" sz="2000" b="1" dirty="0" err="1"/>
              <a:t>danas</a:t>
            </a:r>
            <a:r>
              <a:rPr lang="en-US" sz="2000" b="1" dirty="0"/>
              <a:t>?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B0D6593-2C68-C2DB-71E3-85D93AA87A60}"/>
              </a:ext>
            </a:extLst>
          </p:cNvPr>
          <p:cNvSpPr txBox="1"/>
          <p:nvPr/>
        </p:nvSpPr>
        <p:spPr>
          <a:xfrm>
            <a:off x="2743176" y="5883965"/>
            <a:ext cx="4457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Jednom</a:t>
            </a:r>
            <a:r>
              <a:rPr lang="en-US" sz="2000" b="1" dirty="0"/>
              <a:t> </a:t>
            </a:r>
            <a:r>
              <a:rPr lang="en-US" sz="2000" b="1" dirty="0" err="1"/>
              <a:t>spašen</a:t>
            </a:r>
            <a:r>
              <a:rPr lang="en-US" sz="2000" b="1" dirty="0"/>
              <a:t>, Bog </a:t>
            </a:r>
            <a:r>
              <a:rPr lang="hr-HR" sz="2000" b="1" dirty="0"/>
              <a:t>traži</a:t>
            </a:r>
            <a:r>
              <a:rPr lang="en-US" sz="2000" b="1" dirty="0"/>
              <a:t> </a:t>
            </a:r>
            <a:r>
              <a:rPr lang="en-US" sz="2000" b="1" dirty="0" err="1"/>
              <a:t>dvije</a:t>
            </a:r>
            <a:r>
              <a:rPr lang="en-US" sz="2000" b="1" dirty="0"/>
              <a:t> </a:t>
            </a:r>
            <a:r>
              <a:rPr lang="en-US" sz="2000" b="1" dirty="0" err="1"/>
              <a:t>stvari</a:t>
            </a:r>
            <a:r>
              <a:rPr lang="en-US" sz="2000" b="1" dirty="0"/>
              <a:t> od </a:t>
            </a:r>
            <a:r>
              <a:rPr lang="en-US" sz="2000" b="1" dirty="0" err="1"/>
              <a:t>svojih</a:t>
            </a:r>
            <a:r>
              <a:rPr lang="en-US" sz="2000" b="1" dirty="0"/>
              <a:t> </a:t>
            </a:r>
            <a:r>
              <a:rPr lang="en-US" sz="2000" b="1" dirty="0" err="1"/>
              <a:t>nasljednika</a:t>
            </a:r>
            <a:r>
              <a:rPr lang="en-US" sz="2000" b="1" dirty="0"/>
              <a:t>:</a:t>
            </a:r>
            <a:r>
              <a:rPr lang="hr-HR" sz="2000" b="1" dirty="0"/>
              <a:t> posluš</a:t>
            </a:r>
            <a:r>
              <a:rPr lang="en-US" sz="2000" b="1" dirty="0" err="1"/>
              <a:t>nost</a:t>
            </a:r>
            <a:r>
              <a:rPr lang="en-US" sz="2000" b="1" dirty="0"/>
              <a:t> </a:t>
            </a:r>
            <a:r>
              <a:rPr lang="hr-HR" sz="2000" b="1" dirty="0"/>
              <a:t>      </a:t>
            </a:r>
            <a:r>
              <a:rPr lang="en-US" sz="2000" b="1" dirty="0"/>
              <a:t>(Fil 2,12);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zahvalnost</a:t>
            </a:r>
            <a:r>
              <a:rPr lang="en-US" sz="2000" b="1" dirty="0"/>
              <a:t> (Heb.</a:t>
            </a:r>
            <a:r>
              <a:rPr lang="hr-HR" sz="2000" b="1" dirty="0"/>
              <a:t> </a:t>
            </a:r>
            <a:r>
              <a:rPr lang="en-US" sz="2000" b="1" dirty="0"/>
              <a:t>12</a:t>
            </a:r>
            <a:r>
              <a:rPr lang="hr-HR" sz="2000" b="1" dirty="0"/>
              <a:t>,</a:t>
            </a:r>
            <a:r>
              <a:rPr lang="en-US" sz="2000" b="1" dirty="0"/>
              <a:t>28).</a:t>
            </a:r>
            <a:endParaRPr lang="en" sz="2000" b="1" dirty="0"/>
          </a:p>
        </p:txBody>
      </p:sp>
      <p:pic>
        <p:nvPicPr>
          <p:cNvPr id="13" name="Imagen 12" descr="Un grupo de personas en un barco&#10;&#10;El contenido generado por IA puede ser incorrecto.">
            <a:extLst>
              <a:ext uri="{FF2B5EF4-FFF2-40B4-BE49-F238E27FC236}">
                <a16:creationId xmlns:a16="http://schemas.microsoft.com/office/drawing/2014/main" id="{FB1F0E42-576E-9E53-595E-7AB3A14F6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277" y="3429000"/>
            <a:ext cx="2494740" cy="3244174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F95A777-7223-713E-74CD-3A720E5109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45" y="70851"/>
            <a:ext cx="5006519" cy="3490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FF8A3"/>
                </a:gs>
                <a:gs pos="34000">
                  <a:srgbClr val="FFF8A3"/>
                </a:gs>
                <a:gs pos="38000">
                  <a:srgbClr val="CFCDFF"/>
                </a:gs>
                <a:gs pos="100000">
                  <a:srgbClr val="CFCDFF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 descr="Imagen que contiene persona, frente, hombre, parado&#10;&#10;El contenido generado por IA puede ser incorrecto.">
            <a:extLst>
              <a:ext uri="{FF2B5EF4-FFF2-40B4-BE49-F238E27FC236}">
                <a16:creationId xmlns:a16="http://schemas.microsoft.com/office/drawing/2014/main" id="{B8D91928-7053-7B70-6029-33985E4B84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3801" y="3715966"/>
            <a:ext cx="2546037" cy="3071183"/>
          </a:xfrm>
          <a:prstGeom prst="snip2DiagRect">
            <a:avLst>
              <a:gd name="adj1" fmla="val 14901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 descr="Imagen que contiene persona, parado, hombre, sostener&#10;&#10;El contenido generado por IA puede ser incorrecto.">
            <a:extLst>
              <a:ext uri="{FF2B5EF4-FFF2-40B4-BE49-F238E27FC236}">
                <a16:creationId xmlns:a16="http://schemas.microsoft.com/office/drawing/2014/main" id="{1817C35F-6C32-7E1F-C8D6-D31C6FE27C6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39998" y="3715966"/>
            <a:ext cx="2373408" cy="3071183"/>
          </a:xfrm>
          <a:prstGeom prst="snip2DiagRect">
            <a:avLst>
              <a:gd name="adj1" fmla="val 17214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E38F422-4575-070F-199E-B58D0EDFAD6E}"/>
              </a:ext>
            </a:extLst>
          </p:cNvPr>
          <p:cNvSpPr txBox="1"/>
          <p:nvPr/>
        </p:nvSpPr>
        <p:spPr>
          <a:xfrm>
            <a:off x="101135" y="2332959"/>
            <a:ext cx="69151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Zemlja</a:t>
            </a:r>
            <a:r>
              <a:rPr lang="en-US" sz="2000" b="1" dirty="0"/>
              <a:t> je </a:t>
            </a:r>
            <a:r>
              <a:rPr lang="en-US" sz="2000" b="1" dirty="0" err="1"/>
              <a:t>bila</a:t>
            </a:r>
            <a:r>
              <a:rPr lang="en-US" sz="2000" b="1" dirty="0"/>
              <a:t> </a:t>
            </a:r>
            <a:r>
              <a:rPr lang="en-US" sz="2000" b="1" dirty="0" err="1"/>
              <a:t>njihova</a:t>
            </a:r>
            <a:r>
              <a:rPr lang="en-US" sz="2000" b="1" dirty="0"/>
              <a:t>, </a:t>
            </a:r>
            <a:r>
              <a:rPr lang="en-US" sz="2000" b="1" dirty="0" err="1"/>
              <a:t>ali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se </a:t>
            </a:r>
            <a:r>
              <a:rPr lang="en-US" sz="2000" b="1" dirty="0" err="1"/>
              <a:t>ipak</a:t>
            </a:r>
            <a:r>
              <a:rPr lang="en-US" sz="2000" b="1" dirty="0"/>
              <a:t> </a:t>
            </a:r>
            <a:r>
              <a:rPr lang="en-US" sz="2000" b="1" dirty="0" err="1"/>
              <a:t>morali</a:t>
            </a:r>
            <a:r>
              <a:rPr lang="en-US" sz="2000" b="1" dirty="0"/>
              <a:t> </a:t>
            </a:r>
            <a:r>
              <a:rPr lang="en-US" sz="2000" b="1" dirty="0" err="1"/>
              <a:t>potruditi</a:t>
            </a:r>
            <a:r>
              <a:rPr lang="en-US" sz="2000" b="1" dirty="0"/>
              <a:t> da je </a:t>
            </a:r>
            <a:r>
              <a:rPr lang="hr-HR" sz="2000" b="1" dirty="0"/>
              <a:t>zaposjedn</a:t>
            </a:r>
            <a:r>
              <a:rPr lang="en-US" sz="2000" b="1" dirty="0"/>
              <a:t>u. Bog ne </a:t>
            </a:r>
            <a:r>
              <a:rPr lang="en-US" sz="2000" b="1" dirty="0" err="1"/>
              <a:t>djeluje</a:t>
            </a:r>
            <a:r>
              <a:rPr lang="en-US" sz="2000" b="1" dirty="0"/>
              <a:t> </a:t>
            </a:r>
            <a:r>
              <a:rPr lang="en-US" sz="2000" b="1" dirty="0" err="1"/>
              <a:t>neovisno</a:t>
            </a:r>
            <a:r>
              <a:rPr lang="en-US" sz="2000" b="1" dirty="0"/>
              <a:t> o </a:t>
            </a:r>
            <a:r>
              <a:rPr lang="en-US" sz="2000" b="1" dirty="0" err="1"/>
              <a:t>čovjeku</a:t>
            </a:r>
            <a:r>
              <a:rPr lang="en-US" sz="2000" b="1" dirty="0"/>
              <a:t>; On </a:t>
            </a:r>
            <a:r>
              <a:rPr lang="en-US" sz="2000" b="1" dirty="0" err="1"/>
              <a:t>želi</a:t>
            </a:r>
            <a:r>
              <a:rPr lang="en-US" sz="2000" b="1" dirty="0"/>
              <a:t> da </a:t>
            </a:r>
            <a:r>
              <a:rPr lang="en-US" sz="2000" b="1" dirty="0" err="1"/>
              <a:t>učinimo</a:t>
            </a:r>
            <a:r>
              <a:rPr lang="en-US" sz="2000" b="1" dirty="0"/>
              <a:t> </a:t>
            </a:r>
            <a:r>
              <a:rPr lang="en-US" sz="2000" b="1" dirty="0" err="1"/>
              <a:t>svoj</a:t>
            </a:r>
            <a:r>
              <a:rPr lang="en-US" sz="2000" b="1" dirty="0"/>
              <a:t> </a:t>
            </a:r>
            <a:r>
              <a:rPr lang="en-US" sz="2000" b="1" dirty="0" err="1"/>
              <a:t>dio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04686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11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537E382A-7BAF-B73F-6EDB-18C58239A5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32428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6771A18-D966-5D36-12EB-CEB88178DC3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spc="6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ZADRŽITE POKLON</a:t>
            </a:r>
            <a:endParaRPr lang="en" sz="4400" b="1" spc="60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35330C2-6466-6509-3150-1595BCEE8464}"/>
              </a:ext>
            </a:extLst>
          </p:cNvPr>
          <p:cNvSpPr txBox="1"/>
          <p:nvPr/>
        </p:nvSpPr>
        <p:spPr>
          <a:xfrm>
            <a:off x="1314450" y="686097"/>
            <a:ext cx="9563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Zemlja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 ne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smije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prodati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potpuno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jer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zemlja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pripada meni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dok ste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vi 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samo stranci i gosti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kod mene.</a:t>
            </a:r>
            <a:r>
              <a:rPr lang="en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</a:t>
            </a:r>
            <a:r>
              <a:rPr lang="hr-HR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evitski zakonik</a:t>
            </a:r>
            <a:r>
              <a:rPr lang="en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25</a:t>
            </a:r>
            <a:r>
              <a:rPr lang="hr-HR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23)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3D42FC-3EF1-BC6A-49E4-C47F671B87E9}"/>
              </a:ext>
            </a:extLst>
          </p:cNvPr>
          <p:cNvSpPr txBox="1"/>
          <p:nvPr/>
        </p:nvSpPr>
        <p:spPr>
          <a:xfrm>
            <a:off x="5880138" y="1455538"/>
            <a:ext cx="6311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Nakon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je </a:t>
            </a:r>
            <a:r>
              <a:rPr lang="en-US" sz="2000" b="1" dirty="0" err="1"/>
              <a:t>nasljedstvo</a:t>
            </a:r>
            <a:r>
              <a:rPr lang="en-US" sz="2000" b="1" dirty="0"/>
              <a:t> </a:t>
            </a:r>
            <a:r>
              <a:rPr lang="en-US" sz="2000" b="1" dirty="0" err="1"/>
              <a:t>primljeno</a:t>
            </a:r>
            <a:r>
              <a:rPr lang="en-US" sz="2000" b="1" dirty="0"/>
              <a:t>, </a:t>
            </a:r>
            <a:r>
              <a:rPr lang="en-US" sz="2000" b="1" dirty="0" err="1"/>
              <a:t>postojala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posebna</a:t>
            </a:r>
            <a:r>
              <a:rPr lang="en-US" sz="2000" b="1" dirty="0"/>
              <a:t> </a:t>
            </a:r>
            <a:r>
              <a:rPr lang="en-US" sz="2000" b="1" dirty="0" err="1"/>
              <a:t>pravila</a:t>
            </a:r>
            <a:r>
              <a:rPr lang="en-US" sz="2000" b="1" dirty="0"/>
              <a:t> </a:t>
            </a:r>
            <a:r>
              <a:rPr lang="en-US" sz="2000" b="1" dirty="0" err="1"/>
              <a:t>koja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regulirala</a:t>
            </a:r>
            <a:r>
              <a:rPr lang="en-US" sz="2000" b="1" dirty="0"/>
              <a:t> </a:t>
            </a:r>
            <a:r>
              <a:rPr lang="en-US" sz="2000" b="1" dirty="0" err="1"/>
              <a:t>korištenje</a:t>
            </a:r>
            <a:r>
              <a:rPr lang="en-US" sz="2000" b="1" dirty="0"/>
              <a:t> </a:t>
            </a:r>
            <a:r>
              <a:rPr lang="en-US" sz="2000" b="1" dirty="0" err="1"/>
              <a:t>zemlje</a:t>
            </a:r>
            <a:r>
              <a:rPr lang="en-US" sz="2000" b="1" dirty="0"/>
              <a:t>: </a:t>
            </a:r>
            <a:r>
              <a:rPr lang="en-US" sz="2000" b="1" dirty="0" err="1"/>
              <a:t>subotnja</a:t>
            </a:r>
            <a:r>
              <a:rPr lang="en-US" sz="2000" b="1" dirty="0"/>
              <a:t> </a:t>
            </a:r>
            <a:r>
              <a:rPr lang="en-US" sz="2000" b="1" dirty="0" err="1"/>
              <a:t>godina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jubilej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5EA471-4DC0-5932-2954-A7CE53A50C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236" y="1455538"/>
            <a:ext cx="3423898" cy="2596895"/>
          </a:xfrm>
          <a:prstGeom prst="roundRect">
            <a:avLst>
              <a:gd name="adj" fmla="val 115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24C06F8-9B2C-AFBA-284B-0E5E82B4C4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6536" y="1455538"/>
            <a:ext cx="1981200" cy="2596896"/>
          </a:xfrm>
          <a:prstGeom prst="roundRect">
            <a:avLst>
              <a:gd name="adj" fmla="val 115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5E4C1ED-CA81-A5EB-4BE7-1116BED2E456}"/>
              </a:ext>
            </a:extLst>
          </p:cNvPr>
          <p:cNvSpPr txBox="1"/>
          <p:nvPr/>
        </p:nvSpPr>
        <p:spPr>
          <a:xfrm>
            <a:off x="107183" y="4137443"/>
            <a:ext cx="6682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Jubilej</a:t>
            </a:r>
            <a:r>
              <a:rPr lang="en-US" sz="2000" b="1" dirty="0"/>
              <a:t> je </a:t>
            </a:r>
            <a:r>
              <a:rPr lang="en-US" sz="2000" b="1" dirty="0" err="1"/>
              <a:t>uključivao</a:t>
            </a:r>
            <a:r>
              <a:rPr lang="en-US" sz="2000" b="1" dirty="0"/>
              <a:t> </a:t>
            </a:r>
            <a:r>
              <a:rPr lang="en-US" sz="2000" b="1" dirty="0" err="1"/>
              <a:t>vraćanje</a:t>
            </a:r>
            <a:r>
              <a:rPr lang="en-US" sz="2000" b="1" dirty="0"/>
              <a:t> </a:t>
            </a:r>
            <a:r>
              <a:rPr lang="en-US" sz="2000" b="1" dirty="0" err="1"/>
              <a:t>zemljišta</a:t>
            </a:r>
            <a:r>
              <a:rPr lang="en-US" sz="2000" b="1" dirty="0"/>
              <a:t> </a:t>
            </a:r>
            <a:r>
              <a:rPr lang="en-US" sz="2000" b="1" dirty="0" err="1"/>
              <a:t>njihovim</a:t>
            </a:r>
            <a:r>
              <a:rPr lang="en-US" sz="2000" b="1" dirty="0"/>
              <a:t> </a:t>
            </a:r>
            <a:r>
              <a:rPr lang="en-US" sz="2000" b="1" dirty="0" err="1"/>
              <a:t>izvornim</a:t>
            </a:r>
            <a:r>
              <a:rPr lang="en-US" sz="2000" b="1" dirty="0"/>
              <a:t> </a:t>
            </a:r>
            <a:r>
              <a:rPr lang="en-US" sz="2000" b="1" dirty="0" err="1"/>
              <a:t>vlasnicima</a:t>
            </a:r>
            <a:r>
              <a:rPr lang="en-US" sz="2000" b="1" dirty="0"/>
              <a:t>, </a:t>
            </a:r>
            <a:r>
              <a:rPr lang="en-US" sz="2000" b="1" dirty="0" err="1"/>
              <a:t>izbjegavajući</a:t>
            </a:r>
            <a:r>
              <a:rPr lang="en-US" sz="2000" b="1" dirty="0"/>
              <a:t> </a:t>
            </a:r>
            <a:r>
              <a:rPr lang="hr-HR" sz="2000" b="1" dirty="0"/>
              <a:t>tako </a:t>
            </a:r>
            <a:r>
              <a:rPr lang="en-US" sz="2000" b="1" dirty="0" err="1"/>
              <a:t>socijalne</a:t>
            </a:r>
            <a:r>
              <a:rPr lang="en-US" sz="2000" b="1" dirty="0"/>
              <a:t> </a:t>
            </a:r>
            <a:r>
              <a:rPr lang="en-US" sz="2000" b="1" dirty="0" err="1"/>
              <a:t>nejednakosti</a:t>
            </a:r>
            <a:br>
              <a:rPr lang="en-US" sz="2000" b="1" dirty="0"/>
            </a:br>
            <a:r>
              <a:rPr lang="en-US" sz="2000" b="1" dirty="0"/>
              <a:t>(Lev</a:t>
            </a:r>
            <a:r>
              <a:rPr lang="hr-HR" sz="2000" b="1" dirty="0"/>
              <a:t>.</a:t>
            </a:r>
            <a:r>
              <a:rPr lang="en-US" sz="2000" b="1" dirty="0"/>
              <a:t> 25</a:t>
            </a:r>
            <a:r>
              <a:rPr lang="hr-HR" sz="2000" b="1" dirty="0"/>
              <a:t>,</a:t>
            </a:r>
            <a:r>
              <a:rPr lang="en-US" sz="2000" b="1" dirty="0"/>
              <a:t>10, 23, 40</a:t>
            </a:r>
            <a:r>
              <a:rPr lang="hr-HR" sz="2000" b="1" dirty="0"/>
              <a:t>.</a:t>
            </a:r>
            <a:r>
              <a:rPr lang="en-US" sz="2000" b="1" dirty="0"/>
              <a:t>41).</a:t>
            </a:r>
            <a:endParaRPr lang="en" sz="2000" b="1" dirty="0"/>
          </a:p>
        </p:txBody>
      </p:sp>
      <p:pic>
        <p:nvPicPr>
          <p:cNvPr id="12" name="Imagen 11" descr="Pintura de varios colores&#10;&#10;El contenido generado por IA puede ser incorrecto.">
            <a:extLst>
              <a:ext uri="{FF2B5EF4-FFF2-40B4-BE49-F238E27FC236}">
                <a16:creationId xmlns:a16="http://schemas.microsoft.com/office/drawing/2014/main" id="{2E24AF5C-8E1D-1BF1-0311-FABF7375BF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6283" y="3833555"/>
            <a:ext cx="2468829" cy="28769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Imagen 1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00326875-0BF4-CC5F-A7B1-E8F063CFD5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31360" y="3833555"/>
            <a:ext cx="2490404" cy="28769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2A95FF-310D-E7EB-D8DC-BA3D97B3014B}"/>
              </a:ext>
            </a:extLst>
          </p:cNvPr>
          <p:cNvSpPr txBox="1"/>
          <p:nvPr/>
        </p:nvSpPr>
        <p:spPr>
          <a:xfrm>
            <a:off x="5880138" y="2471201"/>
            <a:ext cx="63118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Subotnja</a:t>
            </a:r>
            <a:r>
              <a:rPr lang="en-US" sz="2000" b="1" dirty="0"/>
              <a:t> </a:t>
            </a:r>
            <a:r>
              <a:rPr lang="en-US" sz="2000" b="1" dirty="0" err="1"/>
              <a:t>godina</a:t>
            </a:r>
            <a:r>
              <a:rPr lang="en-US" sz="2000" b="1" dirty="0"/>
              <a:t>, </a:t>
            </a:r>
            <a:r>
              <a:rPr lang="en-US" sz="2000" b="1" dirty="0" err="1"/>
              <a:t>opsežno</a:t>
            </a:r>
            <a:r>
              <a:rPr lang="en-US" sz="2000" b="1" dirty="0"/>
              <a:t> </a:t>
            </a:r>
            <a:r>
              <a:rPr lang="en-US" sz="2000" b="1" dirty="0" err="1"/>
              <a:t>proširenje</a:t>
            </a:r>
            <a:r>
              <a:rPr lang="en-US" sz="2000" b="1" dirty="0"/>
              <a:t> </a:t>
            </a:r>
            <a:r>
              <a:rPr lang="en-US" sz="2000" b="1" dirty="0" err="1"/>
              <a:t>subote</a:t>
            </a:r>
            <a:r>
              <a:rPr lang="en-US" sz="2000" b="1" dirty="0"/>
              <a:t>, </a:t>
            </a:r>
            <a:r>
              <a:rPr lang="en-US" sz="2000" b="1" dirty="0" err="1"/>
              <a:t>omogućila</a:t>
            </a:r>
            <a:r>
              <a:rPr lang="en-US" sz="2000" b="1" dirty="0"/>
              <a:t> je </a:t>
            </a:r>
            <a:r>
              <a:rPr lang="en-US" sz="2000" b="1" dirty="0" err="1"/>
              <a:t>zemlji</a:t>
            </a:r>
            <a:r>
              <a:rPr lang="en-US" sz="2000" b="1" dirty="0"/>
              <a:t> da se </a:t>
            </a:r>
            <a:r>
              <a:rPr lang="en-US" sz="2000" b="1" dirty="0" err="1"/>
              <a:t>odmori</a:t>
            </a:r>
            <a:r>
              <a:rPr lang="en-US" sz="2000" b="1" dirty="0"/>
              <a:t> (Lev</a:t>
            </a:r>
            <a:r>
              <a:rPr lang="hr-HR" sz="2000" b="1" dirty="0"/>
              <a:t>.</a:t>
            </a:r>
            <a:r>
              <a:rPr lang="en-US" sz="2000" b="1" dirty="0"/>
              <a:t> 25</a:t>
            </a:r>
            <a:r>
              <a:rPr lang="hr-HR" sz="2000" b="1" dirty="0"/>
              <a:t>,</a:t>
            </a:r>
            <a:r>
              <a:rPr lang="en-US" sz="2000" b="1" dirty="0"/>
              <a:t>2-5).                        </a:t>
            </a:r>
            <a:r>
              <a:rPr lang="en-US" sz="2000" b="1" dirty="0" err="1"/>
              <a:t>Nepoštivanje</a:t>
            </a:r>
            <a:r>
              <a:rPr lang="en-US" sz="2000" b="1" dirty="0"/>
              <a:t> </a:t>
            </a:r>
            <a:r>
              <a:rPr lang="en-US" sz="2000" b="1" dirty="0" err="1"/>
              <a:t>ovog</a:t>
            </a:r>
            <a:r>
              <a:rPr lang="en-US" sz="2000" b="1" dirty="0"/>
              <a:t> </a:t>
            </a:r>
            <a:r>
              <a:rPr lang="en-US" sz="2000" b="1" dirty="0" err="1"/>
              <a:t>zakona</a:t>
            </a:r>
            <a:r>
              <a:rPr lang="en-US" sz="2000" b="1" dirty="0"/>
              <a:t> bio je </a:t>
            </a:r>
            <a:r>
              <a:rPr lang="en-US" sz="2000" b="1" dirty="0" err="1"/>
              <a:t>jedan</a:t>
            </a:r>
            <a:r>
              <a:rPr lang="en-US" sz="2000" b="1" dirty="0"/>
              <a:t> od </a:t>
            </a:r>
            <a:r>
              <a:rPr lang="en-US" sz="2000" b="1" dirty="0" err="1"/>
              <a:t>razloga</a:t>
            </a:r>
            <a:r>
              <a:rPr lang="en-US" sz="2000" b="1" dirty="0"/>
              <a:t> za </a:t>
            </a:r>
            <a:r>
              <a:rPr lang="en-US" sz="2000" b="1" dirty="0" err="1"/>
              <a:t>progonstvo</a:t>
            </a:r>
            <a:r>
              <a:rPr lang="en-US" sz="2000" b="1" dirty="0"/>
              <a:t> (2</a:t>
            </a:r>
            <a:r>
              <a:rPr lang="hr-HR" sz="2000" b="1" dirty="0"/>
              <a:t>.</a:t>
            </a:r>
            <a:r>
              <a:rPr lang="en-US" sz="2000" b="1" dirty="0"/>
              <a:t> </a:t>
            </a:r>
            <a:r>
              <a:rPr lang="en-US" sz="2000" b="1" dirty="0" err="1"/>
              <a:t>Ljet</a:t>
            </a:r>
            <a:r>
              <a:rPr lang="hr-HR" sz="2000" b="1" dirty="0"/>
              <a:t>.</a:t>
            </a:r>
            <a:r>
              <a:rPr lang="en-US" sz="2000" b="1" dirty="0"/>
              <a:t> 36</a:t>
            </a:r>
            <a:r>
              <a:rPr lang="hr-HR" sz="2000" b="1" dirty="0"/>
              <a:t>,</a:t>
            </a:r>
            <a:r>
              <a:rPr lang="en-US" sz="2000" b="1" dirty="0"/>
              <a:t>20</a:t>
            </a:r>
            <a:r>
              <a:rPr lang="hr-HR" sz="2000" b="1" dirty="0"/>
              <a:t>.</a:t>
            </a:r>
            <a:r>
              <a:rPr lang="en-US" sz="2000" b="1" dirty="0"/>
              <a:t>21).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8438EE3-214E-33B8-F504-E8D1768A1364}"/>
              </a:ext>
            </a:extLst>
          </p:cNvPr>
          <p:cNvSpPr txBox="1"/>
          <p:nvPr/>
        </p:nvSpPr>
        <p:spPr>
          <a:xfrm>
            <a:off x="107183" y="5213730"/>
            <a:ext cx="66829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 </a:t>
            </a:r>
            <a:r>
              <a:rPr lang="en-US" sz="2000" b="1" dirty="0" err="1"/>
              <a:t>biti</a:t>
            </a:r>
            <a:r>
              <a:rPr lang="en-US" sz="2000" b="1" dirty="0"/>
              <a:t>, to je </a:t>
            </a:r>
            <a:r>
              <a:rPr lang="en-US" sz="2000" b="1" dirty="0" err="1"/>
              <a:t>glavna</a:t>
            </a:r>
            <a:r>
              <a:rPr lang="en-US" sz="2000" b="1" dirty="0"/>
              <a:t> </a:t>
            </a:r>
            <a:r>
              <a:rPr lang="en-US" sz="2000" b="1" dirty="0" err="1"/>
              <a:t>svrha</a:t>
            </a:r>
            <a:r>
              <a:rPr lang="en-US" sz="2000" b="1" dirty="0"/>
              <a:t> </a:t>
            </a:r>
            <a:r>
              <a:rPr lang="en-US" sz="2000" b="1" dirty="0" err="1"/>
              <a:t>evanđelja</a:t>
            </a:r>
            <a:r>
              <a:rPr lang="en-US" sz="2000" b="1" dirty="0"/>
              <a:t>: </a:t>
            </a:r>
            <a:r>
              <a:rPr lang="en-US" sz="2000" b="1" dirty="0" err="1"/>
              <a:t>izbrisati</a:t>
            </a:r>
            <a:r>
              <a:rPr lang="en-US" sz="2000" b="1" dirty="0"/>
              <a:t> </a:t>
            </a:r>
            <a:r>
              <a:rPr lang="en-US" sz="2000" b="1" dirty="0" err="1"/>
              <a:t>razliku</a:t>
            </a:r>
            <a:r>
              <a:rPr lang="en-US" sz="2000" b="1" dirty="0"/>
              <a:t> </a:t>
            </a:r>
            <a:r>
              <a:rPr lang="en-US" sz="2000" b="1" dirty="0" err="1"/>
              <a:t>između</a:t>
            </a:r>
            <a:r>
              <a:rPr lang="en-US" sz="2000" b="1" dirty="0"/>
              <a:t> </a:t>
            </a:r>
            <a:r>
              <a:rPr lang="en-US" sz="2000" b="1" dirty="0" err="1"/>
              <a:t>bogatih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siromašnih</a:t>
            </a:r>
            <a:r>
              <a:rPr lang="en-US" sz="2000" b="1" dirty="0"/>
              <a:t>, </a:t>
            </a:r>
            <a:r>
              <a:rPr lang="en-US" sz="2000" b="1" dirty="0" err="1"/>
              <a:t>poslodavca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zaposlenika</a:t>
            </a:r>
            <a:r>
              <a:rPr lang="en-US" sz="2000" b="1" dirty="0"/>
              <a:t>, </a:t>
            </a:r>
            <a:r>
              <a:rPr lang="en-US" sz="2000" b="1" dirty="0" err="1"/>
              <a:t>privilegiranih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neprivilegiranih</a:t>
            </a:r>
            <a:r>
              <a:rPr lang="en-US" sz="2000" b="1" dirty="0"/>
              <a:t>, </a:t>
            </a:r>
            <a:r>
              <a:rPr lang="en-US" sz="2000" b="1" dirty="0" err="1"/>
              <a:t>stavljajući</a:t>
            </a:r>
            <a:r>
              <a:rPr lang="en-US" sz="2000" b="1" dirty="0"/>
              <a:t> </a:t>
            </a:r>
            <a:r>
              <a:rPr lang="en-US" sz="2000" b="1" dirty="0" err="1"/>
              <a:t>nas</a:t>
            </a:r>
            <a:r>
              <a:rPr lang="en-US" sz="2000" b="1" dirty="0"/>
              <a:t> </a:t>
            </a:r>
            <a:r>
              <a:rPr lang="en-US" sz="2000" b="1" dirty="0" err="1"/>
              <a:t>sve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jednaku</a:t>
            </a:r>
            <a:r>
              <a:rPr lang="en-US" sz="2000" b="1" dirty="0"/>
              <a:t> </a:t>
            </a:r>
            <a:r>
              <a:rPr lang="en-US" sz="2000" b="1" dirty="0" err="1"/>
              <a:t>razinu</a:t>
            </a:r>
            <a:r>
              <a:rPr lang="en-US" sz="2000" b="1" dirty="0"/>
              <a:t> </a:t>
            </a:r>
            <a:r>
              <a:rPr lang="en-US" sz="2000" b="1" dirty="0" err="1"/>
              <a:t>prepoznajući</a:t>
            </a:r>
            <a:r>
              <a:rPr lang="en-US" sz="2000" b="1" dirty="0"/>
              <a:t> </a:t>
            </a:r>
            <a:r>
              <a:rPr lang="en-US" sz="2000" b="1" dirty="0" err="1"/>
              <a:t>našu</a:t>
            </a:r>
            <a:r>
              <a:rPr lang="en-US" sz="2000" b="1" dirty="0"/>
              <a:t> </a:t>
            </a:r>
            <a:r>
              <a:rPr lang="en-US" sz="2000" b="1" dirty="0" err="1"/>
              <a:t>potpunu</a:t>
            </a:r>
            <a:r>
              <a:rPr lang="en-US" sz="2000" b="1" dirty="0"/>
              <a:t> </a:t>
            </a:r>
            <a:r>
              <a:rPr lang="en-US" sz="2000" b="1" dirty="0" err="1"/>
              <a:t>potrebu</a:t>
            </a:r>
            <a:r>
              <a:rPr lang="en-US" sz="2000" b="1" dirty="0"/>
              <a:t> za </a:t>
            </a:r>
            <a:r>
              <a:rPr lang="en-US" sz="2000" b="1" dirty="0" err="1"/>
              <a:t>Božjom</a:t>
            </a:r>
            <a:r>
              <a:rPr lang="en-US" sz="2000" b="1" dirty="0"/>
              <a:t> </a:t>
            </a:r>
            <a:r>
              <a:rPr lang="en-US" sz="2000" b="1" dirty="0" err="1"/>
              <a:t>milošću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5902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2498</TotalTime>
  <Words>2307</Words>
  <Application>Microsoft Office PowerPoint</Application>
  <PresentationFormat>Panorámica</PresentationFormat>
  <Paragraphs>155</Paragraphs>
  <Slides>16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16</vt:i4>
      </vt:variant>
    </vt:vector>
  </HeadingPairs>
  <TitlesOfParts>
    <vt:vector size="33" baseType="lpstr">
      <vt:lpstr>Calibri</vt:lpstr>
      <vt:lpstr>Times New Roman</vt:lpstr>
      <vt:lpstr>Impact</vt:lpstr>
      <vt:lpstr>Gill Sans MT Ext Condensed Bold</vt:lpstr>
      <vt:lpstr>Comic Sans MS</vt:lpstr>
      <vt:lpstr>Arial Narrow</vt:lpstr>
      <vt:lpstr>Aptos</vt:lpstr>
      <vt:lpstr>Bodoni MT Poster Compressed</vt:lpstr>
      <vt:lpstr>Constantia</vt:lpstr>
      <vt:lpstr>Arial</vt:lpstr>
      <vt:lpstr>Britannic Bold</vt:lpstr>
      <vt:lpstr>Aptos Display</vt:lpstr>
      <vt:lpstr>Tema de Office</vt:lpstr>
      <vt:lpstr>1_Tema de Office</vt:lpstr>
      <vt:lpstr>3_Default Design</vt:lpstr>
      <vt:lpstr>5_Default Design</vt:lpstr>
      <vt:lpstr>6_Default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88</cp:revision>
  <dcterms:created xsi:type="dcterms:W3CDTF">2025-10-25T14:24:07Z</dcterms:created>
  <dcterms:modified xsi:type="dcterms:W3CDTF">2025-10-30T04:59:27Z</dcterms:modified>
</cp:coreProperties>
</file>