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6" r:id="rId4"/>
    <p:sldMasterId id="2147483700" r:id="rId5"/>
  </p:sldMasterIdLst>
  <p:notesMasterIdLst>
    <p:notesMasterId r:id="rId22"/>
  </p:notesMasterIdLst>
  <p:sldIdLst>
    <p:sldId id="396" r:id="rId6"/>
    <p:sldId id="388" r:id="rId7"/>
    <p:sldId id="475" r:id="rId8"/>
    <p:sldId id="307" r:id="rId9"/>
    <p:sldId id="257" r:id="rId10"/>
    <p:sldId id="258" r:id="rId11"/>
    <p:sldId id="259" r:id="rId12"/>
    <p:sldId id="260" r:id="rId13"/>
    <p:sldId id="310" r:id="rId14"/>
    <p:sldId id="311" r:id="rId15"/>
    <p:sldId id="264" r:id="rId16"/>
    <p:sldId id="477" r:id="rId17"/>
    <p:sldId id="408" r:id="rId18"/>
    <p:sldId id="390" r:id="rId19"/>
    <p:sldId id="472" r:id="rId20"/>
    <p:sldId id="471" r:id="rId21"/>
  </p:sldIdLst>
  <p:sldSz cx="12192000" cy="6858000"/>
  <p:notesSz cx="6858000" cy="9144000"/>
  <p:embeddedFontLst>
    <p:embeddedFont>
      <p:font typeface="Arial Narrow" panose="020B0606020202030204" pitchFamily="34" charset="0"/>
      <p:regular r:id="rId23"/>
      <p:bold r:id="rId24"/>
      <p:italic r:id="rId25"/>
      <p:boldItalic r:id="rId26"/>
    </p:embeddedFont>
    <p:embeddedFont>
      <p:font typeface="Bodoni MT Poster Compressed" panose="02070706080601050204" pitchFamily="18" charset="0"/>
      <p:regular r:id="rId27"/>
    </p:embeddedFont>
    <p:embeddedFont>
      <p:font typeface="Britannic Bold" panose="020B0903060703020204" pitchFamily="34" charset="0"/>
      <p:regular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Constantia" panose="02030602050306030303" pitchFamily="18" charset="0"/>
      <p:regular r:id="rId33"/>
      <p:bold r:id="rId34"/>
      <p:italic r:id="rId35"/>
      <p:boldItalic r:id="rId36"/>
    </p:embeddedFont>
    <p:embeddedFont>
      <p:font typeface="Gill Sans MT Ext Condensed Bold" panose="020B0902020104020203" pitchFamily="34" charset="0"/>
      <p:regular r:id="rId37"/>
    </p:embeddedFont>
    <p:embeddedFont>
      <p:font typeface="Impact" panose="020B0806030902050204" pitchFamily="34" charset="0"/>
      <p:regular r:id="rId38"/>
    </p:embeddedFont>
  </p:embeddedFontLst>
  <p:defaultTextStyle>
    <a:defPPr>
      <a:defRPr lang="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292"/>
    <a:srgbClr val="FFE271"/>
    <a:srgbClr val="FFFF94"/>
    <a:srgbClr val="79FF71"/>
    <a:srgbClr val="78FF71"/>
    <a:srgbClr val="90FFF8"/>
    <a:srgbClr val="70F1FF"/>
    <a:srgbClr val="0097CB"/>
    <a:srgbClr val="59AC59"/>
    <a:srgbClr val="CB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068" autoAdjust="0"/>
  </p:normalViewPr>
  <p:slideViewPr>
    <p:cSldViewPr snapToGrid="0">
      <p:cViewPr varScale="1">
        <p:scale>
          <a:sx n="100" d="100"/>
          <a:sy n="100" d="100"/>
        </p:scale>
        <p:origin x="34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9C143A-444D-4597-B46E-35364A21E373}" type="doc">
      <dgm:prSet loTypeId="urn:microsoft.com/office/officeart/2005/8/layout/vList5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4412D018-DA1A-4B78-A711-3DDBABDA25FD}">
      <dgm:prSet custT="1"/>
      <dgm:spPr/>
      <dgm:t>
        <a:bodyPr/>
        <a:lstStyle/>
        <a:p>
          <a:r>
            <a:rPr lang="sr-Latn-RS" sz="21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Ljubi Gospoda, Boga svojega</a:t>
          </a:r>
        </a:p>
      </dgm:t>
    </dgm:pt>
    <dgm:pt modelId="{30A34ACA-EC70-495B-A206-195DEA04CD42}" type="parTrans" cxnId="{3A8C64E8-1A05-455F-8D31-A541134913B0}">
      <dgm:prSet/>
      <dgm:spPr/>
      <dgm:t>
        <a:bodyPr/>
        <a:lstStyle/>
        <a:p>
          <a:endParaRPr lang="es-ES" sz="2100" b="1"/>
        </a:p>
      </dgm:t>
    </dgm:pt>
    <dgm:pt modelId="{41F05E55-BC1B-4125-9187-D0AE86A24287}" type="sibTrans" cxnId="{3A8C64E8-1A05-455F-8D31-A541134913B0}">
      <dgm:prSet/>
      <dgm:spPr/>
      <dgm:t>
        <a:bodyPr/>
        <a:lstStyle/>
        <a:p>
          <a:endParaRPr lang="es-ES" sz="2100" b="1"/>
        </a:p>
      </dgm:t>
    </dgm:pt>
    <dgm:pt modelId="{484A6E6C-4694-4270-8D5A-24859B3F1E99}">
      <dgm:prSet custT="1"/>
      <dgm:spPr/>
      <dgm:t>
        <a:bodyPr/>
        <a:lstStyle/>
        <a:p>
          <a:r>
            <a:rPr lang="sr-Latn-RS" sz="21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Ponašaj se po Njegovoj volji</a:t>
          </a:r>
        </a:p>
      </dgm:t>
    </dgm:pt>
    <dgm:pt modelId="{C9B3ACC4-3D83-481C-B877-25872695E37F}" type="parTrans" cxnId="{0D5A527C-8BDD-4543-BDA7-6F57A9907191}">
      <dgm:prSet/>
      <dgm:spPr/>
      <dgm:t>
        <a:bodyPr/>
        <a:lstStyle/>
        <a:p>
          <a:endParaRPr lang="es-ES" sz="2100" b="1"/>
        </a:p>
      </dgm:t>
    </dgm:pt>
    <dgm:pt modelId="{D59767D4-66CA-4E06-97CF-5D88E39B8396}" type="sibTrans" cxnId="{0D5A527C-8BDD-4543-BDA7-6F57A9907191}">
      <dgm:prSet/>
      <dgm:spPr/>
      <dgm:t>
        <a:bodyPr/>
        <a:lstStyle/>
        <a:p>
          <a:endParaRPr lang="es-ES" sz="2100" b="1"/>
        </a:p>
      </dgm:t>
    </dgm:pt>
    <dgm:pt modelId="{AD602B88-B1A4-4578-8686-8237072E4906}">
      <dgm:prSet custT="1"/>
      <dgm:spPr/>
      <dgm:t>
        <a:bodyPr/>
        <a:lstStyle/>
        <a:p>
          <a:r>
            <a:rPr lang="sr-Latn-RS" sz="21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Poslušaj Njegove zapovesti</a:t>
          </a:r>
        </a:p>
      </dgm:t>
    </dgm:pt>
    <dgm:pt modelId="{83A55D10-F329-4F16-9D6A-9FF0427B3BC1}" type="parTrans" cxnId="{412D46E3-5006-49D9-AB85-2785C253A3F5}">
      <dgm:prSet/>
      <dgm:spPr/>
      <dgm:t>
        <a:bodyPr/>
        <a:lstStyle/>
        <a:p>
          <a:endParaRPr lang="es-ES" sz="2100" b="1"/>
        </a:p>
      </dgm:t>
    </dgm:pt>
    <dgm:pt modelId="{7173F057-E142-4953-A3A7-E73870973518}" type="sibTrans" cxnId="{412D46E3-5006-49D9-AB85-2785C253A3F5}">
      <dgm:prSet/>
      <dgm:spPr/>
      <dgm:t>
        <a:bodyPr/>
        <a:lstStyle/>
        <a:p>
          <a:endParaRPr lang="es-ES" sz="2100" b="1"/>
        </a:p>
      </dgm:t>
    </dgm:pt>
    <dgm:pt modelId="{36747477-0DE3-4212-913B-4D05698CF6E7}">
      <dgm:prSet custT="1"/>
      <dgm:spPr/>
      <dgm:t>
        <a:bodyPr/>
        <a:lstStyle/>
        <a:p>
          <a:r>
            <a:rPr lang="sr-Latn-RS" sz="2100" b="1" noProof="0" dirty="0">
              <a:solidFill>
                <a:schemeClr val="tx1"/>
              </a:solidFill>
            </a:rPr>
            <a:t>Ostani čvrsto sjedinjen s Njim</a:t>
          </a:r>
        </a:p>
      </dgm:t>
    </dgm:pt>
    <dgm:pt modelId="{6CAF384A-F7C3-4323-91AC-EBFF46D4F485}" type="parTrans" cxnId="{A50F84BC-BFA3-4D78-99E2-499CC9B7586B}">
      <dgm:prSet/>
      <dgm:spPr/>
      <dgm:t>
        <a:bodyPr/>
        <a:lstStyle/>
        <a:p>
          <a:endParaRPr lang="es-ES" sz="2100" b="1"/>
        </a:p>
      </dgm:t>
    </dgm:pt>
    <dgm:pt modelId="{BB796521-190A-4F48-B60F-0E425AA9AB0A}" type="sibTrans" cxnId="{A50F84BC-BFA3-4D78-99E2-499CC9B7586B}">
      <dgm:prSet/>
      <dgm:spPr/>
      <dgm:t>
        <a:bodyPr/>
        <a:lstStyle/>
        <a:p>
          <a:endParaRPr lang="es-ES" sz="2100" b="1"/>
        </a:p>
      </dgm:t>
    </dgm:pt>
    <dgm:pt modelId="{CA92236A-7379-429F-8FA8-F29A9EB8C1EA}">
      <dgm:prSet custT="1"/>
      <dgm:spPr/>
      <dgm:t>
        <a:bodyPr/>
        <a:lstStyle/>
        <a:p>
          <a:r>
            <a:rPr lang="sr-Latn-RS" sz="2100" b="1" noProof="0" dirty="0">
              <a:solidFill>
                <a:schemeClr val="tx1"/>
              </a:solidFill>
            </a:rPr>
            <a:t>Služi Mu svim bićem svojim.</a:t>
          </a:r>
        </a:p>
      </dgm:t>
    </dgm:pt>
    <dgm:pt modelId="{28F375CC-F923-493F-88C8-E4B931185842}" type="parTrans" cxnId="{6F81D044-D2BA-4588-AEB1-ED3535CF5F71}">
      <dgm:prSet/>
      <dgm:spPr/>
      <dgm:t>
        <a:bodyPr/>
        <a:lstStyle/>
        <a:p>
          <a:endParaRPr lang="es-ES" sz="2100" b="1"/>
        </a:p>
      </dgm:t>
    </dgm:pt>
    <dgm:pt modelId="{F012E148-296A-41E1-8F5F-E99A196F814D}" type="sibTrans" cxnId="{6F81D044-D2BA-4588-AEB1-ED3535CF5F71}">
      <dgm:prSet/>
      <dgm:spPr/>
      <dgm:t>
        <a:bodyPr/>
        <a:lstStyle/>
        <a:p>
          <a:endParaRPr lang="es-ES" sz="2100" b="1"/>
        </a:p>
      </dgm:t>
    </dgm:pt>
    <dgm:pt modelId="{89614AEB-B79C-4F67-ACDD-A61E28FFF31D}">
      <dgm:prSet custT="1"/>
      <dgm:spPr>
        <a:solidFill>
          <a:schemeClr val="accent3">
            <a:tint val="40000"/>
            <a:hueOff val="0"/>
            <a:satOff val="0"/>
            <a:lumOff val="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 lIns="144000" rIns="144000"/>
        <a:lstStyle/>
        <a:p>
          <a:pPr marL="0" indent="0">
            <a:buNone/>
          </a:pPr>
          <a:r>
            <a:rPr lang="sr-Latn-RS" sz="2100" b="1" noProof="0" dirty="0"/>
            <a:t>Ljubav je načelo koje bi nas trebalo voditi k Bogu. Volimo ga jer je On prvi voleo nas        (1. Jovanova 4,19).</a:t>
          </a:r>
        </a:p>
      </dgm:t>
    </dgm:pt>
    <dgm:pt modelId="{1E99D422-6861-4192-98C5-57833E64C2E8}" type="parTrans" cxnId="{1368DEDE-AEEB-4B82-8D9D-40263D801439}">
      <dgm:prSet/>
      <dgm:spPr/>
      <dgm:t>
        <a:bodyPr/>
        <a:lstStyle/>
        <a:p>
          <a:endParaRPr lang="es-ES" sz="2100" b="1"/>
        </a:p>
      </dgm:t>
    </dgm:pt>
    <dgm:pt modelId="{66BE34E0-F113-4043-9F7C-E8C7D5AC877D}" type="sibTrans" cxnId="{1368DEDE-AEEB-4B82-8D9D-40263D801439}">
      <dgm:prSet/>
      <dgm:spPr/>
      <dgm:t>
        <a:bodyPr/>
        <a:lstStyle/>
        <a:p>
          <a:endParaRPr lang="es-ES" sz="2100" b="1"/>
        </a:p>
      </dgm:t>
    </dgm:pt>
    <dgm:pt modelId="{E353CCE2-EF2C-4B0B-A9F2-EB719CF5B4DE}">
      <dgm:prSet custT="1"/>
      <dgm:spPr>
        <a:solidFill>
          <a:schemeClr val="accent3">
            <a:tint val="40000"/>
            <a:hueOff val="900000"/>
            <a:satOff val="13284"/>
            <a:lumOff val="1298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 lIns="144000" rIns="144000"/>
        <a:lstStyle/>
        <a:p>
          <a:pPr marL="0" indent="0">
            <a:buNone/>
          </a:pPr>
          <a:r>
            <a:rPr lang="sr-Latn-RS" sz="2100" b="1" noProof="0" dirty="0"/>
            <a:t>Ovako se pokazuje ponašanje koje se očeku-je od onih koji odluče da hode sa Bogom.</a:t>
          </a:r>
        </a:p>
      </dgm:t>
    </dgm:pt>
    <dgm:pt modelId="{E202B996-B352-4A99-BE9E-36326B237A75}" type="parTrans" cxnId="{D4EE29AF-2AB1-4707-B18E-82DFB42807E1}">
      <dgm:prSet/>
      <dgm:spPr/>
      <dgm:t>
        <a:bodyPr/>
        <a:lstStyle/>
        <a:p>
          <a:endParaRPr lang="es-ES" sz="2100" b="1"/>
        </a:p>
      </dgm:t>
    </dgm:pt>
    <dgm:pt modelId="{A572A6B0-DF19-48DE-B8C0-7380BA8DAAD9}" type="sibTrans" cxnId="{D4EE29AF-2AB1-4707-B18E-82DFB42807E1}">
      <dgm:prSet/>
      <dgm:spPr/>
      <dgm:t>
        <a:bodyPr/>
        <a:lstStyle/>
        <a:p>
          <a:endParaRPr lang="es-ES" sz="2100" b="1"/>
        </a:p>
      </dgm:t>
    </dgm:pt>
    <dgm:pt modelId="{1ACCED24-2165-4F08-B8A3-D3C748BAE5F5}">
      <dgm:prSet custT="1"/>
      <dgm:spPr>
        <a:solidFill>
          <a:schemeClr val="accent3">
            <a:tint val="40000"/>
            <a:hueOff val="1800000"/>
            <a:satOff val="26569"/>
            <a:lumOff val="2597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 lIns="144000" rIns="144000"/>
        <a:lstStyle/>
        <a:p>
          <a:pPr marL="0" indent="0">
            <a:buNone/>
          </a:pPr>
          <a:r>
            <a:rPr lang="sr-Latn-RS" sz="2100" b="1" noProof="0" dirty="0"/>
            <a:t>Poslušnost je prirodni rezultat zahvalnog srca koje razume šta je Bog učinio.</a:t>
          </a:r>
        </a:p>
      </dgm:t>
    </dgm:pt>
    <dgm:pt modelId="{922762DE-2A09-43F1-BAD9-6E85F8FC4A8E}" type="parTrans" cxnId="{B57237B2-CCCB-41B7-915C-CEA2D285CD95}">
      <dgm:prSet/>
      <dgm:spPr/>
      <dgm:t>
        <a:bodyPr/>
        <a:lstStyle/>
        <a:p>
          <a:endParaRPr lang="es-ES" sz="2100" b="1"/>
        </a:p>
      </dgm:t>
    </dgm:pt>
    <dgm:pt modelId="{87D810CF-58CC-4205-AA32-F7DAE7E60BE6}" type="sibTrans" cxnId="{B57237B2-CCCB-41B7-915C-CEA2D285CD95}">
      <dgm:prSet/>
      <dgm:spPr/>
      <dgm:t>
        <a:bodyPr/>
        <a:lstStyle/>
        <a:p>
          <a:endParaRPr lang="es-ES" sz="2100" b="1"/>
        </a:p>
      </dgm:t>
    </dgm:pt>
    <dgm:pt modelId="{A20F2B68-9E8D-48F3-A9E7-73115A1EEA98}">
      <dgm:prSet custT="1"/>
      <dgm:spPr>
        <a:solidFill>
          <a:schemeClr val="accent3">
            <a:tint val="40000"/>
            <a:hueOff val="2700000"/>
            <a:satOff val="39853"/>
            <a:lumOff val="3895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 lIns="144000" rIns="144000"/>
        <a:lstStyle/>
        <a:p>
          <a:pPr marL="0" indent="0">
            <a:buNone/>
          </a:pPr>
          <a:r>
            <a:rPr lang="sr-Latn-RS" sz="2100" b="1" noProof="0" dirty="0"/>
            <a:t>Moramo se čvrsto držati Boga ne dopuštaju-ći nikakvom razdvajanju da prekine tu vezu.</a:t>
          </a:r>
        </a:p>
      </dgm:t>
    </dgm:pt>
    <dgm:pt modelId="{53D46284-274F-4C35-96E7-8A970339CA1A}" type="parTrans" cxnId="{BF4EC36F-B2F6-457E-BD9D-AD34962EB2C1}">
      <dgm:prSet/>
      <dgm:spPr/>
      <dgm:t>
        <a:bodyPr/>
        <a:lstStyle/>
        <a:p>
          <a:endParaRPr lang="es-ES" sz="2100" b="1"/>
        </a:p>
      </dgm:t>
    </dgm:pt>
    <dgm:pt modelId="{B6D20244-C884-473F-8097-C1A7F83DE7E3}" type="sibTrans" cxnId="{BF4EC36F-B2F6-457E-BD9D-AD34962EB2C1}">
      <dgm:prSet/>
      <dgm:spPr/>
      <dgm:t>
        <a:bodyPr/>
        <a:lstStyle/>
        <a:p>
          <a:endParaRPr lang="es-ES" sz="2100" b="1"/>
        </a:p>
      </dgm:t>
    </dgm:pt>
    <dgm:pt modelId="{6926B611-E3AA-4B6A-9323-92C6109AAED4}">
      <dgm:prSet custT="1"/>
      <dgm:spPr>
        <a:solidFill>
          <a:schemeClr val="accent3">
            <a:tint val="40000"/>
            <a:hueOff val="3600000"/>
            <a:satOff val="53137"/>
            <a:lumOff val="5194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 lIns="144000" rIns="144000"/>
        <a:lstStyle/>
        <a:p>
          <a:pPr marL="0" indent="0">
            <a:buNone/>
          </a:pPr>
          <a:r>
            <a:rPr lang="sr-Latn-RS" sz="2100" b="1" noProof="0" dirty="0"/>
            <a:t>Svoju istinsku svrhu, zadovoljstvo i život u izobilju pronalazimo kada dragovoljno i sa ljubavlju služimo svom Stvoritelju.</a:t>
          </a:r>
        </a:p>
      </dgm:t>
    </dgm:pt>
    <dgm:pt modelId="{DECBF01C-791D-48EC-9D45-FF210CBBD013}" type="parTrans" cxnId="{ED583ED6-EE3F-4653-AD41-A7E72ADD0DAF}">
      <dgm:prSet/>
      <dgm:spPr/>
      <dgm:t>
        <a:bodyPr/>
        <a:lstStyle/>
        <a:p>
          <a:endParaRPr lang="es-ES" sz="2100" b="1"/>
        </a:p>
      </dgm:t>
    </dgm:pt>
    <dgm:pt modelId="{905736D8-052F-4017-A8D4-CD9AAF0F621D}" type="sibTrans" cxnId="{ED583ED6-EE3F-4653-AD41-A7E72ADD0DAF}">
      <dgm:prSet/>
      <dgm:spPr/>
      <dgm:t>
        <a:bodyPr/>
        <a:lstStyle/>
        <a:p>
          <a:endParaRPr lang="es-ES" sz="2100" b="1"/>
        </a:p>
      </dgm:t>
    </dgm:pt>
    <dgm:pt modelId="{FD519FE5-B914-40D7-A62D-FAF63777F94E}" type="pres">
      <dgm:prSet presAssocID="{839C143A-444D-4597-B46E-35364A21E373}" presName="Name0" presStyleCnt="0">
        <dgm:presLayoutVars>
          <dgm:dir/>
          <dgm:animLvl val="lvl"/>
          <dgm:resizeHandles val="exact"/>
        </dgm:presLayoutVars>
      </dgm:prSet>
      <dgm:spPr/>
    </dgm:pt>
    <dgm:pt modelId="{6AE77525-CE4A-498A-AD56-03D63AD234AA}" type="pres">
      <dgm:prSet presAssocID="{4412D018-DA1A-4B78-A711-3DDBABDA25FD}" presName="linNode" presStyleCnt="0"/>
      <dgm:spPr/>
    </dgm:pt>
    <dgm:pt modelId="{D710764A-E94F-45DB-947C-3933CB72199F}" type="pres">
      <dgm:prSet presAssocID="{4412D018-DA1A-4B78-A711-3DDBABDA25FD}" presName="parentText" presStyleLbl="node1" presStyleIdx="0" presStyleCnt="5" custScaleX="86889" custLinFactNeighborX="-3893">
        <dgm:presLayoutVars>
          <dgm:chMax val="1"/>
          <dgm:bulletEnabled val="1"/>
        </dgm:presLayoutVars>
      </dgm:prSet>
      <dgm:spPr/>
    </dgm:pt>
    <dgm:pt modelId="{47ACC016-6D31-46AD-83F9-EED2100109A9}" type="pres">
      <dgm:prSet presAssocID="{4412D018-DA1A-4B78-A711-3DDBABDA25FD}" presName="descendantText" presStyleLbl="alignAccFollowNode1" presStyleIdx="0" presStyleCnt="5" custScaleX="114359" custScaleY="124070">
        <dgm:presLayoutVars>
          <dgm:bulletEnabled val="1"/>
        </dgm:presLayoutVars>
      </dgm:prSet>
      <dgm:spPr/>
    </dgm:pt>
    <dgm:pt modelId="{FBBE4C8A-340D-4E1B-924F-F9B8D468CD9F}" type="pres">
      <dgm:prSet presAssocID="{41F05E55-BC1B-4125-9187-D0AE86A24287}" presName="sp" presStyleCnt="0"/>
      <dgm:spPr/>
    </dgm:pt>
    <dgm:pt modelId="{9E12566E-F342-48C2-A566-1EA6C1C86BB9}" type="pres">
      <dgm:prSet presAssocID="{484A6E6C-4694-4270-8D5A-24859B3F1E99}" presName="linNode" presStyleCnt="0"/>
      <dgm:spPr/>
    </dgm:pt>
    <dgm:pt modelId="{403B2A72-F697-4AD8-B0DC-C8437B67AEEC}" type="pres">
      <dgm:prSet presAssocID="{484A6E6C-4694-4270-8D5A-24859B3F1E99}" presName="parentText" presStyleLbl="node1" presStyleIdx="1" presStyleCnt="5" custScaleX="86889" custLinFactNeighborX="-3893">
        <dgm:presLayoutVars>
          <dgm:chMax val="1"/>
          <dgm:bulletEnabled val="1"/>
        </dgm:presLayoutVars>
      </dgm:prSet>
      <dgm:spPr/>
    </dgm:pt>
    <dgm:pt modelId="{EC4D15AB-9CE5-44D4-B73B-5C3D16681C2F}" type="pres">
      <dgm:prSet presAssocID="{484A6E6C-4694-4270-8D5A-24859B3F1E99}" presName="descendantText" presStyleLbl="alignAccFollowNode1" presStyleIdx="1" presStyleCnt="5" custScaleX="114359">
        <dgm:presLayoutVars>
          <dgm:bulletEnabled val="1"/>
        </dgm:presLayoutVars>
      </dgm:prSet>
      <dgm:spPr/>
    </dgm:pt>
    <dgm:pt modelId="{4EDB2A91-A88A-4DE1-88A4-D2CC339EFDBE}" type="pres">
      <dgm:prSet presAssocID="{D59767D4-66CA-4E06-97CF-5D88E39B8396}" presName="sp" presStyleCnt="0"/>
      <dgm:spPr/>
    </dgm:pt>
    <dgm:pt modelId="{4DFBFC72-975F-4F71-BB0D-3A273B2703F9}" type="pres">
      <dgm:prSet presAssocID="{AD602B88-B1A4-4578-8686-8237072E4906}" presName="linNode" presStyleCnt="0"/>
      <dgm:spPr/>
    </dgm:pt>
    <dgm:pt modelId="{062F4172-6D31-4836-9276-24CBF670E393}" type="pres">
      <dgm:prSet presAssocID="{AD602B88-B1A4-4578-8686-8237072E4906}" presName="parentText" presStyleLbl="node1" presStyleIdx="2" presStyleCnt="5" custScaleX="86889" custLinFactNeighborX="-3893">
        <dgm:presLayoutVars>
          <dgm:chMax val="1"/>
          <dgm:bulletEnabled val="1"/>
        </dgm:presLayoutVars>
      </dgm:prSet>
      <dgm:spPr/>
    </dgm:pt>
    <dgm:pt modelId="{A0A5D1E9-3E5B-40E1-8E83-7EFB7CCFAB4A}" type="pres">
      <dgm:prSet presAssocID="{AD602B88-B1A4-4578-8686-8237072E4906}" presName="descendantText" presStyleLbl="alignAccFollowNode1" presStyleIdx="2" presStyleCnt="5" custScaleX="114359" custScaleY="124070">
        <dgm:presLayoutVars>
          <dgm:bulletEnabled val="1"/>
        </dgm:presLayoutVars>
      </dgm:prSet>
      <dgm:spPr/>
    </dgm:pt>
    <dgm:pt modelId="{74F8AA5D-1499-495E-9C59-4D7AABDCD143}" type="pres">
      <dgm:prSet presAssocID="{7173F057-E142-4953-A3A7-E73870973518}" presName="sp" presStyleCnt="0"/>
      <dgm:spPr/>
    </dgm:pt>
    <dgm:pt modelId="{09FA2A9B-F0BB-40E5-861E-85C180BAB905}" type="pres">
      <dgm:prSet presAssocID="{36747477-0DE3-4212-913B-4D05698CF6E7}" presName="linNode" presStyleCnt="0"/>
      <dgm:spPr/>
    </dgm:pt>
    <dgm:pt modelId="{4559FD80-2071-4040-87FD-0514AF53CD67}" type="pres">
      <dgm:prSet presAssocID="{36747477-0DE3-4212-913B-4D05698CF6E7}" presName="parentText" presStyleLbl="node1" presStyleIdx="3" presStyleCnt="5" custScaleX="86889" custLinFactNeighborX="-3893">
        <dgm:presLayoutVars>
          <dgm:chMax val="1"/>
          <dgm:bulletEnabled val="1"/>
        </dgm:presLayoutVars>
      </dgm:prSet>
      <dgm:spPr/>
    </dgm:pt>
    <dgm:pt modelId="{EA7A024C-B283-41A0-9C29-21BA16A3C6F6}" type="pres">
      <dgm:prSet presAssocID="{36747477-0DE3-4212-913B-4D05698CF6E7}" presName="descendantText" presStyleLbl="alignAccFollowNode1" presStyleIdx="3" presStyleCnt="5" custScaleX="114359">
        <dgm:presLayoutVars>
          <dgm:bulletEnabled val="1"/>
        </dgm:presLayoutVars>
      </dgm:prSet>
      <dgm:spPr/>
    </dgm:pt>
    <dgm:pt modelId="{8B288D8A-A449-4493-9AED-42E16323E3D5}" type="pres">
      <dgm:prSet presAssocID="{BB796521-190A-4F48-B60F-0E425AA9AB0A}" presName="sp" presStyleCnt="0"/>
      <dgm:spPr/>
    </dgm:pt>
    <dgm:pt modelId="{4E188562-20C6-4165-9458-4273B65C5670}" type="pres">
      <dgm:prSet presAssocID="{CA92236A-7379-429F-8FA8-F29A9EB8C1EA}" presName="linNode" presStyleCnt="0"/>
      <dgm:spPr/>
    </dgm:pt>
    <dgm:pt modelId="{ECB1259D-FEC0-4C56-83DC-352068D0B310}" type="pres">
      <dgm:prSet presAssocID="{CA92236A-7379-429F-8FA8-F29A9EB8C1EA}" presName="parentText" presStyleLbl="node1" presStyleIdx="4" presStyleCnt="5" custScaleX="86889" custLinFactNeighborX="-3893">
        <dgm:presLayoutVars>
          <dgm:chMax val="1"/>
          <dgm:bulletEnabled val="1"/>
        </dgm:presLayoutVars>
      </dgm:prSet>
      <dgm:spPr/>
    </dgm:pt>
    <dgm:pt modelId="{C7BB875E-DA0E-4867-A22D-2276AD93AA7B}" type="pres">
      <dgm:prSet presAssocID="{CA92236A-7379-429F-8FA8-F29A9EB8C1EA}" presName="descendantText" presStyleLbl="alignAccFollowNode1" presStyleIdx="4" presStyleCnt="5" custScaleX="114359" custScaleY="124070">
        <dgm:presLayoutVars>
          <dgm:bulletEnabled val="1"/>
        </dgm:presLayoutVars>
      </dgm:prSet>
      <dgm:spPr/>
    </dgm:pt>
  </dgm:ptLst>
  <dgm:cxnLst>
    <dgm:cxn modelId="{6D384322-DDD5-4554-9152-3506410E0E0F}" type="presOf" srcId="{1ACCED24-2165-4F08-B8A3-D3C748BAE5F5}" destId="{A0A5D1E9-3E5B-40E1-8E83-7EFB7CCFAB4A}" srcOrd="0" destOrd="0" presId="urn:microsoft.com/office/officeart/2005/8/layout/vList5"/>
    <dgm:cxn modelId="{53EFEB60-D235-4A24-9050-8EB42E04A024}" type="presOf" srcId="{AD602B88-B1A4-4578-8686-8237072E4906}" destId="{062F4172-6D31-4836-9276-24CBF670E393}" srcOrd="0" destOrd="0" presId="urn:microsoft.com/office/officeart/2005/8/layout/vList5"/>
    <dgm:cxn modelId="{6F81D044-D2BA-4588-AEB1-ED3535CF5F71}" srcId="{839C143A-444D-4597-B46E-35364A21E373}" destId="{CA92236A-7379-429F-8FA8-F29A9EB8C1EA}" srcOrd="4" destOrd="0" parTransId="{28F375CC-F923-493F-88C8-E4B931185842}" sibTransId="{F012E148-296A-41E1-8F5F-E99A196F814D}"/>
    <dgm:cxn modelId="{BF4EC36F-B2F6-457E-BD9D-AD34962EB2C1}" srcId="{36747477-0DE3-4212-913B-4D05698CF6E7}" destId="{A20F2B68-9E8D-48F3-A9E7-73115A1EEA98}" srcOrd="0" destOrd="0" parTransId="{53D46284-274F-4C35-96E7-8A970339CA1A}" sibTransId="{B6D20244-C884-473F-8097-C1A7F83DE7E3}"/>
    <dgm:cxn modelId="{9D6D0D56-22F4-4F86-AFE5-5C5DAE42EDE5}" type="presOf" srcId="{4412D018-DA1A-4B78-A711-3DDBABDA25FD}" destId="{D710764A-E94F-45DB-947C-3933CB72199F}" srcOrd="0" destOrd="0" presId="urn:microsoft.com/office/officeart/2005/8/layout/vList5"/>
    <dgm:cxn modelId="{0B6E197C-CCB3-49B8-808F-A7C132DFEE85}" type="presOf" srcId="{6926B611-E3AA-4B6A-9323-92C6109AAED4}" destId="{C7BB875E-DA0E-4867-A22D-2276AD93AA7B}" srcOrd="0" destOrd="0" presId="urn:microsoft.com/office/officeart/2005/8/layout/vList5"/>
    <dgm:cxn modelId="{0D5A527C-8BDD-4543-BDA7-6F57A9907191}" srcId="{839C143A-444D-4597-B46E-35364A21E373}" destId="{484A6E6C-4694-4270-8D5A-24859B3F1E99}" srcOrd="1" destOrd="0" parTransId="{C9B3ACC4-3D83-481C-B877-25872695E37F}" sibTransId="{D59767D4-66CA-4E06-97CF-5D88E39B8396}"/>
    <dgm:cxn modelId="{1F07CA7C-A3D7-4A4F-8D96-599ABCCF7836}" type="presOf" srcId="{89614AEB-B79C-4F67-ACDD-A61E28FFF31D}" destId="{47ACC016-6D31-46AD-83F9-EED2100109A9}" srcOrd="0" destOrd="0" presId="urn:microsoft.com/office/officeart/2005/8/layout/vList5"/>
    <dgm:cxn modelId="{C3D1457D-BFB5-4A2E-B8D8-F82BB823F417}" type="presOf" srcId="{E353CCE2-EF2C-4B0B-A9F2-EB719CF5B4DE}" destId="{EC4D15AB-9CE5-44D4-B73B-5C3D16681C2F}" srcOrd="0" destOrd="0" presId="urn:microsoft.com/office/officeart/2005/8/layout/vList5"/>
    <dgm:cxn modelId="{D780F07F-E93F-4EC2-B7F2-422BF33782EA}" type="presOf" srcId="{484A6E6C-4694-4270-8D5A-24859B3F1E99}" destId="{403B2A72-F697-4AD8-B0DC-C8437B67AEEC}" srcOrd="0" destOrd="0" presId="urn:microsoft.com/office/officeart/2005/8/layout/vList5"/>
    <dgm:cxn modelId="{EF4D0B85-FC47-428E-A2EE-ACEAB200B5C4}" type="presOf" srcId="{36747477-0DE3-4212-913B-4D05698CF6E7}" destId="{4559FD80-2071-4040-87FD-0514AF53CD67}" srcOrd="0" destOrd="0" presId="urn:microsoft.com/office/officeart/2005/8/layout/vList5"/>
    <dgm:cxn modelId="{D4EE29AF-2AB1-4707-B18E-82DFB42807E1}" srcId="{484A6E6C-4694-4270-8D5A-24859B3F1E99}" destId="{E353CCE2-EF2C-4B0B-A9F2-EB719CF5B4DE}" srcOrd="0" destOrd="0" parTransId="{E202B996-B352-4A99-BE9E-36326B237A75}" sibTransId="{A572A6B0-DF19-48DE-B8C0-7380BA8DAAD9}"/>
    <dgm:cxn modelId="{939C06B0-6162-4013-A6E2-9D5053B77D32}" type="presOf" srcId="{A20F2B68-9E8D-48F3-A9E7-73115A1EEA98}" destId="{EA7A024C-B283-41A0-9C29-21BA16A3C6F6}" srcOrd="0" destOrd="0" presId="urn:microsoft.com/office/officeart/2005/8/layout/vList5"/>
    <dgm:cxn modelId="{B57237B2-CCCB-41B7-915C-CEA2D285CD95}" srcId="{AD602B88-B1A4-4578-8686-8237072E4906}" destId="{1ACCED24-2165-4F08-B8A3-D3C748BAE5F5}" srcOrd="0" destOrd="0" parTransId="{922762DE-2A09-43F1-BAD9-6E85F8FC4A8E}" sibTransId="{87D810CF-58CC-4205-AA32-F7DAE7E60BE6}"/>
    <dgm:cxn modelId="{D2C59EB4-4BBB-4220-AC52-55C8C72FD6C8}" type="presOf" srcId="{839C143A-444D-4597-B46E-35364A21E373}" destId="{FD519FE5-B914-40D7-A62D-FAF63777F94E}" srcOrd="0" destOrd="0" presId="urn:microsoft.com/office/officeart/2005/8/layout/vList5"/>
    <dgm:cxn modelId="{B91101BC-3649-4927-963D-7E500485E5C1}" type="presOf" srcId="{CA92236A-7379-429F-8FA8-F29A9EB8C1EA}" destId="{ECB1259D-FEC0-4C56-83DC-352068D0B310}" srcOrd="0" destOrd="0" presId="urn:microsoft.com/office/officeart/2005/8/layout/vList5"/>
    <dgm:cxn modelId="{A50F84BC-BFA3-4D78-99E2-499CC9B7586B}" srcId="{839C143A-444D-4597-B46E-35364A21E373}" destId="{36747477-0DE3-4212-913B-4D05698CF6E7}" srcOrd="3" destOrd="0" parTransId="{6CAF384A-F7C3-4323-91AC-EBFF46D4F485}" sibTransId="{BB796521-190A-4F48-B60F-0E425AA9AB0A}"/>
    <dgm:cxn modelId="{ED583ED6-EE3F-4653-AD41-A7E72ADD0DAF}" srcId="{CA92236A-7379-429F-8FA8-F29A9EB8C1EA}" destId="{6926B611-E3AA-4B6A-9323-92C6109AAED4}" srcOrd="0" destOrd="0" parTransId="{DECBF01C-791D-48EC-9D45-FF210CBBD013}" sibTransId="{905736D8-052F-4017-A8D4-CD9AAF0F621D}"/>
    <dgm:cxn modelId="{1368DEDE-AEEB-4B82-8D9D-40263D801439}" srcId="{4412D018-DA1A-4B78-A711-3DDBABDA25FD}" destId="{89614AEB-B79C-4F67-ACDD-A61E28FFF31D}" srcOrd="0" destOrd="0" parTransId="{1E99D422-6861-4192-98C5-57833E64C2E8}" sibTransId="{66BE34E0-F113-4043-9F7C-E8C7D5AC877D}"/>
    <dgm:cxn modelId="{412D46E3-5006-49D9-AB85-2785C253A3F5}" srcId="{839C143A-444D-4597-B46E-35364A21E373}" destId="{AD602B88-B1A4-4578-8686-8237072E4906}" srcOrd="2" destOrd="0" parTransId="{83A55D10-F329-4F16-9D6A-9FF0427B3BC1}" sibTransId="{7173F057-E142-4953-A3A7-E73870973518}"/>
    <dgm:cxn modelId="{3A8C64E8-1A05-455F-8D31-A541134913B0}" srcId="{839C143A-444D-4597-B46E-35364A21E373}" destId="{4412D018-DA1A-4B78-A711-3DDBABDA25FD}" srcOrd="0" destOrd="0" parTransId="{30A34ACA-EC70-495B-A206-195DEA04CD42}" sibTransId="{41F05E55-BC1B-4125-9187-D0AE86A24287}"/>
    <dgm:cxn modelId="{BDD2D865-4B37-4B7C-960A-F69B6E142169}" type="presParOf" srcId="{FD519FE5-B914-40D7-A62D-FAF63777F94E}" destId="{6AE77525-CE4A-498A-AD56-03D63AD234AA}" srcOrd="0" destOrd="0" presId="urn:microsoft.com/office/officeart/2005/8/layout/vList5"/>
    <dgm:cxn modelId="{D8376773-59E2-41CF-AAAB-7179F9FFEF25}" type="presParOf" srcId="{6AE77525-CE4A-498A-AD56-03D63AD234AA}" destId="{D710764A-E94F-45DB-947C-3933CB72199F}" srcOrd="0" destOrd="0" presId="urn:microsoft.com/office/officeart/2005/8/layout/vList5"/>
    <dgm:cxn modelId="{8884FC82-38E0-4408-9707-041FB7BC61DA}" type="presParOf" srcId="{6AE77525-CE4A-498A-AD56-03D63AD234AA}" destId="{47ACC016-6D31-46AD-83F9-EED2100109A9}" srcOrd="1" destOrd="0" presId="urn:microsoft.com/office/officeart/2005/8/layout/vList5"/>
    <dgm:cxn modelId="{86B3524E-9EC2-4D28-8CB4-86F2274F76D1}" type="presParOf" srcId="{FD519FE5-B914-40D7-A62D-FAF63777F94E}" destId="{FBBE4C8A-340D-4E1B-924F-F9B8D468CD9F}" srcOrd="1" destOrd="0" presId="urn:microsoft.com/office/officeart/2005/8/layout/vList5"/>
    <dgm:cxn modelId="{150D9342-9997-4587-92E7-468E8236D93F}" type="presParOf" srcId="{FD519FE5-B914-40D7-A62D-FAF63777F94E}" destId="{9E12566E-F342-48C2-A566-1EA6C1C86BB9}" srcOrd="2" destOrd="0" presId="urn:microsoft.com/office/officeart/2005/8/layout/vList5"/>
    <dgm:cxn modelId="{A6AE40F4-52AA-4B27-BEDC-B6CC4EA770CC}" type="presParOf" srcId="{9E12566E-F342-48C2-A566-1EA6C1C86BB9}" destId="{403B2A72-F697-4AD8-B0DC-C8437B67AEEC}" srcOrd="0" destOrd="0" presId="urn:microsoft.com/office/officeart/2005/8/layout/vList5"/>
    <dgm:cxn modelId="{66999EA1-1286-4D97-99F2-0D1BC8D923E1}" type="presParOf" srcId="{9E12566E-F342-48C2-A566-1EA6C1C86BB9}" destId="{EC4D15AB-9CE5-44D4-B73B-5C3D16681C2F}" srcOrd="1" destOrd="0" presId="urn:microsoft.com/office/officeart/2005/8/layout/vList5"/>
    <dgm:cxn modelId="{A07C030E-5361-45D1-8B0B-F4BD5363B5A9}" type="presParOf" srcId="{FD519FE5-B914-40D7-A62D-FAF63777F94E}" destId="{4EDB2A91-A88A-4DE1-88A4-D2CC339EFDBE}" srcOrd="3" destOrd="0" presId="urn:microsoft.com/office/officeart/2005/8/layout/vList5"/>
    <dgm:cxn modelId="{81385F4B-D431-4C39-BCF2-603CD58D1B2F}" type="presParOf" srcId="{FD519FE5-B914-40D7-A62D-FAF63777F94E}" destId="{4DFBFC72-975F-4F71-BB0D-3A273B2703F9}" srcOrd="4" destOrd="0" presId="urn:microsoft.com/office/officeart/2005/8/layout/vList5"/>
    <dgm:cxn modelId="{95A775F0-3468-4C99-9A62-4E896284DEAB}" type="presParOf" srcId="{4DFBFC72-975F-4F71-BB0D-3A273B2703F9}" destId="{062F4172-6D31-4836-9276-24CBF670E393}" srcOrd="0" destOrd="0" presId="urn:microsoft.com/office/officeart/2005/8/layout/vList5"/>
    <dgm:cxn modelId="{AD4C4DC5-217E-4949-A98C-12BA8116D384}" type="presParOf" srcId="{4DFBFC72-975F-4F71-BB0D-3A273B2703F9}" destId="{A0A5D1E9-3E5B-40E1-8E83-7EFB7CCFAB4A}" srcOrd="1" destOrd="0" presId="urn:microsoft.com/office/officeart/2005/8/layout/vList5"/>
    <dgm:cxn modelId="{DB98F80D-6D19-4981-A2DE-5A6B5F987C73}" type="presParOf" srcId="{FD519FE5-B914-40D7-A62D-FAF63777F94E}" destId="{74F8AA5D-1499-495E-9C59-4D7AABDCD143}" srcOrd="5" destOrd="0" presId="urn:microsoft.com/office/officeart/2005/8/layout/vList5"/>
    <dgm:cxn modelId="{A2931D9F-5C22-4DBE-AAAB-70AD8AC41AEA}" type="presParOf" srcId="{FD519FE5-B914-40D7-A62D-FAF63777F94E}" destId="{09FA2A9B-F0BB-40E5-861E-85C180BAB905}" srcOrd="6" destOrd="0" presId="urn:microsoft.com/office/officeart/2005/8/layout/vList5"/>
    <dgm:cxn modelId="{22EDE693-609E-4410-A379-25C01DB77BE5}" type="presParOf" srcId="{09FA2A9B-F0BB-40E5-861E-85C180BAB905}" destId="{4559FD80-2071-4040-87FD-0514AF53CD67}" srcOrd="0" destOrd="0" presId="urn:microsoft.com/office/officeart/2005/8/layout/vList5"/>
    <dgm:cxn modelId="{C80F0767-B905-443D-9D91-854D1822B2EE}" type="presParOf" srcId="{09FA2A9B-F0BB-40E5-861E-85C180BAB905}" destId="{EA7A024C-B283-41A0-9C29-21BA16A3C6F6}" srcOrd="1" destOrd="0" presId="urn:microsoft.com/office/officeart/2005/8/layout/vList5"/>
    <dgm:cxn modelId="{7E920036-5A94-4A8D-8EBF-939021D52EA0}" type="presParOf" srcId="{FD519FE5-B914-40D7-A62D-FAF63777F94E}" destId="{8B288D8A-A449-4493-9AED-42E16323E3D5}" srcOrd="7" destOrd="0" presId="urn:microsoft.com/office/officeart/2005/8/layout/vList5"/>
    <dgm:cxn modelId="{423AE3EB-E7FB-4F94-BB06-A99EAC69903E}" type="presParOf" srcId="{FD519FE5-B914-40D7-A62D-FAF63777F94E}" destId="{4E188562-20C6-4165-9458-4273B65C5670}" srcOrd="8" destOrd="0" presId="urn:microsoft.com/office/officeart/2005/8/layout/vList5"/>
    <dgm:cxn modelId="{88470F80-61A6-4C76-9B61-DFD7FC54C6BA}" type="presParOf" srcId="{4E188562-20C6-4165-9458-4273B65C5670}" destId="{ECB1259D-FEC0-4C56-83DC-352068D0B310}" srcOrd="0" destOrd="0" presId="urn:microsoft.com/office/officeart/2005/8/layout/vList5"/>
    <dgm:cxn modelId="{8750CA3F-57CB-4B1D-AAC6-7B84C2E88B82}" type="presParOf" srcId="{4E188562-20C6-4165-9458-4273B65C5670}" destId="{C7BB875E-DA0E-4867-A22D-2276AD93AA7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A2DDFB-4F68-45DE-8D10-47A87232EFBA}" type="doc">
      <dgm:prSet loTypeId="urn:microsoft.com/office/officeart/2005/8/layout/pyramid2" loCatId="pyramid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5C753E66-F251-47FD-BC2B-9CAAA9269B04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r-Latn-RS" sz="2200" b="1" noProof="0" dirty="0"/>
            <a:t>Optužbe su saslušali u tišini.</a:t>
          </a:r>
          <a:endParaRPr lang="sr-Latn-RS" sz="2200" noProof="0" dirty="0"/>
        </a:p>
      </dgm:t>
    </dgm:pt>
    <dgm:pt modelId="{31771BD4-2229-494D-A6B8-3EC8C57A7F84}" type="parTrans" cxnId="{1C872EFB-F9B5-466F-BD1A-A9E829B7EAD9}">
      <dgm:prSet/>
      <dgm:spPr/>
      <dgm:t>
        <a:bodyPr/>
        <a:lstStyle/>
        <a:p>
          <a:endParaRPr lang="es-ES" sz="2200"/>
        </a:p>
      </dgm:t>
    </dgm:pt>
    <dgm:pt modelId="{75574BA4-BEA9-45AC-A9A8-DCAD3FDF3038}" type="sibTrans" cxnId="{1C872EFB-F9B5-466F-BD1A-A9E829B7EAD9}">
      <dgm:prSet/>
      <dgm:spPr/>
      <dgm:t>
        <a:bodyPr/>
        <a:lstStyle/>
        <a:p>
          <a:endParaRPr lang="es-ES" sz="2200"/>
        </a:p>
      </dgm:t>
    </dgm:pt>
    <dgm:pt modelId="{311A65A9-B72A-4FA1-B78E-7146D9139BE3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r-Latn-RS" sz="2200" b="1" noProof="0" dirty="0"/>
            <a:t>Pozvali su Boga za svedoka</a:t>
          </a:r>
          <a:endParaRPr lang="sr-Latn-RS" sz="2200" noProof="0" dirty="0"/>
        </a:p>
      </dgm:t>
    </dgm:pt>
    <dgm:pt modelId="{A669C2D5-EB01-4426-A4C1-C1734411A41D}" type="parTrans" cxnId="{7D1F6286-FFC5-4E19-91B6-432D71172BE2}">
      <dgm:prSet/>
      <dgm:spPr/>
      <dgm:t>
        <a:bodyPr/>
        <a:lstStyle/>
        <a:p>
          <a:endParaRPr lang="es-ES" sz="2200"/>
        </a:p>
      </dgm:t>
    </dgm:pt>
    <dgm:pt modelId="{14250B6A-73DF-4D80-B86B-4A36DED16E86}" type="sibTrans" cxnId="{7D1F6286-FFC5-4E19-91B6-432D71172BE2}">
      <dgm:prSet/>
      <dgm:spPr/>
      <dgm:t>
        <a:bodyPr/>
        <a:lstStyle/>
        <a:p>
          <a:endParaRPr lang="es-ES" sz="2200"/>
        </a:p>
      </dgm:t>
    </dgm:pt>
    <dgm:pt modelId="{EFF78899-3327-4035-831F-475AA70FF275}">
      <dgm:prSet custT="1"/>
      <dgm:spPr>
        <a:solidFill>
          <a:srgbClr val="FFD9D9"/>
        </a:solidFill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r-Latn-RS" sz="2200" b="1" noProof="0" dirty="0"/>
            <a:t>Prihvatili su kaznu ako su sagrešili.</a:t>
          </a:r>
          <a:endParaRPr lang="sr-Latn-RS" sz="2200" noProof="0" dirty="0"/>
        </a:p>
      </dgm:t>
    </dgm:pt>
    <dgm:pt modelId="{18F2F1DE-C539-44A9-8FED-7DF39EBB6D7C}" type="parTrans" cxnId="{FB742B15-C017-4F52-922F-08BF8934A835}">
      <dgm:prSet/>
      <dgm:spPr/>
      <dgm:t>
        <a:bodyPr/>
        <a:lstStyle/>
        <a:p>
          <a:endParaRPr lang="es-ES" sz="2200"/>
        </a:p>
      </dgm:t>
    </dgm:pt>
    <dgm:pt modelId="{FC1C17F4-560B-4C78-83FE-23EB3045FED7}" type="sibTrans" cxnId="{FB742B15-C017-4F52-922F-08BF8934A835}">
      <dgm:prSet/>
      <dgm:spPr/>
      <dgm:t>
        <a:bodyPr/>
        <a:lstStyle/>
        <a:p>
          <a:endParaRPr lang="es-ES" sz="2200"/>
        </a:p>
      </dgm:t>
    </dgm:pt>
    <dgm:pt modelId="{A74A9ECC-C8AD-4D6E-AA4C-564B69070BD5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r-Latn-RS" sz="2200" b="1" noProof="0" dirty="0"/>
            <a:t>Otkrili su svoje prave motive.</a:t>
          </a:r>
          <a:endParaRPr lang="sr-Latn-RS" sz="2200" noProof="0" dirty="0"/>
        </a:p>
      </dgm:t>
    </dgm:pt>
    <dgm:pt modelId="{077184F5-9299-4E47-B644-87E66C74006D}" type="parTrans" cxnId="{40E9D01B-26CE-4815-8C00-3F1D6F51FA62}">
      <dgm:prSet/>
      <dgm:spPr/>
      <dgm:t>
        <a:bodyPr/>
        <a:lstStyle/>
        <a:p>
          <a:endParaRPr lang="es-ES" sz="2200"/>
        </a:p>
      </dgm:t>
    </dgm:pt>
    <dgm:pt modelId="{329489F5-348A-4100-898B-6670ED290909}" type="sibTrans" cxnId="{40E9D01B-26CE-4815-8C00-3F1D6F51FA62}">
      <dgm:prSet/>
      <dgm:spPr/>
      <dgm:t>
        <a:bodyPr/>
        <a:lstStyle/>
        <a:p>
          <a:endParaRPr lang="es-ES" sz="2200"/>
        </a:p>
      </dgm:t>
    </dgm:pt>
    <dgm:pt modelId="{0455ECA5-1947-40DD-BBA6-BBDF1350E72C}" type="pres">
      <dgm:prSet presAssocID="{7CA2DDFB-4F68-45DE-8D10-47A87232EFBA}" presName="compositeShape" presStyleCnt="0">
        <dgm:presLayoutVars>
          <dgm:dir/>
          <dgm:resizeHandles/>
        </dgm:presLayoutVars>
      </dgm:prSet>
      <dgm:spPr/>
    </dgm:pt>
    <dgm:pt modelId="{CE1771A9-7127-4ED8-807D-F029D3D5E115}" type="pres">
      <dgm:prSet presAssocID="{7CA2DDFB-4F68-45DE-8D10-47A87232EFBA}" presName="pyramid" presStyleLbl="node1" presStyleIdx="0" presStyleCnt="1" custScaleX="131646" custLinFactX="-99542" custLinFactNeighborX="-100000"/>
      <dgm:spPr>
        <a:prstGeom prst="teardrop">
          <a:avLst/>
        </a:prstGeom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slope"/>
        </a:sp3d>
      </dgm:spPr>
    </dgm:pt>
    <dgm:pt modelId="{E0281477-6783-42DC-9911-AC7F9F1390DC}" type="pres">
      <dgm:prSet presAssocID="{7CA2DDFB-4F68-45DE-8D10-47A87232EFBA}" presName="theList" presStyleCnt="0"/>
      <dgm:spPr/>
    </dgm:pt>
    <dgm:pt modelId="{8EF0B609-78E4-4A21-B823-80F55332F729}" type="pres">
      <dgm:prSet presAssocID="{5C753E66-F251-47FD-BC2B-9CAAA9269B04}" presName="aNode" presStyleLbl="fgAcc1" presStyleIdx="0" presStyleCnt="4" custScaleX="398551" custLinFactX="1458" custLinFactY="-52682" custLinFactNeighborX="100000" custLinFactNeighborY="-100000">
        <dgm:presLayoutVars>
          <dgm:bulletEnabled val="1"/>
        </dgm:presLayoutVars>
      </dgm:prSet>
      <dgm:spPr/>
    </dgm:pt>
    <dgm:pt modelId="{93C1C175-61F1-48D0-8712-92CD487CD901}" type="pres">
      <dgm:prSet presAssocID="{5C753E66-F251-47FD-BC2B-9CAAA9269B04}" presName="aSpace" presStyleCnt="0"/>
      <dgm:spPr/>
    </dgm:pt>
    <dgm:pt modelId="{6188357F-B3AE-45B7-9A4B-33CFF5414BDD}" type="pres">
      <dgm:prSet presAssocID="{311A65A9-B72A-4FA1-B78E-7146D9139BE3}" presName="aNode" presStyleLbl="fgAcc1" presStyleIdx="1" presStyleCnt="4" custScaleX="398551" custLinFactX="1458" custLinFactY="-52682" custLinFactNeighborX="100000" custLinFactNeighborY="-100000">
        <dgm:presLayoutVars>
          <dgm:bulletEnabled val="1"/>
        </dgm:presLayoutVars>
      </dgm:prSet>
      <dgm:spPr/>
    </dgm:pt>
    <dgm:pt modelId="{5D41A25F-5021-4030-B277-7B91C849DEE8}" type="pres">
      <dgm:prSet presAssocID="{311A65A9-B72A-4FA1-B78E-7146D9139BE3}" presName="aSpace" presStyleCnt="0"/>
      <dgm:spPr/>
    </dgm:pt>
    <dgm:pt modelId="{0444BAC0-069B-4C38-83A9-C22C28313175}" type="pres">
      <dgm:prSet presAssocID="{EFF78899-3327-4035-831F-475AA70FF275}" presName="aNode" presStyleLbl="fgAcc1" presStyleIdx="2" presStyleCnt="4" custScaleX="398551" custLinFactX="1458" custLinFactY="-52682" custLinFactNeighborX="100000" custLinFactNeighborY="-100000">
        <dgm:presLayoutVars>
          <dgm:bulletEnabled val="1"/>
        </dgm:presLayoutVars>
      </dgm:prSet>
      <dgm:spPr/>
    </dgm:pt>
    <dgm:pt modelId="{8B43A4E9-4D98-41F9-86FD-47AB907D2E34}" type="pres">
      <dgm:prSet presAssocID="{EFF78899-3327-4035-831F-475AA70FF275}" presName="aSpace" presStyleCnt="0"/>
      <dgm:spPr/>
    </dgm:pt>
    <dgm:pt modelId="{2E7D29A4-BEAD-40F9-AEF3-02F602B9DF7B}" type="pres">
      <dgm:prSet presAssocID="{A74A9ECC-C8AD-4D6E-AA4C-564B69070BD5}" presName="aNode" presStyleLbl="fgAcc1" presStyleIdx="3" presStyleCnt="4" custScaleX="398551" custLinFactX="1458" custLinFactY="-52682" custLinFactNeighborX="100000" custLinFactNeighborY="-100000">
        <dgm:presLayoutVars>
          <dgm:bulletEnabled val="1"/>
        </dgm:presLayoutVars>
      </dgm:prSet>
      <dgm:spPr/>
    </dgm:pt>
    <dgm:pt modelId="{6525135C-8510-4249-8E0A-3F40166D881A}" type="pres">
      <dgm:prSet presAssocID="{A74A9ECC-C8AD-4D6E-AA4C-564B69070BD5}" presName="aSpace" presStyleCnt="0"/>
      <dgm:spPr/>
    </dgm:pt>
  </dgm:ptLst>
  <dgm:cxnLst>
    <dgm:cxn modelId="{FB742B15-C017-4F52-922F-08BF8934A835}" srcId="{7CA2DDFB-4F68-45DE-8D10-47A87232EFBA}" destId="{EFF78899-3327-4035-831F-475AA70FF275}" srcOrd="2" destOrd="0" parTransId="{18F2F1DE-C539-44A9-8FED-7DF39EBB6D7C}" sibTransId="{FC1C17F4-560B-4C78-83FE-23EB3045FED7}"/>
    <dgm:cxn modelId="{40E9D01B-26CE-4815-8C00-3F1D6F51FA62}" srcId="{7CA2DDFB-4F68-45DE-8D10-47A87232EFBA}" destId="{A74A9ECC-C8AD-4D6E-AA4C-564B69070BD5}" srcOrd="3" destOrd="0" parTransId="{077184F5-9299-4E47-B644-87E66C74006D}" sibTransId="{329489F5-348A-4100-898B-6670ED290909}"/>
    <dgm:cxn modelId="{16B4BA26-28CB-478F-9518-20DCDED490D5}" type="presOf" srcId="{5C753E66-F251-47FD-BC2B-9CAAA9269B04}" destId="{8EF0B609-78E4-4A21-B823-80F55332F729}" srcOrd="0" destOrd="0" presId="urn:microsoft.com/office/officeart/2005/8/layout/pyramid2"/>
    <dgm:cxn modelId="{7D1F6286-FFC5-4E19-91B6-432D71172BE2}" srcId="{7CA2DDFB-4F68-45DE-8D10-47A87232EFBA}" destId="{311A65A9-B72A-4FA1-B78E-7146D9139BE3}" srcOrd="1" destOrd="0" parTransId="{A669C2D5-EB01-4426-A4C1-C1734411A41D}" sibTransId="{14250B6A-73DF-4D80-B86B-4A36DED16E86}"/>
    <dgm:cxn modelId="{734213B2-955A-4D95-8793-D743B292E367}" type="presOf" srcId="{7CA2DDFB-4F68-45DE-8D10-47A87232EFBA}" destId="{0455ECA5-1947-40DD-BBA6-BBDF1350E72C}" srcOrd="0" destOrd="0" presId="urn:microsoft.com/office/officeart/2005/8/layout/pyramid2"/>
    <dgm:cxn modelId="{7E976FCA-863D-432C-B1BE-19C1A7D250D8}" type="presOf" srcId="{311A65A9-B72A-4FA1-B78E-7146D9139BE3}" destId="{6188357F-B3AE-45B7-9A4B-33CFF5414BDD}" srcOrd="0" destOrd="0" presId="urn:microsoft.com/office/officeart/2005/8/layout/pyramid2"/>
    <dgm:cxn modelId="{0222BBCF-7AC1-4E49-96EB-248925FB9AD3}" type="presOf" srcId="{EFF78899-3327-4035-831F-475AA70FF275}" destId="{0444BAC0-069B-4C38-83A9-C22C28313175}" srcOrd="0" destOrd="0" presId="urn:microsoft.com/office/officeart/2005/8/layout/pyramid2"/>
    <dgm:cxn modelId="{27E5FBF7-AD7E-4935-A94E-0E57D43CB9D7}" type="presOf" srcId="{A74A9ECC-C8AD-4D6E-AA4C-564B69070BD5}" destId="{2E7D29A4-BEAD-40F9-AEF3-02F602B9DF7B}" srcOrd="0" destOrd="0" presId="urn:microsoft.com/office/officeart/2005/8/layout/pyramid2"/>
    <dgm:cxn modelId="{1C872EFB-F9B5-466F-BD1A-A9E829B7EAD9}" srcId="{7CA2DDFB-4F68-45DE-8D10-47A87232EFBA}" destId="{5C753E66-F251-47FD-BC2B-9CAAA9269B04}" srcOrd="0" destOrd="0" parTransId="{31771BD4-2229-494D-A6B8-3EC8C57A7F84}" sibTransId="{75574BA4-BEA9-45AC-A9A8-DCAD3FDF3038}"/>
    <dgm:cxn modelId="{8BDAFD43-3825-48E8-B9D0-5319035C75D3}" type="presParOf" srcId="{0455ECA5-1947-40DD-BBA6-BBDF1350E72C}" destId="{CE1771A9-7127-4ED8-807D-F029D3D5E115}" srcOrd="0" destOrd="0" presId="urn:microsoft.com/office/officeart/2005/8/layout/pyramid2"/>
    <dgm:cxn modelId="{559E0B00-7E32-48B5-B7C2-152D7FAEFD18}" type="presParOf" srcId="{0455ECA5-1947-40DD-BBA6-BBDF1350E72C}" destId="{E0281477-6783-42DC-9911-AC7F9F1390DC}" srcOrd="1" destOrd="0" presId="urn:microsoft.com/office/officeart/2005/8/layout/pyramid2"/>
    <dgm:cxn modelId="{DB6BEDFD-29F4-4E35-AA84-4815B59CB64C}" type="presParOf" srcId="{E0281477-6783-42DC-9911-AC7F9F1390DC}" destId="{8EF0B609-78E4-4A21-B823-80F55332F729}" srcOrd="0" destOrd="0" presId="urn:microsoft.com/office/officeart/2005/8/layout/pyramid2"/>
    <dgm:cxn modelId="{B1D804B0-6D7B-4FFB-8BC5-9BC53E2775DF}" type="presParOf" srcId="{E0281477-6783-42DC-9911-AC7F9F1390DC}" destId="{93C1C175-61F1-48D0-8712-92CD487CD901}" srcOrd="1" destOrd="0" presId="urn:microsoft.com/office/officeart/2005/8/layout/pyramid2"/>
    <dgm:cxn modelId="{5AB45938-7E80-4A2A-A9C3-C16D898BECBE}" type="presParOf" srcId="{E0281477-6783-42DC-9911-AC7F9F1390DC}" destId="{6188357F-B3AE-45B7-9A4B-33CFF5414BDD}" srcOrd="2" destOrd="0" presId="urn:microsoft.com/office/officeart/2005/8/layout/pyramid2"/>
    <dgm:cxn modelId="{5E46D501-9D35-49EF-A131-0969FF5981A8}" type="presParOf" srcId="{E0281477-6783-42DC-9911-AC7F9F1390DC}" destId="{5D41A25F-5021-4030-B277-7B91C849DEE8}" srcOrd="3" destOrd="0" presId="urn:microsoft.com/office/officeart/2005/8/layout/pyramid2"/>
    <dgm:cxn modelId="{7F123B31-C1FF-4627-BE21-E88BFB662A06}" type="presParOf" srcId="{E0281477-6783-42DC-9911-AC7F9F1390DC}" destId="{0444BAC0-069B-4C38-83A9-C22C28313175}" srcOrd="4" destOrd="0" presId="urn:microsoft.com/office/officeart/2005/8/layout/pyramid2"/>
    <dgm:cxn modelId="{7432DFC6-FE80-4870-8EB2-54E402C7B0F2}" type="presParOf" srcId="{E0281477-6783-42DC-9911-AC7F9F1390DC}" destId="{8B43A4E9-4D98-41F9-86FD-47AB907D2E34}" srcOrd="5" destOrd="0" presId="urn:microsoft.com/office/officeart/2005/8/layout/pyramid2"/>
    <dgm:cxn modelId="{25635807-CCB5-4CE0-B403-7B7738C783FD}" type="presParOf" srcId="{E0281477-6783-42DC-9911-AC7F9F1390DC}" destId="{2E7D29A4-BEAD-40F9-AEF3-02F602B9DF7B}" srcOrd="6" destOrd="0" presId="urn:microsoft.com/office/officeart/2005/8/layout/pyramid2"/>
    <dgm:cxn modelId="{60EB9CE1-F1D2-4CEF-A76C-88723C81C365}" type="presParOf" srcId="{E0281477-6783-42DC-9911-AC7F9F1390DC}" destId="{6525135C-8510-4249-8E0A-3F40166D881A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E56D41-B609-4EAF-897D-37D6F8EC182F}" type="doc">
      <dgm:prSet loTypeId="urn:microsoft.com/office/officeart/2008/layout/PictureAccentList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A3F0E32-BC66-4F33-955E-581BC40BF6D3}">
      <dgm:prSet custT="1"/>
      <dgm:spPr>
        <a:solidFill>
          <a:srgbClr val="FFA3FF"/>
        </a:solidFill>
      </dgm:spPr>
      <dgm:t>
        <a:bodyPr/>
        <a:lstStyle/>
        <a:p>
          <a:r>
            <a:rPr lang="sr-Latn-RS" sz="2200" b="1" noProof="0" dirty="0">
              <a:solidFill>
                <a:schemeClr val="tx1"/>
              </a:solidFill>
              <a:effectLst/>
              <a:latin typeface="+mn-lt"/>
            </a:rPr>
            <a:t>Zahvaljujući njihovom primeru možemo videti potrebne korake za vraćanje mira u sličnim situacijama kad se radi o porodici, crkvi i zajednici:</a:t>
          </a:r>
          <a:endParaRPr lang="sr-Latn-RS" sz="2200" noProof="0" dirty="0">
            <a:solidFill>
              <a:schemeClr val="tx1"/>
            </a:solidFill>
            <a:effectLst/>
            <a:latin typeface="+mn-lt"/>
          </a:endParaRPr>
        </a:p>
      </dgm:t>
    </dgm:pt>
    <dgm:pt modelId="{61E4BB15-5F99-4E07-B102-5F5DD3B455D4}" type="parTrans" cxnId="{F17CA2D9-A980-4145-B2B4-A2A2E81E12AF}">
      <dgm:prSet/>
      <dgm:spPr/>
      <dgm:t>
        <a:bodyPr/>
        <a:lstStyle/>
        <a:p>
          <a:endParaRPr lang="es-E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8088B06A-6C50-42E6-83D2-176A6BBBF157}" type="sibTrans" cxnId="{F17CA2D9-A980-4145-B2B4-A2A2E81E12AF}">
      <dgm:prSet/>
      <dgm:spPr/>
      <dgm:t>
        <a:bodyPr/>
        <a:lstStyle/>
        <a:p>
          <a:endParaRPr lang="es-E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ACF6D2C0-49C8-4AB7-995D-89F9ADAE84A5}">
      <dgm:prSet custT="1"/>
      <dgm:spPr/>
      <dgm:t>
        <a:bodyPr/>
        <a:lstStyle/>
        <a:p>
          <a:r>
            <a:rPr lang="sr-Latn-RS" sz="22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Ne donosite preuranjene zaključke.</a:t>
          </a:r>
          <a:endParaRPr lang="sr-Latn-RS" sz="2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9743463E-BC97-40F5-82E0-CD4952A4072A}" type="parTrans" cxnId="{EAAFC376-DD32-4CDC-8560-E8F7CB36D6E2}">
      <dgm:prSet/>
      <dgm:spPr/>
      <dgm:t>
        <a:bodyPr/>
        <a:lstStyle/>
        <a:p>
          <a:endParaRPr lang="es-E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079111F6-9B4E-4347-975D-DD21FDB8ECD8}" type="sibTrans" cxnId="{EAAFC376-DD32-4CDC-8560-E8F7CB36D6E2}">
      <dgm:prSet/>
      <dgm:spPr/>
      <dgm:t>
        <a:bodyPr/>
        <a:lstStyle/>
        <a:p>
          <a:endParaRPr lang="es-E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0BA7924E-48CE-4EF4-8567-A3ABA63F168B}">
      <dgm:prSet custT="1"/>
      <dgm:spPr/>
      <dgm:t>
        <a:bodyPr/>
        <a:lstStyle/>
        <a:p>
          <a:r>
            <a:rPr lang="sr-Latn-RS" sz="22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Razgovarajte o problemima pre nego što delujete.</a:t>
          </a:r>
          <a:endParaRPr lang="sr-Latn-RS" sz="2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092B8663-0037-4E73-8B11-29ABA648F77D}" type="parTrans" cxnId="{60C26642-1FF5-4120-84F8-F9464441B549}">
      <dgm:prSet/>
      <dgm:spPr/>
      <dgm:t>
        <a:bodyPr/>
        <a:lstStyle/>
        <a:p>
          <a:endParaRPr lang="es-E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243D9327-422A-4CF3-A5B8-F3F94CF79ABD}" type="sibTrans" cxnId="{60C26642-1FF5-4120-84F8-F9464441B549}">
      <dgm:prSet/>
      <dgm:spPr/>
      <dgm:t>
        <a:bodyPr/>
        <a:lstStyle/>
        <a:p>
          <a:endParaRPr lang="es-E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94D90830-C7DC-4A66-819B-DCFF4005D48C}">
      <dgm:prSet custT="1"/>
      <dgm:spPr/>
      <dgm:t>
        <a:bodyPr/>
        <a:lstStyle/>
        <a:p>
          <a:r>
            <a:rPr lang="sr-Latn-RS" sz="22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Budite spremni na žrtve da postignete jedinstvo.</a:t>
          </a:r>
          <a:endParaRPr lang="sr-Latn-RS" sz="2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98472034-2115-4BEC-A804-D25E5966C6B1}" type="parTrans" cxnId="{AC4D9C21-1407-44CA-AEE1-9026B60714FB}">
      <dgm:prSet/>
      <dgm:spPr/>
      <dgm:t>
        <a:bodyPr/>
        <a:lstStyle/>
        <a:p>
          <a:endParaRPr lang="es-E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D0477558-65B8-4864-97DB-B48F17B6C4E5}" type="sibTrans" cxnId="{AC4D9C21-1407-44CA-AEE1-9026B60714FB}">
      <dgm:prSet/>
      <dgm:spPr/>
      <dgm:t>
        <a:bodyPr/>
        <a:lstStyle/>
        <a:p>
          <a:endParaRPr lang="es-E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2B06F1C0-0DC9-48B8-82C8-665C9192A61C}">
      <dgm:prSet custT="1"/>
      <dgm:spPr/>
      <dgm:t>
        <a:bodyPr/>
        <a:lstStyle/>
        <a:p>
          <a:r>
            <a:rPr lang="sr-Latn-RS" sz="22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Pristojno odgovorite na optužbe.</a:t>
          </a:r>
          <a:endParaRPr lang="sr-Latn-RS" sz="2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8DB431B1-20B5-4724-9BE6-B20E310F53F4}" type="parTrans" cxnId="{7A518489-2162-467A-BB53-4A88F7C96E8B}">
      <dgm:prSet/>
      <dgm:spPr/>
      <dgm:t>
        <a:bodyPr/>
        <a:lstStyle/>
        <a:p>
          <a:endParaRPr lang="es-E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A68F9DDE-EC61-4FBE-98FD-3797593EA016}" type="sibTrans" cxnId="{7A518489-2162-467A-BB53-4A88F7C96E8B}">
      <dgm:prSet/>
      <dgm:spPr/>
      <dgm:t>
        <a:bodyPr/>
        <a:lstStyle/>
        <a:p>
          <a:endParaRPr lang="es-E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ACFC188E-30EA-42F7-9B79-9EB1AB7A69A9}">
      <dgm:prSet custT="1"/>
      <dgm:spPr/>
      <dgm:t>
        <a:bodyPr/>
        <a:lstStyle/>
        <a:p>
          <a:r>
            <a:rPr lang="sr-Latn-RS" sz="22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Radujte se i blagosiljajte Boga kad se mir obnovi.</a:t>
          </a:r>
          <a:endParaRPr lang="sr-Latn-RS" sz="2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77BD10EF-DF41-43F7-8827-62F7527A5FCD}" type="parTrans" cxnId="{F63101B7-F0CB-45DD-8346-09E09045EF24}">
      <dgm:prSet/>
      <dgm:spPr/>
      <dgm:t>
        <a:bodyPr/>
        <a:lstStyle/>
        <a:p>
          <a:endParaRPr lang="es-E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C902AA39-FDAE-4011-8050-7A33CA941191}" type="sibTrans" cxnId="{F63101B7-F0CB-45DD-8346-09E09045EF24}">
      <dgm:prSet/>
      <dgm:spPr/>
      <dgm:t>
        <a:bodyPr/>
        <a:lstStyle/>
        <a:p>
          <a:endParaRPr lang="es-E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EA548E92-8B96-4EE1-BADF-81FB523D5F64}">
      <dgm:prSet custT="1"/>
      <dgm:spPr/>
      <dgm:t>
        <a:bodyPr/>
        <a:lstStyle/>
        <a:p>
          <a:r>
            <a:rPr lang="sr-Latn-RS" sz="22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Razjasnite svoje namere.</a:t>
          </a:r>
        </a:p>
      </dgm:t>
    </dgm:pt>
    <dgm:pt modelId="{47BCAB43-25F1-407F-924F-805ACE648F55}" type="parTrans" cxnId="{1E9FA8A6-CA60-4046-BBFB-1D80A72CF63F}">
      <dgm:prSet/>
      <dgm:spPr/>
      <dgm:t>
        <a:bodyPr/>
        <a:lstStyle/>
        <a:p>
          <a:endParaRPr lang="es-E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9F6F0F13-07EF-498B-B7CC-7516E54DAB69}" type="sibTrans" cxnId="{1E9FA8A6-CA60-4046-BBFB-1D80A72CF63F}">
      <dgm:prSet/>
      <dgm:spPr/>
      <dgm:t>
        <a:bodyPr/>
        <a:lstStyle/>
        <a:p>
          <a:endParaRPr lang="es-E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470AA975-3C93-4126-BDD7-8C9C5D527E2C}" type="pres">
      <dgm:prSet presAssocID="{82E56D41-B609-4EAF-897D-37D6F8EC182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5B3598A6-B3CD-46D1-8095-282178EC125C}" type="pres">
      <dgm:prSet presAssocID="{CA3F0E32-BC66-4F33-955E-581BC40BF6D3}" presName="root" presStyleCnt="0">
        <dgm:presLayoutVars>
          <dgm:chMax/>
          <dgm:chPref val="4"/>
        </dgm:presLayoutVars>
      </dgm:prSet>
      <dgm:spPr/>
    </dgm:pt>
    <dgm:pt modelId="{0D3809C3-B714-4BB0-8797-F3A38C27EB31}" type="pres">
      <dgm:prSet presAssocID="{CA3F0E32-BC66-4F33-955E-581BC40BF6D3}" presName="rootComposite" presStyleCnt="0">
        <dgm:presLayoutVars/>
      </dgm:prSet>
      <dgm:spPr/>
    </dgm:pt>
    <dgm:pt modelId="{FF12882D-63E2-47AD-89AF-20D2BFDF37B9}" type="pres">
      <dgm:prSet presAssocID="{CA3F0E32-BC66-4F33-955E-581BC40BF6D3}" presName="rootText" presStyleLbl="node0" presStyleIdx="0" presStyleCnt="1" custScaleX="222126" custScaleY="209829" custLinFactNeighborX="6219">
        <dgm:presLayoutVars>
          <dgm:chMax/>
          <dgm:chPref val="4"/>
        </dgm:presLayoutVars>
      </dgm:prSet>
      <dgm:spPr/>
    </dgm:pt>
    <dgm:pt modelId="{5908B31A-6261-466B-B848-EF4CD6D78C4B}" type="pres">
      <dgm:prSet presAssocID="{CA3F0E32-BC66-4F33-955E-581BC40BF6D3}" presName="childShape" presStyleCnt="0">
        <dgm:presLayoutVars>
          <dgm:chMax val="0"/>
          <dgm:chPref val="0"/>
        </dgm:presLayoutVars>
      </dgm:prSet>
      <dgm:spPr/>
    </dgm:pt>
    <dgm:pt modelId="{563741C8-12CE-460F-99AC-9DD4B9D5DBCB}" type="pres">
      <dgm:prSet presAssocID="{EA548E92-8B96-4EE1-BADF-81FB523D5F64}" presName="childComposite" presStyleCnt="0">
        <dgm:presLayoutVars>
          <dgm:chMax val="0"/>
          <dgm:chPref val="0"/>
        </dgm:presLayoutVars>
      </dgm:prSet>
      <dgm:spPr/>
    </dgm:pt>
    <dgm:pt modelId="{FDB41540-DDD2-46E6-9943-88A4A09D1DFD}" type="pres">
      <dgm:prSet presAssocID="{EA548E92-8B96-4EE1-BADF-81FB523D5F64}" presName="Image" presStyleLbl="node1" presStyleIdx="0" presStyleCnt="6" custLinFactX="-100000" custLinFactNeighborX="-112987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artDeco"/>
          <a:bevelB w="165100" h="254000"/>
        </a:sp3d>
      </dgm:spPr>
    </dgm:pt>
    <dgm:pt modelId="{D2375470-27C7-4826-AA46-60695B0C3E44}" type="pres">
      <dgm:prSet presAssocID="{EA548E92-8B96-4EE1-BADF-81FB523D5F64}" presName="childText" presStyleLbl="lnNode1" presStyleIdx="0" presStyleCnt="6" custScaleX="257323" custLinFactNeighborX="32775">
        <dgm:presLayoutVars>
          <dgm:chMax val="0"/>
          <dgm:chPref val="0"/>
          <dgm:bulletEnabled val="1"/>
        </dgm:presLayoutVars>
      </dgm:prSet>
      <dgm:spPr/>
    </dgm:pt>
    <dgm:pt modelId="{3DCF93FC-77E3-43C3-992E-19EAFD00ECAC}" type="pres">
      <dgm:prSet presAssocID="{ACF6D2C0-49C8-4AB7-995D-89F9ADAE84A5}" presName="childComposite" presStyleCnt="0">
        <dgm:presLayoutVars>
          <dgm:chMax val="0"/>
          <dgm:chPref val="0"/>
        </dgm:presLayoutVars>
      </dgm:prSet>
      <dgm:spPr/>
    </dgm:pt>
    <dgm:pt modelId="{9FAA2309-5793-40D7-A7EE-B618CE10F05C}" type="pres">
      <dgm:prSet presAssocID="{ACF6D2C0-49C8-4AB7-995D-89F9ADAE84A5}" presName="Image" presStyleLbl="node1" presStyleIdx="1" presStyleCnt="6" custLinFactX="-100000" custLinFactNeighborX="-112987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artDeco"/>
          <a:bevelB w="165100" h="254000"/>
        </a:sp3d>
      </dgm:spPr>
    </dgm:pt>
    <dgm:pt modelId="{DE88E075-CBA5-4BBC-95C7-37D8D16407E1}" type="pres">
      <dgm:prSet presAssocID="{ACF6D2C0-49C8-4AB7-995D-89F9ADAE84A5}" presName="childText" presStyleLbl="lnNode1" presStyleIdx="1" presStyleCnt="6" custScaleX="257323" custLinFactNeighborX="32775">
        <dgm:presLayoutVars>
          <dgm:chMax val="0"/>
          <dgm:chPref val="0"/>
          <dgm:bulletEnabled val="1"/>
        </dgm:presLayoutVars>
      </dgm:prSet>
      <dgm:spPr/>
    </dgm:pt>
    <dgm:pt modelId="{E06D4961-C6D5-4BDC-AD3B-A0F5C1409E28}" type="pres">
      <dgm:prSet presAssocID="{0BA7924E-48CE-4EF4-8567-A3ABA63F168B}" presName="childComposite" presStyleCnt="0">
        <dgm:presLayoutVars>
          <dgm:chMax val="0"/>
          <dgm:chPref val="0"/>
        </dgm:presLayoutVars>
      </dgm:prSet>
      <dgm:spPr/>
    </dgm:pt>
    <dgm:pt modelId="{0AB1B83B-182F-4C7A-8DFD-894D02A33F92}" type="pres">
      <dgm:prSet presAssocID="{0BA7924E-48CE-4EF4-8567-A3ABA63F168B}" presName="Image" presStyleLbl="node1" presStyleIdx="2" presStyleCnt="6" custLinFactX="-100000" custLinFactNeighborX="-112987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artDeco"/>
          <a:bevelB w="165100" h="254000"/>
        </a:sp3d>
      </dgm:spPr>
    </dgm:pt>
    <dgm:pt modelId="{E1B48CC3-BCF8-4A65-BD22-34E315006561}" type="pres">
      <dgm:prSet presAssocID="{0BA7924E-48CE-4EF4-8567-A3ABA63F168B}" presName="childText" presStyleLbl="lnNode1" presStyleIdx="2" presStyleCnt="6" custScaleX="257323" custLinFactNeighborX="32775">
        <dgm:presLayoutVars>
          <dgm:chMax val="0"/>
          <dgm:chPref val="0"/>
          <dgm:bulletEnabled val="1"/>
        </dgm:presLayoutVars>
      </dgm:prSet>
      <dgm:spPr/>
    </dgm:pt>
    <dgm:pt modelId="{46D49F57-AC51-436B-9162-A595F5662825}" type="pres">
      <dgm:prSet presAssocID="{94D90830-C7DC-4A66-819B-DCFF4005D48C}" presName="childComposite" presStyleCnt="0">
        <dgm:presLayoutVars>
          <dgm:chMax val="0"/>
          <dgm:chPref val="0"/>
        </dgm:presLayoutVars>
      </dgm:prSet>
      <dgm:spPr/>
    </dgm:pt>
    <dgm:pt modelId="{18E7B6FD-D37F-412C-BA88-C665F45ABD07}" type="pres">
      <dgm:prSet presAssocID="{94D90830-C7DC-4A66-819B-DCFF4005D48C}" presName="Image" presStyleLbl="node1" presStyleIdx="3" presStyleCnt="6" custLinFactX="-100000" custLinFactNeighborX="-112987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artDeco"/>
          <a:bevelB w="165100" h="254000"/>
        </a:sp3d>
      </dgm:spPr>
    </dgm:pt>
    <dgm:pt modelId="{5A125EFD-309B-4EA0-8878-7C1FD19C0664}" type="pres">
      <dgm:prSet presAssocID="{94D90830-C7DC-4A66-819B-DCFF4005D48C}" presName="childText" presStyleLbl="lnNode1" presStyleIdx="3" presStyleCnt="6" custScaleX="257323" custLinFactNeighborX="32775">
        <dgm:presLayoutVars>
          <dgm:chMax val="0"/>
          <dgm:chPref val="0"/>
          <dgm:bulletEnabled val="1"/>
        </dgm:presLayoutVars>
      </dgm:prSet>
      <dgm:spPr/>
    </dgm:pt>
    <dgm:pt modelId="{BE579EAA-78AA-49D1-89AA-37998BC77844}" type="pres">
      <dgm:prSet presAssocID="{2B06F1C0-0DC9-48B8-82C8-665C9192A61C}" presName="childComposite" presStyleCnt="0">
        <dgm:presLayoutVars>
          <dgm:chMax val="0"/>
          <dgm:chPref val="0"/>
        </dgm:presLayoutVars>
      </dgm:prSet>
      <dgm:spPr/>
    </dgm:pt>
    <dgm:pt modelId="{1CD6CDDE-5BB4-4498-A4A1-14A74AE69814}" type="pres">
      <dgm:prSet presAssocID="{2B06F1C0-0DC9-48B8-82C8-665C9192A61C}" presName="Image" presStyleLbl="node1" presStyleIdx="4" presStyleCnt="6" custLinFactX="-100000" custLinFactNeighborX="-112987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artDeco"/>
          <a:bevelB w="165100" h="254000"/>
        </a:sp3d>
      </dgm:spPr>
    </dgm:pt>
    <dgm:pt modelId="{5B3BFDC8-09A2-4499-8B1C-A18266142F19}" type="pres">
      <dgm:prSet presAssocID="{2B06F1C0-0DC9-48B8-82C8-665C9192A61C}" presName="childText" presStyleLbl="lnNode1" presStyleIdx="4" presStyleCnt="6" custScaleX="257323" custLinFactNeighborX="32775">
        <dgm:presLayoutVars>
          <dgm:chMax val="0"/>
          <dgm:chPref val="0"/>
          <dgm:bulletEnabled val="1"/>
        </dgm:presLayoutVars>
      </dgm:prSet>
      <dgm:spPr/>
    </dgm:pt>
    <dgm:pt modelId="{7634F2F1-7E7E-4B18-95A3-C1E281535979}" type="pres">
      <dgm:prSet presAssocID="{ACFC188E-30EA-42F7-9B79-9EB1AB7A69A9}" presName="childComposite" presStyleCnt="0">
        <dgm:presLayoutVars>
          <dgm:chMax val="0"/>
          <dgm:chPref val="0"/>
        </dgm:presLayoutVars>
      </dgm:prSet>
      <dgm:spPr/>
    </dgm:pt>
    <dgm:pt modelId="{98F9FE8C-06FE-406A-8E67-83A71FEED516}" type="pres">
      <dgm:prSet presAssocID="{ACFC188E-30EA-42F7-9B79-9EB1AB7A69A9}" presName="Image" presStyleLbl="node1" presStyleIdx="5" presStyleCnt="6" custLinFactX="-100000" custLinFactNeighborX="-112987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artDeco"/>
          <a:bevelB w="165100" h="254000"/>
        </a:sp3d>
      </dgm:spPr>
    </dgm:pt>
    <dgm:pt modelId="{D0C30649-33E0-4AE4-9A70-4F8A9E2F14A1}" type="pres">
      <dgm:prSet presAssocID="{ACFC188E-30EA-42F7-9B79-9EB1AB7A69A9}" presName="childText" presStyleLbl="lnNode1" presStyleIdx="5" presStyleCnt="6" custScaleX="257323" custLinFactNeighborX="32775">
        <dgm:presLayoutVars>
          <dgm:chMax val="0"/>
          <dgm:chPref val="0"/>
          <dgm:bulletEnabled val="1"/>
        </dgm:presLayoutVars>
      </dgm:prSet>
      <dgm:spPr/>
    </dgm:pt>
  </dgm:ptLst>
  <dgm:cxnLst>
    <dgm:cxn modelId="{5D2B8E0C-71F1-41C9-A8B0-A8271CC477D1}" type="presOf" srcId="{2B06F1C0-0DC9-48B8-82C8-665C9192A61C}" destId="{5B3BFDC8-09A2-4499-8B1C-A18266142F19}" srcOrd="0" destOrd="0" presId="urn:microsoft.com/office/officeart/2008/layout/PictureAccentList"/>
    <dgm:cxn modelId="{44116113-D188-4C36-AB5D-B5680BC03D5C}" type="presOf" srcId="{ACFC188E-30EA-42F7-9B79-9EB1AB7A69A9}" destId="{D0C30649-33E0-4AE4-9A70-4F8A9E2F14A1}" srcOrd="0" destOrd="0" presId="urn:microsoft.com/office/officeart/2008/layout/PictureAccentList"/>
    <dgm:cxn modelId="{AC4D9C21-1407-44CA-AEE1-9026B60714FB}" srcId="{CA3F0E32-BC66-4F33-955E-581BC40BF6D3}" destId="{94D90830-C7DC-4A66-819B-DCFF4005D48C}" srcOrd="3" destOrd="0" parTransId="{98472034-2115-4BEC-A804-D25E5966C6B1}" sibTransId="{D0477558-65B8-4864-97DB-B48F17B6C4E5}"/>
    <dgm:cxn modelId="{C9CCB739-E886-4D6F-9E06-7CF4AC665353}" type="presOf" srcId="{0BA7924E-48CE-4EF4-8567-A3ABA63F168B}" destId="{E1B48CC3-BCF8-4A65-BD22-34E315006561}" srcOrd="0" destOrd="0" presId="urn:microsoft.com/office/officeart/2008/layout/PictureAccentList"/>
    <dgm:cxn modelId="{60C26642-1FF5-4120-84F8-F9464441B549}" srcId="{CA3F0E32-BC66-4F33-955E-581BC40BF6D3}" destId="{0BA7924E-48CE-4EF4-8567-A3ABA63F168B}" srcOrd="2" destOrd="0" parTransId="{092B8663-0037-4E73-8B11-29ABA648F77D}" sibTransId="{243D9327-422A-4CF3-A5B8-F3F94CF79ABD}"/>
    <dgm:cxn modelId="{EA112F67-2101-4BC2-8974-2DF91B45666D}" type="presOf" srcId="{82E56D41-B609-4EAF-897D-37D6F8EC182F}" destId="{470AA975-3C93-4126-BDD7-8C9C5D527E2C}" srcOrd="0" destOrd="0" presId="urn:microsoft.com/office/officeart/2008/layout/PictureAccentList"/>
    <dgm:cxn modelId="{EAAFC376-DD32-4CDC-8560-E8F7CB36D6E2}" srcId="{CA3F0E32-BC66-4F33-955E-581BC40BF6D3}" destId="{ACF6D2C0-49C8-4AB7-995D-89F9ADAE84A5}" srcOrd="1" destOrd="0" parTransId="{9743463E-BC97-40F5-82E0-CD4952A4072A}" sibTransId="{079111F6-9B4E-4347-975D-DD21FDB8ECD8}"/>
    <dgm:cxn modelId="{7EB2A95A-4E7D-450C-B794-21233AE2C127}" type="presOf" srcId="{94D90830-C7DC-4A66-819B-DCFF4005D48C}" destId="{5A125EFD-309B-4EA0-8878-7C1FD19C0664}" srcOrd="0" destOrd="0" presId="urn:microsoft.com/office/officeart/2008/layout/PictureAccentList"/>
    <dgm:cxn modelId="{7A518489-2162-467A-BB53-4A88F7C96E8B}" srcId="{CA3F0E32-BC66-4F33-955E-581BC40BF6D3}" destId="{2B06F1C0-0DC9-48B8-82C8-665C9192A61C}" srcOrd="4" destOrd="0" parTransId="{8DB431B1-20B5-4724-9BE6-B20E310F53F4}" sibTransId="{A68F9DDE-EC61-4FBE-98FD-3797593EA016}"/>
    <dgm:cxn modelId="{1E9FA8A6-CA60-4046-BBFB-1D80A72CF63F}" srcId="{CA3F0E32-BC66-4F33-955E-581BC40BF6D3}" destId="{EA548E92-8B96-4EE1-BADF-81FB523D5F64}" srcOrd="0" destOrd="0" parTransId="{47BCAB43-25F1-407F-924F-805ACE648F55}" sibTransId="{9F6F0F13-07EF-498B-B7CC-7516E54DAB69}"/>
    <dgm:cxn modelId="{F63101B7-F0CB-45DD-8346-09E09045EF24}" srcId="{CA3F0E32-BC66-4F33-955E-581BC40BF6D3}" destId="{ACFC188E-30EA-42F7-9B79-9EB1AB7A69A9}" srcOrd="5" destOrd="0" parTransId="{77BD10EF-DF41-43F7-8827-62F7527A5FCD}" sibTransId="{C902AA39-FDAE-4011-8050-7A33CA941191}"/>
    <dgm:cxn modelId="{46D898CC-0FFB-4C5D-82AD-9FABAE2D2AE7}" type="presOf" srcId="{ACF6D2C0-49C8-4AB7-995D-89F9ADAE84A5}" destId="{DE88E075-CBA5-4BBC-95C7-37D8D16407E1}" srcOrd="0" destOrd="0" presId="urn:microsoft.com/office/officeart/2008/layout/PictureAccentList"/>
    <dgm:cxn modelId="{0C9914CD-F52C-4F11-9B50-034101659F91}" type="presOf" srcId="{CA3F0E32-BC66-4F33-955E-581BC40BF6D3}" destId="{FF12882D-63E2-47AD-89AF-20D2BFDF37B9}" srcOrd="0" destOrd="0" presId="urn:microsoft.com/office/officeart/2008/layout/PictureAccentList"/>
    <dgm:cxn modelId="{F17CA2D9-A980-4145-B2B4-A2A2E81E12AF}" srcId="{82E56D41-B609-4EAF-897D-37D6F8EC182F}" destId="{CA3F0E32-BC66-4F33-955E-581BC40BF6D3}" srcOrd="0" destOrd="0" parTransId="{61E4BB15-5F99-4E07-B102-5F5DD3B455D4}" sibTransId="{8088B06A-6C50-42E6-83D2-176A6BBBF157}"/>
    <dgm:cxn modelId="{35B358FE-7406-4313-BD9F-FC2E92452F45}" type="presOf" srcId="{EA548E92-8B96-4EE1-BADF-81FB523D5F64}" destId="{D2375470-27C7-4826-AA46-60695B0C3E44}" srcOrd="0" destOrd="0" presId="urn:microsoft.com/office/officeart/2008/layout/PictureAccentList"/>
    <dgm:cxn modelId="{0A7734E2-A34D-4D6F-8345-02C08C3385B8}" type="presParOf" srcId="{470AA975-3C93-4126-BDD7-8C9C5D527E2C}" destId="{5B3598A6-B3CD-46D1-8095-282178EC125C}" srcOrd="0" destOrd="0" presId="urn:microsoft.com/office/officeart/2008/layout/PictureAccentList"/>
    <dgm:cxn modelId="{84A2FAB4-EE37-42DC-97CD-3C543C9FA8D8}" type="presParOf" srcId="{5B3598A6-B3CD-46D1-8095-282178EC125C}" destId="{0D3809C3-B714-4BB0-8797-F3A38C27EB31}" srcOrd="0" destOrd="0" presId="urn:microsoft.com/office/officeart/2008/layout/PictureAccentList"/>
    <dgm:cxn modelId="{2C9639E5-5C5E-4974-ABEA-E62C7C4EBBE5}" type="presParOf" srcId="{0D3809C3-B714-4BB0-8797-F3A38C27EB31}" destId="{FF12882D-63E2-47AD-89AF-20D2BFDF37B9}" srcOrd="0" destOrd="0" presId="urn:microsoft.com/office/officeart/2008/layout/PictureAccentList"/>
    <dgm:cxn modelId="{AC24AE1A-A9C2-4FF4-A747-A1862D12BDE1}" type="presParOf" srcId="{5B3598A6-B3CD-46D1-8095-282178EC125C}" destId="{5908B31A-6261-466B-B848-EF4CD6D78C4B}" srcOrd="1" destOrd="0" presId="urn:microsoft.com/office/officeart/2008/layout/PictureAccentList"/>
    <dgm:cxn modelId="{C7D2295A-C2DC-46D0-A555-B5DCC9620E02}" type="presParOf" srcId="{5908B31A-6261-466B-B848-EF4CD6D78C4B}" destId="{563741C8-12CE-460F-99AC-9DD4B9D5DBCB}" srcOrd="0" destOrd="0" presId="urn:microsoft.com/office/officeart/2008/layout/PictureAccentList"/>
    <dgm:cxn modelId="{14CB12D1-31B3-49BA-A3A7-AE8C2F8709DE}" type="presParOf" srcId="{563741C8-12CE-460F-99AC-9DD4B9D5DBCB}" destId="{FDB41540-DDD2-46E6-9943-88A4A09D1DFD}" srcOrd="0" destOrd="0" presId="urn:microsoft.com/office/officeart/2008/layout/PictureAccentList"/>
    <dgm:cxn modelId="{75CC51C1-070B-4685-8D3E-AB9DE2929555}" type="presParOf" srcId="{563741C8-12CE-460F-99AC-9DD4B9D5DBCB}" destId="{D2375470-27C7-4826-AA46-60695B0C3E44}" srcOrd="1" destOrd="0" presId="urn:microsoft.com/office/officeart/2008/layout/PictureAccentList"/>
    <dgm:cxn modelId="{D3194B98-FE63-41EA-8F09-CA2E7A1C2546}" type="presParOf" srcId="{5908B31A-6261-466B-B848-EF4CD6D78C4B}" destId="{3DCF93FC-77E3-43C3-992E-19EAFD00ECAC}" srcOrd="1" destOrd="0" presId="urn:microsoft.com/office/officeart/2008/layout/PictureAccentList"/>
    <dgm:cxn modelId="{76C14324-C06B-4064-B2FB-6905343121A8}" type="presParOf" srcId="{3DCF93FC-77E3-43C3-992E-19EAFD00ECAC}" destId="{9FAA2309-5793-40D7-A7EE-B618CE10F05C}" srcOrd="0" destOrd="0" presId="urn:microsoft.com/office/officeart/2008/layout/PictureAccentList"/>
    <dgm:cxn modelId="{2E563309-287F-43B3-8773-071BF869A299}" type="presParOf" srcId="{3DCF93FC-77E3-43C3-992E-19EAFD00ECAC}" destId="{DE88E075-CBA5-4BBC-95C7-37D8D16407E1}" srcOrd="1" destOrd="0" presId="urn:microsoft.com/office/officeart/2008/layout/PictureAccentList"/>
    <dgm:cxn modelId="{DFDEDE19-6CC7-4394-A932-216DA90D5F6F}" type="presParOf" srcId="{5908B31A-6261-466B-B848-EF4CD6D78C4B}" destId="{E06D4961-C6D5-4BDC-AD3B-A0F5C1409E28}" srcOrd="2" destOrd="0" presId="urn:microsoft.com/office/officeart/2008/layout/PictureAccentList"/>
    <dgm:cxn modelId="{E19E56FB-F896-4B1E-96D0-D87C059ADAA7}" type="presParOf" srcId="{E06D4961-C6D5-4BDC-AD3B-A0F5C1409E28}" destId="{0AB1B83B-182F-4C7A-8DFD-894D02A33F92}" srcOrd="0" destOrd="0" presId="urn:microsoft.com/office/officeart/2008/layout/PictureAccentList"/>
    <dgm:cxn modelId="{4DC0A348-C1D0-4D6E-96AC-819B7C3EE2DC}" type="presParOf" srcId="{E06D4961-C6D5-4BDC-AD3B-A0F5C1409E28}" destId="{E1B48CC3-BCF8-4A65-BD22-34E315006561}" srcOrd="1" destOrd="0" presId="urn:microsoft.com/office/officeart/2008/layout/PictureAccentList"/>
    <dgm:cxn modelId="{C2F3E3FE-A753-424D-BC4E-53FC7A94E342}" type="presParOf" srcId="{5908B31A-6261-466B-B848-EF4CD6D78C4B}" destId="{46D49F57-AC51-436B-9162-A595F5662825}" srcOrd="3" destOrd="0" presId="urn:microsoft.com/office/officeart/2008/layout/PictureAccentList"/>
    <dgm:cxn modelId="{71A51183-E4CA-488C-84CC-09079A7C5E05}" type="presParOf" srcId="{46D49F57-AC51-436B-9162-A595F5662825}" destId="{18E7B6FD-D37F-412C-BA88-C665F45ABD07}" srcOrd="0" destOrd="0" presId="urn:microsoft.com/office/officeart/2008/layout/PictureAccentList"/>
    <dgm:cxn modelId="{49E696BC-7C58-40C2-B67F-02C50996586D}" type="presParOf" srcId="{46D49F57-AC51-436B-9162-A595F5662825}" destId="{5A125EFD-309B-4EA0-8878-7C1FD19C0664}" srcOrd="1" destOrd="0" presId="urn:microsoft.com/office/officeart/2008/layout/PictureAccentList"/>
    <dgm:cxn modelId="{26ED9F90-FDED-4491-A2EC-E15A6BC527BB}" type="presParOf" srcId="{5908B31A-6261-466B-B848-EF4CD6D78C4B}" destId="{BE579EAA-78AA-49D1-89AA-37998BC77844}" srcOrd="4" destOrd="0" presId="urn:microsoft.com/office/officeart/2008/layout/PictureAccentList"/>
    <dgm:cxn modelId="{C94E94B3-0633-4333-B58A-AA22FB811CC2}" type="presParOf" srcId="{BE579EAA-78AA-49D1-89AA-37998BC77844}" destId="{1CD6CDDE-5BB4-4498-A4A1-14A74AE69814}" srcOrd="0" destOrd="0" presId="urn:microsoft.com/office/officeart/2008/layout/PictureAccentList"/>
    <dgm:cxn modelId="{F2DCC656-4D89-405A-BFFB-4DD158FB1187}" type="presParOf" srcId="{BE579EAA-78AA-49D1-89AA-37998BC77844}" destId="{5B3BFDC8-09A2-4499-8B1C-A18266142F19}" srcOrd="1" destOrd="0" presId="urn:microsoft.com/office/officeart/2008/layout/PictureAccentList"/>
    <dgm:cxn modelId="{35E7451F-4C8B-4358-B4A2-59B2AABDE930}" type="presParOf" srcId="{5908B31A-6261-466B-B848-EF4CD6D78C4B}" destId="{7634F2F1-7E7E-4B18-95A3-C1E281535979}" srcOrd="5" destOrd="0" presId="urn:microsoft.com/office/officeart/2008/layout/PictureAccentList"/>
    <dgm:cxn modelId="{37D42B9D-9779-40C8-8F72-A40CE5FD4186}" type="presParOf" srcId="{7634F2F1-7E7E-4B18-95A3-C1E281535979}" destId="{98F9FE8C-06FE-406A-8E67-83A71FEED516}" srcOrd="0" destOrd="0" presId="urn:microsoft.com/office/officeart/2008/layout/PictureAccentList"/>
    <dgm:cxn modelId="{C50A7C9C-BA20-42F3-82D6-3F21500C7742}" type="presParOf" srcId="{7634F2F1-7E7E-4B18-95A3-C1E281535979}" destId="{D0C30649-33E0-4AE4-9A70-4F8A9E2F14A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ACC016-6D31-46AD-83F9-EED2100109A9}">
      <dsp:nvSpPr>
        <dsp:cNvPr id="0" name=""/>
        <dsp:cNvSpPr/>
      </dsp:nvSpPr>
      <dsp:spPr>
        <a:xfrm rot="5400000">
          <a:off x="4876158" y="-2438265"/>
          <a:ext cx="804751" cy="5691023"/>
        </a:xfrm>
        <a:prstGeom prst="round2SameRect">
          <a:avLst/>
        </a:prstGeom>
        <a:solidFill>
          <a:schemeClr val="accent3">
            <a:tint val="40000"/>
            <a:hueOff val="0"/>
            <a:satOff val="0"/>
            <a:lum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144000" bIns="123825" numCol="1" spcCol="1270" anchor="ctr" anchorCtr="0">
          <a:noAutofit/>
        </a:bodyPr>
        <a:lstStyle/>
        <a:p>
          <a:pPr marL="0" lvl="1" indent="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sr-Latn-RS" sz="2100" b="1" kern="1200" noProof="0" dirty="0"/>
            <a:t>Ljubav je načelo koje bi nas trebalo voditi k Bogu. Volimo ga jer je On prvi voleo nas        (1. Jovanova 4,19).</a:t>
          </a:r>
        </a:p>
      </dsp:txBody>
      <dsp:txXfrm rot="-5400000">
        <a:off x="2433023" y="44155"/>
        <a:ext cx="5651738" cy="726181"/>
      </dsp:txXfrm>
    </dsp:sp>
    <dsp:sp modelId="{D710764A-E94F-45DB-947C-3933CB72199F}">
      <dsp:nvSpPr>
        <dsp:cNvPr id="0" name=""/>
        <dsp:cNvSpPr/>
      </dsp:nvSpPr>
      <dsp:spPr>
        <a:xfrm>
          <a:off x="0" y="1854"/>
          <a:ext cx="2432245" cy="81078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1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Ljubi Gospoda, Boga svojega</a:t>
          </a:r>
        </a:p>
      </dsp:txBody>
      <dsp:txXfrm>
        <a:off x="39579" y="41433"/>
        <a:ext cx="2353087" cy="731625"/>
      </dsp:txXfrm>
    </dsp:sp>
    <dsp:sp modelId="{EC4D15AB-9CE5-44D4-B73B-5C3D16681C2F}">
      <dsp:nvSpPr>
        <dsp:cNvPr id="0" name=""/>
        <dsp:cNvSpPr/>
      </dsp:nvSpPr>
      <dsp:spPr>
        <a:xfrm rot="5400000">
          <a:off x="4954220" y="-1586942"/>
          <a:ext cx="648626" cy="5691023"/>
        </a:xfrm>
        <a:prstGeom prst="round2SameRect">
          <a:avLst/>
        </a:prstGeom>
        <a:solidFill>
          <a:schemeClr val="accent3">
            <a:tint val="40000"/>
            <a:hueOff val="900000"/>
            <a:satOff val="13284"/>
            <a:lumOff val="1298"/>
          </a:schemeClr>
        </a:solidFill>
        <a:ln w="12700" cap="flat" cmpd="sng" algn="ctr">
          <a:solidFill>
            <a:schemeClr val="accent3">
              <a:tint val="40000"/>
              <a:alpha val="90000"/>
              <a:hueOff val="900000"/>
              <a:satOff val="13284"/>
              <a:lumOff val="129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144000" bIns="123825" numCol="1" spcCol="1270" anchor="ctr" anchorCtr="0">
          <a:noAutofit/>
        </a:bodyPr>
        <a:lstStyle/>
        <a:p>
          <a:pPr marL="0" lvl="1" indent="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sr-Latn-RS" sz="2100" b="1" kern="1200" noProof="0" dirty="0"/>
            <a:t>Ovako se pokazuje ponašanje koje se očeku-je od onih koji odluče da hode sa Bogom.</a:t>
          </a:r>
        </a:p>
      </dsp:txBody>
      <dsp:txXfrm rot="-5400000">
        <a:off x="2433022" y="965919"/>
        <a:ext cx="5659360" cy="585300"/>
      </dsp:txXfrm>
    </dsp:sp>
    <dsp:sp modelId="{403B2A72-F697-4AD8-B0DC-C8437B67AEEC}">
      <dsp:nvSpPr>
        <dsp:cNvPr id="0" name=""/>
        <dsp:cNvSpPr/>
      </dsp:nvSpPr>
      <dsp:spPr>
        <a:xfrm>
          <a:off x="0" y="853177"/>
          <a:ext cx="2432245" cy="810783"/>
        </a:xfrm>
        <a:prstGeom prst="roundRect">
          <a:avLst/>
        </a:prstGeom>
        <a:gradFill rotWithShape="0">
          <a:gsLst>
            <a:gs pos="0">
              <a:schemeClr val="accent3">
                <a:hueOff val="900000"/>
                <a:satOff val="0"/>
                <a:lumOff val="7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0000"/>
                <a:satOff val="0"/>
                <a:lumOff val="7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0000"/>
                <a:satOff val="0"/>
                <a:lumOff val="7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1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Ponašaj se po Njegovoj volji</a:t>
          </a:r>
        </a:p>
      </dsp:txBody>
      <dsp:txXfrm>
        <a:off x="39579" y="892756"/>
        <a:ext cx="2353087" cy="731625"/>
      </dsp:txXfrm>
    </dsp:sp>
    <dsp:sp modelId="{A0A5D1E9-3E5B-40E1-8E83-7EFB7CCFAB4A}">
      <dsp:nvSpPr>
        <dsp:cNvPr id="0" name=""/>
        <dsp:cNvSpPr/>
      </dsp:nvSpPr>
      <dsp:spPr>
        <a:xfrm rot="5400000">
          <a:off x="4876158" y="-735620"/>
          <a:ext cx="804751" cy="5691023"/>
        </a:xfrm>
        <a:prstGeom prst="round2SameRect">
          <a:avLst/>
        </a:prstGeom>
        <a:solidFill>
          <a:schemeClr val="accent3">
            <a:tint val="40000"/>
            <a:hueOff val="1800000"/>
            <a:satOff val="26569"/>
            <a:lumOff val="2597"/>
          </a:schemeClr>
        </a:solidFill>
        <a:ln w="12700" cap="flat" cmpd="sng" algn="ctr">
          <a:solidFill>
            <a:schemeClr val="accent3">
              <a:tint val="40000"/>
              <a:alpha val="90000"/>
              <a:hueOff val="1800000"/>
              <a:satOff val="26569"/>
              <a:lumOff val="259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144000" bIns="123825" numCol="1" spcCol="1270" anchor="ctr" anchorCtr="0">
          <a:noAutofit/>
        </a:bodyPr>
        <a:lstStyle/>
        <a:p>
          <a:pPr marL="0" lvl="1" indent="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sr-Latn-RS" sz="2100" b="1" kern="1200" noProof="0" dirty="0"/>
            <a:t>Poslušnost je prirodni rezultat zahvalnog srca koje razume šta je Bog učinio.</a:t>
          </a:r>
        </a:p>
      </dsp:txBody>
      <dsp:txXfrm rot="-5400000">
        <a:off x="2433023" y="1746800"/>
        <a:ext cx="5651738" cy="726181"/>
      </dsp:txXfrm>
    </dsp:sp>
    <dsp:sp modelId="{062F4172-6D31-4836-9276-24CBF670E393}">
      <dsp:nvSpPr>
        <dsp:cNvPr id="0" name=""/>
        <dsp:cNvSpPr/>
      </dsp:nvSpPr>
      <dsp:spPr>
        <a:xfrm>
          <a:off x="0" y="1704499"/>
          <a:ext cx="2432245" cy="810783"/>
        </a:xfrm>
        <a:prstGeom prst="roundRect">
          <a:avLst/>
        </a:prstGeom>
        <a:gradFill rotWithShape="0">
          <a:gsLst>
            <a:gs pos="0">
              <a:schemeClr val="accent3">
                <a:hueOff val="1800000"/>
                <a:satOff val="0"/>
                <a:lumOff val="15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0000"/>
                <a:satOff val="0"/>
                <a:lumOff val="15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0000"/>
                <a:satOff val="0"/>
                <a:lumOff val="15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1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Poslušaj Njegove zapovesti</a:t>
          </a:r>
        </a:p>
      </dsp:txBody>
      <dsp:txXfrm>
        <a:off x="39579" y="1744078"/>
        <a:ext cx="2353087" cy="731625"/>
      </dsp:txXfrm>
    </dsp:sp>
    <dsp:sp modelId="{EA7A024C-B283-41A0-9C29-21BA16A3C6F6}">
      <dsp:nvSpPr>
        <dsp:cNvPr id="0" name=""/>
        <dsp:cNvSpPr/>
      </dsp:nvSpPr>
      <dsp:spPr>
        <a:xfrm rot="5400000">
          <a:off x="4954220" y="115702"/>
          <a:ext cx="648626" cy="5691023"/>
        </a:xfrm>
        <a:prstGeom prst="round2SameRect">
          <a:avLst/>
        </a:prstGeom>
        <a:solidFill>
          <a:schemeClr val="accent3">
            <a:tint val="40000"/>
            <a:hueOff val="2700000"/>
            <a:satOff val="39853"/>
            <a:lumOff val="3895"/>
          </a:schemeClr>
        </a:solidFill>
        <a:ln w="12700" cap="flat" cmpd="sng" algn="ctr">
          <a:solidFill>
            <a:schemeClr val="accent3">
              <a:tint val="40000"/>
              <a:alpha val="90000"/>
              <a:hueOff val="2700000"/>
              <a:satOff val="39853"/>
              <a:lumOff val="389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144000" bIns="123825" numCol="1" spcCol="1270" anchor="ctr" anchorCtr="0">
          <a:noAutofit/>
        </a:bodyPr>
        <a:lstStyle/>
        <a:p>
          <a:pPr marL="0" lvl="1" indent="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sr-Latn-RS" sz="2100" b="1" kern="1200" noProof="0" dirty="0"/>
            <a:t>Moramo se čvrsto držati Boga ne dopuštaju-ći nikakvom razdvajanju da prekine tu vezu.</a:t>
          </a:r>
        </a:p>
      </dsp:txBody>
      <dsp:txXfrm rot="-5400000">
        <a:off x="2433022" y="2668564"/>
        <a:ext cx="5659360" cy="585300"/>
      </dsp:txXfrm>
    </dsp:sp>
    <dsp:sp modelId="{4559FD80-2071-4040-87FD-0514AF53CD67}">
      <dsp:nvSpPr>
        <dsp:cNvPr id="0" name=""/>
        <dsp:cNvSpPr/>
      </dsp:nvSpPr>
      <dsp:spPr>
        <a:xfrm>
          <a:off x="0" y="2555822"/>
          <a:ext cx="2432245" cy="810783"/>
        </a:xfrm>
        <a:prstGeom prst="roundRect">
          <a:avLst/>
        </a:prstGeom>
        <a:gradFill rotWithShape="0">
          <a:gsLst>
            <a:gs pos="0">
              <a:schemeClr val="accent3">
                <a:hueOff val="2700000"/>
                <a:satOff val="0"/>
                <a:lumOff val="22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00000"/>
                <a:satOff val="0"/>
                <a:lumOff val="22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00000"/>
                <a:satOff val="0"/>
                <a:lumOff val="22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100" b="1" kern="1200" noProof="0" dirty="0">
              <a:solidFill>
                <a:schemeClr val="tx1"/>
              </a:solidFill>
            </a:rPr>
            <a:t>Ostani čvrsto sjedinjen s Njim</a:t>
          </a:r>
        </a:p>
      </dsp:txBody>
      <dsp:txXfrm>
        <a:off x="39579" y="2595401"/>
        <a:ext cx="2353087" cy="731625"/>
      </dsp:txXfrm>
    </dsp:sp>
    <dsp:sp modelId="{C7BB875E-DA0E-4867-A22D-2276AD93AA7B}">
      <dsp:nvSpPr>
        <dsp:cNvPr id="0" name=""/>
        <dsp:cNvSpPr/>
      </dsp:nvSpPr>
      <dsp:spPr>
        <a:xfrm rot="5400000">
          <a:off x="4876158" y="967025"/>
          <a:ext cx="804751" cy="5691023"/>
        </a:xfrm>
        <a:prstGeom prst="round2SameRect">
          <a:avLst/>
        </a:prstGeom>
        <a:solidFill>
          <a:schemeClr val="accent3">
            <a:tint val="40000"/>
            <a:hueOff val="3600000"/>
            <a:satOff val="53137"/>
            <a:lumOff val="5194"/>
          </a:schemeClr>
        </a:solidFill>
        <a:ln w="12700" cap="flat" cmpd="sng" algn="ctr">
          <a:solidFill>
            <a:schemeClr val="accent3">
              <a:tint val="40000"/>
              <a:alpha val="90000"/>
              <a:hueOff val="3600000"/>
              <a:satOff val="53137"/>
              <a:lumOff val="519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144000" bIns="123825" numCol="1" spcCol="1270" anchor="ctr" anchorCtr="0">
          <a:noAutofit/>
        </a:bodyPr>
        <a:lstStyle/>
        <a:p>
          <a:pPr marL="0" lvl="1" indent="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sr-Latn-RS" sz="2100" b="1" kern="1200" noProof="0" dirty="0"/>
            <a:t>Svoju istinsku svrhu, zadovoljstvo i život u izobilju pronalazimo kada dragovoljno i sa ljubavlju služimo svom Stvoritelju.</a:t>
          </a:r>
        </a:p>
      </dsp:txBody>
      <dsp:txXfrm rot="-5400000">
        <a:off x="2433023" y="3449446"/>
        <a:ext cx="5651738" cy="726181"/>
      </dsp:txXfrm>
    </dsp:sp>
    <dsp:sp modelId="{ECB1259D-FEC0-4C56-83DC-352068D0B310}">
      <dsp:nvSpPr>
        <dsp:cNvPr id="0" name=""/>
        <dsp:cNvSpPr/>
      </dsp:nvSpPr>
      <dsp:spPr>
        <a:xfrm>
          <a:off x="0" y="3407145"/>
          <a:ext cx="2432245" cy="810783"/>
        </a:xfrm>
        <a:prstGeom prst="roundRect">
          <a:avLst/>
        </a:prstGeom>
        <a:gradFill rotWithShape="0">
          <a:gsLst>
            <a:gs pos="0">
              <a:schemeClr val="accent3">
                <a:hueOff val="3600000"/>
                <a:satOff val="0"/>
                <a:lumOff val="3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600000"/>
                <a:satOff val="0"/>
                <a:lumOff val="3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600000"/>
                <a:satOff val="0"/>
                <a:lumOff val="3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100" b="1" kern="1200" noProof="0" dirty="0">
              <a:solidFill>
                <a:schemeClr val="tx1"/>
              </a:solidFill>
            </a:rPr>
            <a:t>Služi Mu svim bićem svojim.</a:t>
          </a:r>
        </a:p>
      </dsp:txBody>
      <dsp:txXfrm>
        <a:off x="39579" y="3446724"/>
        <a:ext cx="2353087" cy="7316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1771A9-7127-4ED8-807D-F029D3D5E115}">
      <dsp:nvSpPr>
        <dsp:cNvPr id="0" name=""/>
        <dsp:cNvSpPr/>
      </dsp:nvSpPr>
      <dsp:spPr>
        <a:xfrm>
          <a:off x="0" y="0"/>
          <a:ext cx="3138724" cy="2384216"/>
        </a:xfrm>
        <a:prstGeom prst="teardrop">
          <a:avLst/>
        </a:prstGeom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F0B609-78E4-4A21-B823-80F55332F729}">
      <dsp:nvSpPr>
        <dsp:cNvPr id="0" name=""/>
        <dsp:cNvSpPr/>
      </dsp:nvSpPr>
      <dsp:spPr>
        <a:xfrm>
          <a:off x="3144659" y="0"/>
          <a:ext cx="6176505" cy="423757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b="1" kern="1200" noProof="0" dirty="0"/>
            <a:t>Optužbe su saslušali u tišini.</a:t>
          </a:r>
          <a:endParaRPr lang="sr-Latn-RS" sz="2200" kern="1200" noProof="0" dirty="0"/>
        </a:p>
      </dsp:txBody>
      <dsp:txXfrm>
        <a:off x="3165345" y="20686"/>
        <a:ext cx="6135133" cy="382385"/>
      </dsp:txXfrm>
    </dsp:sp>
    <dsp:sp modelId="{6188357F-B3AE-45B7-9A4B-33CFF5414BDD}">
      <dsp:nvSpPr>
        <dsp:cNvPr id="0" name=""/>
        <dsp:cNvSpPr/>
      </dsp:nvSpPr>
      <dsp:spPr>
        <a:xfrm>
          <a:off x="3144659" y="439167"/>
          <a:ext cx="6176505" cy="423757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b="1" kern="1200" noProof="0" dirty="0"/>
            <a:t>Pozvali su Boga za svedoka</a:t>
          </a:r>
          <a:endParaRPr lang="sr-Latn-RS" sz="2200" kern="1200" noProof="0" dirty="0"/>
        </a:p>
      </dsp:txBody>
      <dsp:txXfrm>
        <a:off x="3165345" y="459853"/>
        <a:ext cx="6135133" cy="382385"/>
      </dsp:txXfrm>
    </dsp:sp>
    <dsp:sp modelId="{0444BAC0-069B-4C38-83A9-C22C28313175}">
      <dsp:nvSpPr>
        <dsp:cNvPr id="0" name=""/>
        <dsp:cNvSpPr/>
      </dsp:nvSpPr>
      <dsp:spPr>
        <a:xfrm>
          <a:off x="3144659" y="915894"/>
          <a:ext cx="6176505" cy="423757"/>
        </a:xfrm>
        <a:prstGeom prst="roundRect">
          <a:avLst/>
        </a:prstGeom>
        <a:solidFill>
          <a:srgbClr val="FFD9D9"/>
        </a:solidFill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b="1" kern="1200" noProof="0" dirty="0"/>
            <a:t>Prihvatili su kaznu ako su sagrešili.</a:t>
          </a:r>
          <a:endParaRPr lang="sr-Latn-RS" sz="2200" kern="1200" noProof="0" dirty="0"/>
        </a:p>
      </dsp:txBody>
      <dsp:txXfrm>
        <a:off x="3165345" y="936580"/>
        <a:ext cx="6135133" cy="382385"/>
      </dsp:txXfrm>
    </dsp:sp>
    <dsp:sp modelId="{2E7D29A4-BEAD-40F9-AEF3-02F602B9DF7B}">
      <dsp:nvSpPr>
        <dsp:cNvPr id="0" name=""/>
        <dsp:cNvSpPr/>
      </dsp:nvSpPr>
      <dsp:spPr>
        <a:xfrm>
          <a:off x="3144659" y="1392621"/>
          <a:ext cx="6176505" cy="423757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b="1" kern="1200" noProof="0" dirty="0"/>
            <a:t>Otkrili su svoje prave motive.</a:t>
          </a:r>
          <a:endParaRPr lang="sr-Latn-RS" sz="2200" kern="1200" noProof="0" dirty="0"/>
        </a:p>
      </dsp:txBody>
      <dsp:txXfrm>
        <a:off x="3165345" y="1413307"/>
        <a:ext cx="6135133" cy="3823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12882D-63E2-47AD-89AF-20D2BFDF37B9}">
      <dsp:nvSpPr>
        <dsp:cNvPr id="0" name=""/>
        <dsp:cNvSpPr/>
      </dsp:nvSpPr>
      <dsp:spPr>
        <a:xfrm>
          <a:off x="6018" y="4624"/>
          <a:ext cx="5547055" cy="1184160"/>
        </a:xfrm>
        <a:prstGeom prst="roundRect">
          <a:avLst>
            <a:gd name="adj" fmla="val 10000"/>
          </a:avLst>
        </a:prstGeom>
        <a:solidFill>
          <a:srgbClr val="FFA3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b="1" kern="1200" noProof="0" dirty="0">
              <a:solidFill>
                <a:schemeClr val="tx1"/>
              </a:solidFill>
              <a:effectLst/>
              <a:latin typeface="+mn-lt"/>
            </a:rPr>
            <a:t>Zahvaljujući njihovom primeru možemo videti potrebne korake za vraćanje mira u sličnim situacijama kad se radi o porodici, crkvi i zajednici:</a:t>
          </a:r>
          <a:endParaRPr lang="sr-Latn-RS" sz="2200" kern="1200" noProof="0" dirty="0">
            <a:solidFill>
              <a:schemeClr val="tx1"/>
            </a:solidFill>
            <a:effectLst/>
            <a:latin typeface="+mn-lt"/>
          </a:endParaRPr>
        </a:p>
      </dsp:txBody>
      <dsp:txXfrm>
        <a:off x="40701" y="39307"/>
        <a:ext cx="5477689" cy="1114794"/>
      </dsp:txXfrm>
    </dsp:sp>
    <dsp:sp modelId="{FDB41540-DDD2-46E6-9943-88A4A09D1DFD}">
      <dsp:nvSpPr>
        <dsp:cNvPr id="0" name=""/>
        <dsp:cNvSpPr/>
      </dsp:nvSpPr>
      <dsp:spPr>
        <a:xfrm>
          <a:off x="26822" y="1290367"/>
          <a:ext cx="564345" cy="564345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artDeco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375470-27C7-4826-AA46-60695B0C3E44}">
      <dsp:nvSpPr>
        <dsp:cNvPr id="0" name=""/>
        <dsp:cNvSpPr/>
      </dsp:nvSpPr>
      <dsp:spPr>
        <a:xfrm>
          <a:off x="666381" y="1290367"/>
          <a:ext cx="4886692" cy="564345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Razjasnite svoje namere.</a:t>
          </a:r>
        </a:p>
      </dsp:txBody>
      <dsp:txXfrm>
        <a:off x="693935" y="1317921"/>
        <a:ext cx="4831584" cy="509237"/>
      </dsp:txXfrm>
    </dsp:sp>
    <dsp:sp modelId="{9FAA2309-5793-40D7-A7EE-B618CE10F05C}">
      <dsp:nvSpPr>
        <dsp:cNvPr id="0" name=""/>
        <dsp:cNvSpPr/>
      </dsp:nvSpPr>
      <dsp:spPr>
        <a:xfrm>
          <a:off x="26822" y="1922434"/>
          <a:ext cx="564345" cy="564345"/>
        </a:xfrm>
        <a:prstGeom prst="roundRect">
          <a:avLst>
            <a:gd name="adj" fmla="val 16670"/>
          </a:avLst>
        </a:prstGeom>
        <a:solidFill>
          <a:schemeClr val="accent2">
            <a:hueOff val="-2339999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artDeco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88E075-CBA5-4BBC-95C7-37D8D16407E1}">
      <dsp:nvSpPr>
        <dsp:cNvPr id="0" name=""/>
        <dsp:cNvSpPr/>
      </dsp:nvSpPr>
      <dsp:spPr>
        <a:xfrm>
          <a:off x="666381" y="1922434"/>
          <a:ext cx="4886692" cy="564345"/>
        </a:xfrm>
        <a:prstGeom prst="roundRect">
          <a:avLst>
            <a:gd name="adj" fmla="val 16670"/>
          </a:avLst>
        </a:prstGeom>
        <a:solidFill>
          <a:schemeClr val="accent2">
            <a:hueOff val="-2339999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Ne donosite preuranjene zaključke.</a:t>
          </a:r>
          <a:endParaRPr lang="sr-Latn-RS" sz="22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693935" y="1949988"/>
        <a:ext cx="4831584" cy="509237"/>
      </dsp:txXfrm>
    </dsp:sp>
    <dsp:sp modelId="{0AB1B83B-182F-4C7A-8DFD-894D02A33F92}">
      <dsp:nvSpPr>
        <dsp:cNvPr id="0" name=""/>
        <dsp:cNvSpPr/>
      </dsp:nvSpPr>
      <dsp:spPr>
        <a:xfrm>
          <a:off x="26822" y="2554502"/>
          <a:ext cx="564345" cy="564345"/>
        </a:xfrm>
        <a:prstGeom prst="roundRect">
          <a:avLst>
            <a:gd name="adj" fmla="val 16670"/>
          </a:avLst>
        </a:prstGeom>
        <a:solidFill>
          <a:schemeClr val="accent2">
            <a:hueOff val="-4679997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artDeco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B48CC3-BCF8-4A65-BD22-34E315006561}">
      <dsp:nvSpPr>
        <dsp:cNvPr id="0" name=""/>
        <dsp:cNvSpPr/>
      </dsp:nvSpPr>
      <dsp:spPr>
        <a:xfrm>
          <a:off x="666381" y="2554502"/>
          <a:ext cx="4886692" cy="564345"/>
        </a:xfrm>
        <a:prstGeom prst="roundRect">
          <a:avLst>
            <a:gd name="adj" fmla="val 16670"/>
          </a:avLst>
        </a:prstGeom>
        <a:solidFill>
          <a:schemeClr val="accent2">
            <a:hueOff val="-4679997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Razgovarajte o problemima pre nego što delujete.</a:t>
          </a:r>
          <a:endParaRPr lang="sr-Latn-RS" sz="22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693935" y="2582056"/>
        <a:ext cx="4831584" cy="509237"/>
      </dsp:txXfrm>
    </dsp:sp>
    <dsp:sp modelId="{18E7B6FD-D37F-412C-BA88-C665F45ABD07}">
      <dsp:nvSpPr>
        <dsp:cNvPr id="0" name=""/>
        <dsp:cNvSpPr/>
      </dsp:nvSpPr>
      <dsp:spPr>
        <a:xfrm>
          <a:off x="26822" y="3186569"/>
          <a:ext cx="564345" cy="564345"/>
        </a:xfrm>
        <a:prstGeom prst="roundRect">
          <a:avLst>
            <a:gd name="adj" fmla="val 16670"/>
          </a:avLst>
        </a:prstGeom>
        <a:solidFill>
          <a:schemeClr val="accent2">
            <a:hueOff val="-7019996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artDeco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125EFD-309B-4EA0-8878-7C1FD19C0664}">
      <dsp:nvSpPr>
        <dsp:cNvPr id="0" name=""/>
        <dsp:cNvSpPr/>
      </dsp:nvSpPr>
      <dsp:spPr>
        <a:xfrm>
          <a:off x="666381" y="3186569"/>
          <a:ext cx="4886692" cy="564345"/>
        </a:xfrm>
        <a:prstGeom prst="roundRect">
          <a:avLst>
            <a:gd name="adj" fmla="val 16670"/>
          </a:avLst>
        </a:prstGeom>
        <a:solidFill>
          <a:schemeClr val="accent2">
            <a:hueOff val="-7019996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Budite spremni na žrtve da postignete jedinstvo.</a:t>
          </a:r>
          <a:endParaRPr lang="sr-Latn-RS" sz="22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693935" y="3214123"/>
        <a:ext cx="4831584" cy="509237"/>
      </dsp:txXfrm>
    </dsp:sp>
    <dsp:sp modelId="{1CD6CDDE-5BB4-4498-A4A1-14A74AE69814}">
      <dsp:nvSpPr>
        <dsp:cNvPr id="0" name=""/>
        <dsp:cNvSpPr/>
      </dsp:nvSpPr>
      <dsp:spPr>
        <a:xfrm>
          <a:off x="26822" y="3818636"/>
          <a:ext cx="564345" cy="564345"/>
        </a:xfrm>
        <a:prstGeom prst="roundRect">
          <a:avLst>
            <a:gd name="adj" fmla="val 16670"/>
          </a:avLst>
        </a:prstGeom>
        <a:solidFill>
          <a:schemeClr val="accent2">
            <a:hueOff val="-9359995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artDeco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3BFDC8-09A2-4499-8B1C-A18266142F19}">
      <dsp:nvSpPr>
        <dsp:cNvPr id="0" name=""/>
        <dsp:cNvSpPr/>
      </dsp:nvSpPr>
      <dsp:spPr>
        <a:xfrm>
          <a:off x="666381" y="3818636"/>
          <a:ext cx="4886692" cy="564345"/>
        </a:xfrm>
        <a:prstGeom prst="roundRect">
          <a:avLst>
            <a:gd name="adj" fmla="val 16670"/>
          </a:avLst>
        </a:prstGeom>
        <a:solidFill>
          <a:schemeClr val="accent2">
            <a:hueOff val="-9359995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Pristojno odgovorite na optužbe.</a:t>
          </a:r>
          <a:endParaRPr lang="sr-Latn-RS" sz="22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693935" y="3846190"/>
        <a:ext cx="4831584" cy="509237"/>
      </dsp:txXfrm>
    </dsp:sp>
    <dsp:sp modelId="{98F9FE8C-06FE-406A-8E67-83A71FEED516}">
      <dsp:nvSpPr>
        <dsp:cNvPr id="0" name=""/>
        <dsp:cNvSpPr/>
      </dsp:nvSpPr>
      <dsp:spPr>
        <a:xfrm>
          <a:off x="26822" y="4450703"/>
          <a:ext cx="564345" cy="564345"/>
        </a:xfrm>
        <a:prstGeom prst="roundRect">
          <a:avLst>
            <a:gd name="adj" fmla="val 16670"/>
          </a:avLst>
        </a:prstGeom>
        <a:solidFill>
          <a:schemeClr val="accent2">
            <a:hueOff val="-11699993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artDeco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C30649-33E0-4AE4-9A70-4F8A9E2F14A1}">
      <dsp:nvSpPr>
        <dsp:cNvPr id="0" name=""/>
        <dsp:cNvSpPr/>
      </dsp:nvSpPr>
      <dsp:spPr>
        <a:xfrm>
          <a:off x="666381" y="4450703"/>
          <a:ext cx="4886692" cy="564345"/>
        </a:xfrm>
        <a:prstGeom prst="roundRect">
          <a:avLst>
            <a:gd name="adj" fmla="val 16670"/>
          </a:avLst>
        </a:prstGeom>
        <a:solidFill>
          <a:schemeClr val="accent2">
            <a:hueOff val="-11699993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Radujte se i blagosiljajte Boga kad se mir obnovi.</a:t>
          </a:r>
          <a:endParaRPr lang="sr-Latn-RS" sz="22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693935" y="4478257"/>
        <a:ext cx="4831584" cy="5092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3B9800-32F5-4A12-A76A-07F5F678F5BC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7FC31-2F35-47B9-8342-80E1D2F6DF8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52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DF4A1FB6-6376-3354-E48E-09F318C85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25FF6-22C7-4322-ACD3-DD0AC5CF51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88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2A417-993D-3CE1-2B2D-FC28CD82B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252D42-5755-5985-5FDE-4614B876EF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75AC57-B1F3-3197-5F6A-4DEDCD5213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40BE7-5D32-1F92-8A05-7D3AA1FA1C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272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7FC31-2F35-47B9-8342-80E1D2F6DF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581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7FC31-2F35-47B9-8342-80E1D2F6DF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02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7FC31-2F35-47B9-8342-80E1D2F6DF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87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FCA08-911E-7494-B999-DB5E9A2BE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0632E4-C957-FEFC-944C-CBCB8346E8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E5F67E-2A50-6E92-7DA5-56278D9B81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2BB237-8DB6-ACE8-E4BD-18A40F7279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857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B9BC82C-690D-42B1-DFCD-6DDA6BC004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304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F7D096-8943-BCFA-97F4-75955CC326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1CADEF-303A-BC55-6479-DF9D9DEB66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1A57D6-F4DB-3277-F58D-7C5AF4EA5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CDDD-868B-45D8-BBAB-31D0D552301E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9C1FF2-C1B9-FC30-E550-A3E30FC63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C5BFEA-975C-2FB6-9848-618975411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6F096-23E9-4D46-B3CB-0CE628D3E2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787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8EA55D-D2B9-8502-53FF-6537F4895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7697C62-361F-9FD1-E48C-2491D4DD24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5BC29A-37BD-E4C3-1E9B-567AD8F4D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CDDD-868B-45D8-BBAB-31D0D552301E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E7C775-B120-02D5-5F30-339A34222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0D189A-6BD0-4100-FBA2-06C02D2B2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6F096-23E9-4D46-B3CB-0CE628D3E2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185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EE1A39D-5AEB-E6E2-9E66-2A0527A292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6066AC1-CE74-73F8-E59A-2A600BD4A4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D6157B-43F0-D120-F10D-A8D0A0F29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CDDD-868B-45D8-BBAB-31D0D552301E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7451E3-0AD3-CF7F-EE09-342B3CF72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452988-8046-E428-BA0C-BB3FD1BAA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6F096-23E9-4D46-B3CB-0CE628D3E2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356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443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02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744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631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190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201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870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525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F3B018-1B9E-2CCE-7EB0-1850ED2D6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A649A0-7AA3-9EB5-11D2-DE26426F8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90D392-2F9D-304A-9CA9-F263C37CC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CDDD-868B-45D8-BBAB-31D0D552301E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6922C0-D13D-9426-AD3C-E2F579317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68A058-AEDD-C943-9432-A003B9247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6F096-23E9-4D46-B3CB-0CE628D3E2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377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65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16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220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417354"/>
      </p:ext>
    </p:extLst>
  </p:cSld>
  <p:clrMapOvr>
    <a:masterClrMapping/>
  </p:clrMapOvr>
  <p:transition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360916"/>
      </p:ext>
    </p:extLst>
  </p:cSld>
  <p:clrMapOvr>
    <a:masterClrMapping/>
  </p:clrMapOvr>
  <p:transition spd="med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35570"/>
      </p:ext>
    </p:extLst>
  </p:cSld>
  <p:clrMapOvr>
    <a:masterClrMapping/>
  </p:clrMapOvr>
  <p:transition spd="med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102858"/>
      </p:ext>
    </p:extLst>
  </p:cSld>
  <p:clrMapOvr>
    <a:masterClrMapping/>
  </p:clrMapOvr>
  <p:transition spd="med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236798"/>
      </p:ext>
    </p:extLst>
  </p:cSld>
  <p:clrMapOvr>
    <a:masterClrMapping/>
  </p:clrMapOvr>
  <p:transition spd="med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207367"/>
      </p:ext>
    </p:extLst>
  </p:cSld>
  <p:clrMapOvr>
    <a:masterClrMapping/>
  </p:clrMapOvr>
  <p:transition spd="med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021936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6E3531-A880-BCCA-465D-C061F5683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089DD5-F6A0-B26B-38B3-C744B352C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2CCD7D-7812-B764-591C-F4620BDA4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CDDD-868B-45D8-BBAB-31D0D552301E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041367-E230-7D4C-842A-7C28AB825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EA3447-C060-AD7D-F994-F8805098A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6F096-23E9-4D46-B3CB-0CE628D3E2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427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822470"/>
      </p:ext>
    </p:extLst>
  </p:cSld>
  <p:clrMapOvr>
    <a:masterClrMapping/>
  </p:clrMapOvr>
  <p:transition spd="med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67978"/>
      </p:ext>
    </p:extLst>
  </p:cSld>
  <p:clrMapOvr>
    <a:masterClrMapping/>
  </p:clrMapOvr>
  <p:transition spd="med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03484"/>
      </p:ext>
    </p:extLst>
  </p:cSld>
  <p:clrMapOvr>
    <a:masterClrMapping/>
  </p:clrMapOvr>
  <p:transition spd="med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493607"/>
      </p:ext>
    </p:extLst>
  </p:cSld>
  <p:clrMapOvr>
    <a:masterClrMapping/>
  </p:clrMapOvr>
  <p:transition spd="med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515095"/>
      </p:ext>
    </p:extLst>
  </p:cSld>
  <p:clrMapOvr>
    <a:masterClrMapping/>
  </p:clrMapOvr>
  <p:transition spd="med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25405"/>
      </p:ext>
    </p:extLst>
  </p:cSld>
  <p:clrMapOvr>
    <a:masterClrMapping/>
  </p:clrMapOvr>
  <p:transition spd="med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323068"/>
      </p:ext>
    </p:extLst>
  </p:cSld>
  <p:clrMapOvr>
    <a:masterClrMapping/>
  </p:clrMapOvr>
  <p:transition spd="med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678810"/>
      </p:ext>
    </p:extLst>
  </p:cSld>
  <p:clrMapOvr>
    <a:masterClrMapping/>
  </p:clrMapOvr>
  <p:transition spd="med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229383"/>
      </p:ext>
    </p:extLst>
  </p:cSld>
  <p:clrMapOvr>
    <a:masterClrMapping/>
  </p:clrMapOvr>
  <p:transition spd="med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745981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A9E6A3-D989-C05D-B1BE-D3E18B34B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5639E2-DB11-06A8-827A-88E5AE2E5C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443E304-A77A-FB8A-75D6-3BBC5022A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E05456-2D2E-5F45-A4D7-DE8480EA6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CDDD-868B-45D8-BBAB-31D0D552301E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313BDD-87C9-E866-1752-F5A29FC18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43099E8-51F8-A428-F841-710C6742C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6F096-23E9-4D46-B3CB-0CE628D3E2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288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69695"/>
      </p:ext>
    </p:extLst>
  </p:cSld>
  <p:clrMapOvr>
    <a:masterClrMapping/>
  </p:clrMapOvr>
  <p:transition spd="med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055338"/>
      </p:ext>
    </p:extLst>
  </p:cSld>
  <p:clrMapOvr>
    <a:masterClrMapping/>
  </p:clrMapOvr>
  <p:transition spd="med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420560"/>
      </p:ext>
    </p:extLst>
  </p:cSld>
  <p:clrMapOvr>
    <a:masterClrMapping/>
  </p:clrMapOvr>
  <p:transition spd="med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019475"/>
      </p:ext>
    </p:extLst>
  </p:cSld>
  <p:clrMapOvr>
    <a:masterClrMapping/>
  </p:clrMapOvr>
  <p:transition spd="med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796095"/>
      </p:ext>
    </p:extLst>
  </p:cSld>
  <p:clrMapOvr>
    <a:masterClrMapping/>
  </p:clrMapOvr>
  <p:transition spd="med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278947"/>
      </p:ext>
    </p:extLst>
  </p:cSld>
  <p:clrMapOvr>
    <a:masterClrMapping/>
  </p:clrMapOvr>
  <p:transition spd="med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86990"/>
      </p:ext>
    </p:extLst>
  </p:cSld>
  <p:clrMapOvr>
    <a:masterClrMapping/>
  </p:clrMapOvr>
  <p:transition spd="med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939012"/>
      </p:ext>
    </p:extLst>
  </p:cSld>
  <p:clrMapOvr>
    <a:masterClrMapping/>
  </p:clrMapOvr>
  <p:transition spd="med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03373"/>
      </p:ext>
    </p:extLst>
  </p:cSld>
  <p:clrMapOvr>
    <a:masterClrMapping/>
  </p:clrMapOvr>
  <p:transition spd="med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842849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B55E76-FD70-6B85-6E27-76478C78A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E46E159-FF8E-C1AC-0561-84E6BF86A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AD868DC-6A5B-AFEB-6D3C-5DA384C74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3E6AB19-0369-A5B6-FDFD-074B8B5ABB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605579D-3347-4154-7E04-8D838FDCC2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A1393B6-F69A-9DD8-8FB3-982F4E52B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CDDD-868B-45D8-BBAB-31D0D552301E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7022561-26B2-BB0F-8C60-CAEEEC0BA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41F8A3E-5FA4-37EA-403E-1FB80E96B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6F096-23E9-4D46-B3CB-0CE628D3E2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256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582531"/>
      </p:ext>
    </p:extLst>
  </p:cSld>
  <p:clrMapOvr>
    <a:masterClrMapping/>
  </p:clrMapOvr>
  <p:transition spd="med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145878"/>
      </p:ext>
    </p:extLst>
  </p:cSld>
  <p:clrMapOvr>
    <a:masterClrMapping/>
  </p:clrMapOvr>
  <p:transition spd="med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68470"/>
      </p:ext>
    </p:extLst>
  </p:cSld>
  <p:clrMapOvr>
    <a:masterClrMapping/>
  </p:clrMapOvr>
  <p:transition spd="med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089761"/>
      </p:ext>
    </p:extLst>
  </p:cSld>
  <p:clrMapOvr>
    <a:masterClrMapping/>
  </p:clrMapOvr>
  <p:transition spd="med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677044"/>
      </p:ext>
    </p:extLst>
  </p:cSld>
  <p:clrMapOvr>
    <a:masterClrMapping/>
  </p:clrMapOvr>
  <p:transition spd="med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700166"/>
      </p:ext>
    </p:extLst>
  </p:cSld>
  <p:clrMapOvr>
    <a:masterClrMapping/>
  </p:clrMapOvr>
  <p:transition spd="med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59465"/>
      </p:ext>
    </p:extLst>
  </p:cSld>
  <p:clrMapOvr>
    <a:masterClrMapping/>
  </p:clrMapOvr>
  <p:transition spd="med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975464"/>
      </p:ext>
    </p:extLst>
  </p:cSld>
  <p:clrMapOvr>
    <a:masterClrMapping/>
  </p:clrMapOvr>
  <p:transition spd="med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555879"/>
      </p:ext>
    </p:extLst>
  </p:cSld>
  <p:clrMapOvr>
    <a:masterClrMapping/>
  </p:clrMapOvr>
  <p:transition spd="med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893312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DF740F-12BC-5211-5F6A-03851A724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60917CE-044D-68F7-2F13-4C89D6B88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CDDD-868B-45D8-BBAB-31D0D552301E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74EFB58-F338-3BA4-09A3-93C1616D3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637BAC7-4237-5BAC-576B-88FFD0D91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6F096-23E9-4D46-B3CB-0CE628D3E2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430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52232"/>
      </p:ext>
    </p:extLst>
  </p:cSld>
  <p:clrMapOvr>
    <a:masterClrMapping/>
  </p:clrMapOvr>
  <p:transition spd="med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972066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EFBBBAB-15BA-6466-5463-796B9589A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CDDD-868B-45D8-BBAB-31D0D552301E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87A7B82-A436-4D07-D440-E4EE03DD7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9D1AA0C-292B-BF9F-8D22-359BEA4C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6F096-23E9-4D46-B3CB-0CE628D3E2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80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E8A15F-0FDC-9B8F-1BCE-8BB915D51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70B7A2-8D19-FC35-539C-8BA7D0C3A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2681FEF-3F82-3586-6333-CF79FB2957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3C0247-323B-AB0D-9E34-978199E8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CDDD-868B-45D8-BBAB-31D0D552301E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84F281-A66F-56CB-9F08-650D5749C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4115882-2C9E-1CE5-6EDB-235E5215F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6F096-23E9-4D46-B3CB-0CE628D3E2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736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8B0B2A-350B-FE22-2E2D-1DF946072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A367757-C4D3-ECA9-AA96-4FB2551BEB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C9926F1-89A2-287C-BEE6-D66DFE3B13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0A33C8B-7187-CDFF-C912-F3937ECF9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CDDD-868B-45D8-BBAB-31D0D552301E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5AE28D-6DF5-39F8-4C8F-DE5AC5330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304695D-BEAB-53C2-6B60-E3B771C2A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6F096-23E9-4D46-B3CB-0CE628D3E2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113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31BE23E-70BF-ABA0-6A5F-3A65F7C37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4B368A2-5DD4-AB9A-B79B-7BB35CD61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0B7543-2BF4-A59E-4D0B-677E79CCA2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82CDDD-868B-45D8-BBAB-31D0D552301E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8BE4E4-F080-9755-EB1F-8981FCB2C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05CB78-9890-A83F-EFD9-6AE1035154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6F096-23E9-4D46-B3CB-0CE628D3E2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250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612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89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61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956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7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39.jpg"/><Relationship Id="rId5" Type="http://schemas.openxmlformats.org/officeDocument/2006/relationships/diagramData" Target="../diagrams/data3.xml"/><Relationship Id="rId10" Type="http://schemas.openxmlformats.org/officeDocument/2006/relationships/image" Target="../media/image38.jpeg"/><Relationship Id="rId4" Type="http://schemas.microsoft.com/office/2007/relationships/hdphoto" Target="../media/hdphoto7.wdp"/><Relationship Id="rId9" Type="http://schemas.microsoft.com/office/2007/relationships/diagramDrawing" Target="../diagrams/drawing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1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4.wdp"/><Relationship Id="rId3" Type="http://schemas.openxmlformats.org/officeDocument/2006/relationships/image" Target="../media/image14.jpeg"/><Relationship Id="rId7" Type="http://schemas.microsoft.com/office/2007/relationships/hdphoto" Target="../media/hdphoto1.wdp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3.wdp"/><Relationship Id="rId5" Type="http://schemas.openxmlformats.org/officeDocument/2006/relationships/image" Target="../media/image16.jpeg"/><Relationship Id="rId15" Type="http://schemas.microsoft.com/office/2007/relationships/hdphoto" Target="../media/hdphoto5.wdp"/><Relationship Id="rId10" Type="http://schemas.openxmlformats.org/officeDocument/2006/relationships/image" Target="../media/image19.png"/><Relationship Id="rId4" Type="http://schemas.openxmlformats.org/officeDocument/2006/relationships/image" Target="../media/image15.jpeg"/><Relationship Id="rId9" Type="http://schemas.microsoft.com/office/2007/relationships/hdphoto" Target="../media/hdphoto2.wdp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3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microsoft.com/office/2007/relationships/hdphoto" Target="../media/hdphoto6.wdp"/><Relationship Id="rId4" Type="http://schemas.openxmlformats.org/officeDocument/2006/relationships/diagramData" Target="../diagrams/data1.xml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524000" y="-76200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POUKE O VERI</a:t>
            </a: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IZ KNJIGE </a:t>
            </a:r>
            <a:r>
              <a:rPr kumimoji="0" lang="hr-HR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ISUSA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N</a:t>
            </a:r>
            <a:r>
              <a:rPr kumimoji="0" lang="hr-HR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AVIN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524000" y="6150114"/>
            <a:ext cx="9245600" cy="7078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203960" y="6366933"/>
            <a:ext cx="101650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4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tromesečje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2025.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rezentacija biblijske pouke        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13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. decembar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2025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AutoShape 2" descr="data:image/jpeg;base64,/9j/4AAQSkZJRgABAQAAAQABAAD/2wCEAAkGBxQTEhUUExQVFRQWGBgVFRQVFBcUHBgWFhUWGhUXFxUYHSggGBolHBQVITEhJSkrLi4uFx8zODMsNygtLiwBCgoKDg0OGhAQGywkHyQsLCwsLCwsLCwsLCwsLCwsLCwsLCwsLCwsLCwsLCwsLCwsLCwsLCwsLCwsLCwsLCwsLP/AABEIAQUAwQMBIgACEQEDEQH/xAAcAAEAAgMBAQEAAAAAAAAAAAAABQYDBAcCAQj/xABCEAABAwIDBAYHBAgGAwAAAAABAAIDBBEFITESQVFhBhMicYGRBzKhscHR8EJSYnIUI4KSssLh8RUkM0NTomNzo//EABkBAQADAQEAAAAAAAAAAAAAAAABAgMEBf/EACQRAQEAAgICAgICAwAAAAAAAAABAhEDIRIxBEEiYRNxFEJR/9oADAMBAAIRAxEAPwDuKIiAiIgIiICIiAiwVdYyMbT3Bo5/JQOJ9NKeJgcLuvblkdCeSi2RMlqyoud13pNY0lrWNuDbNwz7gM7rSj9Ikr7gWaNAdjO53A3N/IKPKJ8K6iiouGdKZLtL3AtJz2gB5OGm7W/zuFHXNkFwfLMHuO9TMpS42NpERSqIiICIiAiIgIiICIiAiIgIiICIue9Oem/V/qad2Zyc8Hz2fDeot0mTa3Yzj0NM0l7hfcwEXJ4cvFc4xr0gTOPZdsNubNZ5W2tde7wVIxDE3SOJJOWTRe9idfH4qNlkyA7lS21pJInZsee92Z2tnO5zuc/Zew7r8Vp1lSXtDSctTw8VoxC2W9JX7h9f0UaTtmi2SS0cbg79DfPyWxTQk56CwOWVjfUd614LNH4it4O2Wi2vyUUiTwysPWsYTk5zbnxNzyyuVcOiFS9sjWAnZO2Rflnbu08yqb0bw4zSB2jGg9r5d9z5ldK6M4aGuBvcgn9luyGgd5OfhZRLN6Xyl8drkEXwL6t3MIiICIiAiIgIiICIiAiIgIiIKl6ROkH6NTlrfXeCLclw2WpLnF7jc21O9zj/AHPirN6QMUM1TJnk1xAHJps35qmk7vE/X1qs/bT0yhwFvq53lGkXv5fXFYw3yXpp8gpRt9c/PP8Av9fW9e2nesTj9cF82v7fXmhttwuANys7Q6Q2G/K44cvHJRAffVW3o1TbLmuduzA58VTkvjNteLG53UX3BaBsULWgWyF++y2mVZjcHM1GduI3haD8Ua1he45Kovx+SoqWMh7MYOZ3kb1xayvcd3449V2jAsXZVQiWO4aSW2PFpse/MKQUV0bijjgZHHazRppmTcnxJUqvRxu5t5eU1bBERWVEREBERAREQEREBERAWOeTZa53AE+QWRa+Ij9VJ+R38JQfm3EpLyPPFx9ijGAjPit/FRZzhwJB81oMzIVIvl7ZxuCON9NN3M8Vj2vcssbbAef15hBilH9UtfTl7VmczsnyHxK87OvcD5GybNMMcdpBfTX68VbKd5FlWib58CfgrHRXc0Eb1hzd6dXxrq14rZHSki9mN3nIX4nkvnRmhcJ3WBAsC0OFi4EDtkbr3yClafBustc9ne3ce9WHC8LDHAhoH1xWFz61HT4fl5WsDMSlgcCHe1X/AADGhO0Xyd7/AOq5jVRsdLJ1hOyz32upv0dwPnf1o7ELHZAuu5x/KPVHMqeG5TL8UfIxwuO8nS0RF6DyhERAREQEREBERAREQFo45Js08p/AR55fFbyjOkp/ysvJt/IhRfSZ7fm/F33keeJv8lqHJbWIDtDu+JWm43KrE32yRuzH1p/ZbBfc8tfkPcsDWWWVgy96Jj283HAfXuzXlxyPO1vyjRY3Tg5f1PksPXEuDT2bnZu7Kx5qE/0ydbZWHC5rMCgpsPc2+hN81J0Elxbgs+TVnTfg3jl2teH4hZTsGJXVNpDZTMNQA0lcmTvk20seexpLjq76ClfRJNK+qcG36pjCXndcnsN773PgqNX1TpZbZ5m3FdN9FeJxNfLTNBYSGuaD9pw2uscTxILcuS6uLHx1txc2dzls9R0lQeL4+2MyNaRtRt2iTmL67PfZeulGNtpoxc2e+4YeFhmfC4XP6VgqZHgudsfa2XWLnOF3XJB4jPmp5uXXUU4OHynlfToWFY6yWnZMTk/aAy12XEaeCkaera/Q+BFlQ3vDDFBD2Y42hjBe9r5uJJ1O/NTPXbA2i42HNZz5Fl/S+Xxprf2tDZATYEXGouvSq1CTcEa2z5f1U7BiDSO12e9a8fNMvfTDk4bj67biL4Cvq3YiIiAiIgLRxtoMEgOhaR5iy3lW+nWLtgp3X1cCAPrQa5qL6TPbgeMvu/S2bsuGa0YhnyWxVSbbi7ise1lYb9e5Vi19smxffvsPLVY6t9hZq+00oub8MkcL5ofTWpiA4bQJF87HPvB+CudBE2QAAskbaxDmtvbgbqpyR7/orPDms+THbbhz8ekvjsIY8C4uRci+nD65KOwyYB/Io6mzuFpSMLTY+fkq4Y9aW5M75eWlsjeNy8y1NmkKDpalwGvDy0XyWsJyKp/F22/yOmSllAl2jwPmtqmxN8VQ2djrOab+W4+0KIdMvsslwOPHl9WW3j3ty+fWnVvSHigmpKOcC22XG3ezMeYUR0UrGMhu49o3d+8bj2W8lqY9C9mH4eyQEFzZngHK20WbN/A+1aFLsilLye0ABbaA0AFtnUm91lyzbfgup+u07T1skt5IhfZLnE5ZZ8+QHksjsZfI5rL8C62fdl5ZdyreGVkkURYLWdc8xfXTVSOD1Bgc5/rFw13g56eawyx06cctyLhh+NtYw7RsBrfX+91sUFSZjtbr5X0A+J7lz2uqXvlaXDshwcWg2vnnc8SMuSslPjILm9Wwi2VgD53KrcdRM1bdOnYdINnZ3hbagejkjrDa9Z2ZHAKeXocWW8Y8vlx8c7BERaMxERBp4riDYIzI82A05lcR6b446okO0TsjdmBna7beHjZdJ6cB8lo4xtOPqi9rcSeG7yVepOgEIPWVbzI7cxps3uFlnbutZOnLKSkfM/ZiY57joGjQcSRorRSejeqfbaLWDzXWcIpGRt2YYmsbwaLX7zvW3sy/ct4hDUclrfRnOxm0wteRu9U+HHuyVQq6Z8Li2RpYdCCLDzXdarEZoyRJGQ05bQzA53Gir2LOiqAWyNBvlf3d6r5SLfx2uTia2uh1IOS13SbLgfrgpfpBgogN4ydk3uw7sr3HEe5QcQ2iOCt1Ypqy6WKmzCzT0YcLWWGk3KTj0XNlbK7sJLO1cmoHN0zW5gfRepqgXMaA0O2C5zg0BxF7cTlbzCk5mXy3rpPR/BnQ0LmEbMjrzW4GwsDzs0LTDO1hy8WOKo4R6JZXG807G2Ni1oLjla2ZtqFc8H9GtHC5r3B0rmm/bts347IG5TeD1e2A778bJPEix9ymGm+YW87c2U0ovpeotqjZIB/oyNJ/K8Fh9pZ5Ll1PEHWXdOmFH1tFUs1JieR+Zo2m+0BcOw7QLHm67dHx7vptsjzW0zMrA3VZIcly13YxnbDtO96sWBPBIjYy7ibKIpG3Ft5XQOh+CCJnWu9dw7PJp3959yYY3PLSOXOceG6m6CiEbeLt5+A5LaRF6Mkk1Hk223dERFKBeXlelhnOSVMR0zQCSBmd61G04vtON+W7+q91hKipqghZWtpFggqW6e5bYN1WKOa5VjpXZK0u1cppiqI3bs+RVaxvB2PFwDFJxt2T3jd3q5L4+MHIi45pcdoxzscqgj2X9XPGDfLMe0FVjpn0V/RHieLOnkNjb/bedx4NO7nlwXZ8SwmNzbEWG7keIO5QGIBsbTDO3bikGybi4cDuPAqmtNdzNyOB6kYpclp4/hDqOUMuXQvzhk4t+6T94b/ArVZWdtjNznNB7i4ArPLDbTHPx9r90Jo29YyeVoc0khgOdiPtEeOXcSukye7LwVSloNh8rGjJzWzMAyzF9oDv7fsVhwqsEsTXbxkfgfJaYTXTPkvl21+jRsGj7rC392aQD2BWOn0CpeD1nak/O5o/ecT/ABK0OqrNaANp7vVbe3eSdwCvjVM52xdLavqqOofwjcB3uGyPa4LiNEywXVfSdKRh7gdXPjabfnBP8K5tRQ9lY89bfFnt8aF7aMivT2LbhZaFx3mzR+0bLlrunSb6B4M6od1rxaBhtnrI4bh+Ebz4cbdOVb6AkfoxaPsvI/6tPxVkXbw4yY7n28z5GeWWdl+hERbMBERAWKVZVhn0UVMQ9cVA1UZup2rIuomWotoLlZVviUFO66sFNIG6uCrTXSO32HkpGj2BvLiplMosUbgdDdZFrQRi2llsBaMaPYCLHQqKqqMEGKQbTHaX919x4FS68TRBwsUsJdOe4zgTXROpJj2T2oJd7XDQ94vYjfdcimp3wz9XILPY9oPg4WI5HI3X6HxnD+ujdG7Jwza7g7c7u3Fcm6a0BkgE9rTU52ZRvLGuzJ/Kc+4lZ6013ubXz9PzpnnU7TD37O17muWLB6jqpZ4TkG3c38urfeR+yoGvqv8AKRSDVj43j3H2OKx4riXa2xq+NzPG3Z95ULSM/Rucu2OL3F/7zifdZXykftNdIPtdhh4MBtcd+Z8lzuin6mMv0sAxneRYeWvgrz0VxFj4GMdq0WUwy9Ir0s1FqeGP70oNuTWn5hU6iGSmfSzU7U9MwaBr3eZaPgobDjdYc/tt8fqNqODNesQbssYPxj3FbdOxYMadYM/P8Cuae3TauXo/f2Zm8HNPm238qtqpHQGb9dMzcWMd5Ej+ZXdehwX8I875E1yUREWrAREQFhnGSzLHIoqYg6umJKj52tYOJUvXzW0ULUMAzd5LOto1XFz8ybN+vNbdBVsaQG5neVWsUxIk7IyC94C47VyVXbTXTpVM+4Wwo/DTcBSC2jmy9iBEUqsNVDtDLUafJUDpfTDN4HZkBilHMtIBPeMvALoqgOkmGB7HfdcLO5H7LvA2VMo0wvbnNJnQBrtRstPe02PtCio7yOiZqQ8jwaD/AEUs0FsLmHUPNxzBz9qjcMlDJKiY6RgBg4yPAsPOypG1b1cNqQRj1Y9ebt/yVx6NPDRYNuVTKGKwucyczzvvVmwrHmRZFt+5QmzrpWPSNW7ddb/jjY3xN3H+ILFhYyWDpRRVL6uaodTzNje64cY3W2Q0AXNstN694W/ILLlacKyUqjuko7DbbnA+/wCa36Y5LSx8/qvFvvC58fboqb6DyWqm/jie3xBa7+Uroy5N0Xn2ammN/tFv7zXD4rrK7Pj38dOL5c/Pf6ERF0OUREQFin0WVYZ3WCipiIq8s1WsVqScgpXGanVV5h2issq6MYh5I881JYabFeqmm3rUEuwVVfboeDS5KYComB4yLgXVomxuCNt3yNaOZWuNc+WKTRQlN0rpn2LJAQdCMx5hSEWIxu0ePNW3FfGtoleXWIIOhyKbQK8kIOY9NaAwS5eq8XB5j42t5Kl1b7RxN/5JHSu7h2GewErtXSrCv0mncwf6g7UZ/EBp3HTxXFa4XkDfuBrLfl19t1TWmsu4tFOOxfl8FN9D8ID39e8dkH9WDvI1f3Ddz7loYHQGbZYNNXHgPmr9DS7DQBuFu4DQKuM3WmeWppvMKiMW6MQzXcGiOT77Ra5/E3Q9+q3GyELZY/JXsl6rGW43cc9noXwv2HixG/cRxB4KJ6Qm0TvD3hdOxjD2yx2OTvsu4H5Fcr6UXEbgciCAQdx2hdceXH45O3Dl88b/ANecFqLSQHTZljN+W0AfYV2tcFwh/wCsi/8AYz+MLvS34Ptz/K70IiLocoiIgLSrjkt1a1S26irYqfi7DdRNH61irLilOq7PGWuB3LG+3RL0zVxDQq3WOLjYKZxR+1ayiqhoYOZRDVbOWaZncAsJo31LiwEut653Xv6g5DfxK+TOcBZtzI/h9hvHvO7zVm6LwNp4jJJkB7TuAG8qxpEHokIWGWR/Vtbq65B5AWzJ5KDl6TVDXWhv1Y0Mg2i7mbaeatdaHVT+snNmD/TiByaPi7mtSowgSHZhZ+0chb4qNpka+G+kKVlhJHfmx38p+avdD0q/ViSVkkbTvewgLX6N9CYoLSSDbk1udB3Dct/EAx5tJ6o0ap9KdVJYfjMMwuyRjvyuB9ioPTjo64VQlhY57ZsyGNLtl49a9tAbg371eKPCWFovG1jPu2G07vO4ctVKsaGgBoDQNABYDwVvau5L0qfR7E4KeEBzrOuQSdXFuRNtzQbgd3NTf+OQXa1zwwu9USAx7X5doAO8FEdIMIpnzxyTNBa8GMg+qXixYXDu2h5LLVU0oaWyxsmgORYALhu6zeSj0tdXtPPjTRRGBM6toZHIZIHf6RcbmMj/AG3b7d+YUnBPtg7nA2cOBUyq2Mde+8L+IaSO8Z/Bc39Izf1TJh/uENd+dpGfiB7FfsUm2YpD+E+1VPpZTdZhjraxujk/7gH2OKplNtMOopuD324hvMjP4gu/LhPR2C88A/8AIz3hd2VeD7T8n/UREXQ5RERAWKQLKvLgiYia2NV+sgBFlZ6pqgMRFgSVnk2xqsVkoaM92SgqqbV50vYDidwUjWMLyb5NFySdw3lRtBTmolFh2Bk0cuPedfJVi6e6I019p8gHFznZAAa9wUPj2OddJ2DaJhswaX4uI5+5b/SuvEbBSRHOwMzh5hnuJ8OaqStIi1MQ4iTqpnDsWLXAlVGN6sOCsDnAHRReidulUWPQvaAXWNtF6h6lp2m9o7ic7dyiaShYACAFJQgAJLftWyT0ySYg7uC8txK+QzK0qm5K+0zLJumppsV1F1sWy7UODvEf3W1RnZaGOORyaTuNtL+Bsvsci84wz/LyEes1vWN/NH22+1oVkfpEYnG+AmWIXOr2ffA/n4FSFPWskDJ4zdkgse/mNxFiD3LJVSBwDtzgCO4qs4PJ1VVPTf7creujHB/2gO+1/A8VX1VvcSfSyW0VvvOA+PwWq1m3RTt3uif7G3HuWLpJJtCJvIk+4fFSmBQjYLTq5pHmLKPdT6xUvoJB1lZCLXDQ55/Zbl7SF19UX0YYG6KN08os942Gt+6wG5vzJAy5BXpTxY+OKnPn5ZCIi1YiIiAvhX1fCg1ahiruLRk5K0ShVrpHU9Uwkeucm8jxVMmuCidJZ8/0dnEGUj2N+J8FuYbMKaGSW2UbC63EgZDxNgoqClJcScyTck6k8Vv4vEf0OVv3tgf/AEb8lRrVTw6oM209xu8kl3ecyt11MoaFhhftDuI4hW2m2ZGBzVa1TSGNOpXDn7JC8ywr7CLFRatIuGDPc94CszoLBRfQ6AFpf5KensNVOM6Ut7R3UL2yILTr8SazfoomDpBd1go3ItMbVrZAsr2bTHt4tcPMFa9PVbTbrzRT3LgrbUsqIp5700fJoHlkoySHaqaeQa5tP15rYoM49nhcLdipwOrd93ad5BZ+2vpF4mdqa33QB8fip/BWj5KtgEuLt5JVkwimOROmqY+zP0mMLZZluDnD/sVtrBS/aHB3vAPxWdbxzX2IiIgREQEREHh6qmOU+27Pfp4D681a5AoipoZH5ghpvx0GuVuOV+7eq5RphdKpFh2ay4jQXYGc9oj3D2qxNwpwzOZ/rw0G8+Sxf4bJvLcze3Dxtn5Kml/Jzqswa+5a9HTOhdkOydR9b10ebCCdw9/wC1JcEvrn4WUaq/lFaNOHjabmFpT0xCtMeEOYbt36t3H5FbX+FBw08FGqSxBdHOkZguwi4PvUvVY7tjJYZcAHBY5MLI3JbU6x2hMTqHOWphwIddTrsOJ3IMOI3Kq/Tfw6vIFlK4c/tnuUFT05BU9h8atiyyRdA2znD8R96mZGdgAanLwOq0o4bSHvU3BFp3K2MRlUdFQBuZWxTzOvkMlvyQXWWKABW0pcnqn387H2W+Czry0L0rs6IiIgREQEREBfLL6iD5ZeS1e0QYzGvJiCzIo0nbWdTBBTBbFksmjyYDThYZKILdslk0nyRn+HjgvD8OClrL5ZR4p86iGYXmtqOkst6yWTxLlUd+hZkrbjjss1ksp0i5PgavtkX1SqIiICIiAiIgIiICIiAiIgIiIC+IiD6iIgIiICIiAiIgIiICIiAiIgIiIP/9k=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2" y="-76200"/>
            <a:ext cx="91439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charset="0"/>
              </a:rPr>
              <a:t> </a:t>
            </a:r>
            <a:r>
              <a:rPr kumimoji="0" lang="hr-HR" sz="6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odoni MT Poster Compressed" panose="02070706080601050204" pitchFamily="18" charset="0"/>
                <a:ea typeface="+mn-ea"/>
                <a:cs typeface="Biome" panose="020B0502040204020203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Bodoni MT Poster Compressed" panose="02070706080601050204" pitchFamily="18" charset="0"/>
              <a:ea typeface="+mn-ea"/>
              <a:cs typeface="Biome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D439D2-F882-59A8-305F-1196B75C7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24232"/>
            <a:ext cx="12290323" cy="535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4313"/>
      </p:ext>
    </p:extLst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91B469-585C-BCE8-C1B7-01EE49950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5B54125-331B-FD01-641B-307712B5171D}"/>
              </a:ext>
            </a:extLst>
          </p:cNvPr>
          <p:cNvSpPr txBox="1"/>
          <p:nvPr/>
        </p:nvSpPr>
        <p:spPr>
          <a:xfrm>
            <a:off x="0" y="0"/>
            <a:ext cx="9029699" cy="769441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sr-Latn-RS" sz="4400" b="1" spc="60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508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POMIRENJE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EB67F3B-2882-9678-82F4-4EC22E160585}"/>
              </a:ext>
            </a:extLst>
          </p:cNvPr>
          <p:cNvSpPr txBox="1"/>
          <p:nvPr/>
        </p:nvSpPr>
        <p:spPr>
          <a:xfrm>
            <a:off x="0" y="645616"/>
            <a:ext cx="90296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000" b="1" noProof="0" dirty="0">
                <a:latin typeface="Comic Sans MS" panose="030F0702030302020204" pitchFamily="66" charset="0"/>
              </a:rPr>
              <a:t>„I bi po volji sinovima Izrailjevim; i hvališe Boga sinovi Izrailjevi, i ne govoriše više da idu da se biju s njima da potru zemlju, u kojoj žive sinovi Ruvimovi i sinovi Gadovi.“ </a:t>
            </a:r>
            <a:r>
              <a:rPr lang="sr-Latn-RS" sz="1600" b="1" noProof="0" dirty="0">
                <a:latin typeface="Comic Sans MS" panose="030F0702030302020204" pitchFamily="66" charset="0"/>
              </a:rPr>
              <a:t>(</a:t>
            </a:r>
            <a:r>
              <a:rPr lang="sr-Latn-RS" sz="1600" b="1" dirty="0">
                <a:latin typeface="Comic Sans MS" panose="030F0702030302020204" pitchFamily="66" charset="0"/>
              </a:rPr>
              <a:t>Isus Navin</a:t>
            </a:r>
            <a:r>
              <a:rPr lang="sr-Latn-RS" sz="1600" b="1" noProof="0" dirty="0">
                <a:latin typeface="Comic Sans MS" panose="030F0702030302020204" pitchFamily="66" charset="0"/>
              </a:rPr>
              <a:t> 22,33)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2778CC5-4EA7-6863-FFF0-33A8BF63693E}"/>
              </a:ext>
            </a:extLst>
          </p:cNvPr>
          <p:cNvSpPr txBox="1"/>
          <p:nvPr/>
        </p:nvSpPr>
        <p:spPr>
          <a:xfrm>
            <a:off x="0" y="1568946"/>
            <a:ext cx="6581775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Videvši da je optužba neutemeljena, </a:t>
            </a:r>
            <a:r>
              <a:rPr lang="sr-Latn-RS" sz="2200" b="1" noProof="0" dirty="0" err="1">
                <a:solidFill>
                  <a:prstClr val="black"/>
                </a:solidFill>
                <a:latin typeface="Aptos" panose="02110004020202020204"/>
              </a:rPr>
              <a:t>F</a:t>
            </a:r>
            <a:r>
              <a:rPr kumimoji="0" lang="sr-Latn-R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ines</a:t>
            </a:r>
            <a:r>
              <a:rPr kumimoji="0" lang="sr-Latn-R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 izraelska delegacija osetili su olakšanje (</a:t>
            </a:r>
            <a:r>
              <a:rPr kumimoji="0" lang="sr-Latn-R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Jošua</a:t>
            </a:r>
            <a:r>
              <a:rPr kumimoji="0" lang="sr-Latn-R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22:30-31). Sa svoje strane, kada su Izraelci saznali istinu, radovali su se i hvalili Boga (</a:t>
            </a:r>
            <a:r>
              <a:rPr lang="sr-Latn-RS" sz="2200" b="1" noProof="0" dirty="0">
                <a:solidFill>
                  <a:prstClr val="black"/>
                </a:solidFill>
                <a:latin typeface="Aptos" panose="02110004020202020204"/>
              </a:rPr>
              <a:t>Isus</a:t>
            </a:r>
            <a:r>
              <a:rPr lang="sr-Latn-RS" sz="2200" b="1" dirty="0">
                <a:solidFill>
                  <a:prstClr val="black"/>
                </a:solidFill>
                <a:latin typeface="Aptos" panose="02110004020202020204"/>
              </a:rPr>
              <a:t> Navin</a:t>
            </a:r>
            <a:r>
              <a:rPr kumimoji="0" lang="sr-Latn-R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22,32.33).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DA3C8D7-5F90-0743-1238-3DC735D8BF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6812249"/>
              </p:ext>
            </p:extLst>
          </p:nvPr>
        </p:nvGraphicFramePr>
        <p:xfrm>
          <a:off x="6562726" y="1752601"/>
          <a:ext cx="5553074" cy="5019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Imagen 4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738C1536-5245-F00A-2328-E618E100802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8125" y="3354050"/>
            <a:ext cx="5857875" cy="3342024"/>
          </a:xfrm>
          <a:prstGeom prst="roundRect">
            <a:avLst>
              <a:gd name="adj" fmla="val 8065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82550" prstMaterial="matte">
            <a:bevelT w="63500" h="63500" prst="artDeco"/>
            <a:contourClr>
              <a:srgbClr val="CB0000"/>
            </a:contourClr>
          </a:sp3d>
        </p:spPr>
      </p:pic>
      <p:pic>
        <p:nvPicPr>
          <p:cNvPr id="9" name="Imagen 8" descr="Imagen que contiene exterior, pasto, persona, hombre&#10;&#10;El contenido generado por IA puede ser incorrecto.">
            <a:extLst>
              <a:ext uri="{FF2B5EF4-FFF2-40B4-BE49-F238E27FC236}">
                <a16:creationId xmlns:a16="http://schemas.microsoft.com/office/drawing/2014/main" id="{4C55BB4C-7739-D34D-4621-B3D7980CE18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9699" y="95250"/>
            <a:ext cx="3019425" cy="1509713"/>
          </a:xfrm>
          <a:prstGeom prst="rect">
            <a:avLst/>
          </a:prstGeom>
          <a:ln w="38100" cap="sq">
            <a:solidFill>
              <a:srgbClr val="59AC5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9E16CE1C-AE94-2978-BEBB-E9F5CD25332F}"/>
              </a:ext>
            </a:extLst>
          </p:cNvPr>
          <p:cNvSpPr/>
          <p:nvPr/>
        </p:nvSpPr>
        <p:spPr>
          <a:xfrm>
            <a:off x="6721072" y="3217420"/>
            <a:ext cx="285750" cy="209550"/>
          </a:xfrm>
          <a:prstGeom prst="rightArrow">
            <a:avLst/>
          </a:prstGeom>
          <a:solidFill>
            <a:srgbClr val="70F1FF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 sz="2200" noProof="0" dirty="0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F7296B6F-D374-DE2F-68B6-316270A954AE}"/>
              </a:ext>
            </a:extLst>
          </p:cNvPr>
          <p:cNvSpPr/>
          <p:nvPr/>
        </p:nvSpPr>
        <p:spPr>
          <a:xfrm>
            <a:off x="6721072" y="3851785"/>
            <a:ext cx="285750" cy="209550"/>
          </a:xfrm>
          <a:prstGeom prst="rightArrow">
            <a:avLst/>
          </a:prstGeom>
          <a:solidFill>
            <a:srgbClr val="90FFF8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 sz="2200" noProof="0" dirty="0"/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6809781B-5FAD-F914-BEB5-4053C4CAEDCA}"/>
              </a:ext>
            </a:extLst>
          </p:cNvPr>
          <p:cNvSpPr/>
          <p:nvPr/>
        </p:nvSpPr>
        <p:spPr>
          <a:xfrm>
            <a:off x="6721072" y="4486150"/>
            <a:ext cx="285750" cy="209550"/>
          </a:xfrm>
          <a:prstGeom prst="rightArrow">
            <a:avLst/>
          </a:prstGeom>
          <a:solidFill>
            <a:srgbClr val="79FF71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 sz="2200" noProof="0" dirty="0"/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0433C867-AF38-5599-1E5A-4746AEC6638E}"/>
              </a:ext>
            </a:extLst>
          </p:cNvPr>
          <p:cNvSpPr/>
          <p:nvPr/>
        </p:nvSpPr>
        <p:spPr>
          <a:xfrm>
            <a:off x="6721072" y="5120515"/>
            <a:ext cx="285750" cy="209550"/>
          </a:xfrm>
          <a:prstGeom prst="rightArrow">
            <a:avLst/>
          </a:prstGeom>
          <a:solidFill>
            <a:srgbClr val="FFFF94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 sz="2200" noProof="0" dirty="0"/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9D59121F-679F-97E3-9101-15FD05BF0CF4}"/>
              </a:ext>
            </a:extLst>
          </p:cNvPr>
          <p:cNvSpPr/>
          <p:nvPr/>
        </p:nvSpPr>
        <p:spPr>
          <a:xfrm>
            <a:off x="6721072" y="5754880"/>
            <a:ext cx="285750" cy="209550"/>
          </a:xfrm>
          <a:prstGeom prst="rightArrow">
            <a:avLst/>
          </a:prstGeom>
          <a:solidFill>
            <a:srgbClr val="FFE271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 sz="2200" noProof="0" dirty="0"/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20DDBAB7-6604-5755-41B9-D75CC27DDFED}"/>
              </a:ext>
            </a:extLst>
          </p:cNvPr>
          <p:cNvSpPr/>
          <p:nvPr/>
        </p:nvSpPr>
        <p:spPr>
          <a:xfrm>
            <a:off x="6721072" y="6389245"/>
            <a:ext cx="285750" cy="209550"/>
          </a:xfrm>
          <a:prstGeom prst="rightArrow">
            <a:avLst/>
          </a:prstGeom>
          <a:solidFill>
            <a:srgbClr val="FF9292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 sz="2200" noProof="0" dirty="0"/>
          </a:p>
        </p:txBody>
      </p:sp>
    </p:spTree>
    <p:extLst>
      <p:ext uri="{BB962C8B-B14F-4D97-AF65-F5344CB8AC3E}">
        <p14:creationId xmlns:p14="http://schemas.microsoft.com/office/powerpoint/2010/main" val="295565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F12882D-63E2-47AD-89AF-20D2BFDF37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FF12882D-63E2-47AD-89AF-20D2BFDF37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FF12882D-63E2-47AD-89AF-20D2BFDF37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FF12882D-63E2-47AD-89AF-20D2BFDF37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B41540-DDD2-46E6-9943-88A4A09D1D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FDB41540-DDD2-46E6-9943-88A4A09D1D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FDB41540-DDD2-46E6-9943-88A4A09D1D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FDB41540-DDD2-46E6-9943-88A4A09D1D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2375470-27C7-4826-AA46-60695B0C3E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D2375470-27C7-4826-AA46-60695B0C3E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FAA2309-5793-40D7-A7EE-B618CE10F0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9FAA2309-5793-40D7-A7EE-B618CE10F0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9FAA2309-5793-40D7-A7EE-B618CE10F0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9FAA2309-5793-40D7-A7EE-B618CE10F0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88E075-CBA5-4BBC-95C7-37D8D16407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DE88E075-CBA5-4BBC-95C7-37D8D16407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B1B83B-182F-4C7A-8DFD-894D02A33F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0AB1B83B-182F-4C7A-8DFD-894D02A33F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0AB1B83B-182F-4C7A-8DFD-894D02A33F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0AB1B83B-182F-4C7A-8DFD-894D02A33F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B48CC3-BCF8-4A65-BD22-34E315006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E1B48CC3-BCF8-4A65-BD22-34E3150065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E7B6FD-D37F-412C-BA88-C665F45AB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18E7B6FD-D37F-412C-BA88-C665F45AB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18E7B6FD-D37F-412C-BA88-C665F45AB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>
                                            <p:graphicEl>
                                              <a:dgm id="{18E7B6FD-D37F-412C-BA88-C665F45ABD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A125EFD-309B-4EA0-8878-7C1FD19C06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graphicEl>
                                              <a:dgm id="{5A125EFD-309B-4EA0-8878-7C1FD19C06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D6CDDE-5BB4-4498-A4A1-14A74AE698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">
                                            <p:graphicEl>
                                              <a:dgm id="{1CD6CDDE-5BB4-4498-A4A1-14A74AE698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1CD6CDDE-5BB4-4498-A4A1-14A74AE698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">
                                            <p:graphicEl>
                                              <a:dgm id="{1CD6CDDE-5BB4-4498-A4A1-14A74AE698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3BFDC8-09A2-4499-8B1C-A18266142F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5B3BFDC8-09A2-4499-8B1C-A18266142F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8F9FE8C-06FE-406A-8E67-83A71FEED5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98F9FE8C-06FE-406A-8E67-83A71FEED5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>
                                            <p:graphicEl>
                                              <a:dgm id="{98F9FE8C-06FE-406A-8E67-83A71FEED5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">
                                            <p:graphicEl>
                                              <a:dgm id="{98F9FE8C-06FE-406A-8E67-83A71FEED5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C30649-33E0-4AE4-9A70-4F8A9E2F14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D0C30649-33E0-4AE4-9A70-4F8A9E2F14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Graphic spid="2" grpId="0" uiExpand="1">
        <p:bldSub>
          <a:bldDgm bld="one"/>
        </p:bldSub>
      </p:bldGraphic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0C456FE-6E0E-539F-E9D4-0DA11BD6190E}"/>
              </a:ext>
            </a:extLst>
          </p:cNvPr>
          <p:cNvSpPr txBox="1"/>
          <p:nvPr/>
        </p:nvSpPr>
        <p:spPr>
          <a:xfrm>
            <a:off x="742950" y="447675"/>
            <a:ext cx="10564147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sr-Latn-RS" sz="2700" b="1" noProof="0" dirty="0">
                <a:latin typeface="Constantia" panose="02030602050306030303" pitchFamily="18" charset="0"/>
              </a:rPr>
              <a:t>„Sinovi Gadovi i </a:t>
            </a:r>
            <a:r>
              <a:rPr lang="sr-Latn-RS" sz="2700" b="1" noProof="0" dirty="0" err="1">
                <a:latin typeface="Constantia" panose="02030602050306030303" pitchFamily="18" charset="0"/>
              </a:rPr>
              <a:t>Ruv</a:t>
            </a:r>
            <a:r>
              <a:rPr lang="sr-Latn-RS" sz="2700" b="1" dirty="0">
                <a:latin typeface="Constantia" panose="02030602050306030303" pitchFamily="18" charset="0"/>
              </a:rPr>
              <a:t>im</a:t>
            </a:r>
            <a:r>
              <a:rPr lang="sr-Latn-RS" sz="2700" b="1" noProof="0" dirty="0">
                <a:latin typeface="Constantia" panose="02030602050306030303" pitchFamily="18" charset="0"/>
              </a:rPr>
              <a:t>ovi tada su na svoj žrtvenik urezali natpis koji je označavao svrhu za koju je podignut i rekli su: ‘Ovo je svedočanstvo među nama da je Gospod Bog.’ Tako su nastojali da se izbegnu buduća pogrešna tumačenja i ukloni sve što bi moglo biti uzrok iskušenja.</a:t>
            </a:r>
          </a:p>
          <a:p>
            <a:pPr algn="just">
              <a:spcBef>
                <a:spcPts val="600"/>
              </a:spcBef>
            </a:pPr>
            <a:r>
              <a:rPr lang="sr-Latn-RS" sz="2700" b="1" noProof="0" dirty="0">
                <a:latin typeface="Constantia" panose="02030602050306030303" pitchFamily="18" charset="0"/>
              </a:rPr>
              <a:t>Koliko često ozbiljne poteškoće nastaju zbog običnog pogrešnog tumačenja, čak i među onima koji su vođeni najplemenitijim motivima! A bez iskazivanja uljudnosti i strpljenja, kakve teške, pa čak i kobne posledice mogu da nastanu!… Cenzura i kleveta nikada nisu uspele nikoga spasiti od lažnog mišljenja; naprotiv, doprinele su tome da mnoge odvedu na krivi put otvrdnuvši im srca kako se ne bi uverili. Ljubazan duh i uljudno, blago i strpljivo ponašanje mogu </a:t>
            </a:r>
            <a:r>
              <a:rPr lang="en-US" sz="2700" b="1" noProof="0" dirty="0">
                <a:latin typeface="Constantia" panose="02030602050306030303" pitchFamily="18" charset="0"/>
              </a:rPr>
              <a:t>da </a:t>
            </a:r>
            <a:r>
              <a:rPr lang="sr-Latn-RS" sz="2700" b="1" noProof="0" dirty="0">
                <a:latin typeface="Constantia" panose="02030602050306030303" pitchFamily="18" charset="0"/>
              </a:rPr>
              <a:t>spas</a:t>
            </a:r>
            <a:r>
              <a:rPr lang="en-US" sz="2700" b="1" noProof="0" dirty="0">
                <a:latin typeface="Constantia" panose="02030602050306030303" pitchFamily="18" charset="0"/>
              </a:rPr>
              <a:t>e</a:t>
            </a:r>
            <a:r>
              <a:rPr lang="sr-Latn-RS" sz="2700" b="1" noProof="0" dirty="0">
                <a:latin typeface="Constantia" panose="02030602050306030303" pitchFamily="18" charset="0"/>
              </a:rPr>
              <a:t> zalutale i prikri</a:t>
            </a:r>
            <a:r>
              <a:rPr lang="en-US" sz="2700" b="1" noProof="0" dirty="0" err="1">
                <a:latin typeface="Constantia" panose="02030602050306030303" pitchFamily="18" charset="0"/>
              </a:rPr>
              <a:t>ju</a:t>
            </a:r>
            <a:r>
              <a:rPr lang="sr-Latn-RS" sz="2700" b="1" noProof="0" dirty="0">
                <a:latin typeface="Constantia" panose="02030602050306030303" pitchFamily="18" charset="0"/>
              </a:rPr>
              <a:t> mnoštvo greha.</a:t>
            </a:r>
            <a:r>
              <a:rPr lang="en-US" sz="2700" b="1" noProof="0" dirty="0">
                <a:latin typeface="Constantia" panose="02030602050306030303" pitchFamily="18" charset="0"/>
              </a:rPr>
              <a:t>”</a:t>
            </a:r>
            <a:endParaRPr lang="sr-Latn-RS" sz="2700" b="1" noProof="0" dirty="0">
              <a:latin typeface="Constantia" panose="02030602050306030303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53C2F48-C8BC-381C-AF47-0B287455933D}"/>
              </a:ext>
            </a:extLst>
          </p:cNvPr>
          <p:cNvSpPr txBox="1"/>
          <p:nvPr/>
        </p:nvSpPr>
        <p:spPr>
          <a:xfrm>
            <a:off x="7282442" y="6519446"/>
            <a:ext cx="41133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r-Latn-RS" sz="1600" b="1" noProof="0" dirty="0"/>
              <a:t>Elen G. Vajt, </a:t>
            </a:r>
            <a:r>
              <a:rPr lang="sr-Latn-RS" sz="1600" i="1" noProof="0" dirty="0"/>
              <a:t>Patrijarsi i proroci</a:t>
            </a:r>
            <a:r>
              <a:rPr lang="sr-Latn-RS" sz="1600" b="1" noProof="0" dirty="0"/>
              <a:t>, str. 496</a:t>
            </a:r>
            <a:r>
              <a:rPr lang="en-US" sz="1600" b="1" noProof="0" dirty="0"/>
              <a:t>/</a:t>
            </a:r>
            <a:r>
              <a:rPr lang="sr-Latn-RS" sz="1600" b="1" noProof="0" dirty="0"/>
              <a:t>497</a:t>
            </a:r>
            <a:r>
              <a:rPr lang="en-US" sz="1600" b="1" dirty="0"/>
              <a:t>.</a:t>
            </a:r>
            <a:endParaRPr lang="sr-Latn-RS" sz="1600" b="1" noProof="0" dirty="0"/>
          </a:p>
        </p:txBody>
      </p:sp>
    </p:spTree>
    <p:extLst>
      <p:ext uri="{BB962C8B-B14F-4D97-AF65-F5344CB8AC3E}">
        <p14:creationId xmlns:p14="http://schemas.microsoft.com/office/powerpoint/2010/main" val="309370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955C7-E0FC-608E-CBD8-91DF0CAC1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>
            <a:extLst>
              <a:ext uri="{FF2B5EF4-FFF2-40B4-BE49-F238E27FC236}">
                <a16:creationId xmlns:a16="http://schemas.microsoft.com/office/drawing/2014/main" id="{E9585449-7807-E668-B4B3-9265F0C9E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54" y="3868480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94F4611B-4FC8-735C-490F-26A3B58883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5B384A0B-AFE6-3A03-DA5A-44B5616262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388120-1E91-6B71-483A-DC47FC5D2FE1}"/>
              </a:ext>
            </a:extLst>
          </p:cNvPr>
          <p:cNvSpPr txBox="1"/>
          <p:nvPr/>
        </p:nvSpPr>
        <p:spPr>
          <a:xfrm>
            <a:off x="2346634" y="3290532"/>
            <a:ext cx="835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>
            <a:extLst>
              <a:ext uri="{FF2B5EF4-FFF2-40B4-BE49-F238E27FC236}">
                <a16:creationId xmlns:a16="http://schemas.microsoft.com/office/drawing/2014/main" id="{F1E586C7-9B7F-87F4-6351-7471A022B8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>
            <a:extLst>
              <a:ext uri="{FF2B5EF4-FFF2-40B4-BE49-F238E27FC236}">
                <a16:creationId xmlns:a16="http://schemas.microsoft.com/office/drawing/2014/main" id="{D4C6E406-B71F-6B32-2184-3E6F7E78D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>
            <a:extLst>
              <a:ext uri="{FF2B5EF4-FFF2-40B4-BE49-F238E27FC236}">
                <a16:creationId xmlns:a16="http://schemas.microsoft.com/office/drawing/2014/main" id="{F10F9941-CD69-CF76-6CDE-ACFC7C0A0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A06BE68-B041-77FA-BE2F-4EE75D43D1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>
            <a:extLst>
              <a:ext uri="{FF2B5EF4-FFF2-40B4-BE49-F238E27FC236}">
                <a16:creationId xmlns:a16="http://schemas.microsoft.com/office/drawing/2014/main" id="{4273D99C-D52E-0E7C-0F4A-C28177344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A280BB-E21A-5DBC-6627-C4A89463EA68}"/>
              </a:ext>
            </a:extLst>
          </p:cNvPr>
          <p:cNvSpPr txBox="1"/>
          <p:nvPr/>
        </p:nvSpPr>
        <p:spPr>
          <a:xfrm>
            <a:off x="-89050" y="3779520"/>
            <a:ext cx="123700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Kao i kod govora koji se nalaze u poglavljima 23 i 24, reči Isusa Navina u Isus Navin 22,2–8 upućene pripadnicima Ruvimovog, Gadovog i polovini Manasijinog plemena, koji su odlazili na drugu stranu Jordana, trebalo je da budu oproštajni govori. Iako osmišljen kao oproštajni govor, zbog epizode sa oltarom u drugom delu poglavlja, Isus Navin je ponovo stupio u interakciju sa ovim plemenima. Isus Navin otkriva put ka potpunoj posvećenosti, koji počinje ljubavlju i završava se služenjem. Incident koji uključuje prekojordanska plemena, u drugom delu poglavlja, pokazuje da pojedinačna ili grupna posvećenost Gospodu, bez jedinstva, takođe predstavlja pretnju Božjem planu. Ako Izrael želi da izdrži predstojeće izazove, ne može da zaboravi ko je u odnosu na Boga i ko su oni u odnosu jednih prema drugima.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275AB-B756-5768-0A2D-BD29617C05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5953" y="-97653"/>
            <a:ext cx="443029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461691"/>
      </p:ext>
    </p:extLst>
  </p:cSld>
  <p:clrMapOvr>
    <a:masterClrMapping/>
  </p:clrMapOvr>
  <p:transition spd="med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76200"/>
            <a:ext cx="6553200" cy="1143000"/>
          </a:xfrm>
        </p:spPr>
        <p:txBody>
          <a:bodyPr/>
          <a:lstStyle/>
          <a:p>
            <a:pPr eaLnBrk="1" hangingPunct="1"/>
            <a:r>
              <a:rPr lang="hr-HR" dirty="0"/>
              <a:t>PRIMENA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1676402"/>
            <a:ext cx="8767354" cy="8632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sz="2800" dirty="0">
                <a:solidFill>
                  <a:srgbClr val="FFFF99"/>
                </a:solidFill>
              </a:rPr>
              <a:t>Kako mi znanj</a:t>
            </a:r>
            <a:r>
              <a:rPr lang="en-US" sz="2800" dirty="0">
                <a:solidFill>
                  <a:srgbClr val="FFFF99"/>
                </a:solidFill>
              </a:rPr>
              <a:t>e </a:t>
            </a:r>
            <a:r>
              <a:rPr lang="hr-HR" sz="2800" dirty="0">
                <a:solidFill>
                  <a:srgbClr val="FFFF99"/>
                </a:solidFill>
              </a:rPr>
              <a:t>iz pouke: ”</a:t>
            </a:r>
            <a:r>
              <a:rPr lang="sr-Latn-ME" sz="2800" dirty="0">
                <a:solidFill>
                  <a:srgbClr val="FFFF99"/>
                </a:solidFill>
              </a:rPr>
              <a:t>Život u zemlji</a:t>
            </a:r>
            <a:r>
              <a:rPr lang="hr-HR" sz="2800" dirty="0">
                <a:solidFill>
                  <a:srgbClr val="FFFF99"/>
                </a:solidFill>
              </a:rPr>
              <a:t>”, može pomoći danas</a:t>
            </a:r>
            <a:r>
              <a:rPr lang="en-US" sz="2800" dirty="0">
                <a:solidFill>
                  <a:srgbClr val="FFFF99"/>
                </a:solidFill>
              </a:rPr>
              <a:t>?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95600" y="4114802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5" name="Freeform 5"/>
          <p:cNvSpPr>
            <a:spLocks/>
          </p:cNvSpPr>
          <p:nvPr/>
        </p:nvSpPr>
        <p:spPr bwMode="auto">
          <a:xfrm>
            <a:off x="2895600" y="3962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895600" y="4905377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971800" y="4724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352800" y="3886201"/>
            <a:ext cx="8291119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 li ž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elim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usred društvenih i kulturoloških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uticaja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da prihvatim Sveto pismo kao autoritativno, nepogrešivo otkrivenje Božje volje?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 li želim da ostanem veran celom Pismu a to znači da vršim  zapovesti Božje i čuvam svedočanstvo Isusa Hrista?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727200" y="1676401"/>
            <a:ext cx="939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0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2844464"/>
            <a:ext cx="8976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Razumevši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mi Isus želi pomoći, da se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podsetim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naloga: ”Prestanite i znajte da sam ja Bog (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46,10), da shvatim da je Biblija još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uvek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Božji najveći dar koji otkriva Njegov plan otkupljenja,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1629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4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7056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599" y="1676400"/>
            <a:ext cx="5675811" cy="1131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FF99"/>
                </a:solidFill>
              </a:rPr>
              <a:t>   </a:t>
            </a:r>
            <a:r>
              <a:rPr lang="hr-HR" dirty="0">
                <a:solidFill>
                  <a:srgbClr val="FFFF99"/>
                </a:solidFill>
              </a:rPr>
              <a:t>Koje  </a:t>
            </a:r>
            <a:r>
              <a:rPr lang="hr-HR" dirty="0" err="1">
                <a:solidFill>
                  <a:srgbClr val="FFFF99"/>
                </a:solidFill>
              </a:rPr>
              <a:t>promene</a:t>
            </a:r>
            <a:r>
              <a:rPr lang="hr-HR" dirty="0">
                <a:solidFill>
                  <a:srgbClr val="FFFF99"/>
                </a:solidFill>
              </a:rPr>
              <a:t>  treba  da ostvarimo u svom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657601" y="3048000"/>
            <a:ext cx="4349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65" marR="0" lvl="0" indent="-396865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biblijsko načelo iz ove pouke možemo  da </a:t>
            </a:r>
            <a:r>
              <a:rPr kumimoji="0" lang="hr-H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primenimo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danas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362200" y="1676401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41579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172200" cy="1143000"/>
          </a:xfrm>
        </p:spPr>
        <p:txBody>
          <a:bodyPr/>
          <a:lstStyle/>
          <a:p>
            <a:pPr eaLnBrk="1" hangingPunct="1"/>
            <a:r>
              <a:rPr lang="en-US" dirty="0"/>
              <a:t>PLAN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8730" y="1676401"/>
            <a:ext cx="9289869" cy="9426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/>
              <a:t>   </a:t>
            </a:r>
            <a:r>
              <a:rPr lang="hr-HR" sz="2800" dirty="0">
                <a:solidFill>
                  <a:srgbClr val="FFFF99"/>
                </a:solidFill>
              </a:rPr>
              <a:t>Kako pouku: ”</a:t>
            </a:r>
            <a:r>
              <a:rPr lang="sr-Latn-ME" sz="2800" dirty="0">
                <a:solidFill>
                  <a:srgbClr val="FFFF99"/>
                </a:solidFill>
              </a:rPr>
              <a:t>Život u zemlji</a:t>
            </a:r>
            <a:r>
              <a:rPr lang="hr-HR" sz="2800" dirty="0">
                <a:solidFill>
                  <a:srgbClr val="FFFF99"/>
                </a:solidFill>
              </a:rPr>
              <a:t>”, možemo da koristimo iduć</a:t>
            </a:r>
            <a:r>
              <a:rPr lang="sr-Latn-RS" sz="2800" dirty="0">
                <a:solidFill>
                  <a:srgbClr val="FFFF99"/>
                </a:solidFill>
              </a:rPr>
              <a:t>e sedmice</a:t>
            </a:r>
            <a:r>
              <a:rPr lang="hr-HR" sz="2800" dirty="0">
                <a:solidFill>
                  <a:srgbClr val="FFFF99"/>
                </a:solidFill>
              </a:rPr>
              <a:t>?</a:t>
            </a:r>
            <a:endParaRPr lang="en-US" sz="2400" dirty="0">
              <a:solidFill>
                <a:srgbClr val="FFFF99"/>
              </a:solidFill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388277" y="2634497"/>
            <a:ext cx="11008803" cy="414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Razgovarajte u razredu ili </a:t>
            </a:r>
            <a:r>
              <a:rPr lang="hr-HR" sz="2000" b="1" dirty="0">
                <a:solidFill>
                  <a:srgbClr val="FF9900"/>
                </a:solidFill>
                <a:latin typeface="Arial"/>
                <a:cs typeface="Arial" charset="0"/>
              </a:rPr>
              <a:t>gr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upi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1. Pročitaj </a:t>
            </a:r>
            <a:r>
              <a:rPr lang="sr-Latn-RS" sz="1200" i="1" dirty="0">
                <a:solidFill>
                  <a:srgbClr val="FFFFFF"/>
                </a:solidFill>
                <a:latin typeface="Arial"/>
                <a:cs typeface="Arial" charset="0"/>
              </a:rPr>
              <a:t>Isus Navin</a:t>
            </a:r>
            <a:r>
              <a:rPr kumimoji="0" lang="sr-Latn-R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22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,1-8</a:t>
            </a:r>
            <a:r>
              <a:rPr kumimoji="0" lang="sr-Latn-R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RS" sz="1400" b="1" dirty="0">
                <a:solidFill>
                  <a:srgbClr val="FFFFFF"/>
                </a:solidFill>
                <a:latin typeface="Arial"/>
                <a:cs typeface="Arial" charset="0"/>
              </a:rPr>
              <a:t>Šta ovi stihovi govore o posvećenosti Ruvimovog, Gadovog i polovine Manasijinog plemena</a:t>
            </a: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2. Pročitaj </a:t>
            </a:r>
            <a:r>
              <a:rPr lang="sr-Latn-RS" sz="1200" i="1" dirty="0">
                <a:solidFill>
                  <a:srgbClr val="FFFFFF"/>
                </a:solidFill>
                <a:latin typeface="Arial"/>
                <a:cs typeface="Arial" charset="0"/>
              </a:rPr>
              <a:t>Isus Navin</a:t>
            </a:r>
            <a:r>
              <a:rPr kumimoji="0" lang="sr-Latn-R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22,5.6.</a:t>
            </a:r>
            <a:r>
              <a:rPr kumimoji="0" lang="sr-Latn-R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400" b="1" dirty="0">
                <a:solidFill>
                  <a:srgbClr val="FFFFFF"/>
                </a:solidFill>
                <a:latin typeface="Arial"/>
                <a:cs typeface="Arial" charset="0"/>
              </a:rPr>
              <a:t>N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</a:t>
            </a:r>
            <a:r>
              <a:rPr kumimoji="0" lang="hr-HR" sz="1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šta je Isus Navin na odlasku, pozvao sva Izraelova plemena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endParaRPr kumimoji="0" lang="hr-HR" sz="14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3. Pročitaj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Isus Navin 22,9-20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400" b="1" dirty="0">
                <a:solidFill>
                  <a:srgbClr val="FFFFFF"/>
                </a:solidFill>
                <a:latin typeface="Arial"/>
                <a:cs typeface="Arial" charset="0"/>
              </a:rPr>
              <a:t>Koje optužbe su plemena sa zap. straniznela protiv istočnih i koliko su optužbe bile utemeljene?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4. Pročitaj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Luka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6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,37;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Jovan 7,24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; 1.</a:t>
            </a:r>
            <a:r>
              <a:rPr kumimoji="0" lang="hr-HR" sz="1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Kor.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4,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5. </a:t>
            </a:r>
            <a:r>
              <a:rPr lang="hr-HR" sz="1200" b="1" dirty="0">
                <a:solidFill>
                  <a:srgbClr val="FFFFFF"/>
                </a:solidFill>
                <a:latin typeface="Arial"/>
                <a:cs typeface="Arial" charset="0"/>
              </a:rPr>
              <a:t>Na šta Isus i Pavle misle opominjući nas da ne osuđ. Druge? Zašto lako dolazimo do pog. motiva</a:t>
            </a: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5. Pročitaj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Isus Navin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22,13-15 i Br. 25. </a:t>
            </a:r>
            <a:r>
              <a:rPr lang="hr-HR" sz="1400" b="1" dirty="0">
                <a:solidFill>
                  <a:srgbClr val="FFFFFF"/>
                </a:solidFill>
                <a:latin typeface="Arial"/>
                <a:cs typeface="Arial" charset="0"/>
              </a:rPr>
              <a:t>Za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što</a:t>
            </a:r>
            <a:r>
              <a:rPr kumimoji="0" lang="hr-HR" sz="1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 su Izraelci izabrali Finesa za vođu delegacije za razgovor sa dva i po plemena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?</a:t>
            </a:r>
            <a:r>
              <a:rPr kumimoji="0" lang="sr-Latn-R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6. 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Isus Navin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22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,21-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29 i Priče 15</a:t>
            </a:r>
            <a:r>
              <a:rPr lang="hr-HR" sz="1400" i="1" dirty="0">
                <a:solidFill>
                  <a:srgbClr val="FFFFFF"/>
                </a:solidFill>
                <a:latin typeface="Arial"/>
                <a:cs typeface="Arial" charset="0"/>
              </a:rPr>
              <a:t>. </a:t>
            </a:r>
            <a:r>
              <a:rPr lang="hr-HR" sz="1400" b="1" dirty="0">
                <a:solidFill>
                  <a:srgbClr val="FFFFFF"/>
                </a:solidFill>
                <a:latin typeface="Arial"/>
                <a:cs typeface="Arial" charset="0"/>
              </a:rPr>
              <a:t>Šta možemo naučiti iz odgovora plemena sa istočne strane Jordana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?                                             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7. 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ME" sz="1200" i="1" dirty="0">
                <a:solidFill>
                  <a:srgbClr val="FFFFFF"/>
                </a:solidFill>
                <a:latin typeface="Arial"/>
                <a:cs typeface="Arial" charset="0"/>
              </a:rPr>
              <a:t>Ps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sr-Latn-ME" sz="1200" i="1" dirty="0">
                <a:solidFill>
                  <a:srgbClr val="FFFFFF"/>
                </a:solidFill>
                <a:latin typeface="Arial"/>
                <a:cs typeface="Arial" charset="0"/>
              </a:rPr>
              <a:t>37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</a:t>
            </a:r>
            <a:r>
              <a:rPr kumimoji="0" lang="sr-Latn-ME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3-</a:t>
            </a:r>
            <a:r>
              <a:rPr lang="sr-Latn-ME" sz="1200" i="1" dirty="0">
                <a:solidFill>
                  <a:srgbClr val="FFFFFF"/>
                </a:solidFill>
                <a:latin typeface="Arial"/>
                <a:cs typeface="Arial" charset="0"/>
              </a:rPr>
              <a:t>6.34.37.</a:t>
            </a:r>
            <a:r>
              <a:rPr kumimoji="0" lang="sr-Latn-ME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2. Tim. 4,7</a:t>
            </a:r>
            <a:r>
              <a:rPr lang="hr-HR" sz="1400" i="1" dirty="0">
                <a:solidFill>
                  <a:srgbClr val="FFFFFF"/>
                </a:solidFill>
                <a:latin typeface="Arial"/>
                <a:cs typeface="Arial" charset="0"/>
              </a:rPr>
              <a:t>.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400" b="1" dirty="0">
                <a:solidFill>
                  <a:srgbClr val="FFFFFF"/>
                </a:solidFill>
                <a:latin typeface="Arial"/>
                <a:cs typeface="Arial" charset="0"/>
              </a:rPr>
              <a:t>Kako se ti nosiš s lažnim optužbama? Navedi neke principe na kojima zasnivaš svoj stav.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8.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</a:t>
            </a:r>
            <a:r>
              <a:rPr kumimoji="0" lang="sr-Latn-R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č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itaj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RS" sz="1400" i="1" dirty="0">
                <a:solidFill>
                  <a:srgbClr val="FFFFFF"/>
                </a:solidFill>
                <a:latin typeface="Arial"/>
                <a:cs typeface="Arial" charset="0"/>
              </a:rPr>
              <a:t>Isus Navin</a:t>
            </a:r>
            <a:r>
              <a:rPr kumimoji="0" lang="sr-Latn-R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 </a:t>
            </a:r>
            <a:r>
              <a:rPr lang="sr-Latn-RS" sz="1400" i="1" dirty="0">
                <a:solidFill>
                  <a:srgbClr val="FFFFFF"/>
                </a:solidFill>
                <a:latin typeface="Arial"/>
                <a:cs typeface="Arial" charset="0"/>
              </a:rPr>
              <a:t>20</a:t>
            </a:r>
            <a:r>
              <a:rPr kumimoji="0" lang="sr-Latn-R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,30-34</a:t>
            </a:r>
            <a:r>
              <a:rPr lang="sr-Latn-RS" sz="1400" i="1" dirty="0">
                <a:solidFill>
                  <a:srgbClr val="FFFFFF"/>
                </a:solidFill>
                <a:latin typeface="Arial"/>
                <a:cs typeface="Arial" charset="0"/>
              </a:rPr>
              <a:t> i uporedi sa Ps. 135; Jovan 17,20-23; </a:t>
            </a:r>
            <a:r>
              <a:rPr kumimoji="0" lang="sr-Latn-R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 1.</a:t>
            </a:r>
            <a:r>
              <a:rPr kumimoji="0" lang="sr-Latn-RS" sz="14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 Pet. 3,8.9</a:t>
            </a:r>
            <a:r>
              <a:rPr kumimoji="0" lang="sr-Latn-R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.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 </a:t>
            </a:r>
            <a:r>
              <a:rPr lang="sr-Latn-RS" sz="1400" b="1" dirty="0">
                <a:solidFill>
                  <a:srgbClr val="FFFFFF"/>
                </a:solidFill>
                <a:latin typeface="Arial"/>
                <a:cs typeface="Arial" charset="0"/>
              </a:rPr>
              <a:t>Kako nam čitav taj događaj pruža neke uvide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                       u vezi sa rešavanjem sukoba i načinima da se obezbedi jedinstvo crkve?</a:t>
            </a: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  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9. Pročitaj </a:t>
            </a:r>
            <a:r>
              <a:rPr lang="hr-HR" sz="1400" i="1" dirty="0">
                <a:solidFill>
                  <a:srgbClr val="FFFFFF"/>
                </a:solidFill>
                <a:latin typeface="Arial"/>
                <a:cs typeface="Arial" charset="0"/>
              </a:rPr>
              <a:t>Filib.</a:t>
            </a:r>
            <a:r>
              <a:rPr kumimoji="0" lang="hr-HR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 2,3. 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Kako  na Pavlov savet: „Činite jedan drugoga većim od sebe” pomaže da izbegavamo zla nagađanja o </a:t>
            </a:r>
            <a:endParaRPr lang="hr-HR" sz="1400" b="1" dirty="0">
              <a:solidFill>
                <a:srgbClr val="FFFFFF"/>
              </a:solidFill>
              <a:latin typeface="Arial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                       braži i sestrama?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663702" y="1676401"/>
            <a:ext cx="9525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7617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5344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3800" y="1676400"/>
            <a:ext cx="5410200" cy="1295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dirty="0">
                <a:solidFill>
                  <a:srgbClr val="FFFF99"/>
                </a:solidFill>
              </a:rPr>
              <a:t>Koje  promene  treba  da izvršimo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u našem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  <a:endParaRPr lang="en-US" b="0" dirty="0">
              <a:solidFill>
                <a:srgbClr val="FFFF99"/>
              </a:solidFill>
            </a:endParaRPr>
          </a:p>
        </p:txBody>
      </p:sp>
      <p:sp>
        <p:nvSpPr>
          <p:cNvPr id="19460" name="Text Box 28"/>
          <p:cNvSpPr txBox="1">
            <a:spLocks noChangeArrowheads="1"/>
          </p:cNvSpPr>
          <p:nvPr/>
        </p:nvSpPr>
        <p:spPr bwMode="auto">
          <a:xfrm>
            <a:off x="4267200" y="2743200"/>
            <a:ext cx="436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ODLUČITE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!</a:t>
            </a:r>
          </a:p>
        </p:txBody>
      </p:sp>
      <p:sp>
        <p:nvSpPr>
          <p:cNvPr id="19461" name="Text Box 29"/>
          <p:cNvSpPr txBox="1">
            <a:spLocks noChangeArrowheads="1"/>
          </p:cNvSpPr>
          <p:nvPr/>
        </p:nvSpPr>
        <p:spPr bwMode="auto">
          <a:xfrm>
            <a:off x="2438400" y="1676401"/>
            <a:ext cx="1066800" cy="1063625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grpSp>
        <p:nvGrpSpPr>
          <p:cNvPr id="56" name="Group 4"/>
          <p:cNvGrpSpPr>
            <a:grpSpLocks/>
          </p:cNvGrpSpPr>
          <p:nvPr/>
        </p:nvGrpSpPr>
        <p:grpSpPr bwMode="auto">
          <a:xfrm>
            <a:off x="597408" y="3471226"/>
            <a:ext cx="3095967" cy="2725201"/>
            <a:chOff x="264" y="2249"/>
            <a:chExt cx="957" cy="1778"/>
          </a:xfrm>
        </p:grpSpPr>
        <p:sp>
          <p:nvSpPr>
            <p:cNvPr id="19484" name="Rectangle 5"/>
            <p:cNvSpPr>
              <a:spLocks noChangeArrowheads="1"/>
            </p:cNvSpPr>
            <p:nvPr/>
          </p:nvSpPr>
          <p:spPr bwMode="auto">
            <a:xfrm>
              <a:off x="277" y="2249"/>
              <a:ext cx="944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5" name="Text Box 6"/>
            <p:cNvSpPr txBox="1">
              <a:spLocks noChangeArrowheads="1"/>
            </p:cNvSpPr>
            <p:nvPr/>
          </p:nvSpPr>
          <p:spPr bwMode="auto">
            <a:xfrm>
              <a:off x="264" y="2641"/>
              <a:ext cx="952" cy="1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Iako je Mojsije umro, njegov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uticaj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se I dalje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osećao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dok je za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izralski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narod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sv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itala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nova „zora”. Isus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Navin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, Mojsijev pomoćnik preuzeo je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vođstvo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Izraela I uz Božju pomoć uveo je taj narod u Bogom obećanu zemlju. U vreme Isusa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Navina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izraelski narod je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uvideo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da Bog drži do svojih obećanja. Glavno pitanje kojim knjiga počinje glasi:  Da li će  Izrael iskoristiti svoju novu priliku I slediti formulu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uspeha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?</a:t>
              </a:r>
              <a:endPara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5796352" y="3976292"/>
            <a:ext cx="1810248" cy="2226209"/>
            <a:chOff x="2639" y="2358"/>
            <a:chExt cx="961" cy="1743"/>
          </a:xfrm>
        </p:grpSpPr>
        <p:sp>
          <p:nvSpPr>
            <p:cNvPr id="19482" name="Rectangle 8"/>
            <p:cNvSpPr>
              <a:spLocks noChangeArrowheads="1"/>
            </p:cNvSpPr>
            <p:nvPr/>
          </p:nvSpPr>
          <p:spPr bwMode="auto">
            <a:xfrm>
              <a:off x="2639" y="2358"/>
              <a:ext cx="961" cy="1674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3" name="Text Box 9"/>
            <p:cNvSpPr txBox="1">
              <a:spLocks noChangeArrowheads="1"/>
            </p:cNvSpPr>
            <p:nvPr/>
          </p:nvSpPr>
          <p:spPr bwMode="auto">
            <a:xfrm>
              <a:off x="2752" y="2411"/>
              <a:ext cx="841" cy="1690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Iako je proteklo više od tri hiljade godina od kad je ova knjiga napisana, svet u ko- me danas živimo,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du-hovno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gledano, ne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zlikuje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se mnogo od onog sveta. I mi sto-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jimo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 granici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nebe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skog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Hanana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pa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osta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je pitanje: Da li ćemo  uz Božju pomoć za- vršiti našu MISIJU? </a:t>
              </a:r>
              <a:endParaRPr kumimoji="0" lang="hr-HR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2" name="Group 10"/>
          <p:cNvGrpSpPr>
            <a:grpSpLocks/>
          </p:cNvGrpSpPr>
          <p:nvPr/>
        </p:nvGrpSpPr>
        <p:grpSpPr bwMode="auto">
          <a:xfrm>
            <a:off x="3698402" y="3576639"/>
            <a:ext cx="2321400" cy="2616724"/>
            <a:chOff x="1247" y="2437"/>
            <a:chExt cx="1393" cy="1536"/>
          </a:xfrm>
        </p:grpSpPr>
        <p:sp>
          <p:nvSpPr>
            <p:cNvPr id="19480" name="Rectangle 11"/>
            <p:cNvSpPr>
              <a:spLocks noChangeArrowheads="1"/>
            </p:cNvSpPr>
            <p:nvPr/>
          </p:nvSpPr>
          <p:spPr bwMode="auto">
            <a:xfrm>
              <a:off x="1248" y="2437"/>
              <a:ext cx="1392" cy="153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1" name="Text Box 12"/>
            <p:cNvSpPr txBox="1">
              <a:spLocks noChangeArrowheads="1"/>
            </p:cNvSpPr>
            <p:nvPr/>
          </p:nvSpPr>
          <p:spPr bwMode="auto">
            <a:xfrm>
              <a:off x="1247" y="2731"/>
              <a:ext cx="1387" cy="1242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1. Svojom ispruženom rukom Gospod je vodio narod u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slobo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du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Taj neočekivani niz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božan-skih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dela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bio je početak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njiho-vog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obnovljenog putovanja sa Bogom iz Egipta u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Hanan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2. Ti događaji iz prošlosti sada treba da budu opomena i izvor  nezaboravnih pouka za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nas.Tre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bamo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učiti iz njih, jer kolikogod okolnosti bile drugačije, duhov- na načela ostaju ista.</a:t>
              </a:r>
            </a:p>
          </p:txBody>
        </p:sp>
      </p:grpSp>
      <p:grpSp>
        <p:nvGrpSpPr>
          <p:cNvPr id="65" name="Group 13"/>
          <p:cNvGrpSpPr>
            <a:grpSpLocks/>
          </p:cNvGrpSpPr>
          <p:nvPr/>
        </p:nvGrpSpPr>
        <p:grpSpPr bwMode="auto">
          <a:xfrm>
            <a:off x="7619998" y="3581401"/>
            <a:ext cx="2903500" cy="2611962"/>
            <a:chOff x="3571" y="2256"/>
            <a:chExt cx="1757" cy="2453"/>
          </a:xfrm>
        </p:grpSpPr>
        <p:sp>
          <p:nvSpPr>
            <p:cNvPr id="19478" name="Rectangle 14"/>
            <p:cNvSpPr>
              <a:spLocks noChangeArrowheads="1"/>
            </p:cNvSpPr>
            <p:nvPr/>
          </p:nvSpPr>
          <p:spPr bwMode="auto">
            <a:xfrm>
              <a:off x="3579" y="2256"/>
              <a:ext cx="1749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</a:t>
              </a:r>
            </a:p>
          </p:txBody>
        </p:sp>
        <p:sp>
          <p:nvSpPr>
            <p:cNvPr id="19479" name="Text Box 15"/>
            <p:cNvSpPr txBox="1">
              <a:spLocks noChangeArrowheads="1"/>
            </p:cNvSpPr>
            <p:nvPr/>
          </p:nvSpPr>
          <p:spPr bwMode="auto">
            <a:xfrm>
              <a:off x="3571" y="2663"/>
              <a:ext cx="1757" cy="2046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Naš plan proučavanja Knjige I. Navi-  na izgledaće ovako: Knjiga je pode-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ljena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 tri različite tematske celine:  1. Prelazak reke Jordan; 2. Ratovi za zemlju; 3. Podela zemlje po pleme-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nime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 Svake sedmice obradićemo jednu temu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 ključne događaje određenog poglavlja. Isti božanski poziv se i nama danas upućuje: ”Samo budi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slobodan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I hrabar!” (Isus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Navin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1,7).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Štoaje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tvoja odluka?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68" name="Group 16"/>
          <p:cNvGrpSpPr>
            <a:grpSpLocks/>
          </p:cNvGrpSpPr>
          <p:nvPr/>
        </p:nvGrpSpPr>
        <p:grpSpPr bwMode="auto">
          <a:xfrm>
            <a:off x="633984" y="3505200"/>
            <a:ext cx="3332003" cy="533400"/>
            <a:chOff x="240" y="1824"/>
            <a:chExt cx="1008" cy="336"/>
          </a:xfrm>
        </p:grpSpPr>
        <p:sp>
          <p:nvSpPr>
            <p:cNvPr id="19476" name="Rectangle 17"/>
            <p:cNvSpPr>
              <a:spLocks noChangeArrowheads="1"/>
            </p:cNvSpPr>
            <p:nvPr/>
          </p:nvSpPr>
          <p:spPr bwMode="auto">
            <a:xfrm>
              <a:off x="240" y="1824"/>
              <a:ext cx="960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7" name="Text Box 18"/>
            <p:cNvSpPr txBox="1">
              <a:spLocks noChangeArrowheads="1"/>
            </p:cNvSpPr>
            <p:nvPr/>
          </p:nvSpPr>
          <p:spPr bwMode="auto">
            <a:xfrm>
              <a:off x="240" y="1824"/>
              <a:ext cx="10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</a:t>
              </a: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            NAČELO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19"/>
          <p:cNvGrpSpPr>
            <a:grpSpLocks/>
          </p:cNvGrpSpPr>
          <p:nvPr/>
        </p:nvGrpSpPr>
        <p:grpSpPr bwMode="auto">
          <a:xfrm>
            <a:off x="3693375" y="3505200"/>
            <a:ext cx="2326425" cy="533400"/>
            <a:chOff x="1109" y="1824"/>
            <a:chExt cx="1483" cy="336"/>
          </a:xfrm>
        </p:grpSpPr>
        <p:sp>
          <p:nvSpPr>
            <p:cNvPr id="19474" name="Rectangle 20"/>
            <p:cNvSpPr>
              <a:spLocks noChangeArrowheads="1"/>
            </p:cNvSpPr>
            <p:nvPr/>
          </p:nvSpPr>
          <p:spPr bwMode="auto">
            <a:xfrm>
              <a:off x="1109" y="1824"/>
              <a:ext cx="1483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5" name="Text Box 21"/>
            <p:cNvSpPr txBox="1">
              <a:spLocks noChangeArrowheads="1"/>
            </p:cNvSpPr>
            <p:nvPr/>
          </p:nvSpPr>
          <p:spPr bwMode="auto">
            <a:xfrm>
              <a:off x="1392" y="1824"/>
              <a:ext cx="110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PRIMENA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4" name="Group 22"/>
          <p:cNvGrpSpPr>
            <a:grpSpLocks/>
          </p:cNvGrpSpPr>
          <p:nvPr/>
        </p:nvGrpSpPr>
        <p:grpSpPr bwMode="auto">
          <a:xfrm>
            <a:off x="6019800" y="3505200"/>
            <a:ext cx="1638300" cy="533400"/>
            <a:chOff x="2592" y="1824"/>
            <a:chExt cx="1008" cy="336"/>
          </a:xfrm>
        </p:grpSpPr>
        <p:sp>
          <p:nvSpPr>
            <p:cNvPr id="19472" name="Rectangle 23"/>
            <p:cNvSpPr>
              <a:spLocks noChangeArrowheads="1"/>
            </p:cNvSpPr>
            <p:nvPr/>
          </p:nvSpPr>
          <p:spPr bwMode="auto">
            <a:xfrm>
              <a:off x="2592" y="1824"/>
              <a:ext cx="1008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3" name="Text Box 24"/>
            <p:cNvSpPr txBox="1">
              <a:spLocks noChangeArrowheads="1"/>
            </p:cNvSpPr>
            <p:nvPr/>
          </p:nvSpPr>
          <p:spPr bwMode="auto">
            <a:xfrm>
              <a:off x="2688" y="1824"/>
              <a:ext cx="91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PROBLEM</a:t>
              </a:r>
            </a:p>
          </p:txBody>
        </p:sp>
      </p:grpSp>
      <p:grpSp>
        <p:nvGrpSpPr>
          <p:cNvPr id="77" name="Group 25"/>
          <p:cNvGrpSpPr>
            <a:grpSpLocks/>
          </p:cNvGrpSpPr>
          <p:nvPr/>
        </p:nvGrpSpPr>
        <p:grpSpPr bwMode="auto">
          <a:xfrm>
            <a:off x="7620000" y="3505200"/>
            <a:ext cx="2927021" cy="533400"/>
            <a:chOff x="3600" y="1824"/>
            <a:chExt cx="1536" cy="336"/>
          </a:xfrm>
        </p:grpSpPr>
        <p:sp>
          <p:nvSpPr>
            <p:cNvPr id="19470" name="Rectangle 26"/>
            <p:cNvSpPr>
              <a:spLocks noChangeArrowheads="1"/>
            </p:cNvSpPr>
            <p:nvPr/>
          </p:nvSpPr>
          <p:spPr bwMode="auto">
            <a:xfrm>
              <a:off x="3600" y="1824"/>
              <a:ext cx="1536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1" name="Text Box 27"/>
            <p:cNvSpPr txBox="1">
              <a:spLocks noChangeArrowheads="1"/>
            </p:cNvSpPr>
            <p:nvPr/>
          </p:nvSpPr>
          <p:spPr bwMode="auto">
            <a:xfrm>
              <a:off x="3936" y="1824"/>
              <a:ext cx="10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ODLUKA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176244" y="3290502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 I will  submit my plans to God daily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0" y="31981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week,,  I will depend upon Christ’s righteousness  not on my own righteousness</a:t>
            </a:r>
          </a:p>
        </p:txBody>
      </p:sp>
    </p:spTree>
    <p:extLst>
      <p:ext uri="{BB962C8B-B14F-4D97-AF65-F5344CB8AC3E}">
        <p14:creationId xmlns:p14="http://schemas.microsoft.com/office/powerpoint/2010/main" val="55886488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1" y="129695"/>
            <a:ext cx="4292601" cy="1143000"/>
          </a:xfrm>
        </p:spPr>
        <p:txBody>
          <a:bodyPr/>
          <a:lstStyle/>
          <a:p>
            <a:pPr eaLnBrk="1" hangingPunct="1"/>
            <a:r>
              <a:rPr lang="hr-HR" dirty="0">
                <a:solidFill>
                  <a:srgbClr val="FFCC66"/>
                </a:solidFill>
              </a:rPr>
              <a:t>Upamtite stih </a:t>
            </a:r>
            <a:endParaRPr lang="en-US" dirty="0">
              <a:solidFill>
                <a:srgbClr val="FFCC66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036321" y="2050201"/>
            <a:ext cx="74599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lang="en-US" sz="4800" dirty="0">
                <a:solidFill>
                  <a:srgbClr val="FFFF99"/>
                </a:solidFill>
                <a:latin typeface="Impact" pitchFamily="34" charset="0"/>
              </a:rPr>
              <a:t>PRI</a:t>
            </a:r>
            <a:r>
              <a:rPr lang="sr-Latn-ME" sz="4800" dirty="0">
                <a:solidFill>
                  <a:srgbClr val="FFFF99"/>
                </a:solidFill>
                <a:latin typeface="Impact" pitchFamily="34" charset="0"/>
              </a:rPr>
              <a:t>Č</a:t>
            </a:r>
            <a:r>
              <a:rPr lang="en-US" sz="4800" dirty="0">
                <a:solidFill>
                  <a:srgbClr val="FFFF99"/>
                </a:solidFill>
                <a:latin typeface="Impact" pitchFamily="34" charset="0"/>
              </a:rPr>
              <a:t>E</a:t>
            </a:r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15,1: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85874" y="2809875"/>
            <a:ext cx="6865068" cy="11984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hr-HR" dirty="0"/>
              <a:t>Odgovor blag utišava gnev, a reč   preka podiže</a:t>
            </a:r>
            <a:r>
              <a:rPr lang="sr-Latn-RS" dirty="0"/>
              <a:t> srdnju</a:t>
            </a:r>
            <a:r>
              <a:rPr lang="hr-HR" dirty="0"/>
              <a:t>.</a:t>
            </a:r>
            <a:r>
              <a:rPr lang="hr-HR" sz="4000" baseline="30000" dirty="0"/>
              <a:t>” </a:t>
            </a:r>
            <a:r>
              <a:rPr lang="en-US" sz="4000" baseline="30000" dirty="0"/>
              <a:t>         </a:t>
            </a:r>
            <a:r>
              <a:rPr lang="hr-HR" sz="3600" baseline="300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hr-HR" baseline="30000" dirty="0"/>
              <a:t>                         </a:t>
            </a:r>
            <a:endParaRPr lang="en-US" baseline="30000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8B0C459-1C93-42F4-AD40-4FE3E23576A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5658" y="1"/>
            <a:ext cx="2253343" cy="187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933D3-2E46-44D9-897D-4333543F2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026" y="129695"/>
            <a:ext cx="4916129" cy="672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0032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2D9D6-9C66-F931-C69B-E48DBF587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>
            <a:extLst>
              <a:ext uri="{FF2B5EF4-FFF2-40B4-BE49-F238E27FC236}">
                <a16:creationId xmlns:a16="http://schemas.microsoft.com/office/drawing/2014/main" id="{11F56BE2-D3EE-624F-5AFD-21AD1AE11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85479"/>
            <a:ext cx="12192000" cy="3672521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6C38E69B-0B6C-9FF0-F7A6-62D98C6AD2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44970C92-6117-E4FF-A913-0EF610E508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>
            <a:extLst>
              <a:ext uri="{FF2B5EF4-FFF2-40B4-BE49-F238E27FC236}">
                <a16:creationId xmlns:a16="http://schemas.microsoft.com/office/drawing/2014/main" id="{ACB0A26E-BBB4-9228-05E6-CFABAC6F9C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>
            <a:extLst>
              <a:ext uri="{FF2B5EF4-FFF2-40B4-BE49-F238E27FC236}">
                <a16:creationId xmlns:a16="http://schemas.microsoft.com/office/drawing/2014/main" id="{ECF0E94D-FB41-F3F2-5EA6-7F5504EB8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>
            <a:extLst>
              <a:ext uri="{FF2B5EF4-FFF2-40B4-BE49-F238E27FC236}">
                <a16:creationId xmlns:a16="http://schemas.microsoft.com/office/drawing/2014/main" id="{D2657263-D8B6-C196-EFB2-DD22DF072B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FD715C5-204C-202B-EEC2-3003623BB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>
            <a:extLst>
              <a:ext uri="{FF2B5EF4-FFF2-40B4-BE49-F238E27FC236}">
                <a16:creationId xmlns:a16="http://schemas.microsoft.com/office/drawing/2014/main" id="{8AABECC3-690E-CA83-F527-FBA7B22FA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1787FD-30EA-74FC-9CDC-EB6BD2B8F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8206" y="-144461"/>
            <a:ext cx="5780263" cy="19288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7AC43E-33DB-CB26-C13A-CB4D4CC5C8B7}"/>
              </a:ext>
            </a:extLst>
          </p:cNvPr>
          <p:cNvSpPr txBox="1"/>
          <p:nvPr/>
        </p:nvSpPr>
        <p:spPr>
          <a:xfrm>
            <a:off x="0" y="3190240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Ne posto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ji narod bez zakona i zemlje. Takav je slučaj i sa biblijskim Ize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lom koji prima Božji zakon (2. Mojsijeva) i dobija zemlju (Knjiga Isusa Navina). Međutim, kao carstvu sveštenika, njima je takođe bio potreban snažan identitet, ukorenjen u njihovom pozivu da kao izabrani narod budu Božji predstavnici na zemlji. Takav identitet ne bi opstao bez dva osnovna elementa: potpune posvećenosti i jedinstva. O ovoj temi govori poglavlje Isus Navin 22. U ovom trenutku, zemlja je osvojena i podeljena između svih plemena – barem delimično (jer ima još posla). Bez obzira na ovu činjenicu, Izrael je ipak morao da shvati šta znači biti Izrael. Potreba da razumeju svoj identitet je svrha završnih govora u knjizi, koji se nalaze u tekstovima Isus Navin 22,1–8; Isus Navin 23 i Isus Navin 24,1–28.</a:t>
            </a:r>
            <a:endParaRPr kumimoji="0" lang="hr-HR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591970"/>
      </p:ext>
    </p:extLst>
  </p:cSld>
  <p:clrMapOvr>
    <a:masterClrMapping/>
  </p:clrMapOvr>
  <p:transition spd="med"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E5E57E-5E38-DDE4-C11B-E4A994D55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R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7D8D431-93D1-55ED-9D52-62FA60D1573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58F107F-7145-3777-779F-29D3B33437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02549" y="321732"/>
            <a:ext cx="3793472" cy="411132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8809E40-1410-03B2-93EE-2028D167AD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27A5EB9-9E0C-6CF2-53E7-8301B2458F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7634" y="2422097"/>
            <a:ext cx="3794760" cy="201380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5276301-6F8D-C5EA-5C70-4D0FE54F656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Diagrama&#10;&#10;El contenido generado por IA puede ser incorrecto.">
            <a:extLst>
              <a:ext uri="{FF2B5EF4-FFF2-40B4-BE49-F238E27FC236}">
                <a16:creationId xmlns:a16="http://schemas.microsoft.com/office/drawing/2014/main" id="{78995D3D-1EA1-6C76-DC98-0F133FCAE8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3"/>
          <a:stretch>
            <a:fillRect/>
          </a:stretch>
        </p:blipFill>
        <p:spPr>
          <a:xfrm>
            <a:off x="317634" y="4525716"/>
            <a:ext cx="3794760" cy="20105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EE0C5E3-6180-FF39-0BE1-1AA50FCD60C2}"/>
              </a:ext>
            </a:extLst>
          </p:cNvPr>
          <p:cNvSpPr txBox="1"/>
          <p:nvPr/>
        </p:nvSpPr>
        <p:spPr>
          <a:xfrm>
            <a:off x="4525698" y="4650725"/>
            <a:ext cx="70104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600" b="1" i="0" u="none" strike="noStrike" kern="1200" cap="none" spc="0" normalizeH="0" baseline="0" noProof="0" dirty="0">
                <a:ln w="12700" cmpd="sng">
                  <a:solidFill>
                    <a:srgbClr val="A02B93"/>
                  </a:solidFill>
                  <a:prstDash val="solid"/>
                </a:ln>
                <a:solidFill>
                  <a:srgbClr val="A02B93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„</a:t>
            </a:r>
            <a:r>
              <a:rPr lang="en-US" sz="3600" b="1" dirty="0" err="1">
                <a:ln w="12700" cmpd="sng">
                  <a:solidFill>
                    <a:srgbClr val="A02B93"/>
                  </a:solidFill>
                  <a:prstDash val="solid"/>
                </a:ln>
                <a:solidFill>
                  <a:srgbClr val="A02B93">
                    <a:lumMod val="20000"/>
                    <a:lumOff val="80000"/>
                  </a:srgbClr>
                </a:solidFill>
                <a:latin typeface="Comic Sans MS" panose="030F0702030302020204" pitchFamily="66" charset="0"/>
              </a:rPr>
              <a:t>Blagi</a:t>
            </a:r>
            <a:r>
              <a:rPr lang="en-US" sz="3600" b="1" dirty="0">
                <a:ln w="12700" cmpd="sng">
                  <a:solidFill>
                    <a:srgbClr val="A02B93"/>
                  </a:solidFill>
                  <a:prstDash val="solid"/>
                </a:ln>
                <a:solidFill>
                  <a:srgbClr val="A02B93">
                    <a:lumMod val="20000"/>
                    <a:lumOff val="8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solidFill>
                    <a:srgbClr val="A02B93"/>
                  </a:solidFill>
                  <a:prstDash val="solid"/>
                </a:ln>
                <a:solidFill>
                  <a:srgbClr val="A02B93">
                    <a:lumMod val="20000"/>
                    <a:lumOff val="80000"/>
                  </a:srgbClr>
                </a:solidFill>
                <a:latin typeface="Comic Sans MS" panose="030F0702030302020204" pitchFamily="66" charset="0"/>
              </a:rPr>
              <a:t>odgovor</a:t>
            </a:r>
            <a:r>
              <a:rPr kumimoji="0" lang="sr-Latn-RS" sz="3600" b="1" i="0" u="none" strike="noStrike" kern="1200" cap="none" spc="0" normalizeH="0" baseline="0" noProof="0" dirty="0">
                <a:ln w="12700" cmpd="sng">
                  <a:solidFill>
                    <a:srgbClr val="A02B93"/>
                  </a:solidFill>
                  <a:prstDash val="solid"/>
                </a:ln>
                <a:solidFill>
                  <a:srgbClr val="A02B93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utišava gnev, a </a:t>
            </a:r>
            <a:r>
              <a:rPr lang="en-US" sz="3600" b="1" dirty="0" err="1">
                <a:ln w="12700" cmpd="sng">
                  <a:solidFill>
                    <a:srgbClr val="A02B93"/>
                  </a:solidFill>
                  <a:prstDash val="solid"/>
                </a:ln>
                <a:solidFill>
                  <a:srgbClr val="A02B93">
                    <a:lumMod val="20000"/>
                    <a:lumOff val="80000"/>
                  </a:srgbClr>
                </a:solidFill>
                <a:latin typeface="Comic Sans MS" panose="030F0702030302020204" pitchFamily="66" charset="0"/>
              </a:rPr>
              <a:t>gruba</a:t>
            </a:r>
            <a:r>
              <a:rPr lang="en-US" sz="3600" b="1" dirty="0">
                <a:ln w="12700" cmpd="sng">
                  <a:solidFill>
                    <a:srgbClr val="A02B93"/>
                  </a:solidFill>
                  <a:prstDash val="solid"/>
                </a:ln>
                <a:solidFill>
                  <a:srgbClr val="A02B93">
                    <a:lumMod val="20000"/>
                    <a:lumOff val="80000"/>
                  </a:srgbClr>
                </a:solidFill>
                <a:latin typeface="Comic Sans MS" panose="030F0702030302020204" pitchFamily="66" charset="0"/>
              </a:rPr>
              <a:t> re</a:t>
            </a:r>
            <a:r>
              <a:rPr lang="sr-Latn-ME" sz="3600" b="1" dirty="0">
                <a:ln w="12700" cmpd="sng">
                  <a:solidFill>
                    <a:srgbClr val="A02B93"/>
                  </a:solidFill>
                  <a:prstDash val="solid"/>
                </a:ln>
                <a:solidFill>
                  <a:srgbClr val="A02B93">
                    <a:lumMod val="20000"/>
                    <a:lumOff val="80000"/>
                  </a:srgbClr>
                </a:solidFill>
                <a:latin typeface="Comic Sans MS" panose="030F0702030302020204" pitchFamily="66" charset="0"/>
              </a:rPr>
              <a:t>č</a:t>
            </a:r>
            <a:r>
              <a:rPr lang="en-US" sz="3600" b="1" dirty="0">
                <a:ln w="12700" cmpd="sng">
                  <a:solidFill>
                    <a:srgbClr val="A02B93"/>
                  </a:solidFill>
                  <a:prstDash val="solid"/>
                </a:ln>
                <a:solidFill>
                  <a:srgbClr val="A02B93">
                    <a:lumMod val="20000"/>
                    <a:lumOff val="80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US" sz="3600" b="1" dirty="0" err="1">
                <a:ln w="12700" cmpd="sng">
                  <a:solidFill>
                    <a:srgbClr val="A02B93"/>
                  </a:solidFill>
                  <a:prstDash val="solid"/>
                </a:ln>
                <a:solidFill>
                  <a:srgbClr val="A02B93">
                    <a:lumMod val="20000"/>
                    <a:lumOff val="80000"/>
                  </a:srgbClr>
                </a:solidFill>
                <a:latin typeface="Comic Sans MS" panose="030F0702030302020204" pitchFamily="66" charset="0"/>
              </a:rPr>
              <a:t>pokre</a:t>
            </a:r>
            <a:r>
              <a:rPr lang="sr-Latn-ME" sz="3600" b="1" dirty="0">
                <a:ln w="12700" cmpd="sng">
                  <a:solidFill>
                    <a:srgbClr val="A02B93"/>
                  </a:solidFill>
                  <a:prstDash val="solid"/>
                </a:ln>
                <a:solidFill>
                  <a:srgbClr val="A02B93">
                    <a:lumMod val="20000"/>
                    <a:lumOff val="80000"/>
                  </a:srgbClr>
                </a:solidFill>
                <a:latin typeface="Comic Sans MS" panose="030F0702030302020204" pitchFamily="66" charset="0"/>
              </a:rPr>
              <a:t>ć</a:t>
            </a:r>
            <a:r>
              <a:rPr lang="en-US" sz="3600" b="1" dirty="0">
                <a:ln w="12700" cmpd="sng">
                  <a:solidFill>
                    <a:srgbClr val="A02B93"/>
                  </a:solidFill>
                  <a:prstDash val="solid"/>
                </a:ln>
                <a:solidFill>
                  <a:srgbClr val="A02B93">
                    <a:lumMod val="20000"/>
                    <a:lumOff val="80000"/>
                  </a:srgbClr>
                </a:solidFill>
                <a:latin typeface="Comic Sans MS" panose="030F0702030302020204" pitchFamily="66" charset="0"/>
              </a:rPr>
              <a:t>e </a:t>
            </a:r>
            <a:r>
              <a:rPr lang="en-US" sz="3600" b="1" dirty="0" err="1">
                <a:ln w="12700" cmpd="sng">
                  <a:solidFill>
                    <a:srgbClr val="A02B93"/>
                  </a:solidFill>
                  <a:prstDash val="solid"/>
                </a:ln>
                <a:solidFill>
                  <a:srgbClr val="A02B93">
                    <a:lumMod val="20000"/>
                    <a:lumOff val="80000"/>
                  </a:srgbClr>
                </a:solidFill>
                <a:latin typeface="Comic Sans MS" panose="030F0702030302020204" pitchFamily="66" charset="0"/>
              </a:rPr>
              <a:t>jarost</a:t>
            </a:r>
            <a:r>
              <a:rPr kumimoji="0" lang="sr-Latn-RS" sz="3600" b="1" i="0" u="none" strike="noStrike" kern="1200" cap="none" spc="0" normalizeH="0" baseline="0" noProof="0" dirty="0">
                <a:ln w="12700" cmpd="sng">
                  <a:solidFill>
                    <a:srgbClr val="A02B93"/>
                  </a:solidFill>
                  <a:prstDash val="solid"/>
                </a:ln>
                <a:solidFill>
                  <a:srgbClr val="A02B93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.“ </a:t>
            </a:r>
            <a:r>
              <a:rPr kumimoji="0" lang="sr-Latn-RS" sz="2800" b="1" i="0" u="none" strike="noStrike" kern="1200" cap="none" spc="0" normalizeH="0" baseline="0" noProof="0" dirty="0">
                <a:ln w="12700" cmpd="sng">
                  <a:solidFill>
                    <a:srgbClr val="A02B93"/>
                  </a:solidFill>
                  <a:prstDash val="solid"/>
                </a:ln>
                <a:solidFill>
                  <a:srgbClr val="A02B93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sr-Latn-RS" sz="2800" b="1" dirty="0">
                <a:ln w="12700" cmpd="sng">
                  <a:solidFill>
                    <a:srgbClr val="A02B93"/>
                  </a:solidFill>
                  <a:prstDash val="solid"/>
                </a:ln>
                <a:solidFill>
                  <a:srgbClr val="A02B93">
                    <a:lumMod val="20000"/>
                    <a:lumOff val="80000"/>
                  </a:srgbClr>
                </a:solidFill>
                <a:latin typeface="Comic Sans MS" panose="030F0702030302020204" pitchFamily="66" charset="0"/>
              </a:rPr>
              <a:t>Priće Solomunove</a:t>
            </a:r>
            <a:r>
              <a:rPr kumimoji="0" lang="sr-Latn-RS" sz="2800" b="1" i="0" u="none" strike="noStrike" kern="1200" cap="none" spc="0" normalizeH="0" baseline="0" noProof="0" dirty="0">
                <a:ln w="12700" cmpd="sng">
                  <a:solidFill>
                    <a:srgbClr val="A02B93"/>
                  </a:solidFill>
                  <a:prstDash val="solid"/>
                </a:ln>
                <a:solidFill>
                  <a:srgbClr val="A02B93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15,1 NSP)</a:t>
            </a:r>
            <a:endParaRPr kumimoji="0" lang="sr-Latn-RS" sz="2000" b="1" i="0" u="none" strike="noStrike" kern="1200" cap="none" spc="0" normalizeH="0" baseline="0" noProof="0" dirty="0">
              <a:ln w="12700" cmpd="sng">
                <a:solidFill>
                  <a:srgbClr val="A02B93"/>
                </a:solidFill>
                <a:prstDash val="solid"/>
              </a:ln>
              <a:solidFill>
                <a:srgbClr val="A02B93">
                  <a:lumMod val="20000"/>
                  <a:lumOff val="8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28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4EA1179-362A-F3B5-316F-4515CEA75ADB}"/>
              </a:ext>
            </a:extLst>
          </p:cNvPr>
          <p:cNvSpPr txBox="1"/>
          <p:nvPr/>
        </p:nvSpPr>
        <p:spPr>
          <a:xfrm>
            <a:off x="6948487" y="4161354"/>
            <a:ext cx="5091112" cy="25557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sr-Latn-RS" sz="2200" b="1" noProof="0" dirty="0">
                <a:solidFill>
                  <a:srgbClr val="9868A2"/>
                </a:solidFill>
              </a:rPr>
              <a:t>Oproštajni govor (</a:t>
            </a:r>
            <a:r>
              <a:rPr lang="sr-Latn-RS" sz="2200" b="1" dirty="0">
                <a:solidFill>
                  <a:srgbClr val="9868A2"/>
                </a:solidFill>
              </a:rPr>
              <a:t>Isus Navin</a:t>
            </a:r>
            <a:r>
              <a:rPr lang="sr-Latn-RS" sz="2200" b="1" noProof="0" dirty="0">
                <a:solidFill>
                  <a:srgbClr val="9868A2"/>
                </a:solidFill>
              </a:rPr>
              <a:t> 22,1-8)</a:t>
            </a:r>
          </a:p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sr-Latn-RS" sz="2200" b="1" noProof="0" dirty="0">
                <a:solidFill>
                  <a:srgbClr val="9B6260"/>
                </a:solidFill>
              </a:rPr>
              <a:t>Razlog sukoba (</a:t>
            </a:r>
            <a:r>
              <a:rPr lang="sr-Latn-RS" sz="2200" b="1" dirty="0">
                <a:solidFill>
                  <a:srgbClr val="9B6260"/>
                </a:solidFill>
              </a:rPr>
              <a:t>Isus Navin</a:t>
            </a:r>
            <a:r>
              <a:rPr lang="sr-Latn-RS" sz="2200" b="1" noProof="0" dirty="0">
                <a:solidFill>
                  <a:srgbClr val="9B6260"/>
                </a:solidFill>
              </a:rPr>
              <a:t> 22,10-12)</a:t>
            </a:r>
          </a:p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sr-Latn-RS" sz="2200" b="1" noProof="0" dirty="0">
                <a:solidFill>
                  <a:srgbClr val="5F9199"/>
                </a:solidFill>
              </a:rPr>
              <a:t>Optužbe (</a:t>
            </a:r>
            <a:r>
              <a:rPr lang="sr-Latn-RS" sz="2200" b="1" dirty="0">
                <a:solidFill>
                  <a:srgbClr val="5F9199"/>
                </a:solidFill>
              </a:rPr>
              <a:t>Isus navin</a:t>
            </a:r>
            <a:r>
              <a:rPr lang="sr-Latn-RS" sz="2200" b="1" noProof="0" dirty="0">
                <a:solidFill>
                  <a:srgbClr val="5F9199"/>
                </a:solidFill>
              </a:rPr>
              <a:t> 22,13-20)</a:t>
            </a:r>
          </a:p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sr-Latn-RS" sz="2200" b="1" noProof="0" dirty="0">
                <a:solidFill>
                  <a:srgbClr val="729C63"/>
                </a:solidFill>
              </a:rPr>
              <a:t>Ljubazan odgovor (</a:t>
            </a:r>
            <a:r>
              <a:rPr lang="sr-Latn-RS" sz="2200" b="1" dirty="0">
                <a:solidFill>
                  <a:srgbClr val="729C63"/>
                </a:solidFill>
              </a:rPr>
              <a:t>Isus navin</a:t>
            </a:r>
            <a:r>
              <a:rPr lang="sr-Latn-RS" sz="2200" b="1" noProof="0" dirty="0">
                <a:solidFill>
                  <a:srgbClr val="729C63"/>
                </a:solidFill>
              </a:rPr>
              <a:t> 22,21-29)</a:t>
            </a:r>
          </a:p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sr-Latn-RS" sz="2200" b="1" noProof="0" dirty="0">
                <a:solidFill>
                  <a:srgbClr val="9B8F61"/>
                </a:solidFill>
              </a:rPr>
              <a:t>Pomirenje (</a:t>
            </a:r>
            <a:r>
              <a:rPr lang="sr-Latn-RS" sz="2200" b="1" dirty="0">
                <a:solidFill>
                  <a:srgbClr val="9B8F61"/>
                </a:solidFill>
              </a:rPr>
              <a:t>Isus Navin</a:t>
            </a:r>
            <a:r>
              <a:rPr lang="sr-Latn-RS" sz="2200" b="1" noProof="0" dirty="0">
                <a:solidFill>
                  <a:srgbClr val="9B8F61"/>
                </a:solidFill>
              </a:rPr>
              <a:t> 22,30-34)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013E13-0AA3-38EB-5F35-90A820A4A94B}"/>
              </a:ext>
            </a:extLst>
          </p:cNvPr>
          <p:cNvSpPr txBox="1"/>
          <p:nvPr/>
        </p:nvSpPr>
        <p:spPr>
          <a:xfrm>
            <a:off x="142875" y="94476"/>
            <a:ext cx="8096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noProof="0" dirty="0"/>
              <a:t>Nakon nekoliko godina rata, Izrael je osvojio </a:t>
            </a:r>
            <a:r>
              <a:rPr lang="sr-Latn-RS" sz="2200" b="1" noProof="0" dirty="0" err="1"/>
              <a:t>Hanan</a:t>
            </a:r>
            <a:r>
              <a:rPr lang="sr-Latn-RS" sz="2200" b="1" noProof="0" dirty="0"/>
              <a:t>, iako još nisu bili proterani svi njegovi stanovnici.</a:t>
            </a:r>
          </a:p>
        </p:txBody>
      </p:sp>
      <p:pic>
        <p:nvPicPr>
          <p:cNvPr id="5" name="Imagen 4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4F478674-838A-706F-7AE7-0066959B87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9"/>
          <a:stretch>
            <a:fillRect/>
          </a:stretch>
        </p:blipFill>
        <p:spPr>
          <a:xfrm>
            <a:off x="8514734" y="152400"/>
            <a:ext cx="3524865" cy="3733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CCDD103-0662-4DD1-1F25-A97342765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153" y="3525971"/>
            <a:ext cx="5448572" cy="3111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75C3C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D1624605-68D1-F0BD-97A4-E42778EF85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7811" y="4200526"/>
            <a:ext cx="526842" cy="306120"/>
          </a:xfrm>
          <a:prstGeom prst="rect">
            <a:avLst/>
          </a:prstGeom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D256CEBD-F11F-F2A6-661C-4BB7D8078F9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7811" y="4735325"/>
            <a:ext cx="526842" cy="306120"/>
          </a:xfrm>
          <a:prstGeom prst="rect">
            <a:avLst/>
          </a:prstGeom>
        </p:spPr>
      </p:pic>
      <p:pic>
        <p:nvPicPr>
          <p:cNvPr id="13" name="Imagen 1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000F1677-4935-444A-A251-4CF292E548E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7811" y="6339724"/>
            <a:ext cx="526842" cy="306120"/>
          </a:xfrm>
          <a:prstGeom prst="rect">
            <a:avLst/>
          </a:prstGeom>
        </p:spPr>
      </p:pic>
      <p:pic>
        <p:nvPicPr>
          <p:cNvPr id="14" name="Imagen 1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55D171B-5D8D-CD99-1917-16F4701D49A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7811" y="5804925"/>
            <a:ext cx="526842" cy="306120"/>
          </a:xfrm>
          <a:prstGeom prst="rect">
            <a:avLst/>
          </a:prstGeom>
        </p:spPr>
      </p:pic>
      <p:pic>
        <p:nvPicPr>
          <p:cNvPr id="15" name="Imagen 14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D98BCF62-95B8-CA93-C541-CDDEB152255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7811" y="5270125"/>
            <a:ext cx="526842" cy="30612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9560939-DF22-4588-9CB6-7A687FCD532D}"/>
              </a:ext>
            </a:extLst>
          </p:cNvPr>
          <p:cNvSpPr txBox="1"/>
          <p:nvPr/>
        </p:nvSpPr>
        <p:spPr>
          <a:xfrm>
            <a:off x="152398" y="1943329"/>
            <a:ext cx="82443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noProof="0" dirty="0"/>
              <a:t>Konačno je došlo vreme za rastanak. Nakon što ih je blagoslovio i savetovao im da nastave Božjim putem, Jošua ih je otpustio. Ali oproštaj je bio zasenjen ozbiljnim nesporazumom koji je lako mogao uništiti jedinstvo izraelskog naroda.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AE5D02C-A12B-1471-2F6E-C0AC5AB552D2}"/>
              </a:ext>
            </a:extLst>
          </p:cNvPr>
          <p:cNvSpPr txBox="1"/>
          <p:nvPr/>
        </p:nvSpPr>
        <p:spPr>
          <a:xfrm>
            <a:off x="152398" y="802362"/>
            <a:ext cx="80867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noProof="0" dirty="0"/>
              <a:t>Dva i po plemena koja su zauzela istočni deo (Ruvim, Gad i polovina plemena Manasije) i koja su prešla Jordan kako bi pomogla u osvajanju, verno su ispunila svoju obavezu.</a:t>
            </a:r>
          </a:p>
        </p:txBody>
      </p:sp>
    </p:spTree>
    <p:extLst>
      <p:ext uri="{BB962C8B-B14F-4D97-AF65-F5344CB8AC3E}">
        <p14:creationId xmlns:p14="http://schemas.microsoft.com/office/powerpoint/2010/main" val="128523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68885A54-934A-A68D-FACC-D36230792A8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36828"/>
          </a:xfrm>
          <a:prstGeom prst="rect">
            <a:avLst/>
          </a:prstGeom>
          <a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AF2A9F0-2810-578F-5981-611A96058FF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4400" b="1" spc="30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OPROŠTAJNI GOVOR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5683092-F943-44A0-3E08-5614BB69938B}"/>
              </a:ext>
            </a:extLst>
          </p:cNvPr>
          <p:cNvSpPr txBox="1"/>
          <p:nvPr/>
        </p:nvSpPr>
        <p:spPr>
          <a:xfrm>
            <a:off x="0" y="613499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sr-Latn-RS" sz="2000" b="1" noProof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„Samo pazite dobro da vršite zapovest i zakon, što vam je zapovedio Mojsije sluga Gospodnji, da ljubite Gospoda Boga svojega i da hodite svim putevima Njegovim, i čuvate zapovesti Njegove i držite ih se, i da Mu služite svim srcem svojim i svom dušom svojom.“ </a:t>
            </a:r>
            <a:r>
              <a:rPr lang="sr-Latn-RS" sz="1600" b="1" noProof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sr-Latn-RS" sz="1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Isus navin</a:t>
            </a:r>
            <a:r>
              <a:rPr lang="sr-Latn-RS" sz="1600" b="1" noProof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22,5) </a:t>
            </a:r>
            <a:endParaRPr lang="sr-Latn-RS" sz="2000" b="1" noProof="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283994D-FC95-2E69-5EAE-30740BBEA664}"/>
              </a:ext>
            </a:extLst>
          </p:cNvPr>
          <p:cNvSpPr txBox="1"/>
          <p:nvPr/>
        </p:nvSpPr>
        <p:spPr>
          <a:xfrm>
            <a:off x="257174" y="1536829"/>
            <a:ext cx="78866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noProof="0" dirty="0"/>
              <a:t>Budući da će Jordan uzrokovati razdvajanje plemena, </a:t>
            </a:r>
            <a:r>
              <a:rPr lang="sr-Latn-RS" sz="2200" b="1" dirty="0"/>
              <a:t>Isus Navin</a:t>
            </a:r>
            <a:r>
              <a:rPr lang="sr-Latn-RS" sz="2200" b="1" noProof="0" dirty="0"/>
              <a:t> je mudro posavetovao dva i po plemena kako bi mogli ostati verni (</a:t>
            </a:r>
            <a:r>
              <a:rPr lang="sr-Latn-RS" sz="2200" b="1" dirty="0"/>
              <a:t>Isus Navin</a:t>
            </a:r>
            <a:r>
              <a:rPr lang="sr-Latn-RS" sz="2200" b="1" noProof="0" dirty="0"/>
              <a:t> 22,5):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20C47BE6-E384-6CFD-4326-41F6D22967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1177107"/>
              </p:ext>
            </p:extLst>
          </p:nvPr>
        </p:nvGraphicFramePr>
        <p:xfrm>
          <a:off x="0" y="2552491"/>
          <a:ext cx="8124823" cy="4219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 descr="Un grupo de personas en un barco en el mar&#10;&#10;El contenido generado por IA puede ser incorrecto.">
            <a:extLst>
              <a:ext uri="{FF2B5EF4-FFF2-40B4-BE49-F238E27FC236}">
                <a16:creationId xmlns:a16="http://schemas.microsoft.com/office/drawing/2014/main" id="{C951EDF3-00F4-7772-587B-EBFF5E13CF9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43873" y="1628775"/>
            <a:ext cx="3924302" cy="5143499"/>
          </a:xfrm>
          <a:prstGeom prst="rect">
            <a:avLst/>
          </a:prstGeom>
          <a:ln w="38100" cap="sq">
            <a:solidFill>
              <a:srgbClr val="DE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223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710764A-E94F-45DB-947C-3933CB7219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graphicEl>
                                              <a:dgm id="{D710764A-E94F-45DB-947C-3933CB7219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graphicEl>
                                              <a:dgm id="{D710764A-E94F-45DB-947C-3933CB7219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graphicEl>
                                              <a:dgm id="{D710764A-E94F-45DB-947C-3933CB7219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7ACC016-6D31-46AD-83F9-EED2100109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>
                                            <p:graphicEl>
                                              <a:dgm id="{47ACC016-6D31-46AD-83F9-EED2100109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03B2A72-F697-4AD8-B0DC-C8437B67A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graphicEl>
                                              <a:dgm id="{403B2A72-F697-4AD8-B0DC-C8437B67A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>
                                            <p:graphicEl>
                                              <a:dgm id="{403B2A72-F697-4AD8-B0DC-C8437B67A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graphicEl>
                                              <a:dgm id="{403B2A72-F697-4AD8-B0DC-C8437B67AE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4D15AB-9CE5-44D4-B73B-5C3D16681C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dgm id="{EC4D15AB-9CE5-44D4-B73B-5C3D16681C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62F4172-6D31-4836-9276-24CBF670E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graphicEl>
                                              <a:dgm id="{062F4172-6D31-4836-9276-24CBF670E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graphicEl>
                                              <a:dgm id="{062F4172-6D31-4836-9276-24CBF670E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062F4172-6D31-4836-9276-24CBF670E3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0A5D1E9-3E5B-40E1-8E83-7EFB7CCFA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">
                                            <p:graphicEl>
                                              <a:dgm id="{A0A5D1E9-3E5B-40E1-8E83-7EFB7CCFA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559FD80-2071-4040-87FD-0514AF53CD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graphicEl>
                                              <a:dgm id="{4559FD80-2071-4040-87FD-0514AF53CD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>
                                            <p:graphicEl>
                                              <a:dgm id="{4559FD80-2071-4040-87FD-0514AF53CD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>
                                            <p:graphicEl>
                                              <a:dgm id="{4559FD80-2071-4040-87FD-0514AF53CD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A7A024C-B283-41A0-9C29-21BA16A3C6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8">
                                            <p:graphicEl>
                                              <a:dgm id="{EA7A024C-B283-41A0-9C29-21BA16A3C6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B1259D-FEC0-4C56-83DC-352068D0B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">
                                            <p:graphicEl>
                                              <a:dgm id="{ECB1259D-FEC0-4C56-83DC-352068D0B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">
                                            <p:graphicEl>
                                              <a:dgm id="{ECB1259D-FEC0-4C56-83DC-352068D0B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">
                                            <p:graphicEl>
                                              <a:dgm id="{ECB1259D-FEC0-4C56-83DC-352068D0B3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7BB875E-DA0E-4867-A22D-2276AD93AA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">
                                            <p:graphicEl>
                                              <a:dgm id="{C7BB875E-DA0E-4867-A22D-2276AD93AA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8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20A9D69-7318-9BF3-553F-685FCBB158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15854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E611EBE-34CA-61FE-223F-DEB74C9E7CA6}"/>
              </a:ext>
            </a:extLst>
          </p:cNvPr>
          <p:cNvSpPr txBox="1"/>
          <p:nvPr/>
        </p:nvSpPr>
        <p:spPr>
          <a:xfrm>
            <a:off x="0" y="-58992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4400" b="1" noProof="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tx1"/>
                  </a:outerShdw>
                </a:effectLst>
              </a:rPr>
              <a:t>RAZLOG ZA SUKOB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2DD5B5-C6F3-E9A6-0A3E-8A5C787A5455}"/>
              </a:ext>
            </a:extLst>
          </p:cNvPr>
          <p:cNvSpPr txBox="1"/>
          <p:nvPr/>
        </p:nvSpPr>
        <p:spPr>
          <a:xfrm>
            <a:off x="521109" y="554424"/>
            <a:ext cx="111497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000" b="1" noProof="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„A kad dođoše na među jordansku u zemlji hananskoj, načiniše sinovi Ruvimovi i sinovi Gadovi i polovina plemena Manasijinog oltar onde na Jordanu, oltar velik i naočit.“</a:t>
            </a:r>
            <a:br>
              <a:rPr lang="sr-Latn-RS" sz="2000" b="1" noProof="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sr-Latn-RS" sz="1600" b="1" noProof="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sr-Latn-RS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Isus Navin</a:t>
            </a:r>
            <a:r>
              <a:rPr lang="sr-Latn-RS" sz="1600" b="1" noProof="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22,10).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4AF30A5-8A0D-A825-D4F9-856E518C4A97}"/>
              </a:ext>
            </a:extLst>
          </p:cNvPr>
          <p:cNvSpPr txBox="1"/>
          <p:nvPr/>
        </p:nvSpPr>
        <p:spPr>
          <a:xfrm>
            <a:off x="3431457" y="1610410"/>
            <a:ext cx="5637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noProof="0" dirty="0"/>
              <a:t>Blizu mesta gde je </a:t>
            </a:r>
            <a:r>
              <a:rPr lang="sr-Latn-RS" sz="2200" b="1" dirty="0"/>
              <a:t>Isus Navin</a:t>
            </a:r>
            <a:r>
              <a:rPr lang="sr-Latn-RS" sz="2200" b="1" noProof="0" dirty="0"/>
              <a:t> podigao spo- menik čudesnom prelasku preko Jordana, dva i po plemena sagradila su žrtvenik sli- čan žrtveniku Svetišta </a:t>
            </a:r>
            <a:r>
              <a:rPr lang="sr-Latn-RS" sz="2000" b="1" noProof="0" dirty="0"/>
              <a:t>(</a:t>
            </a:r>
            <a:r>
              <a:rPr lang="sr-Latn-RS" sz="2000" b="1" dirty="0"/>
              <a:t>Isus Navin</a:t>
            </a:r>
            <a:r>
              <a:rPr lang="sr-Latn-RS" sz="2000" b="1" noProof="0" dirty="0"/>
              <a:t> 22,10. 28).</a:t>
            </a:r>
            <a:endParaRPr lang="sr-Latn-RS" sz="2200" b="1" noProof="0" dirty="0"/>
          </a:p>
        </p:txBody>
      </p:sp>
      <p:pic>
        <p:nvPicPr>
          <p:cNvPr id="4" name="Imagen 3" descr="Dibujo animado de una persona&#10;&#10;El contenido generado por IA puede ser incorrecto.">
            <a:extLst>
              <a:ext uri="{FF2B5EF4-FFF2-40B4-BE49-F238E27FC236}">
                <a16:creationId xmlns:a16="http://schemas.microsoft.com/office/drawing/2014/main" id="{D93E5EE8-FF58-C754-135B-FC8C9C1638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4237" y="1679233"/>
            <a:ext cx="3051810" cy="26829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Humo saliendo de la tierra&#10;&#10;El contenido generado por IA puede ser incorrecto.">
            <a:extLst>
              <a:ext uri="{FF2B5EF4-FFF2-40B4-BE49-F238E27FC236}">
                <a16:creationId xmlns:a16="http://schemas.microsoft.com/office/drawing/2014/main" id="{01D277EF-BCB1-7A35-2E01-36E8ECF0B5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15953" y="1708733"/>
            <a:ext cx="3051810" cy="2324100"/>
          </a:xfrm>
          <a:prstGeom prst="snip2DiagRect">
            <a:avLst>
              <a:gd name="adj1" fmla="val 16922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7FB5EE6-EF3D-BB9A-BDF7-0817EC656B59}"/>
              </a:ext>
            </a:extLst>
          </p:cNvPr>
          <p:cNvSpPr txBox="1"/>
          <p:nvPr/>
        </p:nvSpPr>
        <p:spPr>
          <a:xfrm>
            <a:off x="84681" y="4457027"/>
            <a:ext cx="878428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noProof="0" dirty="0"/>
              <a:t>Ostatak Izraelaca odlučio je da iskoreni ovaj greh napadom na svoju braću (</a:t>
            </a:r>
            <a:r>
              <a:rPr lang="sr-Latn-RS" sz="2200" b="1" dirty="0"/>
              <a:t>Isus Navin</a:t>
            </a:r>
            <a:r>
              <a:rPr lang="sr-Latn-RS" sz="2200" b="1" noProof="0" dirty="0"/>
              <a:t> 22,12). Ali Bog je intervenisao kako bi sprečio krvavi građanski rat. Podigao je ljude koji su odlučili da se ne sudi bez svih dokaza, priznali su opravdanost sumnje i odlučili su da daju svojoj braći priliku </a:t>
            </a:r>
            <a:r>
              <a:rPr lang="sr-Latn-RS" sz="2200" b="1" dirty="0"/>
              <a:t>za</a:t>
            </a:r>
            <a:r>
              <a:rPr lang="sr-Latn-RS" sz="2200" b="1" noProof="0" dirty="0"/>
              <a:t> objašnjenje (</a:t>
            </a:r>
            <a:r>
              <a:rPr lang="sr-Latn-RS" sz="2200" b="1" dirty="0"/>
              <a:t>Isus Navin</a:t>
            </a:r>
            <a:r>
              <a:rPr lang="sr-Latn-RS" sz="2200" b="1" noProof="0" dirty="0"/>
              <a:t> 22,13.14).</a:t>
            </a:r>
          </a:p>
        </p:txBody>
      </p:sp>
      <p:pic>
        <p:nvPicPr>
          <p:cNvPr id="12" name="Imagen 11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612A4010-00EC-19DA-8A47-C1FD07C9C4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8963" y="4242795"/>
            <a:ext cx="3098800" cy="23241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C4E9CD7-BD02-A8D1-969E-2F7B8CD5A43D}"/>
              </a:ext>
            </a:extLst>
          </p:cNvPr>
          <p:cNvSpPr txBox="1"/>
          <p:nvPr/>
        </p:nvSpPr>
        <p:spPr>
          <a:xfrm>
            <a:off x="3426542" y="3056960"/>
            <a:ext cx="53389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noProof="0" dirty="0"/>
              <a:t>Ovaj čin je protumačen kao kršenje zakona koji je zabranjivao prinošenje žrtava na mestu koje nije žrtvenik za paljenice u Svetištu (</a:t>
            </a:r>
            <a:r>
              <a:rPr lang="sr-Latn-RS" sz="2200" b="1" dirty="0"/>
              <a:t>3. Moj.</a:t>
            </a:r>
            <a:r>
              <a:rPr lang="sr-Latn-RS" sz="2200" b="1" noProof="0" dirty="0"/>
              <a:t> 17,8.9).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3BC699B-C613-2779-279D-FBC391DD335C}"/>
              </a:ext>
            </a:extLst>
          </p:cNvPr>
          <p:cNvSpPr txBox="1"/>
          <p:nvPr/>
        </p:nvSpPr>
        <p:spPr>
          <a:xfrm>
            <a:off x="84681" y="6150899"/>
            <a:ext cx="85578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noProof="0" dirty="0"/>
              <a:t>Kako se ispostavilo, njihova jedina greška bila je to što nisu obavestili braću o svojim namerama... ali to nije bio greh.</a:t>
            </a:r>
            <a:endParaRPr lang="sr-Latn-RS" sz="2200" noProof="0" dirty="0"/>
          </a:p>
        </p:txBody>
      </p:sp>
    </p:spTree>
    <p:extLst>
      <p:ext uri="{BB962C8B-B14F-4D97-AF65-F5344CB8AC3E}">
        <p14:creationId xmlns:p14="http://schemas.microsoft.com/office/powerpoint/2010/main" val="63771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E74CC5-8623-8123-E1F5-12AD9AC3BF6A}"/>
              </a:ext>
            </a:extLst>
          </p:cNvPr>
          <p:cNvSpPr txBox="1"/>
          <p:nvPr/>
        </p:nvSpPr>
        <p:spPr>
          <a:xfrm>
            <a:off x="0" y="-5775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5400" b="1" spc="6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OPTUŽBE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D30BFAC-B464-7A6C-2E7A-BBAAEC74664E}"/>
              </a:ext>
            </a:extLst>
          </p:cNvPr>
          <p:cNvSpPr txBox="1"/>
          <p:nvPr/>
        </p:nvSpPr>
        <p:spPr>
          <a:xfrm>
            <a:off x="1" y="765453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0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„Ovako veli sav zbor Gospodnji, kakav je to greh kojim se ogrešiste Bogu Izraelovom odvrativši se danas od Gospoda, načinivši oltar da se odmetnete danas od Gospoda?“ </a:t>
            </a:r>
            <a:r>
              <a:rPr lang="sr-Latn-RS" sz="16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sr-Latn-RS" sz="16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Isus Navin</a:t>
            </a:r>
            <a:r>
              <a:rPr lang="sr-Latn-RS" sz="16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22,16)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D76DDCE-1184-B8E0-6EF4-3F8ADEC5F298}"/>
              </a:ext>
            </a:extLst>
          </p:cNvPr>
          <p:cNvSpPr txBox="1"/>
          <p:nvPr/>
        </p:nvSpPr>
        <p:spPr>
          <a:xfrm>
            <a:off x="3873910" y="1685925"/>
            <a:ext cx="8318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noProof="0" dirty="0"/>
              <a:t>Zašto je Fines izabran za čelnika istražnog odbora </a:t>
            </a:r>
            <a:br>
              <a:rPr lang="es-ES" sz="2200" b="1" noProof="0" dirty="0"/>
            </a:br>
            <a:r>
              <a:rPr lang="sr-Latn-RS" sz="2200" b="1" noProof="0" dirty="0"/>
              <a:t>(</a:t>
            </a:r>
            <a:r>
              <a:rPr lang="sr-Latn-RS" sz="2200" b="1" dirty="0"/>
              <a:t>Isus Navin</a:t>
            </a:r>
            <a:r>
              <a:rPr lang="sr-Latn-RS" sz="2200" b="1" noProof="0" dirty="0"/>
              <a:t> 22,13.14)?</a:t>
            </a:r>
          </a:p>
        </p:txBody>
      </p:sp>
      <p:pic>
        <p:nvPicPr>
          <p:cNvPr id="8" name="Imagen 7" descr="Un grupo de personas en un parque&#10;&#10;El contenido generado por IA puede ser incorrecto.">
            <a:extLst>
              <a:ext uri="{FF2B5EF4-FFF2-40B4-BE49-F238E27FC236}">
                <a16:creationId xmlns:a16="http://schemas.microsoft.com/office/drawing/2014/main" id="{D12CDDDE-5B42-B75A-D13E-1475828D5BD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98657" y="3768736"/>
            <a:ext cx="4347701" cy="2924726"/>
          </a:xfrm>
          <a:prstGeom prst="roundRect">
            <a:avLst>
              <a:gd name="adj" fmla="val 1008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magen que contiene persona, tabla, pasto, mujer&#10;&#10;El contenido generado por IA puede ser incorrecto.">
            <a:extLst>
              <a:ext uri="{FF2B5EF4-FFF2-40B4-BE49-F238E27FC236}">
                <a16:creationId xmlns:a16="http://schemas.microsoft.com/office/drawing/2014/main" id="{4A50B997-40BF-E4A0-A519-0ACFCAA50E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41" y="3903833"/>
            <a:ext cx="2165745" cy="2696132"/>
          </a:xfrm>
          <a:prstGeom prst="round2DiagRect">
            <a:avLst>
              <a:gd name="adj1" fmla="val 0"/>
              <a:gd name="adj2" fmla="val 19111"/>
            </a:avLst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tela, vestido&#10;&#10;El contenido generado por IA puede ser incorrecto.">
            <a:extLst>
              <a:ext uri="{FF2B5EF4-FFF2-40B4-BE49-F238E27FC236}">
                <a16:creationId xmlns:a16="http://schemas.microsoft.com/office/drawing/2014/main" id="{B4F14443-4643-4AC3-F467-3FD4A5BB7A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41" y="1704483"/>
            <a:ext cx="3517900" cy="197881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D4FF03A-B86D-6034-9DD6-EAB754ED6A98}"/>
              </a:ext>
            </a:extLst>
          </p:cNvPr>
          <p:cNvSpPr txBox="1"/>
          <p:nvPr/>
        </p:nvSpPr>
        <p:spPr>
          <a:xfrm>
            <a:off x="2481211" y="3829348"/>
            <a:ext cx="513243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noProof="0" dirty="0" err="1"/>
              <a:t>Finesov</a:t>
            </a:r>
            <a:r>
              <a:rPr lang="sr-Latn-RS" sz="2200" b="1" noProof="0" dirty="0"/>
              <a:t> govor je imao savršenog smisla. Ako bi se žrtve prinosile na novopodignutom žrtveniku, Bog bi zbog toga kaznio celi Izrael (</a:t>
            </a:r>
            <a:r>
              <a:rPr lang="sr-Latn-RS" sz="2200" b="1" dirty="0"/>
              <a:t>I. Navin</a:t>
            </a:r>
            <a:r>
              <a:rPr lang="sr-Latn-RS" sz="2200" b="1" noProof="0" dirty="0"/>
              <a:t> 22,18b).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D2AA6CD-4547-728C-A3AC-D3B438403799}"/>
              </a:ext>
            </a:extLst>
          </p:cNvPr>
          <p:cNvSpPr txBox="1"/>
          <p:nvPr/>
        </p:nvSpPr>
        <p:spPr>
          <a:xfrm>
            <a:off x="3873910" y="2393811"/>
            <a:ext cx="831809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noProof="0" dirty="0"/>
              <a:t>Fines, sin prvosve</a:t>
            </a:r>
            <a:r>
              <a:rPr lang="sr-Latn-RS" sz="2200" b="1" dirty="0"/>
              <a:t>š</a:t>
            </a:r>
            <a:r>
              <a:rPr lang="sr-Latn-RS" sz="2200" b="1" noProof="0" dirty="0"/>
              <a:t>tenika, bio je neumoljiv u zaustavljanju greha kod Val Fegora (Br. 25,7.8). U svom govoru povezao je ovaj greh s Ahanovim grehom i izjednačio ga s onim koji su navodno počinila dva i po plemena (</a:t>
            </a:r>
            <a:r>
              <a:rPr lang="sr-Latn-RS" sz="2200" b="1" dirty="0"/>
              <a:t>Isus Navin</a:t>
            </a:r>
            <a:r>
              <a:rPr lang="sr-Latn-RS" sz="2200" b="1" noProof="0" dirty="0"/>
              <a:t> 22,16-20).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625BED4-8519-C246-F807-06012776568A}"/>
              </a:ext>
            </a:extLst>
          </p:cNvPr>
          <p:cNvSpPr txBox="1"/>
          <p:nvPr/>
        </p:nvSpPr>
        <p:spPr>
          <a:xfrm>
            <a:off x="2481211" y="5152787"/>
            <a:ext cx="513243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noProof="0" dirty="0"/>
              <a:t>Međutim, dao im je priliku da isprave tu pogrešku, pre nego što su počinili greh: ponudio im je priliku da se vrate na jordansku stranu gde se nalazilo Svetište (</a:t>
            </a:r>
            <a:r>
              <a:rPr lang="sr-Latn-RS" sz="2200" b="1" dirty="0"/>
              <a:t>Isus Navin</a:t>
            </a:r>
            <a:r>
              <a:rPr lang="sr-Latn-RS" sz="2200" b="1" noProof="0" dirty="0"/>
              <a:t> 22,19).</a:t>
            </a:r>
          </a:p>
        </p:txBody>
      </p:sp>
    </p:spTree>
    <p:extLst>
      <p:ext uri="{BB962C8B-B14F-4D97-AF65-F5344CB8AC3E}">
        <p14:creationId xmlns:p14="http://schemas.microsoft.com/office/powerpoint/2010/main" val="319080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EB3902-541E-7994-110D-1D483A088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AEEA01A-B235-363A-55A8-7C0CF158D0D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4400" b="1" spc="3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LJUBAZAN ODGOVOR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5DA77CA-6391-18A2-9D75-5AC5780894AD}"/>
              </a:ext>
            </a:extLst>
          </p:cNvPr>
          <p:cNvSpPr txBox="1"/>
          <p:nvPr/>
        </p:nvSpPr>
        <p:spPr>
          <a:xfrm>
            <a:off x="0" y="480739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000" b="1" noProof="0" dirty="0">
                <a:solidFill>
                  <a:srgbClr val="F3CADD"/>
                </a:solidFill>
                <a:effectLst>
                  <a:glow rad="76200">
                    <a:srgbClr val="18637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„Ako smo načinili oltar da se odvratimo od Gospoda ili da prinosimo na njemu žrtve paljenice ili darove ili da prinosimo na njemu žrtve zahvalne, onda Gospod neka nam sudi.“ </a:t>
            </a:r>
            <a:r>
              <a:rPr lang="sr-Latn-RS" sz="1600" b="1" noProof="0" dirty="0">
                <a:solidFill>
                  <a:srgbClr val="F3CADD"/>
                </a:solidFill>
                <a:effectLst>
                  <a:glow rad="76200">
                    <a:srgbClr val="18637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sr-Latn-RS" sz="1600" b="1" dirty="0">
                <a:solidFill>
                  <a:srgbClr val="F3CADD"/>
                </a:solidFill>
                <a:effectLst>
                  <a:glow rad="76200">
                    <a:srgbClr val="18637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Isus Navin</a:t>
            </a:r>
            <a:r>
              <a:rPr lang="sr-Latn-RS" sz="1600" b="1" noProof="0" dirty="0">
                <a:solidFill>
                  <a:srgbClr val="F3CADD"/>
                </a:solidFill>
                <a:effectLst>
                  <a:glow rad="76200">
                    <a:srgbClr val="18637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22,23)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CBE7E8F-56EC-74C6-B8A5-AFBD4408AE17}"/>
              </a:ext>
            </a:extLst>
          </p:cNvPr>
          <p:cNvSpPr txBox="1"/>
          <p:nvPr/>
        </p:nvSpPr>
        <p:spPr>
          <a:xfrm>
            <a:off x="252060" y="1228701"/>
            <a:ext cx="253611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noProof="0" dirty="0"/>
              <a:t>Kada su plemena Ruvim i Gad kao i polovina plemena Manasije bili optuženi, postupili su na uzoran način: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5ACBB2C-7C4A-4487-7574-591487462A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7621727"/>
              </p:ext>
            </p:extLst>
          </p:nvPr>
        </p:nvGraphicFramePr>
        <p:xfrm>
          <a:off x="2681538" y="1412289"/>
          <a:ext cx="9321165" cy="238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9EA3EC56-230F-048E-FBAE-534B9D95B678}"/>
              </a:ext>
            </a:extLst>
          </p:cNvPr>
          <p:cNvSpPr txBox="1"/>
          <p:nvPr/>
        </p:nvSpPr>
        <p:spPr>
          <a:xfrm>
            <a:off x="252061" y="3796504"/>
            <a:ext cx="77996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noProof="0" dirty="0"/>
              <a:t>Budući da Izraelci nisu znali motive svoje braće za izgradnju oltara, na um su im došli pobuna, želja za odvajanjem i božanska kazna.</a:t>
            </a:r>
          </a:p>
        </p:txBody>
      </p:sp>
      <p:pic>
        <p:nvPicPr>
          <p:cNvPr id="10" name="Imagen 9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D6A11AD3-9C4C-AA52-72AB-A54CBDB40D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1732" y="3730990"/>
            <a:ext cx="3950971" cy="2963229"/>
          </a:xfrm>
          <a:prstGeom prst="rect">
            <a:avLst/>
          </a:prstGeom>
          <a:ln w="88900" cap="sq" cmpd="thickThin">
            <a:solidFill>
              <a:schemeClr val="accent4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A6D9515-7892-52AB-C383-E66064714D3E}"/>
              </a:ext>
            </a:extLst>
          </p:cNvPr>
          <p:cNvSpPr txBox="1"/>
          <p:nvPr/>
        </p:nvSpPr>
        <p:spPr>
          <a:xfrm>
            <a:off x="252061" y="5812440"/>
            <a:ext cx="779967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noProof="0" dirty="0"/>
              <a:t>Iako su prozvana plemena mogla da se uvrede optužbama i burno reaguju u svoju obranu, zahvaljujući njihovom prijateljskom odgovoru, rat je bio izbegnut.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B058510-1EA3-7810-4121-915733130417}"/>
              </a:ext>
            </a:extLst>
          </p:cNvPr>
          <p:cNvSpPr txBox="1"/>
          <p:nvPr/>
        </p:nvSpPr>
        <p:spPr>
          <a:xfrm>
            <a:off x="252060" y="4812167"/>
            <a:ext cx="772989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noProof="0" dirty="0"/>
              <a:t>Stvarnost je bila sasvim drugačija: imali su želju da ostanu ujedinjeni sa svojom braćom i izbegnu buduće razdvajanje od Izraelaca (</a:t>
            </a:r>
            <a:r>
              <a:rPr lang="sr-Latn-RS" sz="2200" b="1" dirty="0"/>
              <a:t>Isus Navin</a:t>
            </a:r>
            <a:r>
              <a:rPr lang="sr-Latn-RS" sz="2200" b="1" noProof="0" dirty="0"/>
              <a:t> 22,24-26).</a:t>
            </a:r>
          </a:p>
        </p:txBody>
      </p:sp>
    </p:spTree>
    <p:extLst>
      <p:ext uri="{BB962C8B-B14F-4D97-AF65-F5344CB8AC3E}">
        <p14:creationId xmlns:p14="http://schemas.microsoft.com/office/powerpoint/2010/main" val="204638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E1771A9-7127-4ED8-807D-F029D3D5E1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CE1771A9-7127-4ED8-807D-F029D3D5E1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EF0B609-78E4-4A21-B823-80F55332F7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8EF0B609-78E4-4A21-B823-80F55332F7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88357F-B3AE-45B7-9A4B-33CFF5414B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6188357F-B3AE-45B7-9A4B-33CFF5414B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44BAC0-069B-4C38-83A9-C22C283131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0444BAC0-069B-4C38-83A9-C22C283131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7D29A4-BEAD-40F9-AEF3-02F602B9DF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2E7D29A4-BEAD-40F9-AEF3-02F602B9DF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8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</TotalTime>
  <Words>2249</Words>
  <Application>Microsoft Office PowerPoint</Application>
  <PresentationFormat>Panorámica</PresentationFormat>
  <Paragraphs>115</Paragraphs>
  <Slides>16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16</vt:i4>
      </vt:variant>
    </vt:vector>
  </HeadingPairs>
  <TitlesOfParts>
    <vt:vector size="33" baseType="lpstr">
      <vt:lpstr>Arial</vt:lpstr>
      <vt:lpstr>Aptos</vt:lpstr>
      <vt:lpstr>Britannic Bold</vt:lpstr>
      <vt:lpstr>Bodoni MT Poster Compressed</vt:lpstr>
      <vt:lpstr>Constantia</vt:lpstr>
      <vt:lpstr>Impact</vt:lpstr>
      <vt:lpstr>Gill Sans MT Ext Condensed Bold</vt:lpstr>
      <vt:lpstr>Comic Sans MS</vt:lpstr>
      <vt:lpstr>Times New Roman</vt:lpstr>
      <vt:lpstr>Arial Narrow</vt:lpstr>
      <vt:lpstr>Aptos Display</vt:lpstr>
      <vt:lpstr>Calibri</vt:lpstr>
      <vt:lpstr>Tema de Office</vt:lpstr>
      <vt:lpstr>1_Tema de Office</vt:lpstr>
      <vt:lpstr>3_Default Design</vt:lpstr>
      <vt:lpstr>5_Default Design</vt:lpstr>
      <vt:lpstr>6_Default Design</vt:lpstr>
      <vt:lpstr>Presentación de PowerPoint</vt:lpstr>
      <vt:lpstr>Upamtite stih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PRIMENA</vt:lpstr>
      <vt:lpstr>PRENOŠENJE ISTINE</vt:lpstr>
      <vt:lpstr>PLAN </vt:lpstr>
      <vt:lpstr>PRENOŠENJE ISTINE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65</cp:revision>
  <dcterms:created xsi:type="dcterms:W3CDTF">2025-11-15T16:15:13Z</dcterms:created>
  <dcterms:modified xsi:type="dcterms:W3CDTF">2025-12-02T20:36:39Z</dcterms:modified>
</cp:coreProperties>
</file>