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4" r:id="rId3"/>
    <p:sldMasterId id="2147483688" r:id="rId4"/>
  </p:sldMasterIdLst>
  <p:notesMasterIdLst>
    <p:notesMasterId r:id="rId25"/>
  </p:notesMasterIdLst>
  <p:sldIdLst>
    <p:sldId id="396" r:id="rId5"/>
    <p:sldId id="388" r:id="rId6"/>
    <p:sldId id="478" r:id="rId7"/>
    <p:sldId id="314" r:id="rId8"/>
    <p:sldId id="257" r:id="rId9"/>
    <p:sldId id="318" r:id="rId10"/>
    <p:sldId id="259" r:id="rId11"/>
    <p:sldId id="260" r:id="rId12"/>
    <p:sldId id="319" r:id="rId13"/>
    <p:sldId id="265" r:id="rId14"/>
    <p:sldId id="320" r:id="rId15"/>
    <p:sldId id="266" r:id="rId16"/>
    <p:sldId id="263" r:id="rId17"/>
    <p:sldId id="315" r:id="rId18"/>
    <p:sldId id="316" r:id="rId19"/>
    <p:sldId id="474" r:id="rId20"/>
    <p:sldId id="408" r:id="rId21"/>
    <p:sldId id="390" r:id="rId22"/>
    <p:sldId id="475" r:id="rId23"/>
    <p:sldId id="471" r:id="rId24"/>
  </p:sldIdLst>
  <p:sldSz cx="12192000" cy="6858000"/>
  <p:notesSz cx="6858000" cy="9144000"/>
  <p:embeddedFontLst>
    <p:embeddedFont>
      <p:font typeface="Arial Narrow" panose="020B0606020202030204" pitchFamily="34" charset="0"/>
      <p:regular r:id="rId26"/>
      <p:bold r:id="rId27"/>
      <p:italic r:id="rId28"/>
      <p:boldItalic r:id="rId29"/>
    </p:embeddedFont>
    <p:embeddedFont>
      <p:font typeface="Bodoni MT Poster Compressed" panose="02070706080601050204" pitchFamily="18" charset="0"/>
      <p:regular r:id="rId30"/>
    </p:embeddedFont>
    <p:embeddedFont>
      <p:font typeface="Britannic Bold" panose="020B0903060703020204" pitchFamily="34" charset="0"/>
      <p:regular r:id="rId31"/>
    </p:embeddedFont>
    <p:embeddedFont>
      <p:font typeface="Comic Sans MS" panose="030F0702030302020204" pitchFamily="66" charset="0"/>
      <p:regular r:id="rId32"/>
      <p:bold r:id="rId33"/>
      <p:italic r:id="rId34"/>
      <p:boldItalic r:id="rId35"/>
    </p:embeddedFont>
    <p:embeddedFont>
      <p:font typeface="Constantia" panose="02030602050306030303" pitchFamily="18" charset="0"/>
      <p:regular r:id="rId36"/>
      <p:bold r:id="rId37"/>
      <p:italic r:id="rId38"/>
      <p:boldItalic r:id="rId39"/>
    </p:embeddedFont>
    <p:embeddedFont>
      <p:font typeface="Gill Sans MT Ext Condensed Bold" panose="020B0902020104020203" pitchFamily="34" charset="0"/>
      <p:regular r:id="rId40"/>
    </p:embeddedFont>
    <p:embeddedFont>
      <p:font typeface="Impact" panose="020B0806030902050204" pitchFamily="34" charset="0"/>
      <p:regular r:id="rId41"/>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088"/>
    <a:srgbClr val="BC41B6"/>
    <a:srgbClr val="C06000"/>
    <a:srgbClr val="EA7500"/>
    <a:srgbClr val="AB3B39"/>
    <a:srgbClr val="960000"/>
    <a:srgbClr val="21B288"/>
    <a:srgbClr val="186662"/>
    <a:srgbClr val="2AB2AC"/>
    <a:srgbClr val="777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1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6" Type="http://schemas.openxmlformats.org/officeDocument/2006/relationships/image" Target="../media/image54.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image" Target="../media/image40.svg"/><Relationship Id="rId16" Type="http://schemas.openxmlformats.org/officeDocument/2006/relationships/image" Target="../media/image54.svg"/><Relationship Id="rId1" Type="http://schemas.openxmlformats.org/officeDocument/2006/relationships/image" Target="../media/image39.png"/><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B1F7F-102A-46E7-9437-B5007FEA2C28}"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s-ES"/>
        </a:p>
      </dgm:t>
    </dgm:pt>
    <dgm:pt modelId="{A9644AA8-C858-43AD-986C-2E120F5D3D8C}">
      <dgm:prSet custT="1"/>
      <dgm:spPr/>
      <dgm:t>
        <a:bodyPr/>
        <a:lstStyle/>
        <a:p>
          <a:pPr algn="ctr"/>
          <a:r>
            <a:rPr lang="hr" sz="1800" b="1" dirty="0"/>
            <a:t>Pav</a:t>
          </a:r>
          <a:r>
            <a:rPr lang="en-US" sz="1800" b="1" dirty="0"/>
            <a:t>le</a:t>
          </a:r>
          <a:r>
            <a:rPr lang="hr" sz="1800" b="1" dirty="0"/>
            <a:t> je otišao u Frigiju (6a).</a:t>
          </a:r>
          <a:endParaRPr lang="es-ES" sz="1800" dirty="0"/>
        </a:p>
      </dgm:t>
    </dgm:pt>
    <dgm:pt modelId="{E14815B2-A80B-424E-B45D-9E3E0DB7B112}" type="parTrans" cxnId="{74393175-FD49-4BF9-98EA-C4D41ED58E95}">
      <dgm:prSet/>
      <dgm:spPr/>
      <dgm:t>
        <a:bodyPr/>
        <a:lstStyle/>
        <a:p>
          <a:pPr algn="ctr"/>
          <a:endParaRPr lang="es-ES" sz="2000"/>
        </a:p>
      </dgm:t>
    </dgm:pt>
    <dgm:pt modelId="{2F4F9C11-CAA9-4FB8-A4F1-A734878886F1}" type="sibTrans" cxnId="{74393175-FD49-4BF9-98EA-C4D41ED58E95}">
      <dgm:prSet/>
      <dgm:spPr/>
      <dgm:t>
        <a:bodyPr/>
        <a:lstStyle/>
        <a:p>
          <a:pPr algn="ctr"/>
          <a:endParaRPr lang="es-ES" sz="2000"/>
        </a:p>
      </dgm:t>
    </dgm:pt>
    <dgm:pt modelId="{95819641-CFF0-4D33-9212-2CB2BAAE6EA6}">
      <dgm:prSet custT="1"/>
      <dgm:spPr/>
      <dgm:t>
        <a:bodyPr/>
        <a:lstStyle/>
        <a:p>
          <a:pPr algn="ctr"/>
          <a:r>
            <a:rPr lang="hr" sz="1800" b="1" dirty="0"/>
            <a:t>Nije mogao </a:t>
          </a:r>
          <a:r>
            <a:rPr lang="en-US" sz="1800" b="1" dirty="0"/>
            <a:t>da </a:t>
          </a:r>
          <a:r>
            <a:rPr lang="hr" sz="1800" b="1" dirty="0"/>
            <a:t>propoveda tamo ni u Galatiji (6b).</a:t>
          </a:r>
          <a:endParaRPr lang="es-ES" sz="1800" dirty="0"/>
        </a:p>
      </dgm:t>
    </dgm:pt>
    <dgm:pt modelId="{80458DC3-CA8D-4DB5-9B7A-609AD3A3CF1B}" type="parTrans" cxnId="{6C355274-E051-417B-9FAE-ED31C591AC86}">
      <dgm:prSet/>
      <dgm:spPr/>
      <dgm:t>
        <a:bodyPr/>
        <a:lstStyle/>
        <a:p>
          <a:pPr algn="ctr"/>
          <a:endParaRPr lang="es-ES" sz="2000"/>
        </a:p>
      </dgm:t>
    </dgm:pt>
    <dgm:pt modelId="{987BEE23-D1FF-4A96-82FF-46532FECF7DE}" type="sibTrans" cxnId="{6C355274-E051-417B-9FAE-ED31C591AC86}">
      <dgm:prSet/>
      <dgm:spPr/>
      <dgm:t>
        <a:bodyPr/>
        <a:lstStyle/>
        <a:p>
          <a:pPr algn="ctr"/>
          <a:endParaRPr lang="es-ES" sz="2000"/>
        </a:p>
      </dgm:t>
    </dgm:pt>
    <dgm:pt modelId="{BE61F851-6AAD-4D19-BC4A-A2736B276C37}">
      <dgm:prSet custT="1"/>
      <dgm:spPr/>
      <dgm:t>
        <a:bodyPr/>
        <a:lstStyle/>
        <a:p>
          <a:pPr algn="ctr"/>
          <a:r>
            <a:rPr lang="hr" sz="1800" b="1" dirty="0"/>
            <a:t>Stigao je u Mi</a:t>
          </a:r>
          <a:r>
            <a:rPr lang="sr-Latn-RS" sz="1800" b="1" dirty="0"/>
            <a:t>z</a:t>
          </a:r>
          <a:r>
            <a:rPr lang="hr" sz="1800" b="1" dirty="0"/>
            <a:t>iju (7a).</a:t>
          </a:r>
          <a:endParaRPr lang="es-ES" sz="1800" dirty="0"/>
        </a:p>
      </dgm:t>
    </dgm:pt>
    <dgm:pt modelId="{0F7036D2-1CD3-4B70-9782-C4663295DA98}" type="parTrans" cxnId="{F4F59889-3222-4686-9598-5115388EA300}">
      <dgm:prSet/>
      <dgm:spPr/>
      <dgm:t>
        <a:bodyPr/>
        <a:lstStyle/>
        <a:p>
          <a:pPr algn="ctr"/>
          <a:endParaRPr lang="es-ES" sz="2000"/>
        </a:p>
      </dgm:t>
    </dgm:pt>
    <dgm:pt modelId="{E89FF70A-A546-477D-868B-78221B850002}" type="sibTrans" cxnId="{F4F59889-3222-4686-9598-5115388EA300}">
      <dgm:prSet/>
      <dgm:spPr/>
      <dgm:t>
        <a:bodyPr/>
        <a:lstStyle/>
        <a:p>
          <a:pPr algn="ctr"/>
          <a:endParaRPr lang="es-ES" sz="2000"/>
        </a:p>
      </dgm:t>
    </dgm:pt>
    <dgm:pt modelId="{0ABC2024-A36A-423C-84FE-8BE5262252BE}">
      <dgm:prSet custT="1"/>
      <dgm:spPr/>
      <dgm:t>
        <a:bodyPr/>
        <a:lstStyle/>
        <a:p>
          <a:pPr algn="ctr"/>
          <a:r>
            <a:rPr lang="hr" sz="1800" b="1" dirty="0"/>
            <a:t>Pokušao je otići u Bitiniju, ali nije uspeo (7b).</a:t>
          </a:r>
          <a:endParaRPr lang="es-ES" sz="1800" dirty="0"/>
        </a:p>
      </dgm:t>
    </dgm:pt>
    <dgm:pt modelId="{E975F663-ECE1-44B8-84C0-05F0C2C828BF}" type="parTrans" cxnId="{CD78BBE9-E45D-460C-BE10-658B3D014CE4}">
      <dgm:prSet/>
      <dgm:spPr/>
      <dgm:t>
        <a:bodyPr/>
        <a:lstStyle/>
        <a:p>
          <a:pPr algn="ctr"/>
          <a:endParaRPr lang="es-ES" sz="2000"/>
        </a:p>
      </dgm:t>
    </dgm:pt>
    <dgm:pt modelId="{6931F7BB-658A-44AB-B2F4-C4D9EAECD112}" type="sibTrans" cxnId="{CD78BBE9-E45D-460C-BE10-658B3D014CE4}">
      <dgm:prSet/>
      <dgm:spPr/>
      <dgm:t>
        <a:bodyPr/>
        <a:lstStyle/>
        <a:p>
          <a:pPr algn="ctr"/>
          <a:endParaRPr lang="es-ES" sz="2000"/>
        </a:p>
      </dgm:t>
    </dgm:pt>
    <dgm:pt modelId="{EC517308-D860-427D-8767-C644F3C60ED2}">
      <dgm:prSet custT="1"/>
      <dgm:spPr/>
      <dgm:t>
        <a:bodyPr/>
        <a:lstStyle/>
        <a:p>
          <a:pPr algn="ctr"/>
          <a:r>
            <a:rPr lang="hr" sz="1800" b="1" dirty="0"/>
            <a:t>Otišao je u Troadu, gde je imao viziju (8-10)</a:t>
          </a:r>
          <a:endParaRPr lang="es-ES" sz="1800" dirty="0"/>
        </a:p>
      </dgm:t>
    </dgm:pt>
    <dgm:pt modelId="{8B6ECB95-0AC1-43AA-91D7-63CEBF3AF775}" type="parTrans" cxnId="{3E74B0CD-9B14-4D15-AC23-14B0195070CE}">
      <dgm:prSet/>
      <dgm:spPr/>
      <dgm:t>
        <a:bodyPr/>
        <a:lstStyle/>
        <a:p>
          <a:pPr algn="ctr"/>
          <a:endParaRPr lang="es-ES" sz="2000"/>
        </a:p>
      </dgm:t>
    </dgm:pt>
    <dgm:pt modelId="{F4CE2B25-DC9B-466B-B1ED-3DD6D6957D39}" type="sibTrans" cxnId="{3E74B0CD-9B14-4D15-AC23-14B0195070CE}">
      <dgm:prSet/>
      <dgm:spPr/>
      <dgm:t>
        <a:bodyPr/>
        <a:lstStyle/>
        <a:p>
          <a:pPr algn="ctr"/>
          <a:endParaRPr lang="es-ES" sz="2000"/>
        </a:p>
      </dgm:t>
    </dgm:pt>
    <dgm:pt modelId="{E3C4F9FB-6B09-46CF-AAA6-AD5ABE63F875}">
      <dgm:prSet custT="1"/>
      <dgm:spPr/>
      <dgm:t>
        <a:bodyPr/>
        <a:lstStyle/>
        <a:p>
          <a:pPr algn="ctr"/>
          <a:r>
            <a:rPr lang="hr" sz="1800" b="1" dirty="0"/>
            <a:t>Otplovio je do Samotraka (11a).</a:t>
          </a:r>
          <a:endParaRPr lang="es-ES" sz="1800" dirty="0"/>
        </a:p>
      </dgm:t>
    </dgm:pt>
    <dgm:pt modelId="{FA697291-B1F1-4AA2-ADFB-B99773202641}" type="parTrans" cxnId="{37EBB4CB-442A-4D2D-878F-3524113139B8}">
      <dgm:prSet/>
      <dgm:spPr/>
      <dgm:t>
        <a:bodyPr/>
        <a:lstStyle/>
        <a:p>
          <a:pPr algn="ctr"/>
          <a:endParaRPr lang="es-ES" sz="2000"/>
        </a:p>
      </dgm:t>
    </dgm:pt>
    <dgm:pt modelId="{18792DC7-287E-412B-9650-3BB2953F6EFA}" type="sibTrans" cxnId="{37EBB4CB-442A-4D2D-878F-3524113139B8}">
      <dgm:prSet/>
      <dgm:spPr/>
      <dgm:t>
        <a:bodyPr/>
        <a:lstStyle/>
        <a:p>
          <a:pPr algn="ctr"/>
          <a:endParaRPr lang="es-ES" sz="2000"/>
        </a:p>
      </dgm:t>
    </dgm:pt>
    <dgm:pt modelId="{504445A5-2B1C-4EF5-BA7C-B4F1D8ABAF1D}">
      <dgm:prSet custT="1"/>
      <dgm:spPr/>
      <dgm:t>
        <a:bodyPr/>
        <a:lstStyle/>
        <a:p>
          <a:pPr algn="ctr"/>
          <a:r>
            <a:rPr lang="hr" sz="1800" b="1" dirty="0"/>
            <a:t>Odatle do Neapolja (11b).</a:t>
          </a:r>
          <a:endParaRPr lang="es-ES" sz="1800" dirty="0"/>
        </a:p>
      </dgm:t>
    </dgm:pt>
    <dgm:pt modelId="{E9C6F0F4-2A4F-4E82-84B7-C782A4951A7C}" type="parTrans" cxnId="{AD84675A-FE41-4DC6-869D-F53EF0B7EC78}">
      <dgm:prSet/>
      <dgm:spPr/>
      <dgm:t>
        <a:bodyPr/>
        <a:lstStyle/>
        <a:p>
          <a:pPr algn="ctr"/>
          <a:endParaRPr lang="es-ES" sz="2000"/>
        </a:p>
      </dgm:t>
    </dgm:pt>
    <dgm:pt modelId="{E5F73AC5-4272-4114-AAA6-19F2FE604FF1}" type="sibTrans" cxnId="{AD84675A-FE41-4DC6-869D-F53EF0B7EC78}">
      <dgm:prSet/>
      <dgm:spPr/>
      <dgm:t>
        <a:bodyPr/>
        <a:lstStyle/>
        <a:p>
          <a:pPr algn="ctr"/>
          <a:endParaRPr lang="es-ES" sz="2000"/>
        </a:p>
      </dgm:t>
    </dgm:pt>
    <dgm:pt modelId="{DBFC28D9-9115-44C9-BF29-75084248EFA8}">
      <dgm:prSet custT="1"/>
      <dgm:spPr/>
      <dgm:t>
        <a:bodyPr/>
        <a:lstStyle/>
        <a:p>
          <a:pPr algn="ctr"/>
          <a:r>
            <a:rPr lang="hr" sz="1800" b="1" dirty="0"/>
            <a:t>Konačno je stigao u Filibu (12).</a:t>
          </a:r>
          <a:endParaRPr lang="es-ES" sz="1800" dirty="0"/>
        </a:p>
      </dgm:t>
    </dgm:pt>
    <dgm:pt modelId="{62E51FD1-84DA-4532-931C-AFF86E8A094C}" type="parTrans" cxnId="{671F7D38-96CB-44E5-8171-FD8815E632F7}">
      <dgm:prSet/>
      <dgm:spPr/>
      <dgm:t>
        <a:bodyPr/>
        <a:lstStyle/>
        <a:p>
          <a:pPr algn="ctr"/>
          <a:endParaRPr lang="es-ES" sz="2000"/>
        </a:p>
      </dgm:t>
    </dgm:pt>
    <dgm:pt modelId="{59971058-B528-4C7A-81D2-F198DE5B4887}" type="sibTrans" cxnId="{671F7D38-96CB-44E5-8171-FD8815E632F7}">
      <dgm:prSet/>
      <dgm:spPr/>
      <dgm:t>
        <a:bodyPr/>
        <a:lstStyle/>
        <a:p>
          <a:pPr algn="ctr"/>
          <a:endParaRPr lang="es-ES" sz="2000"/>
        </a:p>
      </dgm:t>
    </dgm:pt>
    <dgm:pt modelId="{18F1D112-AB1C-4987-A2C0-2F5F1AD0F1EE}" type="pres">
      <dgm:prSet presAssocID="{363B1F7F-102A-46E7-9437-B5007FEA2C28}" presName="linearFlow" presStyleCnt="0">
        <dgm:presLayoutVars>
          <dgm:dir/>
          <dgm:resizeHandles val="exact"/>
        </dgm:presLayoutVars>
      </dgm:prSet>
      <dgm:spPr/>
    </dgm:pt>
    <dgm:pt modelId="{C54EA585-9133-4EE6-A0E6-6CDA76CFB87E}" type="pres">
      <dgm:prSet presAssocID="{A9644AA8-C858-43AD-986C-2E120F5D3D8C}" presName="composite" presStyleCnt="0"/>
      <dgm:spPr/>
    </dgm:pt>
    <dgm:pt modelId="{A0854987-322C-46BC-BC7F-82CD3A59358A}" type="pres">
      <dgm:prSet presAssocID="{A9644AA8-C858-43AD-986C-2E120F5D3D8C}" presName="imgShp" presStyleLbl="fgImgPlace1" presStyleIdx="0" presStyleCnt="8" custLinFactX="-228360" custLinFactNeighborX="-3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1 con relleno sólido"/>
        </a:ext>
      </dgm:extLst>
    </dgm:pt>
    <dgm:pt modelId="{46808286-686E-444E-A847-0D4849916CBF}" type="pres">
      <dgm:prSet presAssocID="{A9644AA8-C858-43AD-986C-2E120F5D3D8C}" presName="txShp" presStyleLbl="node1" presStyleIdx="0" presStyleCnt="8" custScaleX="148444">
        <dgm:presLayoutVars>
          <dgm:bulletEnabled val="1"/>
        </dgm:presLayoutVars>
      </dgm:prSet>
      <dgm:spPr/>
    </dgm:pt>
    <dgm:pt modelId="{99A5C80B-0145-442A-8855-843B5A4CB92E}" type="pres">
      <dgm:prSet presAssocID="{2F4F9C11-CAA9-4FB8-A4F1-A734878886F1}" presName="spacing" presStyleCnt="0"/>
      <dgm:spPr/>
    </dgm:pt>
    <dgm:pt modelId="{FE8F3EF8-AF7D-4A88-8581-72804687F4B3}" type="pres">
      <dgm:prSet presAssocID="{95819641-CFF0-4D33-9212-2CB2BAAE6EA6}" presName="composite" presStyleCnt="0"/>
      <dgm:spPr/>
    </dgm:pt>
    <dgm:pt modelId="{8C3C36EB-75BF-45F7-9BA4-AB84F5DEB128}" type="pres">
      <dgm:prSet presAssocID="{95819641-CFF0-4D33-9212-2CB2BAAE6EA6}" presName="imgShp" presStyleLbl="fgImgPlace1" presStyleIdx="1" presStyleCnt="8" custLinFactX="-228360" custLinFactNeighborX="-30000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con relleno sólido"/>
        </a:ext>
      </dgm:extLst>
    </dgm:pt>
    <dgm:pt modelId="{A22F4DF3-2788-49C2-B7FE-39D8B4133F13}" type="pres">
      <dgm:prSet presAssocID="{95819641-CFF0-4D33-9212-2CB2BAAE6EA6}" presName="txShp" presStyleLbl="node1" presStyleIdx="1" presStyleCnt="8" custScaleX="148444">
        <dgm:presLayoutVars>
          <dgm:bulletEnabled val="1"/>
        </dgm:presLayoutVars>
      </dgm:prSet>
      <dgm:spPr/>
    </dgm:pt>
    <dgm:pt modelId="{34EA729D-E4C4-416F-BE71-91D1EC296D78}" type="pres">
      <dgm:prSet presAssocID="{987BEE23-D1FF-4A96-82FF-46532FECF7DE}" presName="spacing" presStyleCnt="0"/>
      <dgm:spPr/>
    </dgm:pt>
    <dgm:pt modelId="{8504A3A1-705B-4D65-837D-481430979C55}" type="pres">
      <dgm:prSet presAssocID="{BE61F851-6AAD-4D19-BC4A-A2736B276C37}" presName="composite" presStyleCnt="0"/>
      <dgm:spPr/>
    </dgm:pt>
    <dgm:pt modelId="{65ADFB6D-90B4-43DA-B097-484378D600D2}" type="pres">
      <dgm:prSet presAssocID="{BE61F851-6AAD-4D19-BC4A-A2736B276C37}" presName="imgShp" presStyleLbl="fgImgPlace1" presStyleIdx="2" presStyleCnt="8" custLinFactX="-228360" custLinFactNeighborX="-30000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3 con relleno sólido"/>
        </a:ext>
      </dgm:extLst>
    </dgm:pt>
    <dgm:pt modelId="{2C71E711-5045-4BAB-B9C0-45C8BBA0D72C}" type="pres">
      <dgm:prSet presAssocID="{BE61F851-6AAD-4D19-BC4A-A2736B276C37}" presName="txShp" presStyleLbl="node1" presStyleIdx="2" presStyleCnt="8" custScaleX="148444">
        <dgm:presLayoutVars>
          <dgm:bulletEnabled val="1"/>
        </dgm:presLayoutVars>
      </dgm:prSet>
      <dgm:spPr/>
    </dgm:pt>
    <dgm:pt modelId="{FA0E5738-FCE3-489A-9B3B-7FD6F8ADFDB6}" type="pres">
      <dgm:prSet presAssocID="{E89FF70A-A546-477D-868B-78221B850002}" presName="spacing" presStyleCnt="0"/>
      <dgm:spPr/>
    </dgm:pt>
    <dgm:pt modelId="{BC1F5BF8-FF95-463B-B641-183E5FCB5EC8}" type="pres">
      <dgm:prSet presAssocID="{0ABC2024-A36A-423C-84FE-8BE5262252BE}" presName="composite" presStyleCnt="0"/>
      <dgm:spPr/>
    </dgm:pt>
    <dgm:pt modelId="{D074A911-3636-4D08-AA99-C91393CD2BF3}" type="pres">
      <dgm:prSet presAssocID="{0ABC2024-A36A-423C-84FE-8BE5262252BE}" presName="imgShp" presStyleLbl="fgImgPlace1" presStyleIdx="3" presStyleCnt="8" custLinFactX="-228360" custLinFactNeighborX="-30000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4 con relleno sólido"/>
        </a:ext>
      </dgm:extLst>
    </dgm:pt>
    <dgm:pt modelId="{61BB4526-D997-4E0D-A80E-5AC0CCE5A690}" type="pres">
      <dgm:prSet presAssocID="{0ABC2024-A36A-423C-84FE-8BE5262252BE}" presName="txShp" presStyleLbl="node1" presStyleIdx="3" presStyleCnt="8" custScaleX="148444">
        <dgm:presLayoutVars>
          <dgm:bulletEnabled val="1"/>
        </dgm:presLayoutVars>
      </dgm:prSet>
      <dgm:spPr/>
    </dgm:pt>
    <dgm:pt modelId="{05105223-E569-440B-B7E9-9DDF16523A7E}" type="pres">
      <dgm:prSet presAssocID="{6931F7BB-658A-44AB-B2F4-C4D9EAECD112}" presName="spacing" presStyleCnt="0"/>
      <dgm:spPr/>
    </dgm:pt>
    <dgm:pt modelId="{50C75CA1-5134-4153-AA5E-5D9F792B5283}" type="pres">
      <dgm:prSet presAssocID="{EC517308-D860-427D-8767-C644F3C60ED2}" presName="composite" presStyleCnt="0"/>
      <dgm:spPr/>
    </dgm:pt>
    <dgm:pt modelId="{1CEEE802-798D-482C-8D07-EC1949A2019B}" type="pres">
      <dgm:prSet presAssocID="{EC517308-D860-427D-8767-C644F3C60ED2}" presName="imgShp" presStyleLbl="fgImgPlace1" presStyleIdx="4" presStyleCnt="8" custLinFactX="-228360" custLinFactNeighborX="-30000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5 con relleno sólido"/>
        </a:ext>
      </dgm:extLst>
    </dgm:pt>
    <dgm:pt modelId="{88E31877-E92C-4DCE-8A98-034A809D0229}" type="pres">
      <dgm:prSet presAssocID="{EC517308-D860-427D-8767-C644F3C60ED2}" presName="txShp" presStyleLbl="node1" presStyleIdx="4" presStyleCnt="8" custScaleX="148444">
        <dgm:presLayoutVars>
          <dgm:bulletEnabled val="1"/>
        </dgm:presLayoutVars>
      </dgm:prSet>
      <dgm:spPr/>
    </dgm:pt>
    <dgm:pt modelId="{54068619-EE32-4BC7-9D17-683E1F0F7C7A}" type="pres">
      <dgm:prSet presAssocID="{F4CE2B25-DC9B-466B-B1ED-3DD6D6957D39}" presName="spacing" presStyleCnt="0"/>
      <dgm:spPr/>
    </dgm:pt>
    <dgm:pt modelId="{75181827-EA38-4210-A3D4-0670C7586232}" type="pres">
      <dgm:prSet presAssocID="{E3C4F9FB-6B09-46CF-AAA6-AD5ABE63F875}" presName="composite" presStyleCnt="0"/>
      <dgm:spPr/>
    </dgm:pt>
    <dgm:pt modelId="{E5C48B8B-7B82-4879-8D72-0CE5587C3F02}" type="pres">
      <dgm:prSet presAssocID="{E3C4F9FB-6B09-46CF-AAA6-AD5ABE63F875}" presName="imgShp" presStyleLbl="fgImgPlace1" presStyleIdx="5" presStyleCnt="8" custLinFactX="-228360" custLinFactNeighborX="-30000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6 con relleno sólido"/>
        </a:ext>
      </dgm:extLst>
    </dgm:pt>
    <dgm:pt modelId="{56FA6D5B-A321-4931-8ECF-0BE1C0131565}" type="pres">
      <dgm:prSet presAssocID="{E3C4F9FB-6B09-46CF-AAA6-AD5ABE63F875}" presName="txShp" presStyleLbl="node1" presStyleIdx="5" presStyleCnt="8" custScaleX="148444">
        <dgm:presLayoutVars>
          <dgm:bulletEnabled val="1"/>
        </dgm:presLayoutVars>
      </dgm:prSet>
      <dgm:spPr/>
    </dgm:pt>
    <dgm:pt modelId="{4B6B6CEA-D2BD-41FC-92D8-BC39B5FF8709}" type="pres">
      <dgm:prSet presAssocID="{18792DC7-287E-412B-9650-3BB2953F6EFA}" presName="spacing" presStyleCnt="0"/>
      <dgm:spPr/>
    </dgm:pt>
    <dgm:pt modelId="{2788F40E-6F25-4BDA-AD52-0A6FA9BF5BB8}" type="pres">
      <dgm:prSet presAssocID="{504445A5-2B1C-4EF5-BA7C-B4F1D8ABAF1D}" presName="composite" presStyleCnt="0"/>
      <dgm:spPr/>
    </dgm:pt>
    <dgm:pt modelId="{0BD0DFE4-7DE3-42AF-B776-CCC2CA146D7A}" type="pres">
      <dgm:prSet presAssocID="{504445A5-2B1C-4EF5-BA7C-B4F1D8ABAF1D}" presName="imgShp" presStyleLbl="fgImgPlace1" presStyleIdx="6" presStyleCnt="8" custLinFactX="-228360" custLinFactNeighborX="-30000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7 con relleno sólido"/>
        </a:ext>
      </dgm:extLst>
    </dgm:pt>
    <dgm:pt modelId="{4B2548AF-96E4-4E1E-9B71-068CAC30AA42}" type="pres">
      <dgm:prSet presAssocID="{504445A5-2B1C-4EF5-BA7C-B4F1D8ABAF1D}" presName="txShp" presStyleLbl="node1" presStyleIdx="6" presStyleCnt="8" custScaleX="148444">
        <dgm:presLayoutVars>
          <dgm:bulletEnabled val="1"/>
        </dgm:presLayoutVars>
      </dgm:prSet>
      <dgm:spPr/>
    </dgm:pt>
    <dgm:pt modelId="{28F79317-B761-41AA-AE3E-324D708D8CEE}" type="pres">
      <dgm:prSet presAssocID="{E5F73AC5-4272-4114-AAA6-19F2FE604FF1}" presName="spacing" presStyleCnt="0"/>
      <dgm:spPr/>
    </dgm:pt>
    <dgm:pt modelId="{13C4BA55-6AE9-4778-A8E6-E6F91F87812F}" type="pres">
      <dgm:prSet presAssocID="{DBFC28D9-9115-44C9-BF29-75084248EFA8}" presName="composite" presStyleCnt="0"/>
      <dgm:spPr/>
    </dgm:pt>
    <dgm:pt modelId="{045BBDD4-F320-47D6-8617-B9CCADCF75BB}" type="pres">
      <dgm:prSet presAssocID="{DBFC28D9-9115-44C9-BF29-75084248EFA8}" presName="imgShp" presStyleLbl="fgImgPlace1" presStyleIdx="7" presStyleCnt="8" custLinFactX="-228360" custLinFactNeighborX="-30000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scene3d>
          <a:camera prst="orthographicFront"/>
          <a:lightRig rig="threePt" dir="t"/>
        </a:scene3d>
        <a:sp3d>
          <a:bevelT prst="relaxedInset"/>
        </a:sp3d>
      </dgm:spPr>
      <dgm:extLst>
        <a:ext uri="{E40237B7-FDA0-4F09-8148-C483321AD2D9}">
          <dgm14:cNvPr xmlns:dgm14="http://schemas.microsoft.com/office/drawing/2010/diagram" id="0" name="" descr="Insignia 8 con relleno sólido"/>
        </a:ext>
      </dgm:extLst>
    </dgm:pt>
    <dgm:pt modelId="{A5087E31-B246-48B6-BC89-5B63CCB67007}" type="pres">
      <dgm:prSet presAssocID="{DBFC28D9-9115-44C9-BF29-75084248EFA8}" presName="txShp" presStyleLbl="node1" presStyleIdx="7" presStyleCnt="8" custScaleX="148444">
        <dgm:presLayoutVars>
          <dgm:bulletEnabled val="1"/>
        </dgm:presLayoutVars>
      </dgm:prSet>
      <dgm:spPr/>
    </dgm:pt>
  </dgm:ptLst>
  <dgm:cxnLst>
    <dgm:cxn modelId="{1A442E04-2C89-4B22-8544-B7D89403EA77}" type="presOf" srcId="{504445A5-2B1C-4EF5-BA7C-B4F1D8ABAF1D}" destId="{4B2548AF-96E4-4E1E-9B71-068CAC30AA42}" srcOrd="0" destOrd="0" presId="urn:microsoft.com/office/officeart/2005/8/layout/vList3"/>
    <dgm:cxn modelId="{0BE69D06-F05F-421A-8766-83D7B279E17F}" type="presOf" srcId="{BE61F851-6AAD-4D19-BC4A-A2736B276C37}" destId="{2C71E711-5045-4BAB-B9C0-45C8BBA0D72C}" srcOrd="0" destOrd="0" presId="urn:microsoft.com/office/officeart/2005/8/layout/vList3"/>
    <dgm:cxn modelId="{FC13A919-0683-4698-8C31-6CD27617A1DC}" type="presOf" srcId="{E3C4F9FB-6B09-46CF-AAA6-AD5ABE63F875}" destId="{56FA6D5B-A321-4931-8ECF-0BE1C0131565}" srcOrd="0" destOrd="0" presId="urn:microsoft.com/office/officeart/2005/8/layout/vList3"/>
    <dgm:cxn modelId="{671F7D38-96CB-44E5-8171-FD8815E632F7}" srcId="{363B1F7F-102A-46E7-9437-B5007FEA2C28}" destId="{DBFC28D9-9115-44C9-BF29-75084248EFA8}" srcOrd="7" destOrd="0" parTransId="{62E51FD1-84DA-4532-931C-AFF86E8A094C}" sibTransId="{59971058-B528-4C7A-81D2-F198DE5B4887}"/>
    <dgm:cxn modelId="{6C355274-E051-417B-9FAE-ED31C591AC86}" srcId="{363B1F7F-102A-46E7-9437-B5007FEA2C28}" destId="{95819641-CFF0-4D33-9212-2CB2BAAE6EA6}" srcOrd="1" destOrd="0" parTransId="{80458DC3-CA8D-4DB5-9B7A-609AD3A3CF1B}" sibTransId="{987BEE23-D1FF-4A96-82FF-46532FECF7DE}"/>
    <dgm:cxn modelId="{74393175-FD49-4BF9-98EA-C4D41ED58E95}" srcId="{363B1F7F-102A-46E7-9437-B5007FEA2C28}" destId="{A9644AA8-C858-43AD-986C-2E120F5D3D8C}" srcOrd="0" destOrd="0" parTransId="{E14815B2-A80B-424E-B45D-9E3E0DB7B112}" sibTransId="{2F4F9C11-CAA9-4FB8-A4F1-A734878886F1}"/>
    <dgm:cxn modelId="{AD84675A-FE41-4DC6-869D-F53EF0B7EC78}" srcId="{363B1F7F-102A-46E7-9437-B5007FEA2C28}" destId="{504445A5-2B1C-4EF5-BA7C-B4F1D8ABAF1D}" srcOrd="6" destOrd="0" parTransId="{E9C6F0F4-2A4F-4E82-84B7-C782A4951A7C}" sibTransId="{E5F73AC5-4272-4114-AAA6-19F2FE604FF1}"/>
    <dgm:cxn modelId="{61BC667C-17C3-4D59-B97F-7E78D1E3F816}" type="presOf" srcId="{363B1F7F-102A-46E7-9437-B5007FEA2C28}" destId="{18F1D112-AB1C-4987-A2C0-2F5F1AD0F1EE}" srcOrd="0" destOrd="0" presId="urn:microsoft.com/office/officeart/2005/8/layout/vList3"/>
    <dgm:cxn modelId="{F4F59889-3222-4686-9598-5115388EA300}" srcId="{363B1F7F-102A-46E7-9437-B5007FEA2C28}" destId="{BE61F851-6AAD-4D19-BC4A-A2736B276C37}" srcOrd="2" destOrd="0" parTransId="{0F7036D2-1CD3-4B70-9782-C4663295DA98}" sibTransId="{E89FF70A-A546-477D-868B-78221B850002}"/>
    <dgm:cxn modelId="{2E4B6D95-692C-45DB-99FC-581FEB57F552}" type="presOf" srcId="{DBFC28D9-9115-44C9-BF29-75084248EFA8}" destId="{A5087E31-B246-48B6-BC89-5B63CCB67007}" srcOrd="0" destOrd="0" presId="urn:microsoft.com/office/officeart/2005/8/layout/vList3"/>
    <dgm:cxn modelId="{126F9EA1-867F-44C9-99F7-24EF1453894D}" type="presOf" srcId="{A9644AA8-C858-43AD-986C-2E120F5D3D8C}" destId="{46808286-686E-444E-A847-0D4849916CBF}" srcOrd="0" destOrd="0" presId="urn:microsoft.com/office/officeart/2005/8/layout/vList3"/>
    <dgm:cxn modelId="{37EBB4CB-442A-4D2D-878F-3524113139B8}" srcId="{363B1F7F-102A-46E7-9437-B5007FEA2C28}" destId="{E3C4F9FB-6B09-46CF-AAA6-AD5ABE63F875}" srcOrd="5" destOrd="0" parTransId="{FA697291-B1F1-4AA2-ADFB-B99773202641}" sibTransId="{18792DC7-287E-412B-9650-3BB2953F6EFA}"/>
    <dgm:cxn modelId="{3E74B0CD-9B14-4D15-AC23-14B0195070CE}" srcId="{363B1F7F-102A-46E7-9437-B5007FEA2C28}" destId="{EC517308-D860-427D-8767-C644F3C60ED2}" srcOrd="4" destOrd="0" parTransId="{8B6ECB95-0AC1-43AA-91D7-63CEBF3AF775}" sibTransId="{F4CE2B25-DC9B-466B-B1ED-3DD6D6957D39}"/>
    <dgm:cxn modelId="{EE4E4AE7-0BB7-47F6-87D4-49FAB417A0C0}" type="presOf" srcId="{EC517308-D860-427D-8767-C644F3C60ED2}" destId="{88E31877-E92C-4DCE-8A98-034A809D0229}" srcOrd="0" destOrd="0" presId="urn:microsoft.com/office/officeart/2005/8/layout/vList3"/>
    <dgm:cxn modelId="{CD78BBE9-E45D-460C-BE10-658B3D014CE4}" srcId="{363B1F7F-102A-46E7-9437-B5007FEA2C28}" destId="{0ABC2024-A36A-423C-84FE-8BE5262252BE}" srcOrd="3" destOrd="0" parTransId="{E975F663-ECE1-44B8-84C0-05F0C2C828BF}" sibTransId="{6931F7BB-658A-44AB-B2F4-C4D9EAECD112}"/>
    <dgm:cxn modelId="{B73606FA-A549-4E67-B8BC-2550971E809D}" type="presOf" srcId="{0ABC2024-A36A-423C-84FE-8BE5262252BE}" destId="{61BB4526-D997-4E0D-A80E-5AC0CCE5A690}" srcOrd="0" destOrd="0" presId="urn:microsoft.com/office/officeart/2005/8/layout/vList3"/>
    <dgm:cxn modelId="{B43277FB-260E-4E1F-ADD2-C26917528677}" type="presOf" srcId="{95819641-CFF0-4D33-9212-2CB2BAAE6EA6}" destId="{A22F4DF3-2788-49C2-B7FE-39D8B4133F13}" srcOrd="0" destOrd="0" presId="urn:microsoft.com/office/officeart/2005/8/layout/vList3"/>
    <dgm:cxn modelId="{76A2D876-FB6F-459C-B1BE-3E6B55D73694}" type="presParOf" srcId="{18F1D112-AB1C-4987-A2C0-2F5F1AD0F1EE}" destId="{C54EA585-9133-4EE6-A0E6-6CDA76CFB87E}" srcOrd="0" destOrd="0" presId="urn:microsoft.com/office/officeart/2005/8/layout/vList3"/>
    <dgm:cxn modelId="{578BD8F5-F6DE-472F-BD01-DEFEA05736D6}" type="presParOf" srcId="{C54EA585-9133-4EE6-A0E6-6CDA76CFB87E}" destId="{A0854987-322C-46BC-BC7F-82CD3A59358A}" srcOrd="0" destOrd="0" presId="urn:microsoft.com/office/officeart/2005/8/layout/vList3"/>
    <dgm:cxn modelId="{FBE3F0D9-01E5-4922-B1BC-E9322C5EB8A2}" type="presParOf" srcId="{C54EA585-9133-4EE6-A0E6-6CDA76CFB87E}" destId="{46808286-686E-444E-A847-0D4849916CBF}" srcOrd="1" destOrd="0" presId="urn:microsoft.com/office/officeart/2005/8/layout/vList3"/>
    <dgm:cxn modelId="{CBC9EF31-7FBC-40BA-A257-30C08B0630EF}" type="presParOf" srcId="{18F1D112-AB1C-4987-A2C0-2F5F1AD0F1EE}" destId="{99A5C80B-0145-442A-8855-843B5A4CB92E}" srcOrd="1" destOrd="0" presId="urn:microsoft.com/office/officeart/2005/8/layout/vList3"/>
    <dgm:cxn modelId="{D4B81B60-798D-4C0B-8FFF-5253DC7E4DEB}" type="presParOf" srcId="{18F1D112-AB1C-4987-A2C0-2F5F1AD0F1EE}" destId="{FE8F3EF8-AF7D-4A88-8581-72804687F4B3}" srcOrd="2" destOrd="0" presId="urn:microsoft.com/office/officeart/2005/8/layout/vList3"/>
    <dgm:cxn modelId="{D159D59B-2A7A-468C-AE13-D261B74F97FB}" type="presParOf" srcId="{FE8F3EF8-AF7D-4A88-8581-72804687F4B3}" destId="{8C3C36EB-75BF-45F7-9BA4-AB84F5DEB128}" srcOrd="0" destOrd="0" presId="urn:microsoft.com/office/officeart/2005/8/layout/vList3"/>
    <dgm:cxn modelId="{E78FD85D-C710-43F2-92D9-A1F7679E7E36}" type="presParOf" srcId="{FE8F3EF8-AF7D-4A88-8581-72804687F4B3}" destId="{A22F4DF3-2788-49C2-B7FE-39D8B4133F13}" srcOrd="1" destOrd="0" presId="urn:microsoft.com/office/officeart/2005/8/layout/vList3"/>
    <dgm:cxn modelId="{5103F5B2-BBF5-43A3-8783-568935B02574}" type="presParOf" srcId="{18F1D112-AB1C-4987-A2C0-2F5F1AD0F1EE}" destId="{34EA729D-E4C4-416F-BE71-91D1EC296D78}" srcOrd="3" destOrd="0" presId="urn:microsoft.com/office/officeart/2005/8/layout/vList3"/>
    <dgm:cxn modelId="{370AB0EF-8FB5-4724-8D17-D6A2AB0323BD}" type="presParOf" srcId="{18F1D112-AB1C-4987-A2C0-2F5F1AD0F1EE}" destId="{8504A3A1-705B-4D65-837D-481430979C55}" srcOrd="4" destOrd="0" presId="urn:microsoft.com/office/officeart/2005/8/layout/vList3"/>
    <dgm:cxn modelId="{D5CC7B77-B90E-4829-9996-2E0FB33E901B}" type="presParOf" srcId="{8504A3A1-705B-4D65-837D-481430979C55}" destId="{65ADFB6D-90B4-43DA-B097-484378D600D2}" srcOrd="0" destOrd="0" presId="urn:microsoft.com/office/officeart/2005/8/layout/vList3"/>
    <dgm:cxn modelId="{972D784B-A1A7-4A76-BDA4-CF0DEDFCF025}" type="presParOf" srcId="{8504A3A1-705B-4D65-837D-481430979C55}" destId="{2C71E711-5045-4BAB-B9C0-45C8BBA0D72C}" srcOrd="1" destOrd="0" presId="urn:microsoft.com/office/officeart/2005/8/layout/vList3"/>
    <dgm:cxn modelId="{C7617138-358B-460F-9F7D-B54C69A92828}" type="presParOf" srcId="{18F1D112-AB1C-4987-A2C0-2F5F1AD0F1EE}" destId="{FA0E5738-FCE3-489A-9B3B-7FD6F8ADFDB6}" srcOrd="5" destOrd="0" presId="urn:microsoft.com/office/officeart/2005/8/layout/vList3"/>
    <dgm:cxn modelId="{4FF16DA9-B21C-4E83-AA94-E3C227D136DC}" type="presParOf" srcId="{18F1D112-AB1C-4987-A2C0-2F5F1AD0F1EE}" destId="{BC1F5BF8-FF95-463B-B641-183E5FCB5EC8}" srcOrd="6" destOrd="0" presId="urn:microsoft.com/office/officeart/2005/8/layout/vList3"/>
    <dgm:cxn modelId="{CFFB5648-7610-4959-9DF7-F8B946C01031}" type="presParOf" srcId="{BC1F5BF8-FF95-463B-B641-183E5FCB5EC8}" destId="{D074A911-3636-4D08-AA99-C91393CD2BF3}" srcOrd="0" destOrd="0" presId="urn:microsoft.com/office/officeart/2005/8/layout/vList3"/>
    <dgm:cxn modelId="{67093730-B728-4F46-B19B-4741F98FFDD3}" type="presParOf" srcId="{BC1F5BF8-FF95-463B-B641-183E5FCB5EC8}" destId="{61BB4526-D997-4E0D-A80E-5AC0CCE5A690}" srcOrd="1" destOrd="0" presId="urn:microsoft.com/office/officeart/2005/8/layout/vList3"/>
    <dgm:cxn modelId="{23C6E153-D6A5-40A2-A6DF-D41B3ACDBC1A}" type="presParOf" srcId="{18F1D112-AB1C-4987-A2C0-2F5F1AD0F1EE}" destId="{05105223-E569-440B-B7E9-9DDF16523A7E}" srcOrd="7" destOrd="0" presId="urn:microsoft.com/office/officeart/2005/8/layout/vList3"/>
    <dgm:cxn modelId="{695BB498-D8D5-4496-BCC5-A0D70ECBF0AF}" type="presParOf" srcId="{18F1D112-AB1C-4987-A2C0-2F5F1AD0F1EE}" destId="{50C75CA1-5134-4153-AA5E-5D9F792B5283}" srcOrd="8" destOrd="0" presId="urn:microsoft.com/office/officeart/2005/8/layout/vList3"/>
    <dgm:cxn modelId="{D9A6EBC6-463A-4938-81CE-E4C949AD5997}" type="presParOf" srcId="{50C75CA1-5134-4153-AA5E-5D9F792B5283}" destId="{1CEEE802-798D-482C-8D07-EC1949A2019B}" srcOrd="0" destOrd="0" presId="urn:microsoft.com/office/officeart/2005/8/layout/vList3"/>
    <dgm:cxn modelId="{0055E6A7-7B5D-41A8-8823-578E1354442F}" type="presParOf" srcId="{50C75CA1-5134-4153-AA5E-5D9F792B5283}" destId="{88E31877-E92C-4DCE-8A98-034A809D0229}" srcOrd="1" destOrd="0" presId="urn:microsoft.com/office/officeart/2005/8/layout/vList3"/>
    <dgm:cxn modelId="{C8F9E3F9-E019-4E82-A843-58B4B7EFAEB1}" type="presParOf" srcId="{18F1D112-AB1C-4987-A2C0-2F5F1AD0F1EE}" destId="{54068619-EE32-4BC7-9D17-683E1F0F7C7A}" srcOrd="9" destOrd="0" presId="urn:microsoft.com/office/officeart/2005/8/layout/vList3"/>
    <dgm:cxn modelId="{8DBF7461-8F3B-48EF-9B79-DA1AB99EF122}" type="presParOf" srcId="{18F1D112-AB1C-4987-A2C0-2F5F1AD0F1EE}" destId="{75181827-EA38-4210-A3D4-0670C7586232}" srcOrd="10" destOrd="0" presId="urn:microsoft.com/office/officeart/2005/8/layout/vList3"/>
    <dgm:cxn modelId="{EE1588F9-3187-48D6-94E2-2CB45FBEF0AB}" type="presParOf" srcId="{75181827-EA38-4210-A3D4-0670C7586232}" destId="{E5C48B8B-7B82-4879-8D72-0CE5587C3F02}" srcOrd="0" destOrd="0" presId="urn:microsoft.com/office/officeart/2005/8/layout/vList3"/>
    <dgm:cxn modelId="{7CD36E8A-02F6-40E1-BC4B-4BE5CA3935FA}" type="presParOf" srcId="{75181827-EA38-4210-A3D4-0670C7586232}" destId="{56FA6D5B-A321-4931-8ECF-0BE1C0131565}" srcOrd="1" destOrd="0" presId="urn:microsoft.com/office/officeart/2005/8/layout/vList3"/>
    <dgm:cxn modelId="{B74DE6B7-5F03-4546-94A9-6AB933FB7FC4}" type="presParOf" srcId="{18F1D112-AB1C-4987-A2C0-2F5F1AD0F1EE}" destId="{4B6B6CEA-D2BD-41FC-92D8-BC39B5FF8709}" srcOrd="11" destOrd="0" presId="urn:microsoft.com/office/officeart/2005/8/layout/vList3"/>
    <dgm:cxn modelId="{CCC92FDF-A4A3-41D8-9FF4-37F6C8D66A44}" type="presParOf" srcId="{18F1D112-AB1C-4987-A2C0-2F5F1AD0F1EE}" destId="{2788F40E-6F25-4BDA-AD52-0A6FA9BF5BB8}" srcOrd="12" destOrd="0" presId="urn:microsoft.com/office/officeart/2005/8/layout/vList3"/>
    <dgm:cxn modelId="{CAF29A8C-2772-4338-9537-BF12D3043ACB}" type="presParOf" srcId="{2788F40E-6F25-4BDA-AD52-0A6FA9BF5BB8}" destId="{0BD0DFE4-7DE3-42AF-B776-CCC2CA146D7A}" srcOrd="0" destOrd="0" presId="urn:microsoft.com/office/officeart/2005/8/layout/vList3"/>
    <dgm:cxn modelId="{B588A9ED-0015-489C-A4CE-E320338F4930}" type="presParOf" srcId="{2788F40E-6F25-4BDA-AD52-0A6FA9BF5BB8}" destId="{4B2548AF-96E4-4E1E-9B71-068CAC30AA42}" srcOrd="1" destOrd="0" presId="urn:microsoft.com/office/officeart/2005/8/layout/vList3"/>
    <dgm:cxn modelId="{EFDA5745-32F0-479D-BF92-5D0E8779F2B3}" type="presParOf" srcId="{18F1D112-AB1C-4987-A2C0-2F5F1AD0F1EE}" destId="{28F79317-B761-41AA-AE3E-324D708D8CEE}" srcOrd="13" destOrd="0" presId="urn:microsoft.com/office/officeart/2005/8/layout/vList3"/>
    <dgm:cxn modelId="{08772938-34A5-4484-BF66-C16E6DF7A8E0}" type="presParOf" srcId="{18F1D112-AB1C-4987-A2C0-2F5F1AD0F1EE}" destId="{13C4BA55-6AE9-4778-A8E6-E6F91F87812F}" srcOrd="14" destOrd="0" presId="urn:microsoft.com/office/officeart/2005/8/layout/vList3"/>
    <dgm:cxn modelId="{8C3E8401-A805-4842-8858-B6A134A788E2}" type="presParOf" srcId="{13C4BA55-6AE9-4778-A8E6-E6F91F87812F}" destId="{045BBDD4-F320-47D6-8617-B9CCADCF75BB}" srcOrd="0" destOrd="0" presId="urn:microsoft.com/office/officeart/2005/8/layout/vList3"/>
    <dgm:cxn modelId="{97D402AF-F68B-4505-938C-3BE9B6F3E855}" type="presParOf" srcId="{13C4BA55-6AE9-4778-A8E6-E6F91F87812F}" destId="{A5087E31-B246-48B6-BC89-5B63CCB67007}"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661F4-BA23-41D5-ACE0-7AB5401602B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6162F403-2879-4C53-8A6F-0C219119AC7F}">
      <dgm:prSet custT="1"/>
      <dgm:spPr>
        <a:solidFill>
          <a:schemeClr val="tx2">
            <a:lumMod val="50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Uvodi u poslanice Filipljanima i Kološanima, koji su vrlo slični, pokazuju nam dva važna aspekta (Fil. 1,1; Kol. 1,1.2)</a:t>
          </a:r>
          <a:endParaRPr lang="es-ES" sz="2200" dirty="0">
            <a:effectLst>
              <a:outerShdw blurRad="38100" dist="38100" dir="2700000" algn="tl">
                <a:srgbClr val="000000">
                  <a:alpha val="43137"/>
                </a:srgbClr>
              </a:outerShdw>
            </a:effectLst>
          </a:endParaRPr>
        </a:p>
      </dgm:t>
    </dgm:pt>
    <dgm:pt modelId="{668E9451-8765-4B9B-B17F-EF87707D6972}" type="parTrans" cxnId="{D4775825-677B-4338-8B6F-15BE704D4401}">
      <dgm:prSet/>
      <dgm:spPr/>
      <dgm:t>
        <a:bodyPr/>
        <a:lstStyle/>
        <a:p>
          <a:endParaRPr lang="es-ES" sz="2200"/>
        </a:p>
      </dgm:t>
    </dgm:pt>
    <dgm:pt modelId="{FE8B4515-8184-4E2C-A575-5EA135468694}" type="sibTrans" cxnId="{D4775825-677B-4338-8B6F-15BE704D4401}">
      <dgm:prSet/>
      <dgm:spPr/>
      <dgm:t>
        <a:bodyPr/>
        <a:lstStyle/>
        <a:p>
          <a:endParaRPr lang="es-ES" sz="2200"/>
        </a:p>
      </dgm:t>
    </dgm:pt>
    <dgm:pt modelId="{4918162D-FAA6-419B-8623-D1C992FADC8B}">
      <dgm:prSet custT="1"/>
      <dgm:spPr>
        <a:solidFill>
          <a:schemeClr val="accent2">
            <a:lumMod val="75000"/>
          </a:schemeClr>
        </a:solidFill>
        <a:effectLst>
          <a:outerShdw blurRad="50800" dist="38100" dir="2700000" algn="tl" rotWithShape="0">
            <a:prstClr val="black">
              <a:alpha val="40000"/>
            </a:prstClr>
          </a:outerShdw>
        </a:effectLst>
      </dgm:spPr>
      <dgm:t>
        <a:bodyPr/>
        <a:lstStyle/>
        <a:p>
          <a:pPr>
            <a:lnSpc>
              <a:spcPts val="2600"/>
            </a:lnSpc>
            <a:buFont typeface="+mj-lt"/>
            <a:buAutoNum type="arabicPeriod"/>
          </a:pPr>
          <a:r>
            <a:rPr lang="hr" sz="2200" b="1" dirty="0">
              <a:effectLst>
                <a:outerShdw blurRad="38100" dist="38100" dir="2700000" algn="tl">
                  <a:srgbClr val="000000">
                    <a:alpha val="43137"/>
                  </a:srgbClr>
                </a:outerShdw>
              </a:effectLst>
            </a:rPr>
            <a:t>U Božjim očima, članovi crkve su sveti i verni, uprkos svojim greškama.</a:t>
          </a:r>
          <a:endParaRPr lang="es-ES" sz="2200" dirty="0">
            <a:effectLst>
              <a:outerShdw blurRad="38100" dist="38100" dir="2700000" algn="tl">
                <a:srgbClr val="000000">
                  <a:alpha val="43137"/>
                </a:srgbClr>
              </a:outerShdw>
            </a:effectLst>
          </a:endParaRPr>
        </a:p>
      </dgm:t>
    </dgm:pt>
    <dgm:pt modelId="{60B6E260-59EF-4223-915B-7879963BC25A}" type="parTrans" cxnId="{D6530628-BF60-4D7F-8755-F630CF8B4927}">
      <dgm:prSet/>
      <dgm:spPr/>
      <dgm:t>
        <a:bodyPr/>
        <a:lstStyle/>
        <a:p>
          <a:endParaRPr lang="es-ES" sz="2200"/>
        </a:p>
      </dgm:t>
    </dgm:pt>
    <dgm:pt modelId="{83312141-28CB-47AF-B918-6EA8C3F433B2}" type="sibTrans" cxnId="{D6530628-BF60-4D7F-8755-F630CF8B4927}">
      <dgm:prSet/>
      <dgm:spPr/>
      <dgm:t>
        <a:bodyPr/>
        <a:lstStyle/>
        <a:p>
          <a:endParaRPr lang="es-ES" sz="2200"/>
        </a:p>
      </dgm:t>
    </dgm:pt>
    <dgm:pt modelId="{1009504B-231B-4E09-B557-9305FD3A18C6}">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U crkvi postoji red u kojem neki članovi imaju više autoriteta i odgovornosti od drugih:</a:t>
          </a:r>
        </a:p>
      </dgm:t>
    </dgm:pt>
    <dgm:pt modelId="{EB85F508-3D5C-4B8E-9D85-9E33BE76562B}" type="parTrans" cxnId="{D5179C1F-3C86-48D2-8DAB-8DEACDD28C0D}">
      <dgm:prSet/>
      <dgm:spPr/>
      <dgm:t>
        <a:bodyPr/>
        <a:lstStyle/>
        <a:p>
          <a:endParaRPr lang="es-ES" sz="2200"/>
        </a:p>
      </dgm:t>
    </dgm:pt>
    <dgm:pt modelId="{4F5EC8A6-C5D8-4AD2-8EA3-253CFC360C9B}" type="sibTrans" cxnId="{D5179C1F-3C86-48D2-8DAB-8DEACDD28C0D}">
      <dgm:prSet/>
      <dgm:spPr/>
      <dgm:t>
        <a:bodyPr/>
        <a:lstStyle/>
        <a:p>
          <a:endParaRPr lang="es-ES" sz="2200"/>
        </a:p>
      </dgm:t>
    </dgm:pt>
    <dgm:pt modelId="{593ECD42-0879-41A3-9FE1-3A452497C67C}">
      <dgm:prSet custT="1"/>
      <dgm:spPr>
        <a:solidFill>
          <a:schemeClr val="accent5">
            <a:lumMod val="50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Pavle je apostol, vođa na najvišem nivou.</a:t>
          </a:r>
        </a:p>
      </dgm:t>
    </dgm:pt>
    <dgm:pt modelId="{BFB56846-E230-47B8-82E0-E1456B7A41D5}" type="parTrans" cxnId="{DA431CB0-ACB9-4B4A-A0D0-688ED487430C}">
      <dgm:prSet/>
      <dgm:spPr>
        <a:ln>
          <a:solidFill>
            <a:schemeClr val="accent5">
              <a:lumMod val="50000"/>
            </a:schemeClr>
          </a:solidFill>
        </a:ln>
      </dgm:spPr>
      <dgm:t>
        <a:bodyPr/>
        <a:lstStyle/>
        <a:p>
          <a:endParaRPr lang="es-ES" sz="2200"/>
        </a:p>
      </dgm:t>
    </dgm:pt>
    <dgm:pt modelId="{8B54B153-0F52-41F4-A42D-B1E3A7418C10}" type="sibTrans" cxnId="{DA431CB0-ACB9-4B4A-A0D0-688ED487430C}">
      <dgm:prSet/>
      <dgm:spPr/>
      <dgm:t>
        <a:bodyPr/>
        <a:lstStyle/>
        <a:p>
          <a:endParaRPr lang="es-ES" sz="2200"/>
        </a:p>
      </dgm:t>
    </dgm:pt>
    <dgm:pt modelId="{AEBCDE75-0604-4663-9A67-F6586791FEEA}">
      <dgm:prSet custT="1"/>
      <dgm:spPr>
        <a:solidFill>
          <a:schemeClr val="accent5">
            <a:lumMod val="75000"/>
          </a:schemeClr>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Timotej je njegov saradnik (pastir).</a:t>
          </a:r>
        </a:p>
      </dgm:t>
    </dgm:pt>
    <dgm:pt modelId="{F910F510-5664-44A5-927E-7115EC82E629}" type="parTrans" cxnId="{6CB2D6C9-8A45-4CAE-8837-87E1EAF7AAF5}">
      <dgm:prSet/>
      <dgm:spPr>
        <a:ln>
          <a:solidFill>
            <a:schemeClr val="accent5">
              <a:lumMod val="50000"/>
            </a:schemeClr>
          </a:solidFill>
        </a:ln>
      </dgm:spPr>
      <dgm:t>
        <a:bodyPr/>
        <a:lstStyle/>
        <a:p>
          <a:endParaRPr lang="es-ES" sz="2200"/>
        </a:p>
      </dgm:t>
    </dgm:pt>
    <dgm:pt modelId="{CB714A76-1342-42A8-8024-5CB4ACFD86D5}" type="sibTrans" cxnId="{6CB2D6C9-8A45-4CAE-8837-87E1EAF7AAF5}">
      <dgm:prSet/>
      <dgm:spPr/>
      <dgm:t>
        <a:bodyPr/>
        <a:lstStyle/>
        <a:p>
          <a:endParaRPr lang="es-ES" sz="2200"/>
        </a:p>
      </dgm:t>
    </dgm:pt>
    <dgm:pt modelId="{63DE8352-4FCF-4EBE-8B9A-A22F7957700E}">
      <dgm:prSet custT="1"/>
      <dgm:spPr>
        <a:solidFill>
          <a:srgbClr val="C06000"/>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Starešine su lokalne vođe.</a:t>
          </a:r>
        </a:p>
      </dgm:t>
    </dgm:pt>
    <dgm:pt modelId="{80520652-BFFD-4DFB-A3B8-4F85076628A7}" type="parTrans" cxnId="{4D25E9C4-3138-483F-865B-C2B35643106A}">
      <dgm:prSet/>
      <dgm:spPr>
        <a:ln>
          <a:solidFill>
            <a:schemeClr val="accent5">
              <a:lumMod val="50000"/>
            </a:schemeClr>
          </a:solidFill>
        </a:ln>
      </dgm:spPr>
      <dgm:t>
        <a:bodyPr/>
        <a:lstStyle/>
        <a:p>
          <a:endParaRPr lang="es-ES" sz="2200"/>
        </a:p>
      </dgm:t>
    </dgm:pt>
    <dgm:pt modelId="{07221733-F412-444C-B68F-60E8C47766CC}" type="sibTrans" cxnId="{4D25E9C4-3138-483F-865B-C2B35643106A}">
      <dgm:prSet/>
      <dgm:spPr/>
      <dgm:t>
        <a:bodyPr/>
        <a:lstStyle/>
        <a:p>
          <a:endParaRPr lang="es-ES" sz="2200"/>
        </a:p>
      </dgm:t>
    </dgm:pt>
    <dgm:pt modelId="{625A0CFA-C5F1-40D9-99FA-0BFA8CF24D77}">
      <dgm:prSet custT="1"/>
      <dgm:spPr>
        <a:solidFill>
          <a:srgbClr val="EA7500"/>
        </a:solidFill>
        <a:effectLst>
          <a:outerShdw blurRad="50800" dist="38100" dir="2700000" algn="tl" rotWithShape="0">
            <a:prstClr val="black">
              <a:alpha val="40000"/>
            </a:prstClr>
          </a:outerShdw>
        </a:effectLst>
      </dgm:spPr>
      <dgm:t>
        <a:bodyPr/>
        <a:lstStyle/>
        <a:p>
          <a:r>
            <a:rPr lang="hr" sz="2200" b="1" dirty="0">
              <a:effectLst>
                <a:outerShdw blurRad="38100" dist="38100" dir="2700000" algn="tl">
                  <a:srgbClr val="000000">
                    <a:alpha val="43137"/>
                  </a:srgbClr>
                </a:outerShdw>
              </a:effectLst>
            </a:rPr>
            <a:t>Đakoni upravljaju crkvom.</a:t>
          </a:r>
        </a:p>
      </dgm:t>
    </dgm:pt>
    <dgm:pt modelId="{A4DC711B-9338-46E8-B019-EE9FB2B29643}" type="parTrans" cxnId="{D9284465-BEF8-4BB8-A740-58123FF66E5D}">
      <dgm:prSet/>
      <dgm:spPr>
        <a:ln>
          <a:solidFill>
            <a:schemeClr val="accent5">
              <a:lumMod val="50000"/>
            </a:schemeClr>
          </a:solidFill>
        </a:ln>
      </dgm:spPr>
      <dgm:t>
        <a:bodyPr/>
        <a:lstStyle/>
        <a:p>
          <a:endParaRPr lang="es-ES" sz="2200"/>
        </a:p>
      </dgm:t>
    </dgm:pt>
    <dgm:pt modelId="{BA53E223-2C56-4AC2-82B6-AB5215051147}" type="sibTrans" cxnId="{D9284465-BEF8-4BB8-A740-58123FF66E5D}">
      <dgm:prSet/>
      <dgm:spPr/>
      <dgm:t>
        <a:bodyPr/>
        <a:lstStyle/>
        <a:p>
          <a:endParaRPr lang="es-ES" sz="2200"/>
        </a:p>
      </dgm:t>
    </dgm:pt>
    <dgm:pt modelId="{C00AA5FD-47BD-45ED-ACA8-3C877921D45C}" type="pres">
      <dgm:prSet presAssocID="{665661F4-BA23-41D5-ACE0-7AB5401602B5}" presName="hierChild1" presStyleCnt="0">
        <dgm:presLayoutVars>
          <dgm:orgChart val="1"/>
          <dgm:chPref val="1"/>
          <dgm:dir/>
          <dgm:animOne val="branch"/>
          <dgm:animLvl val="lvl"/>
          <dgm:resizeHandles/>
        </dgm:presLayoutVars>
      </dgm:prSet>
      <dgm:spPr/>
    </dgm:pt>
    <dgm:pt modelId="{9AEBF5F5-D115-451D-A435-C9C857792829}" type="pres">
      <dgm:prSet presAssocID="{6162F403-2879-4C53-8A6F-0C219119AC7F}" presName="hierRoot1" presStyleCnt="0">
        <dgm:presLayoutVars>
          <dgm:hierBranch val="init"/>
        </dgm:presLayoutVars>
      </dgm:prSet>
      <dgm:spPr/>
    </dgm:pt>
    <dgm:pt modelId="{1A278554-77FA-4253-905B-40328C64529E}" type="pres">
      <dgm:prSet presAssocID="{6162F403-2879-4C53-8A6F-0C219119AC7F}" presName="rootComposite1" presStyleCnt="0"/>
      <dgm:spPr/>
    </dgm:pt>
    <dgm:pt modelId="{A634F59B-8FBC-40AF-85C7-A61FDCFF6263}" type="pres">
      <dgm:prSet presAssocID="{6162F403-2879-4C53-8A6F-0C219119AC7F}" presName="rootText1" presStyleLbl="node0" presStyleIdx="0" presStyleCnt="1" custScaleX="1158691" custScaleY="194934" custLinFactY="-2301" custLinFactNeighborY="-100000">
        <dgm:presLayoutVars>
          <dgm:chPref val="3"/>
        </dgm:presLayoutVars>
      </dgm:prSet>
      <dgm:spPr/>
    </dgm:pt>
    <dgm:pt modelId="{DE209465-CAD1-440D-8114-683602C87A2E}" type="pres">
      <dgm:prSet presAssocID="{6162F403-2879-4C53-8A6F-0C219119AC7F}" presName="rootConnector1" presStyleLbl="node1" presStyleIdx="0" presStyleCnt="0"/>
      <dgm:spPr/>
    </dgm:pt>
    <dgm:pt modelId="{252F04B7-0DA0-4B20-B59C-6D76C6458F45}" type="pres">
      <dgm:prSet presAssocID="{6162F403-2879-4C53-8A6F-0C219119AC7F}" presName="hierChild2" presStyleCnt="0"/>
      <dgm:spPr/>
    </dgm:pt>
    <dgm:pt modelId="{8F9C26B5-5676-4250-9563-EEFB14D1810F}" type="pres">
      <dgm:prSet presAssocID="{60B6E260-59EF-4223-915B-7879963BC25A}" presName="Name37" presStyleLbl="parChTrans1D2" presStyleIdx="0" presStyleCnt="2"/>
      <dgm:spPr/>
    </dgm:pt>
    <dgm:pt modelId="{A9B6394C-A690-4CFC-BD80-B19C3149C07C}" type="pres">
      <dgm:prSet presAssocID="{4918162D-FAA6-419B-8623-D1C992FADC8B}" presName="hierRoot2" presStyleCnt="0">
        <dgm:presLayoutVars>
          <dgm:hierBranch val="init"/>
        </dgm:presLayoutVars>
      </dgm:prSet>
      <dgm:spPr/>
    </dgm:pt>
    <dgm:pt modelId="{E81F434F-4F0D-45D0-B4BC-85A1B0C5F5CC}" type="pres">
      <dgm:prSet presAssocID="{4918162D-FAA6-419B-8623-D1C992FADC8B}" presName="rootComposite" presStyleCnt="0"/>
      <dgm:spPr/>
    </dgm:pt>
    <dgm:pt modelId="{F9AE677E-BA85-49CB-9D3B-953F8417212C}" type="pres">
      <dgm:prSet presAssocID="{4918162D-FAA6-419B-8623-D1C992FADC8B}" presName="rootText" presStyleLbl="node2" presStyleIdx="0" presStyleCnt="2" custScaleX="597867" custScaleY="271865" custLinFactNeighborY="-35949">
        <dgm:presLayoutVars>
          <dgm:chPref val="3"/>
        </dgm:presLayoutVars>
      </dgm:prSet>
      <dgm:spPr/>
    </dgm:pt>
    <dgm:pt modelId="{5267C970-1DE2-48A0-9A4A-63A4C4C11A6A}" type="pres">
      <dgm:prSet presAssocID="{4918162D-FAA6-419B-8623-D1C992FADC8B}" presName="rootConnector" presStyleLbl="node2" presStyleIdx="0" presStyleCnt="2"/>
      <dgm:spPr/>
    </dgm:pt>
    <dgm:pt modelId="{A7504574-191A-4BA9-A662-A5FF03A15C3B}" type="pres">
      <dgm:prSet presAssocID="{4918162D-FAA6-419B-8623-D1C992FADC8B}" presName="hierChild4" presStyleCnt="0"/>
      <dgm:spPr/>
    </dgm:pt>
    <dgm:pt modelId="{4F0BBAB0-6D21-46C8-AFA3-343D350585B2}" type="pres">
      <dgm:prSet presAssocID="{4918162D-FAA6-419B-8623-D1C992FADC8B}" presName="hierChild5" presStyleCnt="0"/>
      <dgm:spPr/>
    </dgm:pt>
    <dgm:pt modelId="{04329610-E81E-400D-A680-468C4326725D}" type="pres">
      <dgm:prSet presAssocID="{EB85F508-3D5C-4B8E-9D85-9E33BE76562B}" presName="Name37" presStyleLbl="parChTrans1D2" presStyleIdx="1" presStyleCnt="2"/>
      <dgm:spPr/>
    </dgm:pt>
    <dgm:pt modelId="{C6DA919C-4F53-4B9F-9207-18A170BF1D23}" type="pres">
      <dgm:prSet presAssocID="{1009504B-231B-4E09-B557-9305FD3A18C6}" presName="hierRoot2" presStyleCnt="0">
        <dgm:presLayoutVars>
          <dgm:hierBranch val="init"/>
        </dgm:presLayoutVars>
      </dgm:prSet>
      <dgm:spPr/>
    </dgm:pt>
    <dgm:pt modelId="{5501347C-E226-4806-830F-D843604E62C9}" type="pres">
      <dgm:prSet presAssocID="{1009504B-231B-4E09-B557-9305FD3A18C6}" presName="rootComposite" presStyleCnt="0"/>
      <dgm:spPr/>
    </dgm:pt>
    <dgm:pt modelId="{EA48EA70-2FFB-4370-BD91-D187F270BA36}" type="pres">
      <dgm:prSet presAssocID="{1009504B-231B-4E09-B557-9305FD3A18C6}" presName="rootText" presStyleLbl="node2" presStyleIdx="1" presStyleCnt="2" custScaleX="870995" custScaleY="175448" custLinFactNeighborY="-35949">
        <dgm:presLayoutVars>
          <dgm:chPref val="3"/>
        </dgm:presLayoutVars>
      </dgm:prSet>
      <dgm:spPr/>
    </dgm:pt>
    <dgm:pt modelId="{F7128A4C-B4B2-4608-B017-A078444B8DAC}" type="pres">
      <dgm:prSet presAssocID="{1009504B-231B-4E09-B557-9305FD3A18C6}" presName="rootConnector" presStyleLbl="node2" presStyleIdx="1" presStyleCnt="2"/>
      <dgm:spPr/>
    </dgm:pt>
    <dgm:pt modelId="{6B8F3313-F13A-46AE-80D7-E0AC5186CF9F}" type="pres">
      <dgm:prSet presAssocID="{1009504B-231B-4E09-B557-9305FD3A18C6}" presName="hierChild4" presStyleCnt="0"/>
      <dgm:spPr/>
    </dgm:pt>
    <dgm:pt modelId="{04AA7B01-2A1A-4B2F-A6DB-CC317FC61E4B}" type="pres">
      <dgm:prSet presAssocID="{BFB56846-E230-47B8-82E0-E1456B7A41D5}" presName="Name37" presStyleLbl="parChTrans1D3" presStyleIdx="0" presStyleCnt="4"/>
      <dgm:spPr/>
    </dgm:pt>
    <dgm:pt modelId="{00F2EAC1-84D6-412E-9443-E7F0B5863AD8}" type="pres">
      <dgm:prSet presAssocID="{593ECD42-0879-41A3-9FE1-3A452497C67C}" presName="hierRoot2" presStyleCnt="0">
        <dgm:presLayoutVars>
          <dgm:hierBranch val="init"/>
        </dgm:presLayoutVars>
      </dgm:prSet>
      <dgm:spPr/>
    </dgm:pt>
    <dgm:pt modelId="{393AA7D2-CC3D-4960-9B40-B1014078BFF2}" type="pres">
      <dgm:prSet presAssocID="{593ECD42-0879-41A3-9FE1-3A452497C67C}" presName="rootComposite" presStyleCnt="0"/>
      <dgm:spPr/>
    </dgm:pt>
    <dgm:pt modelId="{51582FC8-24F4-4E65-BCC8-1BF7E8A4CD5F}" type="pres">
      <dgm:prSet presAssocID="{593ECD42-0879-41A3-9FE1-3A452497C67C}" presName="rootText" presStyleLbl="node3" presStyleIdx="0" presStyleCnt="4" custScaleX="713097" custLinFactNeighborX="-64646" custLinFactNeighborY="-45507">
        <dgm:presLayoutVars>
          <dgm:chPref val="3"/>
        </dgm:presLayoutVars>
      </dgm:prSet>
      <dgm:spPr/>
    </dgm:pt>
    <dgm:pt modelId="{777AD1BD-2037-4AED-90DA-57CDC49E105C}" type="pres">
      <dgm:prSet presAssocID="{593ECD42-0879-41A3-9FE1-3A452497C67C}" presName="rootConnector" presStyleLbl="node3" presStyleIdx="0" presStyleCnt="4"/>
      <dgm:spPr/>
    </dgm:pt>
    <dgm:pt modelId="{15D0FDF7-B8FE-4690-A8DC-C712D1A581B5}" type="pres">
      <dgm:prSet presAssocID="{593ECD42-0879-41A3-9FE1-3A452497C67C}" presName="hierChild4" presStyleCnt="0"/>
      <dgm:spPr/>
    </dgm:pt>
    <dgm:pt modelId="{4F6E3549-424D-4AD1-84F9-623F48D8699A}" type="pres">
      <dgm:prSet presAssocID="{593ECD42-0879-41A3-9FE1-3A452497C67C}" presName="hierChild5" presStyleCnt="0"/>
      <dgm:spPr/>
    </dgm:pt>
    <dgm:pt modelId="{06FE9D2A-A18D-474F-9C83-21F89489D17A}" type="pres">
      <dgm:prSet presAssocID="{F910F510-5664-44A5-927E-7115EC82E629}" presName="Name37" presStyleLbl="parChTrans1D3" presStyleIdx="1" presStyleCnt="4"/>
      <dgm:spPr/>
    </dgm:pt>
    <dgm:pt modelId="{D9B7E001-8AC8-466F-B4C0-29C063298872}" type="pres">
      <dgm:prSet presAssocID="{AEBCDE75-0604-4663-9A67-F6586791FEEA}" presName="hierRoot2" presStyleCnt="0">
        <dgm:presLayoutVars>
          <dgm:hierBranch val="init"/>
        </dgm:presLayoutVars>
      </dgm:prSet>
      <dgm:spPr/>
    </dgm:pt>
    <dgm:pt modelId="{3C2E63D2-AF64-4D3F-8A77-AE3159EADF4F}" type="pres">
      <dgm:prSet presAssocID="{AEBCDE75-0604-4663-9A67-F6586791FEEA}" presName="rootComposite" presStyleCnt="0"/>
      <dgm:spPr/>
    </dgm:pt>
    <dgm:pt modelId="{428C67BA-E862-48DD-9CD9-BBA0A0D7B395}" type="pres">
      <dgm:prSet presAssocID="{AEBCDE75-0604-4663-9A67-F6586791FEEA}" presName="rootText" presStyleLbl="node3" presStyleIdx="1" presStyleCnt="4" custScaleX="713097" custLinFactNeighborX="-64646" custLinFactNeighborY="-45507">
        <dgm:presLayoutVars>
          <dgm:chPref val="3"/>
        </dgm:presLayoutVars>
      </dgm:prSet>
      <dgm:spPr/>
    </dgm:pt>
    <dgm:pt modelId="{3873DA12-D629-42F1-B0AF-FE566D69973B}" type="pres">
      <dgm:prSet presAssocID="{AEBCDE75-0604-4663-9A67-F6586791FEEA}" presName="rootConnector" presStyleLbl="node3" presStyleIdx="1" presStyleCnt="4"/>
      <dgm:spPr/>
    </dgm:pt>
    <dgm:pt modelId="{ECE68604-EDC3-4BF8-B427-32600A381455}" type="pres">
      <dgm:prSet presAssocID="{AEBCDE75-0604-4663-9A67-F6586791FEEA}" presName="hierChild4" presStyleCnt="0"/>
      <dgm:spPr/>
    </dgm:pt>
    <dgm:pt modelId="{9A38A86C-7D67-437B-8EFD-FDF74C9E7013}" type="pres">
      <dgm:prSet presAssocID="{AEBCDE75-0604-4663-9A67-F6586791FEEA}" presName="hierChild5" presStyleCnt="0"/>
      <dgm:spPr/>
    </dgm:pt>
    <dgm:pt modelId="{ADBE852E-1828-4F28-AFC8-2B3FA2170FDA}" type="pres">
      <dgm:prSet presAssocID="{80520652-BFFD-4DFB-A3B8-4F85076628A7}" presName="Name37" presStyleLbl="parChTrans1D3" presStyleIdx="2" presStyleCnt="4"/>
      <dgm:spPr/>
    </dgm:pt>
    <dgm:pt modelId="{1669AC07-10F8-49FD-9D7E-27615AB012B6}" type="pres">
      <dgm:prSet presAssocID="{63DE8352-4FCF-4EBE-8B9A-A22F7957700E}" presName="hierRoot2" presStyleCnt="0">
        <dgm:presLayoutVars>
          <dgm:hierBranch val="init"/>
        </dgm:presLayoutVars>
      </dgm:prSet>
      <dgm:spPr/>
    </dgm:pt>
    <dgm:pt modelId="{28FD84BC-84FD-4E3F-85E2-384CBE3A18EC}" type="pres">
      <dgm:prSet presAssocID="{63DE8352-4FCF-4EBE-8B9A-A22F7957700E}" presName="rootComposite" presStyleCnt="0"/>
      <dgm:spPr/>
    </dgm:pt>
    <dgm:pt modelId="{BE6EF37F-EF03-4052-934A-E646F749B2C0}" type="pres">
      <dgm:prSet presAssocID="{63DE8352-4FCF-4EBE-8B9A-A22F7957700E}" presName="rootText" presStyleLbl="node3" presStyleIdx="2" presStyleCnt="4" custScaleX="713097" custLinFactNeighborX="-64646" custLinFactNeighborY="-45507">
        <dgm:presLayoutVars>
          <dgm:chPref val="3"/>
        </dgm:presLayoutVars>
      </dgm:prSet>
      <dgm:spPr/>
    </dgm:pt>
    <dgm:pt modelId="{4E221172-D826-4D15-B7C9-CCBE39A12EB8}" type="pres">
      <dgm:prSet presAssocID="{63DE8352-4FCF-4EBE-8B9A-A22F7957700E}" presName="rootConnector" presStyleLbl="node3" presStyleIdx="2" presStyleCnt="4"/>
      <dgm:spPr/>
    </dgm:pt>
    <dgm:pt modelId="{CD5A0356-D7FF-4FA4-9207-4976EF415366}" type="pres">
      <dgm:prSet presAssocID="{63DE8352-4FCF-4EBE-8B9A-A22F7957700E}" presName="hierChild4" presStyleCnt="0"/>
      <dgm:spPr/>
    </dgm:pt>
    <dgm:pt modelId="{A405CFC5-65FF-4733-BD99-E4668A747665}" type="pres">
      <dgm:prSet presAssocID="{63DE8352-4FCF-4EBE-8B9A-A22F7957700E}" presName="hierChild5" presStyleCnt="0"/>
      <dgm:spPr/>
    </dgm:pt>
    <dgm:pt modelId="{9AEC58B0-87B9-4EB4-98F3-31896FD5577F}" type="pres">
      <dgm:prSet presAssocID="{A4DC711B-9338-46E8-B019-EE9FB2B29643}" presName="Name37" presStyleLbl="parChTrans1D3" presStyleIdx="3" presStyleCnt="4"/>
      <dgm:spPr/>
    </dgm:pt>
    <dgm:pt modelId="{3E8A3831-C8A8-40EF-B70A-4D9D9BA72CD6}" type="pres">
      <dgm:prSet presAssocID="{625A0CFA-C5F1-40D9-99FA-0BFA8CF24D77}" presName="hierRoot2" presStyleCnt="0">
        <dgm:presLayoutVars>
          <dgm:hierBranch val="init"/>
        </dgm:presLayoutVars>
      </dgm:prSet>
      <dgm:spPr/>
    </dgm:pt>
    <dgm:pt modelId="{10999066-DC9B-4C9D-9A99-3F3C02613892}" type="pres">
      <dgm:prSet presAssocID="{625A0CFA-C5F1-40D9-99FA-0BFA8CF24D77}" presName="rootComposite" presStyleCnt="0"/>
      <dgm:spPr/>
    </dgm:pt>
    <dgm:pt modelId="{9B3CE791-AD26-43CE-82AE-A54337EA1F93}" type="pres">
      <dgm:prSet presAssocID="{625A0CFA-C5F1-40D9-99FA-0BFA8CF24D77}" presName="rootText" presStyleLbl="node3" presStyleIdx="3" presStyleCnt="4" custScaleX="713097" custLinFactNeighborX="-64646" custLinFactNeighborY="-45507">
        <dgm:presLayoutVars>
          <dgm:chPref val="3"/>
        </dgm:presLayoutVars>
      </dgm:prSet>
      <dgm:spPr/>
    </dgm:pt>
    <dgm:pt modelId="{72EBFCB8-6CBF-46B6-8630-256B0BFF33F6}" type="pres">
      <dgm:prSet presAssocID="{625A0CFA-C5F1-40D9-99FA-0BFA8CF24D77}" presName="rootConnector" presStyleLbl="node3" presStyleIdx="3" presStyleCnt="4"/>
      <dgm:spPr/>
    </dgm:pt>
    <dgm:pt modelId="{185A9E29-F46A-46B8-BA10-3D82E2CB5E62}" type="pres">
      <dgm:prSet presAssocID="{625A0CFA-C5F1-40D9-99FA-0BFA8CF24D77}" presName="hierChild4" presStyleCnt="0"/>
      <dgm:spPr/>
    </dgm:pt>
    <dgm:pt modelId="{E2EF09FD-D049-40A7-879C-0FF824D334E0}" type="pres">
      <dgm:prSet presAssocID="{625A0CFA-C5F1-40D9-99FA-0BFA8CF24D77}" presName="hierChild5" presStyleCnt="0"/>
      <dgm:spPr/>
    </dgm:pt>
    <dgm:pt modelId="{FBE766E9-15D2-4DD7-A422-0DD460D27FC6}" type="pres">
      <dgm:prSet presAssocID="{1009504B-231B-4E09-B557-9305FD3A18C6}" presName="hierChild5" presStyleCnt="0"/>
      <dgm:spPr/>
    </dgm:pt>
    <dgm:pt modelId="{159A0927-E1A6-4AD7-A670-1B8B3EC10556}" type="pres">
      <dgm:prSet presAssocID="{6162F403-2879-4C53-8A6F-0C219119AC7F}" presName="hierChild3" presStyleCnt="0"/>
      <dgm:spPr/>
    </dgm:pt>
  </dgm:ptLst>
  <dgm:cxnLst>
    <dgm:cxn modelId="{FC203E01-79D3-4E9A-A24A-DC9ADB2E9828}" type="presOf" srcId="{593ECD42-0879-41A3-9FE1-3A452497C67C}" destId="{51582FC8-24F4-4E65-BCC8-1BF7E8A4CD5F}" srcOrd="0" destOrd="0" presId="urn:microsoft.com/office/officeart/2005/8/layout/orgChart1"/>
    <dgm:cxn modelId="{123BA604-9435-412E-A7A5-1C0CB612D62C}" type="presOf" srcId="{A4DC711B-9338-46E8-B019-EE9FB2B29643}" destId="{9AEC58B0-87B9-4EB4-98F3-31896FD5577F}" srcOrd="0" destOrd="0" presId="urn:microsoft.com/office/officeart/2005/8/layout/orgChart1"/>
    <dgm:cxn modelId="{CC12A707-5B7C-4892-9CC7-731AC722930F}" type="presOf" srcId="{63DE8352-4FCF-4EBE-8B9A-A22F7957700E}" destId="{BE6EF37F-EF03-4052-934A-E646F749B2C0}" srcOrd="0" destOrd="0" presId="urn:microsoft.com/office/officeart/2005/8/layout/orgChart1"/>
    <dgm:cxn modelId="{B0EBA80F-889D-4E48-87FB-9A689EA67E32}" type="presOf" srcId="{F910F510-5664-44A5-927E-7115EC82E629}" destId="{06FE9D2A-A18D-474F-9C83-21F89489D17A}" srcOrd="0" destOrd="0" presId="urn:microsoft.com/office/officeart/2005/8/layout/orgChart1"/>
    <dgm:cxn modelId="{EBC6C915-1E6A-4AD8-AABB-8AE2563786E9}" type="presOf" srcId="{4918162D-FAA6-419B-8623-D1C992FADC8B}" destId="{F9AE677E-BA85-49CB-9D3B-953F8417212C}" srcOrd="0" destOrd="0" presId="urn:microsoft.com/office/officeart/2005/8/layout/orgChart1"/>
    <dgm:cxn modelId="{D5179C1F-3C86-48D2-8DAB-8DEACDD28C0D}" srcId="{6162F403-2879-4C53-8A6F-0C219119AC7F}" destId="{1009504B-231B-4E09-B557-9305FD3A18C6}" srcOrd="1" destOrd="0" parTransId="{EB85F508-3D5C-4B8E-9D85-9E33BE76562B}" sibTransId="{4F5EC8A6-C5D8-4AD2-8EA3-253CFC360C9B}"/>
    <dgm:cxn modelId="{227E8F23-A3A0-4E5B-B404-E88CF1534F74}" type="presOf" srcId="{665661F4-BA23-41D5-ACE0-7AB5401602B5}" destId="{C00AA5FD-47BD-45ED-ACA8-3C877921D45C}" srcOrd="0" destOrd="0" presId="urn:microsoft.com/office/officeart/2005/8/layout/orgChart1"/>
    <dgm:cxn modelId="{D4775825-677B-4338-8B6F-15BE704D4401}" srcId="{665661F4-BA23-41D5-ACE0-7AB5401602B5}" destId="{6162F403-2879-4C53-8A6F-0C219119AC7F}" srcOrd="0" destOrd="0" parTransId="{668E9451-8765-4B9B-B17F-EF87707D6972}" sibTransId="{FE8B4515-8184-4E2C-A575-5EA135468694}"/>
    <dgm:cxn modelId="{D6530628-BF60-4D7F-8755-F630CF8B4927}" srcId="{6162F403-2879-4C53-8A6F-0C219119AC7F}" destId="{4918162D-FAA6-419B-8623-D1C992FADC8B}" srcOrd="0" destOrd="0" parTransId="{60B6E260-59EF-4223-915B-7879963BC25A}" sibTransId="{83312141-28CB-47AF-B918-6EA8C3F433B2}"/>
    <dgm:cxn modelId="{0EC94A2C-0306-4270-8E69-76C78415FC64}" type="presOf" srcId="{EB85F508-3D5C-4B8E-9D85-9E33BE76562B}" destId="{04329610-E81E-400D-A680-468C4326725D}" srcOrd="0" destOrd="0" presId="urn:microsoft.com/office/officeart/2005/8/layout/orgChart1"/>
    <dgm:cxn modelId="{069D175B-4994-4529-A749-48C872FFD34C}" type="presOf" srcId="{63DE8352-4FCF-4EBE-8B9A-A22F7957700E}" destId="{4E221172-D826-4D15-B7C9-CCBE39A12EB8}" srcOrd="1" destOrd="0" presId="urn:microsoft.com/office/officeart/2005/8/layout/orgChart1"/>
    <dgm:cxn modelId="{D9284465-BEF8-4BB8-A740-58123FF66E5D}" srcId="{1009504B-231B-4E09-B557-9305FD3A18C6}" destId="{625A0CFA-C5F1-40D9-99FA-0BFA8CF24D77}" srcOrd="3" destOrd="0" parTransId="{A4DC711B-9338-46E8-B019-EE9FB2B29643}" sibTransId="{BA53E223-2C56-4AC2-82B6-AB5215051147}"/>
    <dgm:cxn modelId="{EEF8CA6B-5300-4387-9EEE-FB367B39CDBC}" type="presOf" srcId="{60B6E260-59EF-4223-915B-7879963BC25A}" destId="{8F9C26B5-5676-4250-9563-EEFB14D1810F}" srcOrd="0" destOrd="0" presId="urn:microsoft.com/office/officeart/2005/8/layout/orgChart1"/>
    <dgm:cxn modelId="{A3861A72-0DE6-41BB-ADF0-5AEBB78E353A}" type="presOf" srcId="{BFB56846-E230-47B8-82E0-E1456B7A41D5}" destId="{04AA7B01-2A1A-4B2F-A6DB-CC317FC61E4B}" srcOrd="0" destOrd="0" presId="urn:microsoft.com/office/officeart/2005/8/layout/orgChart1"/>
    <dgm:cxn modelId="{7BA83576-66AF-44BA-A1AF-85CAB79AB4A5}" type="presOf" srcId="{625A0CFA-C5F1-40D9-99FA-0BFA8CF24D77}" destId="{9B3CE791-AD26-43CE-82AE-A54337EA1F93}" srcOrd="0" destOrd="0" presId="urn:microsoft.com/office/officeart/2005/8/layout/orgChart1"/>
    <dgm:cxn modelId="{A6C33A56-0BA8-48F2-88BF-7973143E4D78}" type="presOf" srcId="{4918162D-FAA6-419B-8623-D1C992FADC8B}" destId="{5267C970-1DE2-48A0-9A4A-63A4C4C11A6A}" srcOrd="1" destOrd="0" presId="urn:microsoft.com/office/officeart/2005/8/layout/orgChart1"/>
    <dgm:cxn modelId="{9F002E77-218C-45D6-A979-EEBAE20F05B9}" type="presOf" srcId="{AEBCDE75-0604-4663-9A67-F6586791FEEA}" destId="{3873DA12-D629-42F1-B0AF-FE566D69973B}" srcOrd="1" destOrd="0" presId="urn:microsoft.com/office/officeart/2005/8/layout/orgChart1"/>
    <dgm:cxn modelId="{074EAA58-46E9-45C2-8DE4-7256187D5B7B}" type="presOf" srcId="{80520652-BFFD-4DFB-A3B8-4F85076628A7}" destId="{ADBE852E-1828-4F28-AFC8-2B3FA2170FDA}" srcOrd="0" destOrd="0" presId="urn:microsoft.com/office/officeart/2005/8/layout/orgChart1"/>
    <dgm:cxn modelId="{B29A6086-BB5A-4FFE-8A05-52F5E3E0EE2C}" type="presOf" srcId="{6162F403-2879-4C53-8A6F-0C219119AC7F}" destId="{DE209465-CAD1-440D-8114-683602C87A2E}" srcOrd="1" destOrd="0" presId="urn:microsoft.com/office/officeart/2005/8/layout/orgChart1"/>
    <dgm:cxn modelId="{33FBA2AB-D153-4826-8D02-CA60466EC68D}" type="presOf" srcId="{1009504B-231B-4E09-B557-9305FD3A18C6}" destId="{EA48EA70-2FFB-4370-BD91-D187F270BA36}" srcOrd="0" destOrd="0" presId="urn:microsoft.com/office/officeart/2005/8/layout/orgChart1"/>
    <dgm:cxn modelId="{DA431CB0-ACB9-4B4A-A0D0-688ED487430C}" srcId="{1009504B-231B-4E09-B557-9305FD3A18C6}" destId="{593ECD42-0879-41A3-9FE1-3A452497C67C}" srcOrd="0" destOrd="0" parTransId="{BFB56846-E230-47B8-82E0-E1456B7A41D5}" sibTransId="{8B54B153-0F52-41F4-A42D-B1E3A7418C10}"/>
    <dgm:cxn modelId="{469A55B5-904F-49E4-BF44-E5FAEED50936}" type="presOf" srcId="{6162F403-2879-4C53-8A6F-0C219119AC7F}" destId="{A634F59B-8FBC-40AF-85C7-A61FDCFF6263}" srcOrd="0" destOrd="0" presId="urn:microsoft.com/office/officeart/2005/8/layout/orgChart1"/>
    <dgm:cxn modelId="{98F18EBC-F0EA-4D77-B170-59437B118757}" type="presOf" srcId="{1009504B-231B-4E09-B557-9305FD3A18C6}" destId="{F7128A4C-B4B2-4608-B017-A078444B8DAC}" srcOrd="1" destOrd="0" presId="urn:microsoft.com/office/officeart/2005/8/layout/orgChart1"/>
    <dgm:cxn modelId="{B82CCCC4-2F47-4C30-BF7A-98EDB0F5851E}" type="presOf" srcId="{625A0CFA-C5F1-40D9-99FA-0BFA8CF24D77}" destId="{72EBFCB8-6CBF-46B6-8630-256B0BFF33F6}" srcOrd="1" destOrd="0" presId="urn:microsoft.com/office/officeart/2005/8/layout/orgChart1"/>
    <dgm:cxn modelId="{4D25E9C4-3138-483F-865B-C2B35643106A}" srcId="{1009504B-231B-4E09-B557-9305FD3A18C6}" destId="{63DE8352-4FCF-4EBE-8B9A-A22F7957700E}" srcOrd="2" destOrd="0" parTransId="{80520652-BFFD-4DFB-A3B8-4F85076628A7}" sibTransId="{07221733-F412-444C-B68F-60E8C47766CC}"/>
    <dgm:cxn modelId="{6CB2D6C9-8A45-4CAE-8837-87E1EAF7AAF5}" srcId="{1009504B-231B-4E09-B557-9305FD3A18C6}" destId="{AEBCDE75-0604-4663-9A67-F6586791FEEA}" srcOrd="1" destOrd="0" parTransId="{F910F510-5664-44A5-927E-7115EC82E629}" sibTransId="{CB714A76-1342-42A8-8024-5CB4ACFD86D5}"/>
    <dgm:cxn modelId="{041D69EC-6125-4851-8824-1D360433D997}" type="presOf" srcId="{AEBCDE75-0604-4663-9A67-F6586791FEEA}" destId="{428C67BA-E862-48DD-9CD9-BBA0A0D7B395}" srcOrd="0" destOrd="0" presId="urn:microsoft.com/office/officeart/2005/8/layout/orgChart1"/>
    <dgm:cxn modelId="{3926E8FD-77C7-4F5A-9722-477031F5B8E8}" type="presOf" srcId="{593ECD42-0879-41A3-9FE1-3A452497C67C}" destId="{777AD1BD-2037-4AED-90DA-57CDC49E105C}" srcOrd="1" destOrd="0" presId="urn:microsoft.com/office/officeart/2005/8/layout/orgChart1"/>
    <dgm:cxn modelId="{2C3C3ECA-3018-4A38-A97A-647E673AD12A}" type="presParOf" srcId="{C00AA5FD-47BD-45ED-ACA8-3C877921D45C}" destId="{9AEBF5F5-D115-451D-A435-C9C857792829}" srcOrd="0" destOrd="0" presId="urn:microsoft.com/office/officeart/2005/8/layout/orgChart1"/>
    <dgm:cxn modelId="{D34F66BC-ECDB-4760-B72A-E5803DABBB9E}" type="presParOf" srcId="{9AEBF5F5-D115-451D-A435-C9C857792829}" destId="{1A278554-77FA-4253-905B-40328C64529E}" srcOrd="0" destOrd="0" presId="urn:microsoft.com/office/officeart/2005/8/layout/orgChart1"/>
    <dgm:cxn modelId="{04EA5480-7E07-4CE8-9FCE-8415F20A8983}" type="presParOf" srcId="{1A278554-77FA-4253-905B-40328C64529E}" destId="{A634F59B-8FBC-40AF-85C7-A61FDCFF6263}" srcOrd="0" destOrd="0" presId="urn:microsoft.com/office/officeart/2005/8/layout/orgChart1"/>
    <dgm:cxn modelId="{E888FE66-C71D-4722-9BFA-CEAA03B9362A}" type="presParOf" srcId="{1A278554-77FA-4253-905B-40328C64529E}" destId="{DE209465-CAD1-440D-8114-683602C87A2E}" srcOrd="1" destOrd="0" presId="urn:microsoft.com/office/officeart/2005/8/layout/orgChart1"/>
    <dgm:cxn modelId="{E9077176-A909-4308-AD08-5914D3238E58}" type="presParOf" srcId="{9AEBF5F5-D115-451D-A435-C9C857792829}" destId="{252F04B7-0DA0-4B20-B59C-6D76C6458F45}" srcOrd="1" destOrd="0" presId="urn:microsoft.com/office/officeart/2005/8/layout/orgChart1"/>
    <dgm:cxn modelId="{F5B09788-E1C0-46B6-97F4-AECED0B8EF9F}" type="presParOf" srcId="{252F04B7-0DA0-4B20-B59C-6D76C6458F45}" destId="{8F9C26B5-5676-4250-9563-EEFB14D1810F}" srcOrd="0" destOrd="0" presId="urn:microsoft.com/office/officeart/2005/8/layout/orgChart1"/>
    <dgm:cxn modelId="{EFA5165A-2716-4298-9FB8-F9C7751F903D}" type="presParOf" srcId="{252F04B7-0DA0-4B20-B59C-6D76C6458F45}" destId="{A9B6394C-A690-4CFC-BD80-B19C3149C07C}" srcOrd="1" destOrd="0" presId="urn:microsoft.com/office/officeart/2005/8/layout/orgChart1"/>
    <dgm:cxn modelId="{38183C09-E827-4E92-A70E-D44EFD93BDCC}" type="presParOf" srcId="{A9B6394C-A690-4CFC-BD80-B19C3149C07C}" destId="{E81F434F-4F0D-45D0-B4BC-85A1B0C5F5CC}" srcOrd="0" destOrd="0" presId="urn:microsoft.com/office/officeart/2005/8/layout/orgChart1"/>
    <dgm:cxn modelId="{F0834AC4-4484-48B1-AD0A-B856CDC1BA97}" type="presParOf" srcId="{E81F434F-4F0D-45D0-B4BC-85A1B0C5F5CC}" destId="{F9AE677E-BA85-49CB-9D3B-953F8417212C}" srcOrd="0" destOrd="0" presId="urn:microsoft.com/office/officeart/2005/8/layout/orgChart1"/>
    <dgm:cxn modelId="{164E9D4B-293B-4124-A356-0E8B83CCFDF9}" type="presParOf" srcId="{E81F434F-4F0D-45D0-B4BC-85A1B0C5F5CC}" destId="{5267C970-1DE2-48A0-9A4A-63A4C4C11A6A}" srcOrd="1" destOrd="0" presId="urn:microsoft.com/office/officeart/2005/8/layout/orgChart1"/>
    <dgm:cxn modelId="{40BB7E33-C20F-4E4B-86F8-6206DB615BF2}" type="presParOf" srcId="{A9B6394C-A690-4CFC-BD80-B19C3149C07C}" destId="{A7504574-191A-4BA9-A662-A5FF03A15C3B}" srcOrd="1" destOrd="0" presId="urn:microsoft.com/office/officeart/2005/8/layout/orgChart1"/>
    <dgm:cxn modelId="{5C0199E7-A26B-4B94-8FBD-902819CA61B4}" type="presParOf" srcId="{A9B6394C-A690-4CFC-BD80-B19C3149C07C}" destId="{4F0BBAB0-6D21-46C8-AFA3-343D350585B2}" srcOrd="2" destOrd="0" presId="urn:microsoft.com/office/officeart/2005/8/layout/orgChart1"/>
    <dgm:cxn modelId="{AB74E758-EF79-4B4B-8C0C-37089D2B3020}" type="presParOf" srcId="{252F04B7-0DA0-4B20-B59C-6D76C6458F45}" destId="{04329610-E81E-400D-A680-468C4326725D}" srcOrd="2" destOrd="0" presId="urn:microsoft.com/office/officeart/2005/8/layout/orgChart1"/>
    <dgm:cxn modelId="{FE4E1BA9-FD31-4C60-B5B8-053E3E0C4C30}" type="presParOf" srcId="{252F04B7-0DA0-4B20-B59C-6D76C6458F45}" destId="{C6DA919C-4F53-4B9F-9207-18A170BF1D23}" srcOrd="3" destOrd="0" presId="urn:microsoft.com/office/officeart/2005/8/layout/orgChart1"/>
    <dgm:cxn modelId="{EBC3D218-E589-4DDC-A479-1E51857516D9}" type="presParOf" srcId="{C6DA919C-4F53-4B9F-9207-18A170BF1D23}" destId="{5501347C-E226-4806-830F-D843604E62C9}" srcOrd="0" destOrd="0" presId="urn:microsoft.com/office/officeart/2005/8/layout/orgChart1"/>
    <dgm:cxn modelId="{A49D93D0-2A2F-437F-8474-73377D8991C4}" type="presParOf" srcId="{5501347C-E226-4806-830F-D843604E62C9}" destId="{EA48EA70-2FFB-4370-BD91-D187F270BA36}" srcOrd="0" destOrd="0" presId="urn:microsoft.com/office/officeart/2005/8/layout/orgChart1"/>
    <dgm:cxn modelId="{EB97E035-316C-4588-B2BC-D15212F7EBB1}" type="presParOf" srcId="{5501347C-E226-4806-830F-D843604E62C9}" destId="{F7128A4C-B4B2-4608-B017-A078444B8DAC}" srcOrd="1" destOrd="0" presId="urn:microsoft.com/office/officeart/2005/8/layout/orgChart1"/>
    <dgm:cxn modelId="{53FF8265-01FF-4649-B2F5-3948948E7387}" type="presParOf" srcId="{C6DA919C-4F53-4B9F-9207-18A170BF1D23}" destId="{6B8F3313-F13A-46AE-80D7-E0AC5186CF9F}" srcOrd="1" destOrd="0" presId="urn:microsoft.com/office/officeart/2005/8/layout/orgChart1"/>
    <dgm:cxn modelId="{46C92E6F-2EB2-41F9-A944-98C24E30F8CE}" type="presParOf" srcId="{6B8F3313-F13A-46AE-80D7-E0AC5186CF9F}" destId="{04AA7B01-2A1A-4B2F-A6DB-CC317FC61E4B}" srcOrd="0" destOrd="0" presId="urn:microsoft.com/office/officeart/2005/8/layout/orgChart1"/>
    <dgm:cxn modelId="{FF83F019-489D-4EAA-A82D-108ED5E68EA8}" type="presParOf" srcId="{6B8F3313-F13A-46AE-80D7-E0AC5186CF9F}" destId="{00F2EAC1-84D6-412E-9443-E7F0B5863AD8}" srcOrd="1" destOrd="0" presId="urn:microsoft.com/office/officeart/2005/8/layout/orgChart1"/>
    <dgm:cxn modelId="{D7D8B6F9-D626-406D-9C72-4FFCD7E397CD}" type="presParOf" srcId="{00F2EAC1-84D6-412E-9443-E7F0B5863AD8}" destId="{393AA7D2-CC3D-4960-9B40-B1014078BFF2}" srcOrd="0" destOrd="0" presId="urn:microsoft.com/office/officeart/2005/8/layout/orgChart1"/>
    <dgm:cxn modelId="{0EDFA8BD-44BD-4F3A-8186-5324219E47D1}" type="presParOf" srcId="{393AA7D2-CC3D-4960-9B40-B1014078BFF2}" destId="{51582FC8-24F4-4E65-BCC8-1BF7E8A4CD5F}" srcOrd="0" destOrd="0" presId="urn:microsoft.com/office/officeart/2005/8/layout/orgChart1"/>
    <dgm:cxn modelId="{3EE86BC0-1B7F-446B-AB7F-DD07FD7A28FB}" type="presParOf" srcId="{393AA7D2-CC3D-4960-9B40-B1014078BFF2}" destId="{777AD1BD-2037-4AED-90DA-57CDC49E105C}" srcOrd="1" destOrd="0" presId="urn:microsoft.com/office/officeart/2005/8/layout/orgChart1"/>
    <dgm:cxn modelId="{D2EEC40B-7A50-4A8D-9783-F97385E03E38}" type="presParOf" srcId="{00F2EAC1-84D6-412E-9443-E7F0B5863AD8}" destId="{15D0FDF7-B8FE-4690-A8DC-C712D1A581B5}" srcOrd="1" destOrd="0" presId="urn:microsoft.com/office/officeart/2005/8/layout/orgChart1"/>
    <dgm:cxn modelId="{0098E23D-0EFE-4995-BCCF-9D7BA1161B55}" type="presParOf" srcId="{00F2EAC1-84D6-412E-9443-E7F0B5863AD8}" destId="{4F6E3549-424D-4AD1-84F9-623F48D8699A}" srcOrd="2" destOrd="0" presId="urn:microsoft.com/office/officeart/2005/8/layout/orgChart1"/>
    <dgm:cxn modelId="{82F598BB-363A-4948-8023-09D284E403AB}" type="presParOf" srcId="{6B8F3313-F13A-46AE-80D7-E0AC5186CF9F}" destId="{06FE9D2A-A18D-474F-9C83-21F89489D17A}" srcOrd="2" destOrd="0" presId="urn:microsoft.com/office/officeart/2005/8/layout/orgChart1"/>
    <dgm:cxn modelId="{869F1FD7-FF93-4FE6-830E-7C620E4E9C53}" type="presParOf" srcId="{6B8F3313-F13A-46AE-80D7-E0AC5186CF9F}" destId="{D9B7E001-8AC8-466F-B4C0-29C063298872}" srcOrd="3" destOrd="0" presId="urn:microsoft.com/office/officeart/2005/8/layout/orgChart1"/>
    <dgm:cxn modelId="{8FD3C1E4-37FA-4739-85A0-78933C90BE76}" type="presParOf" srcId="{D9B7E001-8AC8-466F-B4C0-29C063298872}" destId="{3C2E63D2-AF64-4D3F-8A77-AE3159EADF4F}" srcOrd="0" destOrd="0" presId="urn:microsoft.com/office/officeart/2005/8/layout/orgChart1"/>
    <dgm:cxn modelId="{9B7BC658-5F12-4146-80CC-48A39AAB58C4}" type="presParOf" srcId="{3C2E63D2-AF64-4D3F-8A77-AE3159EADF4F}" destId="{428C67BA-E862-48DD-9CD9-BBA0A0D7B395}" srcOrd="0" destOrd="0" presId="urn:microsoft.com/office/officeart/2005/8/layout/orgChart1"/>
    <dgm:cxn modelId="{87ADC5DA-9376-411F-8FF6-561F24B10C4C}" type="presParOf" srcId="{3C2E63D2-AF64-4D3F-8A77-AE3159EADF4F}" destId="{3873DA12-D629-42F1-B0AF-FE566D69973B}" srcOrd="1" destOrd="0" presId="urn:microsoft.com/office/officeart/2005/8/layout/orgChart1"/>
    <dgm:cxn modelId="{91C780AF-CE24-45FB-B520-71D83309965F}" type="presParOf" srcId="{D9B7E001-8AC8-466F-B4C0-29C063298872}" destId="{ECE68604-EDC3-4BF8-B427-32600A381455}" srcOrd="1" destOrd="0" presId="urn:microsoft.com/office/officeart/2005/8/layout/orgChart1"/>
    <dgm:cxn modelId="{FE5E1CED-3A66-4B98-9FCB-2144F8158428}" type="presParOf" srcId="{D9B7E001-8AC8-466F-B4C0-29C063298872}" destId="{9A38A86C-7D67-437B-8EFD-FDF74C9E7013}" srcOrd="2" destOrd="0" presId="urn:microsoft.com/office/officeart/2005/8/layout/orgChart1"/>
    <dgm:cxn modelId="{8F87D6ED-DE19-418C-A22F-D37AFD16813C}" type="presParOf" srcId="{6B8F3313-F13A-46AE-80D7-E0AC5186CF9F}" destId="{ADBE852E-1828-4F28-AFC8-2B3FA2170FDA}" srcOrd="4" destOrd="0" presId="urn:microsoft.com/office/officeart/2005/8/layout/orgChart1"/>
    <dgm:cxn modelId="{9A66BAA6-8DE9-4737-8529-CE3A76BDFB55}" type="presParOf" srcId="{6B8F3313-F13A-46AE-80D7-E0AC5186CF9F}" destId="{1669AC07-10F8-49FD-9D7E-27615AB012B6}" srcOrd="5" destOrd="0" presId="urn:microsoft.com/office/officeart/2005/8/layout/orgChart1"/>
    <dgm:cxn modelId="{EA84F67B-7AC7-4DCB-A151-4294438A1FC2}" type="presParOf" srcId="{1669AC07-10F8-49FD-9D7E-27615AB012B6}" destId="{28FD84BC-84FD-4E3F-85E2-384CBE3A18EC}" srcOrd="0" destOrd="0" presId="urn:microsoft.com/office/officeart/2005/8/layout/orgChart1"/>
    <dgm:cxn modelId="{6DA04073-85F7-4CF8-AE4A-66075D08B366}" type="presParOf" srcId="{28FD84BC-84FD-4E3F-85E2-384CBE3A18EC}" destId="{BE6EF37F-EF03-4052-934A-E646F749B2C0}" srcOrd="0" destOrd="0" presId="urn:microsoft.com/office/officeart/2005/8/layout/orgChart1"/>
    <dgm:cxn modelId="{B5130B3A-61E9-48C2-9F93-8EE2D7C833D7}" type="presParOf" srcId="{28FD84BC-84FD-4E3F-85E2-384CBE3A18EC}" destId="{4E221172-D826-4D15-B7C9-CCBE39A12EB8}" srcOrd="1" destOrd="0" presId="urn:microsoft.com/office/officeart/2005/8/layout/orgChart1"/>
    <dgm:cxn modelId="{A0DB9A5C-6151-42E8-878E-5127F6E060EB}" type="presParOf" srcId="{1669AC07-10F8-49FD-9D7E-27615AB012B6}" destId="{CD5A0356-D7FF-4FA4-9207-4976EF415366}" srcOrd="1" destOrd="0" presId="urn:microsoft.com/office/officeart/2005/8/layout/orgChart1"/>
    <dgm:cxn modelId="{A53BD6CE-2220-49BD-9C72-7DF9F670CBA8}" type="presParOf" srcId="{1669AC07-10F8-49FD-9D7E-27615AB012B6}" destId="{A405CFC5-65FF-4733-BD99-E4668A747665}" srcOrd="2" destOrd="0" presId="urn:microsoft.com/office/officeart/2005/8/layout/orgChart1"/>
    <dgm:cxn modelId="{3E19EA75-8ACB-4AF6-AE0F-14C96A3FF56E}" type="presParOf" srcId="{6B8F3313-F13A-46AE-80D7-E0AC5186CF9F}" destId="{9AEC58B0-87B9-4EB4-98F3-31896FD5577F}" srcOrd="6" destOrd="0" presId="urn:microsoft.com/office/officeart/2005/8/layout/orgChart1"/>
    <dgm:cxn modelId="{D56E35C3-670A-4AE7-8FD9-C2A771146ED1}" type="presParOf" srcId="{6B8F3313-F13A-46AE-80D7-E0AC5186CF9F}" destId="{3E8A3831-C8A8-40EF-B70A-4D9D9BA72CD6}" srcOrd="7" destOrd="0" presId="urn:microsoft.com/office/officeart/2005/8/layout/orgChart1"/>
    <dgm:cxn modelId="{4E28EBE4-C806-491A-BC8A-F76E5FAC497A}" type="presParOf" srcId="{3E8A3831-C8A8-40EF-B70A-4D9D9BA72CD6}" destId="{10999066-DC9B-4C9D-9A99-3F3C02613892}" srcOrd="0" destOrd="0" presId="urn:microsoft.com/office/officeart/2005/8/layout/orgChart1"/>
    <dgm:cxn modelId="{CEB03DB0-477A-424A-9B43-FA11CCB8D584}" type="presParOf" srcId="{10999066-DC9B-4C9D-9A99-3F3C02613892}" destId="{9B3CE791-AD26-43CE-82AE-A54337EA1F93}" srcOrd="0" destOrd="0" presId="urn:microsoft.com/office/officeart/2005/8/layout/orgChart1"/>
    <dgm:cxn modelId="{33D191DD-0CDA-485A-96AF-94B3049C67FC}" type="presParOf" srcId="{10999066-DC9B-4C9D-9A99-3F3C02613892}" destId="{72EBFCB8-6CBF-46B6-8630-256B0BFF33F6}" srcOrd="1" destOrd="0" presId="urn:microsoft.com/office/officeart/2005/8/layout/orgChart1"/>
    <dgm:cxn modelId="{725FD0DB-150E-49BA-BE17-5DC5F0C360DA}" type="presParOf" srcId="{3E8A3831-C8A8-40EF-B70A-4D9D9BA72CD6}" destId="{185A9E29-F46A-46B8-BA10-3D82E2CB5E62}" srcOrd="1" destOrd="0" presId="urn:microsoft.com/office/officeart/2005/8/layout/orgChart1"/>
    <dgm:cxn modelId="{440ACE8F-1457-4CF5-9C6E-F97D474A2AFF}" type="presParOf" srcId="{3E8A3831-C8A8-40EF-B70A-4D9D9BA72CD6}" destId="{E2EF09FD-D049-40A7-879C-0FF824D334E0}" srcOrd="2" destOrd="0" presId="urn:microsoft.com/office/officeart/2005/8/layout/orgChart1"/>
    <dgm:cxn modelId="{0F714DC0-FBA9-47A2-BC0F-8B0F6C423E88}" type="presParOf" srcId="{C6DA919C-4F53-4B9F-9207-18A170BF1D23}" destId="{FBE766E9-15D2-4DD7-A422-0DD460D27FC6}" srcOrd="2" destOrd="0" presId="urn:microsoft.com/office/officeart/2005/8/layout/orgChart1"/>
    <dgm:cxn modelId="{C21298DA-F464-41BC-806D-60A4AA53A5F6}" type="presParOf" srcId="{9AEBF5F5-D115-451D-A435-C9C857792829}" destId="{159A0927-E1A6-4AD7-A670-1B8B3EC105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08286-686E-444E-A847-0D4849916CBF}">
      <dsp:nvSpPr>
        <dsp:cNvPr id="0" name=""/>
        <dsp:cNvSpPr/>
      </dsp:nvSpPr>
      <dsp:spPr>
        <a:xfrm rot="10800000">
          <a:off x="36800" y="511"/>
          <a:ext cx="5655258" cy="260512"/>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Pav</a:t>
          </a:r>
          <a:r>
            <a:rPr lang="en-US" sz="1800" b="1" kern="1200" dirty="0"/>
            <a:t>le</a:t>
          </a:r>
          <a:r>
            <a:rPr lang="hr" sz="1800" b="1" kern="1200" dirty="0"/>
            <a:t> je otišao u Frigiju (6a).</a:t>
          </a:r>
          <a:endParaRPr lang="es-ES" sz="1800" kern="1200" dirty="0"/>
        </a:p>
      </dsp:txBody>
      <dsp:txXfrm rot="10800000">
        <a:off x="101928" y="511"/>
        <a:ext cx="5590130" cy="260512"/>
      </dsp:txXfrm>
    </dsp:sp>
    <dsp:sp modelId="{A0854987-322C-46BC-BC7F-82CD3A59358A}">
      <dsp:nvSpPr>
        <dsp:cNvPr id="0" name=""/>
        <dsp:cNvSpPr/>
      </dsp:nvSpPr>
      <dsp:spPr>
        <a:xfrm>
          <a:off x="0" y="511"/>
          <a:ext cx="260512" cy="26051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A22F4DF3-2788-49C2-B7FE-39D8B4133F13}">
      <dsp:nvSpPr>
        <dsp:cNvPr id="0" name=""/>
        <dsp:cNvSpPr/>
      </dsp:nvSpPr>
      <dsp:spPr>
        <a:xfrm rot="10800000">
          <a:off x="36800" y="338787"/>
          <a:ext cx="5655258" cy="260512"/>
        </a:xfrm>
        <a:prstGeom prst="homePlate">
          <a:avLst/>
        </a:prstGeom>
        <a:gradFill rotWithShape="0">
          <a:gsLst>
            <a:gs pos="0">
              <a:schemeClr val="accent5">
                <a:hueOff val="2812872"/>
                <a:satOff val="0"/>
                <a:lumOff val="4902"/>
                <a:alphaOff val="0"/>
                <a:lumMod val="110000"/>
                <a:satMod val="105000"/>
                <a:tint val="67000"/>
              </a:schemeClr>
            </a:gs>
            <a:gs pos="50000">
              <a:schemeClr val="accent5">
                <a:hueOff val="2812872"/>
                <a:satOff val="0"/>
                <a:lumOff val="4902"/>
                <a:alphaOff val="0"/>
                <a:lumMod val="105000"/>
                <a:satMod val="103000"/>
                <a:tint val="73000"/>
              </a:schemeClr>
            </a:gs>
            <a:gs pos="100000">
              <a:schemeClr val="accent5">
                <a:hueOff val="2812872"/>
                <a:satOff val="0"/>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Nije mogao </a:t>
          </a:r>
          <a:r>
            <a:rPr lang="en-US" sz="1800" b="1" kern="1200" dirty="0"/>
            <a:t>da </a:t>
          </a:r>
          <a:r>
            <a:rPr lang="hr" sz="1800" b="1" kern="1200" dirty="0"/>
            <a:t>propoveda tamo ni u Galatiji (6b).</a:t>
          </a:r>
          <a:endParaRPr lang="es-ES" sz="1800" kern="1200" dirty="0"/>
        </a:p>
      </dsp:txBody>
      <dsp:txXfrm rot="10800000">
        <a:off x="101928" y="338787"/>
        <a:ext cx="5590130" cy="260512"/>
      </dsp:txXfrm>
    </dsp:sp>
    <dsp:sp modelId="{8C3C36EB-75BF-45F7-9BA4-AB84F5DEB128}">
      <dsp:nvSpPr>
        <dsp:cNvPr id="0" name=""/>
        <dsp:cNvSpPr/>
      </dsp:nvSpPr>
      <dsp:spPr>
        <a:xfrm>
          <a:off x="0" y="338787"/>
          <a:ext cx="260512" cy="26051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2C71E711-5045-4BAB-B9C0-45C8BBA0D72C}">
      <dsp:nvSpPr>
        <dsp:cNvPr id="0" name=""/>
        <dsp:cNvSpPr/>
      </dsp:nvSpPr>
      <dsp:spPr>
        <a:xfrm rot="10800000">
          <a:off x="36800" y="677064"/>
          <a:ext cx="5655258" cy="260512"/>
        </a:xfrm>
        <a:prstGeom prst="homePlate">
          <a:avLst/>
        </a:prstGeom>
        <a:gradFill rotWithShape="0">
          <a:gsLst>
            <a:gs pos="0">
              <a:schemeClr val="accent5">
                <a:hueOff val="5625744"/>
                <a:satOff val="0"/>
                <a:lumOff val="9804"/>
                <a:alphaOff val="0"/>
                <a:lumMod val="110000"/>
                <a:satMod val="105000"/>
                <a:tint val="67000"/>
              </a:schemeClr>
            </a:gs>
            <a:gs pos="50000">
              <a:schemeClr val="accent5">
                <a:hueOff val="5625744"/>
                <a:satOff val="0"/>
                <a:lumOff val="9804"/>
                <a:alphaOff val="0"/>
                <a:lumMod val="105000"/>
                <a:satMod val="103000"/>
                <a:tint val="73000"/>
              </a:schemeClr>
            </a:gs>
            <a:gs pos="100000">
              <a:schemeClr val="accent5">
                <a:hueOff val="5625744"/>
                <a:satOff val="0"/>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Stigao je u Mi</a:t>
          </a:r>
          <a:r>
            <a:rPr lang="sr-Latn-RS" sz="1800" b="1" kern="1200" dirty="0"/>
            <a:t>z</a:t>
          </a:r>
          <a:r>
            <a:rPr lang="hr" sz="1800" b="1" kern="1200" dirty="0"/>
            <a:t>iju (7a).</a:t>
          </a:r>
          <a:endParaRPr lang="es-ES" sz="1800" kern="1200" dirty="0"/>
        </a:p>
      </dsp:txBody>
      <dsp:txXfrm rot="10800000">
        <a:off x="101928" y="677064"/>
        <a:ext cx="5590130" cy="260512"/>
      </dsp:txXfrm>
    </dsp:sp>
    <dsp:sp modelId="{65ADFB6D-90B4-43DA-B097-484378D600D2}">
      <dsp:nvSpPr>
        <dsp:cNvPr id="0" name=""/>
        <dsp:cNvSpPr/>
      </dsp:nvSpPr>
      <dsp:spPr>
        <a:xfrm>
          <a:off x="0" y="677064"/>
          <a:ext cx="260512" cy="26051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61BB4526-D997-4E0D-A80E-5AC0CCE5A690}">
      <dsp:nvSpPr>
        <dsp:cNvPr id="0" name=""/>
        <dsp:cNvSpPr/>
      </dsp:nvSpPr>
      <dsp:spPr>
        <a:xfrm rot="10800000">
          <a:off x="36800" y="1015341"/>
          <a:ext cx="5655258" cy="260512"/>
        </a:xfrm>
        <a:prstGeom prst="homePlate">
          <a:avLst/>
        </a:prstGeom>
        <a:gradFill rotWithShape="0">
          <a:gsLst>
            <a:gs pos="0">
              <a:schemeClr val="accent5">
                <a:hueOff val="8438615"/>
                <a:satOff val="0"/>
                <a:lumOff val="14706"/>
                <a:alphaOff val="0"/>
                <a:lumMod val="110000"/>
                <a:satMod val="105000"/>
                <a:tint val="67000"/>
              </a:schemeClr>
            </a:gs>
            <a:gs pos="50000">
              <a:schemeClr val="accent5">
                <a:hueOff val="8438615"/>
                <a:satOff val="0"/>
                <a:lumOff val="14706"/>
                <a:alphaOff val="0"/>
                <a:lumMod val="105000"/>
                <a:satMod val="103000"/>
                <a:tint val="73000"/>
              </a:schemeClr>
            </a:gs>
            <a:gs pos="100000">
              <a:schemeClr val="accent5">
                <a:hueOff val="8438615"/>
                <a:satOff val="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Pokušao je otići u Bitiniju, ali nije uspeo (7b).</a:t>
          </a:r>
          <a:endParaRPr lang="es-ES" sz="1800" kern="1200" dirty="0"/>
        </a:p>
      </dsp:txBody>
      <dsp:txXfrm rot="10800000">
        <a:off x="101928" y="1015341"/>
        <a:ext cx="5590130" cy="260512"/>
      </dsp:txXfrm>
    </dsp:sp>
    <dsp:sp modelId="{D074A911-3636-4D08-AA99-C91393CD2BF3}">
      <dsp:nvSpPr>
        <dsp:cNvPr id="0" name=""/>
        <dsp:cNvSpPr/>
      </dsp:nvSpPr>
      <dsp:spPr>
        <a:xfrm>
          <a:off x="0" y="1015341"/>
          <a:ext cx="260512" cy="26051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88E31877-E92C-4DCE-8A98-034A809D0229}">
      <dsp:nvSpPr>
        <dsp:cNvPr id="0" name=""/>
        <dsp:cNvSpPr/>
      </dsp:nvSpPr>
      <dsp:spPr>
        <a:xfrm rot="10800000">
          <a:off x="36800" y="1353618"/>
          <a:ext cx="5655258" cy="260512"/>
        </a:xfrm>
        <a:prstGeom prst="homePlate">
          <a:avLst/>
        </a:prstGeom>
        <a:gradFill rotWithShape="0">
          <a:gsLst>
            <a:gs pos="0">
              <a:schemeClr val="accent5">
                <a:hueOff val="11251488"/>
                <a:satOff val="0"/>
                <a:lumOff val="19608"/>
                <a:alphaOff val="0"/>
                <a:lumMod val="110000"/>
                <a:satMod val="105000"/>
                <a:tint val="67000"/>
              </a:schemeClr>
            </a:gs>
            <a:gs pos="50000">
              <a:schemeClr val="accent5">
                <a:hueOff val="11251488"/>
                <a:satOff val="0"/>
                <a:lumOff val="19608"/>
                <a:alphaOff val="0"/>
                <a:lumMod val="105000"/>
                <a:satMod val="103000"/>
                <a:tint val="73000"/>
              </a:schemeClr>
            </a:gs>
            <a:gs pos="100000">
              <a:schemeClr val="accent5">
                <a:hueOff val="11251488"/>
                <a:satOff val="0"/>
                <a:lumOff val="1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Otišao je u Troadu, gde je imao viziju (8-10)</a:t>
          </a:r>
          <a:endParaRPr lang="es-ES" sz="1800" kern="1200" dirty="0"/>
        </a:p>
      </dsp:txBody>
      <dsp:txXfrm rot="10800000">
        <a:off x="101928" y="1353618"/>
        <a:ext cx="5590130" cy="260512"/>
      </dsp:txXfrm>
    </dsp:sp>
    <dsp:sp modelId="{1CEEE802-798D-482C-8D07-EC1949A2019B}">
      <dsp:nvSpPr>
        <dsp:cNvPr id="0" name=""/>
        <dsp:cNvSpPr/>
      </dsp:nvSpPr>
      <dsp:spPr>
        <a:xfrm>
          <a:off x="0" y="1353618"/>
          <a:ext cx="260512" cy="260512"/>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56FA6D5B-A321-4931-8ECF-0BE1C0131565}">
      <dsp:nvSpPr>
        <dsp:cNvPr id="0" name=""/>
        <dsp:cNvSpPr/>
      </dsp:nvSpPr>
      <dsp:spPr>
        <a:xfrm rot="10800000">
          <a:off x="36800" y="1691895"/>
          <a:ext cx="5655258" cy="260512"/>
        </a:xfrm>
        <a:prstGeom prst="homePlate">
          <a:avLst/>
        </a:prstGeom>
        <a:gradFill rotWithShape="0">
          <a:gsLst>
            <a:gs pos="0">
              <a:schemeClr val="accent5">
                <a:hueOff val="14064359"/>
                <a:satOff val="0"/>
                <a:lumOff val="24510"/>
                <a:alphaOff val="0"/>
                <a:lumMod val="110000"/>
                <a:satMod val="105000"/>
                <a:tint val="67000"/>
              </a:schemeClr>
            </a:gs>
            <a:gs pos="50000">
              <a:schemeClr val="accent5">
                <a:hueOff val="14064359"/>
                <a:satOff val="0"/>
                <a:lumOff val="24510"/>
                <a:alphaOff val="0"/>
                <a:lumMod val="105000"/>
                <a:satMod val="103000"/>
                <a:tint val="73000"/>
              </a:schemeClr>
            </a:gs>
            <a:gs pos="100000">
              <a:schemeClr val="accent5">
                <a:hueOff val="14064359"/>
                <a:satOff val="0"/>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Otplovio je do Samotraka (11a).</a:t>
          </a:r>
          <a:endParaRPr lang="es-ES" sz="1800" kern="1200" dirty="0"/>
        </a:p>
      </dsp:txBody>
      <dsp:txXfrm rot="10800000">
        <a:off x="101928" y="1691895"/>
        <a:ext cx="5590130" cy="260512"/>
      </dsp:txXfrm>
    </dsp:sp>
    <dsp:sp modelId="{E5C48B8B-7B82-4879-8D72-0CE5587C3F02}">
      <dsp:nvSpPr>
        <dsp:cNvPr id="0" name=""/>
        <dsp:cNvSpPr/>
      </dsp:nvSpPr>
      <dsp:spPr>
        <a:xfrm>
          <a:off x="0" y="1691895"/>
          <a:ext cx="260512" cy="260512"/>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4B2548AF-96E4-4E1E-9B71-068CAC30AA42}">
      <dsp:nvSpPr>
        <dsp:cNvPr id="0" name=""/>
        <dsp:cNvSpPr/>
      </dsp:nvSpPr>
      <dsp:spPr>
        <a:xfrm rot="10800000">
          <a:off x="36800" y="2030172"/>
          <a:ext cx="5655258" cy="260512"/>
        </a:xfrm>
        <a:prstGeom prst="homePlate">
          <a:avLst/>
        </a:prstGeom>
        <a:gradFill rotWithShape="0">
          <a:gsLst>
            <a:gs pos="0">
              <a:schemeClr val="accent5">
                <a:hueOff val="16877230"/>
                <a:satOff val="0"/>
                <a:lumOff val="29412"/>
                <a:alphaOff val="0"/>
                <a:lumMod val="110000"/>
                <a:satMod val="105000"/>
                <a:tint val="67000"/>
              </a:schemeClr>
            </a:gs>
            <a:gs pos="50000">
              <a:schemeClr val="accent5">
                <a:hueOff val="16877230"/>
                <a:satOff val="0"/>
                <a:lumOff val="29412"/>
                <a:alphaOff val="0"/>
                <a:lumMod val="105000"/>
                <a:satMod val="103000"/>
                <a:tint val="73000"/>
              </a:schemeClr>
            </a:gs>
            <a:gs pos="100000">
              <a:schemeClr val="accent5">
                <a:hueOff val="16877230"/>
                <a:satOff val="0"/>
                <a:lumOff val="2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Odatle do Neapolja (11b).</a:t>
          </a:r>
          <a:endParaRPr lang="es-ES" sz="1800" kern="1200" dirty="0"/>
        </a:p>
      </dsp:txBody>
      <dsp:txXfrm rot="10800000">
        <a:off x="101928" y="2030172"/>
        <a:ext cx="5590130" cy="260512"/>
      </dsp:txXfrm>
    </dsp:sp>
    <dsp:sp modelId="{0BD0DFE4-7DE3-42AF-B776-CCC2CA146D7A}">
      <dsp:nvSpPr>
        <dsp:cNvPr id="0" name=""/>
        <dsp:cNvSpPr/>
      </dsp:nvSpPr>
      <dsp:spPr>
        <a:xfrm>
          <a:off x="0" y="2030172"/>
          <a:ext cx="260512" cy="260512"/>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A5087E31-B246-48B6-BC89-5B63CCB67007}">
      <dsp:nvSpPr>
        <dsp:cNvPr id="0" name=""/>
        <dsp:cNvSpPr/>
      </dsp:nvSpPr>
      <dsp:spPr>
        <a:xfrm rot="10800000">
          <a:off x="36800" y="2368448"/>
          <a:ext cx="5655258" cy="260512"/>
        </a:xfrm>
        <a:prstGeom prst="homePlate">
          <a:avLst/>
        </a:prstGeom>
        <a:gradFill rotWithShape="0">
          <a:gsLst>
            <a:gs pos="0">
              <a:schemeClr val="accent5">
                <a:hueOff val="19690102"/>
                <a:satOff val="0"/>
                <a:lumOff val="34314"/>
                <a:alphaOff val="0"/>
                <a:lumMod val="110000"/>
                <a:satMod val="105000"/>
                <a:tint val="67000"/>
              </a:schemeClr>
            </a:gs>
            <a:gs pos="50000">
              <a:schemeClr val="accent5">
                <a:hueOff val="19690102"/>
                <a:satOff val="0"/>
                <a:lumOff val="34314"/>
                <a:alphaOff val="0"/>
                <a:lumMod val="105000"/>
                <a:satMod val="103000"/>
                <a:tint val="73000"/>
              </a:schemeClr>
            </a:gs>
            <a:gs pos="100000">
              <a:schemeClr val="accent5">
                <a:hueOff val="19690102"/>
                <a:satOff val="0"/>
                <a:lumOff val="3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879" tIns="68580" rIns="128016" bIns="68580" numCol="1" spcCol="1270" anchor="ctr" anchorCtr="0">
          <a:noAutofit/>
        </a:bodyPr>
        <a:lstStyle/>
        <a:p>
          <a:pPr marL="0" lvl="0" indent="0" algn="ctr" defTabSz="800100">
            <a:lnSpc>
              <a:spcPct val="90000"/>
            </a:lnSpc>
            <a:spcBef>
              <a:spcPct val="0"/>
            </a:spcBef>
            <a:spcAft>
              <a:spcPct val="35000"/>
            </a:spcAft>
            <a:buNone/>
          </a:pPr>
          <a:r>
            <a:rPr lang="hr" sz="1800" b="1" kern="1200" dirty="0"/>
            <a:t>Konačno je stigao u Filibu (12).</a:t>
          </a:r>
          <a:endParaRPr lang="es-ES" sz="1800" kern="1200" dirty="0"/>
        </a:p>
      </dsp:txBody>
      <dsp:txXfrm rot="10800000">
        <a:off x="101928" y="2368448"/>
        <a:ext cx="5590130" cy="260512"/>
      </dsp:txXfrm>
    </dsp:sp>
    <dsp:sp modelId="{045BBDD4-F320-47D6-8617-B9CCADCF75BB}">
      <dsp:nvSpPr>
        <dsp:cNvPr id="0" name=""/>
        <dsp:cNvSpPr/>
      </dsp:nvSpPr>
      <dsp:spPr>
        <a:xfrm>
          <a:off x="0" y="2368448"/>
          <a:ext cx="260512" cy="260512"/>
        </a:xfrm>
        <a:prstGeom prst="ellipse">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C58B0-87B9-4EB4-98F3-31896FD5577F}">
      <dsp:nvSpPr>
        <dsp:cNvPr id="0" name=""/>
        <dsp:cNvSpPr/>
      </dsp:nvSpPr>
      <dsp:spPr>
        <a:xfrm>
          <a:off x="5554526" y="1668375"/>
          <a:ext cx="518784" cy="1998173"/>
        </a:xfrm>
        <a:custGeom>
          <a:avLst/>
          <a:gdLst/>
          <a:ahLst/>
          <a:cxnLst/>
          <a:rect l="0" t="0" r="0" b="0"/>
          <a:pathLst>
            <a:path>
              <a:moveTo>
                <a:pt x="0" y="0"/>
              </a:moveTo>
              <a:lnTo>
                <a:pt x="0" y="1998173"/>
              </a:lnTo>
              <a:lnTo>
                <a:pt x="518784" y="1998173"/>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BE852E-1828-4F28-AFC8-2B3FA2170FDA}">
      <dsp:nvSpPr>
        <dsp:cNvPr id="0" name=""/>
        <dsp:cNvSpPr/>
      </dsp:nvSpPr>
      <dsp:spPr>
        <a:xfrm>
          <a:off x="5554526" y="1668375"/>
          <a:ext cx="518784" cy="1440114"/>
        </a:xfrm>
        <a:custGeom>
          <a:avLst/>
          <a:gdLst/>
          <a:ahLst/>
          <a:cxnLst/>
          <a:rect l="0" t="0" r="0" b="0"/>
          <a:pathLst>
            <a:path>
              <a:moveTo>
                <a:pt x="0" y="0"/>
              </a:moveTo>
              <a:lnTo>
                <a:pt x="0" y="1440114"/>
              </a:lnTo>
              <a:lnTo>
                <a:pt x="518784" y="1440114"/>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FE9D2A-A18D-474F-9C83-21F89489D17A}">
      <dsp:nvSpPr>
        <dsp:cNvPr id="0" name=""/>
        <dsp:cNvSpPr/>
      </dsp:nvSpPr>
      <dsp:spPr>
        <a:xfrm>
          <a:off x="5554526" y="1668375"/>
          <a:ext cx="518784" cy="882055"/>
        </a:xfrm>
        <a:custGeom>
          <a:avLst/>
          <a:gdLst/>
          <a:ahLst/>
          <a:cxnLst/>
          <a:rect l="0" t="0" r="0" b="0"/>
          <a:pathLst>
            <a:path>
              <a:moveTo>
                <a:pt x="0" y="0"/>
              </a:moveTo>
              <a:lnTo>
                <a:pt x="0" y="882055"/>
              </a:lnTo>
              <a:lnTo>
                <a:pt x="518784" y="882055"/>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AA7B01-2A1A-4B2F-A6DB-CC317FC61E4B}">
      <dsp:nvSpPr>
        <dsp:cNvPr id="0" name=""/>
        <dsp:cNvSpPr/>
      </dsp:nvSpPr>
      <dsp:spPr>
        <a:xfrm>
          <a:off x="5554526" y="1668375"/>
          <a:ext cx="518784" cy="323996"/>
        </a:xfrm>
        <a:custGeom>
          <a:avLst/>
          <a:gdLst/>
          <a:ahLst/>
          <a:cxnLst/>
          <a:rect l="0" t="0" r="0" b="0"/>
          <a:pathLst>
            <a:path>
              <a:moveTo>
                <a:pt x="0" y="0"/>
              </a:moveTo>
              <a:lnTo>
                <a:pt x="0" y="323996"/>
              </a:lnTo>
              <a:lnTo>
                <a:pt x="518784" y="323996"/>
              </a:lnTo>
            </a:path>
          </a:pathLst>
        </a:custGeom>
        <a:noFill/>
        <a:ln w="19050" cap="flat" cmpd="sng" algn="ctr">
          <a:solidFill>
            <a:schemeClr val="accent5">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4329610-E81E-400D-A680-468C4326725D}">
      <dsp:nvSpPr>
        <dsp:cNvPr id="0" name=""/>
        <dsp:cNvSpPr/>
      </dsp:nvSpPr>
      <dsp:spPr>
        <a:xfrm>
          <a:off x="5860786" y="766089"/>
          <a:ext cx="2432142" cy="212776"/>
        </a:xfrm>
        <a:custGeom>
          <a:avLst/>
          <a:gdLst/>
          <a:ahLst/>
          <a:cxnLst/>
          <a:rect l="0" t="0" r="0" b="0"/>
          <a:pathLst>
            <a:path>
              <a:moveTo>
                <a:pt x="0" y="0"/>
              </a:moveTo>
              <a:lnTo>
                <a:pt x="0" y="130246"/>
              </a:lnTo>
              <a:lnTo>
                <a:pt x="2432142" y="130246"/>
              </a:lnTo>
              <a:lnTo>
                <a:pt x="2432142" y="212776"/>
              </a:lnTo>
            </a:path>
          </a:pathLst>
        </a:custGeom>
        <a:noFill/>
        <a:ln w="1905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9C26B5-5676-4250-9563-EEFB14D1810F}">
      <dsp:nvSpPr>
        <dsp:cNvPr id="0" name=""/>
        <dsp:cNvSpPr/>
      </dsp:nvSpPr>
      <dsp:spPr>
        <a:xfrm>
          <a:off x="2355253" y="766089"/>
          <a:ext cx="3505533" cy="212776"/>
        </a:xfrm>
        <a:custGeom>
          <a:avLst/>
          <a:gdLst/>
          <a:ahLst/>
          <a:cxnLst/>
          <a:rect l="0" t="0" r="0" b="0"/>
          <a:pathLst>
            <a:path>
              <a:moveTo>
                <a:pt x="3505533" y="0"/>
              </a:moveTo>
              <a:lnTo>
                <a:pt x="3505533" y="130246"/>
              </a:lnTo>
              <a:lnTo>
                <a:pt x="0" y="130246"/>
              </a:lnTo>
              <a:lnTo>
                <a:pt x="0" y="212776"/>
              </a:lnTo>
            </a:path>
          </a:pathLst>
        </a:custGeom>
        <a:noFill/>
        <a:ln w="1905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34F59B-8FBC-40AF-85C7-A61FDCFF6263}">
      <dsp:nvSpPr>
        <dsp:cNvPr id="0" name=""/>
        <dsp:cNvSpPr/>
      </dsp:nvSpPr>
      <dsp:spPr>
        <a:xfrm>
          <a:off x="1307139" y="0"/>
          <a:ext cx="9107294" cy="766089"/>
        </a:xfrm>
        <a:prstGeom prst="rect">
          <a:avLst/>
        </a:prstGeom>
        <a:solidFill>
          <a:schemeClr val="tx2">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Uvodi u poslanice Filipljanima i Kološanima, koji su vrlo slični, pokazuju nam dva važna aspekta (Fil. 1,1; Kol. 1,1.2)</a:t>
          </a:r>
          <a:endParaRPr lang="es-ES" sz="2200" kern="1200" dirty="0">
            <a:effectLst>
              <a:outerShdw blurRad="38100" dist="38100" dir="2700000" algn="tl">
                <a:srgbClr val="000000">
                  <a:alpha val="43137"/>
                </a:srgbClr>
              </a:outerShdw>
            </a:effectLst>
          </a:endParaRPr>
        </a:p>
      </dsp:txBody>
      <dsp:txXfrm>
        <a:off x="1307139" y="0"/>
        <a:ext cx="9107294" cy="766089"/>
      </dsp:txXfrm>
    </dsp:sp>
    <dsp:sp modelId="{F9AE677E-BA85-49CB-9D3B-953F8417212C}">
      <dsp:nvSpPr>
        <dsp:cNvPr id="0" name=""/>
        <dsp:cNvSpPr/>
      </dsp:nvSpPr>
      <dsp:spPr>
        <a:xfrm>
          <a:off x="5640" y="978866"/>
          <a:ext cx="4699225" cy="1068427"/>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ts val="2600"/>
            </a:lnSpc>
            <a:spcBef>
              <a:spcPct val="0"/>
            </a:spcBef>
            <a:spcAft>
              <a:spcPct val="35000"/>
            </a:spcAft>
            <a:buFont typeface="+mj-lt"/>
            <a:buNone/>
          </a:pPr>
          <a:r>
            <a:rPr lang="hr" sz="2200" b="1" kern="1200" dirty="0">
              <a:effectLst>
                <a:outerShdw blurRad="38100" dist="38100" dir="2700000" algn="tl">
                  <a:srgbClr val="000000">
                    <a:alpha val="43137"/>
                  </a:srgbClr>
                </a:outerShdw>
              </a:effectLst>
            </a:rPr>
            <a:t>U Božjim očima, članovi crkve su sveti i verni, uprkos svojim greškama.</a:t>
          </a:r>
          <a:endParaRPr lang="es-ES" sz="2200" kern="1200" dirty="0">
            <a:effectLst>
              <a:outerShdw blurRad="38100" dist="38100" dir="2700000" algn="tl">
                <a:srgbClr val="000000">
                  <a:alpha val="43137"/>
                </a:srgbClr>
              </a:outerShdw>
            </a:effectLst>
          </a:endParaRPr>
        </a:p>
      </dsp:txBody>
      <dsp:txXfrm>
        <a:off x="5640" y="978866"/>
        <a:ext cx="4699225" cy="1068427"/>
      </dsp:txXfrm>
    </dsp:sp>
    <dsp:sp modelId="{EA48EA70-2FFB-4370-BD91-D187F270BA36}">
      <dsp:nvSpPr>
        <dsp:cNvPr id="0" name=""/>
        <dsp:cNvSpPr/>
      </dsp:nvSpPr>
      <dsp:spPr>
        <a:xfrm>
          <a:off x="4869925" y="978866"/>
          <a:ext cx="6846007" cy="689509"/>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U crkvi postoji red u kojem neki članovi imaju više autoriteta i odgovornosti od drugih:</a:t>
          </a:r>
        </a:p>
      </dsp:txBody>
      <dsp:txXfrm>
        <a:off x="4869925" y="978866"/>
        <a:ext cx="6846007" cy="689509"/>
      </dsp:txXfrm>
    </dsp:sp>
    <dsp:sp modelId="{51582FC8-24F4-4E65-BCC8-1BF7E8A4CD5F}">
      <dsp:nvSpPr>
        <dsp:cNvPr id="0" name=""/>
        <dsp:cNvSpPr/>
      </dsp:nvSpPr>
      <dsp:spPr>
        <a:xfrm>
          <a:off x="6073311" y="1795872"/>
          <a:ext cx="5604931" cy="392999"/>
        </a:xfrm>
        <a:prstGeom prst="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Pavle je apostol, vođa na najvišem nivou.</a:t>
          </a:r>
        </a:p>
      </dsp:txBody>
      <dsp:txXfrm>
        <a:off x="6073311" y="1795872"/>
        <a:ext cx="5604931" cy="392999"/>
      </dsp:txXfrm>
    </dsp:sp>
    <dsp:sp modelId="{428C67BA-E862-48DD-9CD9-BBA0A0D7B395}">
      <dsp:nvSpPr>
        <dsp:cNvPr id="0" name=""/>
        <dsp:cNvSpPr/>
      </dsp:nvSpPr>
      <dsp:spPr>
        <a:xfrm>
          <a:off x="6073311" y="2353931"/>
          <a:ext cx="5604931" cy="392999"/>
        </a:xfrm>
        <a:prstGeom prst="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Timotej je njegov saradnik (pastir).</a:t>
          </a:r>
        </a:p>
      </dsp:txBody>
      <dsp:txXfrm>
        <a:off x="6073311" y="2353931"/>
        <a:ext cx="5604931" cy="392999"/>
      </dsp:txXfrm>
    </dsp:sp>
    <dsp:sp modelId="{BE6EF37F-EF03-4052-934A-E646F749B2C0}">
      <dsp:nvSpPr>
        <dsp:cNvPr id="0" name=""/>
        <dsp:cNvSpPr/>
      </dsp:nvSpPr>
      <dsp:spPr>
        <a:xfrm>
          <a:off x="6073311" y="2911990"/>
          <a:ext cx="5604931" cy="392999"/>
        </a:xfrm>
        <a:prstGeom prst="rect">
          <a:avLst/>
        </a:prstGeom>
        <a:solidFill>
          <a:srgbClr val="C0600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Starešine su lokalne vođe.</a:t>
          </a:r>
        </a:p>
      </dsp:txBody>
      <dsp:txXfrm>
        <a:off x="6073311" y="2911990"/>
        <a:ext cx="5604931" cy="392999"/>
      </dsp:txXfrm>
    </dsp:sp>
    <dsp:sp modelId="{9B3CE791-AD26-43CE-82AE-A54337EA1F93}">
      <dsp:nvSpPr>
        <dsp:cNvPr id="0" name=""/>
        <dsp:cNvSpPr/>
      </dsp:nvSpPr>
      <dsp:spPr>
        <a:xfrm>
          <a:off x="6073311" y="3470049"/>
          <a:ext cx="5604931" cy="392999"/>
        </a:xfrm>
        <a:prstGeom prst="rect">
          <a:avLst/>
        </a:prstGeom>
        <a:solidFill>
          <a:srgbClr val="EA750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Đakoni upravljaju crkvom.</a:t>
          </a:r>
        </a:p>
      </dsp:txBody>
      <dsp:txXfrm>
        <a:off x="6073311" y="3470049"/>
        <a:ext cx="5604931" cy="39299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4EBB-B94F-4CF8-B611-A8DC73FCA898}" type="datetimeFigureOut">
              <a:rPr lang="en-US" smtClean="0"/>
              <a:t>12/27/2025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62C28-A534-4D4E-8AAB-6968FF5FD57C}" type="slidenum">
              <a:rPr lang="en-US" smtClean="0"/>
              <a:t>‹Nº›</a:t>
            </a:fld>
            <a:endParaRPr lang="en-US"/>
          </a:p>
        </p:txBody>
      </p:sp>
    </p:spTree>
    <p:extLst>
      <p:ext uri="{BB962C8B-B14F-4D97-AF65-F5344CB8AC3E}">
        <p14:creationId xmlns:p14="http://schemas.microsoft.com/office/powerpoint/2010/main" val="234131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62C28-A534-4D4E-8AAB-6968FF5FD57C}" type="slidenum">
              <a:rPr lang="en-US" smtClean="0"/>
              <a:t>4</a:t>
            </a:fld>
            <a:endParaRPr lang="en-US"/>
          </a:p>
        </p:txBody>
      </p:sp>
    </p:spTree>
    <p:extLst>
      <p:ext uri="{BB962C8B-B14F-4D97-AF65-F5344CB8AC3E}">
        <p14:creationId xmlns:p14="http://schemas.microsoft.com/office/powerpoint/2010/main" val="415221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62C28-A534-4D4E-8AAB-6968FF5FD57C}" type="slidenum">
              <a:rPr lang="en-US" smtClean="0"/>
              <a:t>15</a:t>
            </a:fld>
            <a:endParaRPr lang="en-US"/>
          </a:p>
        </p:txBody>
      </p:sp>
    </p:spTree>
    <p:extLst>
      <p:ext uri="{BB962C8B-B14F-4D97-AF65-F5344CB8AC3E}">
        <p14:creationId xmlns:p14="http://schemas.microsoft.com/office/powerpoint/2010/main" val="336022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AF16F-639D-D446-E69A-EFE9166CDF5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97320CF-9A1C-68F9-2451-A48C9F27C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40D1496-6FA2-232E-84EC-75B0377471ED}"/>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06035C67-C7DF-854A-B357-A7D4F14FD3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836138-87A3-AA5D-F4EB-3072099302A4}"/>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13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F974E-D400-8BE2-1E77-68FD97A427E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4901F-B6E6-AFC7-BD27-15C3E22E6E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77773B-F435-0D53-056D-02B67F0A0C20}"/>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187A036D-09AA-B35B-9BCB-4341394722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B9E68C-B92C-05CC-7346-AF24DDF819F5}"/>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02635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F69A15-1A15-2D27-EA01-AC9B0AAD750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69DA12F-B1BB-D89F-318F-A895DCD9CA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541B6A-7373-01D4-5D88-AE949B370DD1}"/>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1979A453-593F-AFF5-D06F-993438F070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90C981-70C7-19AD-9B77-942652F41AFF}"/>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3597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63389154"/>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80463791"/>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56212952"/>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34892237"/>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03523910"/>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9807041"/>
      </p:ext>
    </p:extLst>
  </p:cSld>
  <p:clrMapOvr>
    <a:masterClrMapping/>
  </p:clrMapOvr>
  <p:transition spd="med">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23792799"/>
      </p:ext>
    </p:extLst>
  </p:cSld>
  <p:clrMapOvr>
    <a:masterClrMapping/>
  </p:clrMapOvr>
  <p:transition spd="med">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40944170"/>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AD9F9-5342-EC94-7FA4-656AFFD8E60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AB5F4B9-6DC9-D6AC-50AF-384E2B083E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379B0E-8877-2854-EE38-E1BA5710C627}"/>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61383351-E6FE-D556-614F-DE4CC77A44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FFE3A1-C35D-5591-7868-C784D3EBB81B}"/>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5735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33713044"/>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18827123"/>
      </p:ext>
    </p:extLst>
  </p:cSld>
  <p:clrMapOvr>
    <a:masterClrMapping/>
  </p:clrMapOvr>
  <p:transition spd="med">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3743423"/>
      </p:ext>
    </p:extLst>
  </p:cSld>
  <p:clrMapOvr>
    <a:masterClrMapping/>
  </p:clrMapOvr>
  <p:transition spd="med">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496558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347601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8423410"/>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43243994"/>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7170987"/>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6439960"/>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05124239"/>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490F1-08CC-2552-B7AF-0BD540E451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7D65E3-BCCA-8C2B-E961-E25D6B4C8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291B30-26D2-C30C-508A-7D8843AD9197}"/>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22E76FD9-771B-2FF1-0013-B76502EE89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7349A6-3CFE-17EA-830C-26CBA04393EE}"/>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768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449655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97589986"/>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59347696"/>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04585306"/>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45312659"/>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7842330"/>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82590951"/>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5317386"/>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7248384"/>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8525412"/>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465F3-199F-94DC-C20E-B4817D462AA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4DF38B-90A5-3C0C-18A5-A30B0C8546F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3C10827-182D-46C9-0571-A057E9071B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BDBF8D9-CD17-DCF9-F80C-012DFF0D350C}"/>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6" name="Marcador de pie de página 5">
            <a:extLst>
              <a:ext uri="{FF2B5EF4-FFF2-40B4-BE49-F238E27FC236}">
                <a16:creationId xmlns:a16="http://schemas.microsoft.com/office/drawing/2014/main" id="{85290BC1-51AC-78F2-7E86-CFB9C7BE889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9CABA09-A0D2-7D64-232A-AF2ABCDDE59C}"/>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74569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5919154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81967110"/>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95308345"/>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28901930"/>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74026376"/>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4531599"/>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9005924"/>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48034499"/>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4424141"/>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4879709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F9EF59-9138-C638-2EEE-E264124820F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313BA0C-5C19-114E-C2B7-55B24EB3F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D4C290-67E5-D678-53C5-2EEEBBA0629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53F6AF-560B-69F8-4E44-AFC874047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A7919BB-9D1B-72D6-4963-4DF8140C66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CAEE617-E95E-D0C4-5ED6-4D9EAEA6E80D}"/>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8" name="Marcador de pie de página 7">
            <a:extLst>
              <a:ext uri="{FF2B5EF4-FFF2-40B4-BE49-F238E27FC236}">
                <a16:creationId xmlns:a16="http://schemas.microsoft.com/office/drawing/2014/main" id="{FC39CACD-522D-A61E-1AD6-819652A7E3C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D0208A3-09E9-5E56-14EC-DA2C2C85B626}"/>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0577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1948673"/>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D8772-205F-3D9E-5840-10C6FD8EA84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DD0D581-58D6-D6E0-AB9F-4E3E6B2B0C56}"/>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4" name="Marcador de pie de página 3">
            <a:extLst>
              <a:ext uri="{FF2B5EF4-FFF2-40B4-BE49-F238E27FC236}">
                <a16:creationId xmlns:a16="http://schemas.microsoft.com/office/drawing/2014/main" id="{F58F8D2B-DDAF-A278-7CD8-5736B4676C9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BE2B296-B923-C091-AE37-2DD59F0BB1B4}"/>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73704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F8A6F7-1914-7689-D811-16A359AFB589}"/>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3" name="Marcador de pie de página 2">
            <a:extLst>
              <a:ext uri="{FF2B5EF4-FFF2-40B4-BE49-F238E27FC236}">
                <a16:creationId xmlns:a16="http://schemas.microsoft.com/office/drawing/2014/main" id="{1D2E0D41-9123-706D-2EEC-2839A427CE8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94E1467-2FA9-DADE-D1DC-119CA2548D37}"/>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7422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963D8-64D2-3B80-C4F0-AF65D069F2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2D15F45-2C32-B4FA-1450-5B065799D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69C24FA-4601-7488-78C5-B2FAFC07A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164BE6-7A89-CB10-0680-C51A1358E518}"/>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6" name="Marcador de pie de página 5">
            <a:extLst>
              <a:ext uri="{FF2B5EF4-FFF2-40B4-BE49-F238E27FC236}">
                <a16:creationId xmlns:a16="http://schemas.microsoft.com/office/drawing/2014/main" id="{94C0E696-61E8-79C4-B306-BBEB97C079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9C42421-2739-29E9-9635-007627DB9F99}"/>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35091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824068-A733-DD23-C061-C2920CCDF3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9354E4F-CB66-EF9B-3179-C151D9323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655C8F-5F5F-CE8B-3C60-7F6D0EAB6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78BEFC-DDC2-3BAF-8DD2-AE628AD39B14}"/>
              </a:ext>
            </a:extLst>
          </p:cNvPr>
          <p:cNvSpPr>
            <a:spLocks noGrp="1"/>
          </p:cNvSpPr>
          <p:nvPr>
            <p:ph type="dt" sz="half" idx="10"/>
          </p:nvPr>
        </p:nvSpPr>
        <p:spPr/>
        <p:txBody>
          <a:bodyPr/>
          <a:lstStyle/>
          <a:p>
            <a:fld id="{13DFE215-1E50-4781-8C0D-76CB2190409F}" type="datetimeFigureOut">
              <a:rPr lang="es-ES" smtClean="0"/>
              <a:t>27/12/2025</a:t>
            </a:fld>
            <a:endParaRPr lang="es-ES"/>
          </a:p>
        </p:txBody>
      </p:sp>
      <p:sp>
        <p:nvSpPr>
          <p:cNvPr id="6" name="Marcador de pie de página 5">
            <a:extLst>
              <a:ext uri="{FF2B5EF4-FFF2-40B4-BE49-F238E27FC236}">
                <a16:creationId xmlns:a16="http://schemas.microsoft.com/office/drawing/2014/main" id="{262B22B9-2185-3A7A-DCDE-2C8502D0E4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B781CBF-9775-24AE-1817-8CA71F622F1C}"/>
              </a:ext>
            </a:extLst>
          </p:cNvPr>
          <p:cNvSpPr>
            <a:spLocks noGrp="1"/>
          </p:cNvSpPr>
          <p:nvPr>
            <p:ph type="sldNum" sz="quarter" idx="12"/>
          </p:nvPr>
        </p:nvSpPr>
        <p:spPr/>
        <p:txBody>
          <a:bodyPr/>
          <a:lstStyle/>
          <a:p>
            <a:fld id="{2F3A8125-4337-4EA4-9578-464376432D60}" type="slidenum">
              <a:rPr lang="es-ES" smtClean="0"/>
              <a:t>‹Nº›</a:t>
            </a:fld>
            <a:endParaRPr lang="es-ES"/>
          </a:p>
        </p:txBody>
      </p:sp>
    </p:spTree>
    <p:extLst>
      <p:ext uri="{BB962C8B-B14F-4D97-AF65-F5344CB8AC3E}">
        <p14:creationId xmlns:p14="http://schemas.microsoft.com/office/powerpoint/2010/main" val="173103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34F211-F14F-C1E7-A6A3-2147FD39F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FDFACA-3CEE-543A-AB1C-4F9F61E20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D7A2A91-8FFF-A958-6F63-69CAF732F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DFE215-1E50-4781-8C0D-76CB2190409F}" type="datetimeFigureOut">
              <a:rPr lang="es-ES" smtClean="0"/>
              <a:t>27/12/2025</a:t>
            </a:fld>
            <a:endParaRPr lang="es-ES"/>
          </a:p>
        </p:txBody>
      </p:sp>
      <p:sp>
        <p:nvSpPr>
          <p:cNvPr id="5" name="Marcador de pie de página 4">
            <a:extLst>
              <a:ext uri="{FF2B5EF4-FFF2-40B4-BE49-F238E27FC236}">
                <a16:creationId xmlns:a16="http://schemas.microsoft.com/office/drawing/2014/main" id="{A0B64135-2F55-B7D4-A503-311836E90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DF0D149-2DF9-EF69-FE0F-881FA1048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3A8125-4337-4EA4-9578-464376432D60}" type="slidenum">
              <a:rPr lang="es-ES" smtClean="0"/>
              <a:t>‹Nº›</a:t>
            </a:fld>
            <a:endParaRPr lang="es-ES"/>
          </a:p>
        </p:txBody>
      </p:sp>
    </p:spTree>
    <p:extLst>
      <p:ext uri="{BB962C8B-B14F-4D97-AF65-F5344CB8AC3E}">
        <p14:creationId xmlns:p14="http://schemas.microsoft.com/office/powerpoint/2010/main" val="355828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723386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5108329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7698336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56.jpeg"/><Relationship Id="rId3" Type="http://schemas.openxmlformats.org/officeDocument/2006/relationships/image" Target="../media/image36.jpg"/><Relationship Id="rId7" Type="http://schemas.openxmlformats.org/officeDocument/2006/relationships/diagramLayout" Target="../diagrams/layout1.xml"/><Relationship Id="rId12" Type="http://schemas.microsoft.com/office/2007/relationships/hdphoto" Target="../media/hdphoto5.wdp"/><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55.png"/><Relationship Id="rId5" Type="http://schemas.openxmlformats.org/officeDocument/2006/relationships/image" Target="../media/image38.svg"/><Relationship Id="rId10" Type="http://schemas.microsoft.com/office/2007/relationships/diagramDrawing" Target="../diagrams/drawing1.xml"/><Relationship Id="rId4" Type="http://schemas.openxmlformats.org/officeDocument/2006/relationships/image" Target="../media/image37.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jpeg"/><Relationship Id="rId5" Type="http://schemas.microsoft.com/office/2007/relationships/hdphoto" Target="../media/hdphoto6.wdp"/><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69.pn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microsoft.com/office/2007/relationships/hdphoto" Target="../media/hdphoto4.wdp"/><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a:t>
            </a:r>
            <a:r>
              <a:rPr lang="hr-HR" sz="6000" b="1" dirty="0">
                <a:solidFill>
                  <a:srgbClr val="FF9900"/>
                </a:solidFill>
                <a:effectLst>
                  <a:outerShdw blurRad="38100" dist="38100" dir="2700000" algn="tl">
                    <a:srgbClr val="000000">
                      <a:alpha val="43137"/>
                    </a:srgbClr>
                  </a:outerShdw>
                </a:effectLst>
                <a:latin typeface="Gill Sans MT Ext Condensed Bold" panose="020B0902020104020203" pitchFamily="34" charset="0"/>
              </a:rPr>
              <a:t>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FILIPLJANIMA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lang="sr-Latn-RS" sz="2000" b="1" dirty="0">
                <a:solidFill>
                  <a:srgbClr val="DDDDDD"/>
                </a:solidFill>
                <a:latin typeface="Arial Narrow" panose="020B0606020202030204" pitchFamily="34"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3</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janu</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D023EF4A-DB08-2344-2B35-59C4CABF4056}"/>
              </a:ext>
            </a:extLst>
          </p:cNvPr>
          <p:cNvPicPr>
            <a:picLocks noChangeAspect="1"/>
          </p:cNvPicPr>
          <p:nvPr/>
        </p:nvPicPr>
        <p:blipFill>
          <a:blip r:embed="rId3"/>
          <a:stretch>
            <a:fillRect/>
          </a:stretch>
        </p:blipFill>
        <p:spPr>
          <a:xfrm>
            <a:off x="0" y="921124"/>
            <a:ext cx="12263718" cy="5353475"/>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53E9010-3CCB-0A7B-DB1F-97FB21DEFB6A}"/>
              </a:ext>
            </a:extLst>
          </p:cNvPr>
          <p:cNvSpPr txBox="1"/>
          <p:nvPr/>
        </p:nvSpPr>
        <p:spPr>
          <a:xfrm>
            <a:off x="2164187" y="556872"/>
            <a:ext cx="7789282" cy="6001643"/>
          </a:xfrm>
          <a:prstGeom prst="rect">
            <a:avLst/>
          </a:prstGeom>
          <a:noFill/>
        </p:spPr>
        <p:txBody>
          <a:bodyPr wrap="square">
            <a:spAutoFit/>
          </a:bodyPr>
          <a:lstStyle/>
          <a:p>
            <a:pPr algn="just">
              <a:spcBef>
                <a:spcPts val="600"/>
              </a:spcBef>
            </a:pPr>
            <a:r>
              <a:rPr lang="hr" sz="3200" b="1" dirty="0">
                <a:latin typeface="Constantia" panose="02030602050306030303" pitchFamily="18" charset="0"/>
              </a:rPr>
              <a:t>„Apostol Pavao je osećao duboku odgovornost za one koji su se obratili njegovim radom. Iznad svega, čeznuo je za njihovom vernošću, 'da se mogu pohvaliti na dan Hristov', rekao je, 'da nisam uzalud trčao niti se trudio'. Filipljanima 2,6. Drhtao je zbog ishoda svoje službe. Osećao je da bi čak i njegovo spasenje moglo biti ugroženo ako ne ispuni svoju dužnost i ako crkva ne sarađuje s njim u delu spasavanja duša.“</a:t>
            </a:r>
          </a:p>
        </p:txBody>
      </p:sp>
      <p:sp>
        <p:nvSpPr>
          <p:cNvPr id="4" name="CuadroTexto 3">
            <a:extLst>
              <a:ext uri="{FF2B5EF4-FFF2-40B4-BE49-F238E27FC236}">
                <a16:creationId xmlns:a16="http://schemas.microsoft.com/office/drawing/2014/main" id="{4FA48121-E136-5424-DACB-3357810C70FA}"/>
              </a:ext>
            </a:extLst>
          </p:cNvPr>
          <p:cNvSpPr txBox="1"/>
          <p:nvPr/>
        </p:nvSpPr>
        <p:spPr>
          <a:xfrm>
            <a:off x="4829563" y="63628"/>
            <a:ext cx="4442184" cy="338554"/>
          </a:xfrm>
          <a:prstGeom prst="rect">
            <a:avLst/>
          </a:prstGeom>
          <a:noFill/>
        </p:spPr>
        <p:txBody>
          <a:bodyPr wrap="square" rtlCol="0">
            <a:spAutoFit/>
          </a:bodyPr>
          <a:lstStyle/>
          <a:p>
            <a:pPr algn="r"/>
            <a:r>
              <a:rPr lang="hr" sz="1600" b="1" dirty="0"/>
              <a:t>Elen G. Vajt, </a:t>
            </a:r>
            <a:r>
              <a:rPr lang="hr" sz="1600" i="1" dirty="0"/>
              <a:t>Dela apostolska</a:t>
            </a:r>
            <a:r>
              <a:rPr lang="hr" sz="1600" b="1" dirty="0"/>
              <a:t>, str. 168. original.</a:t>
            </a:r>
          </a:p>
        </p:txBody>
      </p:sp>
    </p:spTree>
    <p:extLst>
      <p:ext uri="{BB962C8B-B14F-4D97-AF65-F5344CB8AC3E}">
        <p14:creationId xmlns:p14="http://schemas.microsoft.com/office/powerpoint/2010/main" val="221781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A361B77-AE61-38A9-BD94-2D58190409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DF91E4-DF36-1CC0-A56C-4E8D12E0B6E0}"/>
              </a:ext>
            </a:extLst>
          </p:cNvPr>
          <p:cNvSpPr txBox="1"/>
          <p:nvPr/>
        </p:nvSpPr>
        <p:spPr>
          <a:xfrm>
            <a:off x="5748134" y="-78656"/>
            <a:ext cx="6162675" cy="769441"/>
          </a:xfrm>
          <a:prstGeom prst="rect">
            <a:avLst/>
          </a:prstGeom>
          <a:noFill/>
        </p:spPr>
        <p:txBody>
          <a:bodyPr wrap="square">
            <a:spAutoFit/>
          </a:bodyPr>
          <a:lstStyle/>
          <a:p>
            <a:pPr algn="ctr"/>
            <a:r>
              <a:rPr lang="h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ISTORIJA FILI</a:t>
            </a: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a:t>
            </a:r>
            <a:r>
              <a:rPr lang="h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a:t>
            </a:r>
          </a:p>
        </p:txBody>
      </p:sp>
      <p:sp>
        <p:nvSpPr>
          <p:cNvPr id="4" name="CuadroTexto 3">
            <a:extLst>
              <a:ext uri="{FF2B5EF4-FFF2-40B4-BE49-F238E27FC236}">
                <a16:creationId xmlns:a16="http://schemas.microsoft.com/office/drawing/2014/main" id="{321CB9D7-FED2-5A00-006E-E8562DCCAF7B}"/>
              </a:ext>
            </a:extLst>
          </p:cNvPr>
          <p:cNvSpPr txBox="1"/>
          <p:nvPr/>
        </p:nvSpPr>
        <p:spPr>
          <a:xfrm>
            <a:off x="5748134" y="539231"/>
            <a:ext cx="6162675" cy="923330"/>
          </a:xfrm>
          <a:prstGeom prst="rect">
            <a:avLst/>
          </a:prstGeom>
          <a:noFill/>
        </p:spPr>
        <p:txBody>
          <a:bodyPr wrap="square">
            <a:spAutoFit/>
          </a:bodyPr>
          <a:lstStyle/>
          <a:p>
            <a:pPr algn="ctr"/>
            <a:r>
              <a:rPr lang="hr"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a:t>
            </a:r>
            <a:r>
              <a:rPr lang="sr-Latn-RS"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I Pavlu se javi utvara noću: jedan Makedonac stade pred njega moleći ga i govoreći: pređi u Makedoniju i pomozi nam.</a:t>
            </a:r>
            <a:r>
              <a:rPr lang="hr"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 </a:t>
            </a:r>
            <a:r>
              <a:rPr lang="hr"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(Dela 16</a:t>
            </a:r>
            <a:r>
              <a:rPr lang="en-US"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a:t>
            </a:r>
            <a:r>
              <a:rPr lang="hr" sz="1400"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rPr>
              <a:t>9)</a:t>
            </a:r>
            <a:endParaRPr lang="es-ES" b="1" dirty="0">
              <a:solidFill>
                <a:schemeClr val="accent4">
                  <a:lumMod val="60000"/>
                  <a:lumOff val="40000"/>
                </a:schemeClr>
              </a:solidFill>
              <a:effectLst>
                <a:glow rad="127000">
                  <a:srgbClr val="186662"/>
                </a:glow>
                <a:outerShdw blurRad="38100" dist="38100" dir="2700000" algn="tl">
                  <a:srgbClr val="000000">
                    <a:alpha val="43137"/>
                  </a:srgbClr>
                </a:outerShdw>
              </a:effectLst>
              <a:latin typeface="Comic Sans MS" panose="030F0702030302020204" pitchFamily="66" charset="0"/>
            </a:endParaRPr>
          </a:p>
        </p:txBody>
      </p:sp>
      <p:pic>
        <p:nvPicPr>
          <p:cNvPr id="10" name="Imagen 9" descr="Mapa&#10;&#10;El contenido generado por IA puede ser incorrecto.">
            <a:extLst>
              <a:ext uri="{FF2B5EF4-FFF2-40B4-BE49-F238E27FC236}">
                <a16:creationId xmlns:a16="http://schemas.microsoft.com/office/drawing/2014/main" id="{945D3094-8071-342F-80E2-98DDDE23AF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135" y="1562100"/>
            <a:ext cx="6162675" cy="3733800"/>
          </a:xfrm>
          <a:prstGeom prst="rect">
            <a:avLst/>
          </a:prstGeom>
          <a:effectLst>
            <a:innerShdw blurRad="114300">
              <a:prstClr val="black"/>
            </a:innerShdw>
          </a:effectLst>
        </p:spPr>
      </p:pic>
      <p:sp>
        <p:nvSpPr>
          <p:cNvPr id="11" name="Elipse 10">
            <a:extLst>
              <a:ext uri="{FF2B5EF4-FFF2-40B4-BE49-F238E27FC236}">
                <a16:creationId xmlns:a16="http://schemas.microsoft.com/office/drawing/2014/main" id="{2B11394B-AA3A-0EA9-A77B-A7E406C37D31}"/>
              </a:ext>
            </a:extLst>
          </p:cNvPr>
          <p:cNvSpPr/>
          <p:nvPr/>
        </p:nvSpPr>
        <p:spPr>
          <a:xfrm>
            <a:off x="10229850" y="3286125"/>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91D06B08-D7AB-045E-EF91-9DC00BED3A28}"/>
              </a:ext>
            </a:extLst>
          </p:cNvPr>
          <p:cNvSpPr/>
          <p:nvPr/>
        </p:nvSpPr>
        <p:spPr>
          <a:xfrm>
            <a:off x="10672200" y="2990850"/>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4EA75F01-484A-2211-9697-9D2965FCC8FD}"/>
              </a:ext>
            </a:extLst>
          </p:cNvPr>
          <p:cNvSpPr/>
          <p:nvPr/>
        </p:nvSpPr>
        <p:spPr>
          <a:xfrm>
            <a:off x="9505590" y="2990849"/>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8DA92106-521C-8481-A4F4-6B4273A7862A}"/>
              </a:ext>
            </a:extLst>
          </p:cNvPr>
          <p:cNvSpPr/>
          <p:nvPr/>
        </p:nvSpPr>
        <p:spPr>
          <a:xfrm>
            <a:off x="9877245" y="2819398"/>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a:extLst>
              <a:ext uri="{FF2B5EF4-FFF2-40B4-BE49-F238E27FC236}">
                <a16:creationId xmlns:a16="http://schemas.microsoft.com/office/drawing/2014/main" id="{1CF51704-5185-034B-1DCE-10899CCBCF19}"/>
              </a:ext>
            </a:extLst>
          </p:cNvPr>
          <p:cNvSpPr/>
          <p:nvPr/>
        </p:nvSpPr>
        <p:spPr>
          <a:xfrm>
            <a:off x="9250309" y="2798474"/>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lipse 15">
            <a:extLst>
              <a:ext uri="{FF2B5EF4-FFF2-40B4-BE49-F238E27FC236}">
                <a16:creationId xmlns:a16="http://schemas.microsoft.com/office/drawing/2014/main" id="{D399EA6D-F7EB-6449-6D59-51D07C9D83FB}"/>
              </a:ext>
            </a:extLst>
          </p:cNvPr>
          <p:cNvSpPr/>
          <p:nvPr/>
        </p:nvSpPr>
        <p:spPr>
          <a:xfrm>
            <a:off x="9010290" y="2747960"/>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A685F06B-4BD5-7715-EC9E-12A65F3F1909}"/>
              </a:ext>
            </a:extLst>
          </p:cNvPr>
          <p:cNvSpPr/>
          <p:nvPr/>
        </p:nvSpPr>
        <p:spPr>
          <a:xfrm>
            <a:off x="9605805" y="2451644"/>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4D3B4656-AA4A-5FC8-A110-35AB0561ABF5}"/>
              </a:ext>
            </a:extLst>
          </p:cNvPr>
          <p:cNvSpPr/>
          <p:nvPr/>
        </p:nvSpPr>
        <p:spPr>
          <a:xfrm>
            <a:off x="8685472" y="2380206"/>
            <a:ext cx="144000" cy="1428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Conector recto 19">
            <a:extLst>
              <a:ext uri="{FF2B5EF4-FFF2-40B4-BE49-F238E27FC236}">
                <a16:creationId xmlns:a16="http://schemas.microsoft.com/office/drawing/2014/main" id="{B0E4D24F-C6D0-EC08-F57F-168D35C4544C}"/>
              </a:ext>
            </a:extLst>
          </p:cNvPr>
          <p:cNvCxnSpPr>
            <a:stCxn id="11" idx="7"/>
            <a:endCxn id="12" idx="3"/>
          </p:cNvCxnSpPr>
          <p:nvPr/>
        </p:nvCxnSpPr>
        <p:spPr>
          <a:xfrm flipV="1">
            <a:off x="10352762" y="3112801"/>
            <a:ext cx="340526" cy="19424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070EF680-8FB3-21A2-53B4-21AC7E4CC806}"/>
              </a:ext>
            </a:extLst>
          </p:cNvPr>
          <p:cNvCxnSpPr>
            <a:cxnSpLocks/>
            <a:stCxn id="13" idx="5"/>
            <a:endCxn id="12" idx="1"/>
          </p:cNvCxnSpPr>
          <p:nvPr/>
        </p:nvCxnSpPr>
        <p:spPr>
          <a:xfrm flipV="1">
            <a:off x="9628502" y="3011774"/>
            <a:ext cx="1064786" cy="10102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7E052F38-4DD0-39AE-9510-1D9FE715F7B0}"/>
              </a:ext>
            </a:extLst>
          </p:cNvPr>
          <p:cNvCxnSpPr>
            <a:cxnSpLocks/>
            <a:stCxn id="13" idx="7"/>
            <a:endCxn id="14" idx="3"/>
          </p:cNvCxnSpPr>
          <p:nvPr/>
        </p:nvCxnSpPr>
        <p:spPr>
          <a:xfrm flipV="1">
            <a:off x="9628502" y="2941349"/>
            <a:ext cx="269831" cy="7042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7" name="CuadroTexto 26">
            <a:extLst>
              <a:ext uri="{FF2B5EF4-FFF2-40B4-BE49-F238E27FC236}">
                <a16:creationId xmlns:a16="http://schemas.microsoft.com/office/drawing/2014/main" id="{07F8910F-6E4C-4698-2E9A-86531AB0DF1C}"/>
              </a:ext>
            </a:extLst>
          </p:cNvPr>
          <p:cNvSpPr txBox="1"/>
          <p:nvPr/>
        </p:nvSpPr>
        <p:spPr>
          <a:xfrm>
            <a:off x="9574811" y="2739598"/>
            <a:ext cx="369012" cy="461665"/>
          </a:xfrm>
          <a:prstGeom prst="rect">
            <a:avLst/>
          </a:prstGeom>
          <a:noFill/>
        </p:spPr>
        <p:txBody>
          <a:bodyPr wrap="none" rtlCol="0">
            <a:spAutoFit/>
          </a:bodyPr>
          <a:lstStyle/>
          <a:p>
            <a:r>
              <a:rPr lang="hr" sz="2400" b="1" dirty="0">
                <a:solidFill>
                  <a:srgbClr val="C00000"/>
                </a:solidFill>
                <a:effectLst>
                  <a:outerShdw blurRad="38100" dist="38100" dir="2700000" algn="tl">
                    <a:srgbClr val="000000">
                      <a:alpha val="43137"/>
                    </a:srgbClr>
                  </a:outerShdw>
                </a:effectLst>
              </a:rPr>
              <a:t>X</a:t>
            </a:r>
          </a:p>
        </p:txBody>
      </p:sp>
      <p:cxnSp>
        <p:nvCxnSpPr>
          <p:cNvPr id="28" name="Conector recto 27">
            <a:extLst>
              <a:ext uri="{FF2B5EF4-FFF2-40B4-BE49-F238E27FC236}">
                <a16:creationId xmlns:a16="http://schemas.microsoft.com/office/drawing/2014/main" id="{5413CC7F-378C-D9B3-4B6E-48A307FDD5AC}"/>
              </a:ext>
            </a:extLst>
          </p:cNvPr>
          <p:cNvCxnSpPr>
            <a:cxnSpLocks/>
            <a:stCxn id="15" idx="0"/>
            <a:endCxn id="13" idx="2"/>
          </p:cNvCxnSpPr>
          <p:nvPr/>
        </p:nvCxnSpPr>
        <p:spPr>
          <a:xfrm>
            <a:off x="9322309" y="2798474"/>
            <a:ext cx="183281" cy="263813"/>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2" name="Conector recto 31">
            <a:extLst>
              <a:ext uri="{FF2B5EF4-FFF2-40B4-BE49-F238E27FC236}">
                <a16:creationId xmlns:a16="http://schemas.microsoft.com/office/drawing/2014/main" id="{17EBD22C-3784-5478-3C8A-BDB2BFC961BA}"/>
              </a:ext>
            </a:extLst>
          </p:cNvPr>
          <p:cNvCxnSpPr>
            <a:cxnSpLocks/>
            <a:stCxn id="16" idx="7"/>
          </p:cNvCxnSpPr>
          <p:nvPr/>
        </p:nvCxnSpPr>
        <p:spPr>
          <a:xfrm>
            <a:off x="9133202" y="2768884"/>
            <a:ext cx="117107" cy="120939"/>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5" name="Conector recto 34">
            <a:extLst>
              <a:ext uri="{FF2B5EF4-FFF2-40B4-BE49-F238E27FC236}">
                <a16:creationId xmlns:a16="http://schemas.microsoft.com/office/drawing/2014/main" id="{1624CEC5-B977-077C-5FE4-24F2DC920028}"/>
              </a:ext>
            </a:extLst>
          </p:cNvPr>
          <p:cNvCxnSpPr>
            <a:cxnSpLocks/>
            <a:stCxn id="17" idx="3"/>
            <a:endCxn id="16" idx="0"/>
          </p:cNvCxnSpPr>
          <p:nvPr/>
        </p:nvCxnSpPr>
        <p:spPr>
          <a:xfrm flipH="1">
            <a:off x="9082290" y="2573595"/>
            <a:ext cx="544603" cy="17436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8" name="Conector recto 37">
            <a:extLst>
              <a:ext uri="{FF2B5EF4-FFF2-40B4-BE49-F238E27FC236}">
                <a16:creationId xmlns:a16="http://schemas.microsoft.com/office/drawing/2014/main" id="{8B61CC94-8318-DEBD-1371-727DC9455C5C}"/>
              </a:ext>
            </a:extLst>
          </p:cNvPr>
          <p:cNvCxnSpPr>
            <a:cxnSpLocks/>
            <a:stCxn id="18" idx="7"/>
            <a:endCxn id="17" idx="1"/>
          </p:cNvCxnSpPr>
          <p:nvPr/>
        </p:nvCxnSpPr>
        <p:spPr>
          <a:xfrm>
            <a:off x="8808384" y="2401130"/>
            <a:ext cx="818509" cy="7143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1" name="CuadroTexto 40">
            <a:extLst>
              <a:ext uri="{FF2B5EF4-FFF2-40B4-BE49-F238E27FC236}">
                <a16:creationId xmlns:a16="http://schemas.microsoft.com/office/drawing/2014/main" id="{55FD09EF-37D8-DEAF-D862-6DA9F6D8AE45}"/>
              </a:ext>
            </a:extLst>
          </p:cNvPr>
          <p:cNvSpPr txBox="1"/>
          <p:nvPr/>
        </p:nvSpPr>
        <p:spPr>
          <a:xfrm>
            <a:off x="5805285" y="4533900"/>
            <a:ext cx="3094437" cy="400110"/>
          </a:xfrm>
          <a:prstGeom prst="rect">
            <a:avLst/>
          </a:prstGeom>
          <a:noFill/>
        </p:spPr>
        <p:txBody>
          <a:bodyPr wrap="none" rtlCol="0">
            <a:spAutoFit/>
          </a:bodyPr>
          <a:lstStyle/>
          <a:p>
            <a:r>
              <a:rPr lang="hr" sz="2000" b="1" dirty="0">
                <a:solidFill>
                  <a:srgbClr val="002060"/>
                </a:solidFill>
              </a:rPr>
              <a:t>Dela apostolska 16,6-12.</a:t>
            </a:r>
          </a:p>
        </p:txBody>
      </p:sp>
      <p:sp>
        <p:nvSpPr>
          <p:cNvPr id="42" name="CuadroTexto 41">
            <a:extLst>
              <a:ext uri="{FF2B5EF4-FFF2-40B4-BE49-F238E27FC236}">
                <a16:creationId xmlns:a16="http://schemas.microsoft.com/office/drawing/2014/main" id="{7B1068D8-6E0C-21AF-0C0E-E76B1E821E91}"/>
              </a:ext>
            </a:extLst>
          </p:cNvPr>
          <p:cNvSpPr txBox="1"/>
          <p:nvPr/>
        </p:nvSpPr>
        <p:spPr>
          <a:xfrm>
            <a:off x="9931413" y="3401497"/>
            <a:ext cx="761875" cy="369332"/>
          </a:xfrm>
          <a:prstGeom prst="rect">
            <a:avLst/>
          </a:prstGeom>
          <a:noFill/>
        </p:spPr>
        <p:txBody>
          <a:bodyPr wrap="none" rtlCol="0">
            <a:spAutoFit/>
          </a:bodyPr>
          <a:lstStyle/>
          <a:p>
            <a:pPr algn="ctr"/>
            <a:r>
              <a:rPr lang="hr" b="1" dirty="0"/>
              <a:t>Frigija</a:t>
            </a:r>
          </a:p>
        </p:txBody>
      </p:sp>
      <p:sp>
        <p:nvSpPr>
          <p:cNvPr id="43" name="CuadroTexto 42">
            <a:extLst>
              <a:ext uri="{FF2B5EF4-FFF2-40B4-BE49-F238E27FC236}">
                <a16:creationId xmlns:a16="http://schemas.microsoft.com/office/drawing/2014/main" id="{501538A5-0158-BE27-9CDF-2A72E34F1B0B}"/>
              </a:ext>
            </a:extLst>
          </p:cNvPr>
          <p:cNvSpPr txBox="1"/>
          <p:nvPr/>
        </p:nvSpPr>
        <p:spPr>
          <a:xfrm>
            <a:off x="10694091" y="3087172"/>
            <a:ext cx="986168" cy="369332"/>
          </a:xfrm>
          <a:prstGeom prst="rect">
            <a:avLst/>
          </a:prstGeom>
          <a:noFill/>
        </p:spPr>
        <p:txBody>
          <a:bodyPr wrap="none" rtlCol="0">
            <a:spAutoFit/>
          </a:bodyPr>
          <a:lstStyle/>
          <a:p>
            <a:pPr algn="ctr"/>
            <a:r>
              <a:rPr lang="hr" b="1" dirty="0"/>
              <a:t>Gal</a:t>
            </a:r>
            <a:r>
              <a:rPr lang="en-US" b="1" dirty="0" err="1"/>
              <a:t>ici</a:t>
            </a:r>
            <a:r>
              <a:rPr lang="hr" b="1" dirty="0"/>
              <a:t>ja</a:t>
            </a:r>
            <a:endParaRPr lang="es-ES" b="1" dirty="0"/>
          </a:p>
        </p:txBody>
      </p:sp>
      <p:sp>
        <p:nvSpPr>
          <p:cNvPr id="45" name="CuadroTexto 44">
            <a:extLst>
              <a:ext uri="{FF2B5EF4-FFF2-40B4-BE49-F238E27FC236}">
                <a16:creationId xmlns:a16="http://schemas.microsoft.com/office/drawing/2014/main" id="{F1B8B223-1D9A-9C2B-9E5D-C94ED9BBCC57}"/>
              </a:ext>
            </a:extLst>
          </p:cNvPr>
          <p:cNvSpPr txBox="1"/>
          <p:nvPr/>
        </p:nvSpPr>
        <p:spPr>
          <a:xfrm>
            <a:off x="9959875" y="2601099"/>
            <a:ext cx="856325" cy="369332"/>
          </a:xfrm>
          <a:prstGeom prst="rect">
            <a:avLst/>
          </a:prstGeom>
          <a:noFill/>
        </p:spPr>
        <p:txBody>
          <a:bodyPr wrap="none" rtlCol="0">
            <a:spAutoFit/>
          </a:bodyPr>
          <a:lstStyle/>
          <a:p>
            <a:pPr algn="ctr"/>
            <a:r>
              <a:rPr lang="hr" b="1" dirty="0"/>
              <a:t>Bitinija</a:t>
            </a:r>
          </a:p>
        </p:txBody>
      </p:sp>
      <p:sp>
        <p:nvSpPr>
          <p:cNvPr id="46" name="CuadroTexto 45">
            <a:extLst>
              <a:ext uri="{FF2B5EF4-FFF2-40B4-BE49-F238E27FC236}">
                <a16:creationId xmlns:a16="http://schemas.microsoft.com/office/drawing/2014/main" id="{8BA99A6B-8E47-EB81-576C-EBF874B2728D}"/>
              </a:ext>
            </a:extLst>
          </p:cNvPr>
          <p:cNvSpPr txBox="1"/>
          <p:nvPr/>
        </p:nvSpPr>
        <p:spPr>
          <a:xfrm>
            <a:off x="7909606" y="3151316"/>
            <a:ext cx="894669" cy="369332"/>
          </a:xfrm>
          <a:prstGeom prst="rect">
            <a:avLst/>
          </a:prstGeom>
          <a:noFill/>
        </p:spPr>
        <p:txBody>
          <a:bodyPr wrap="none" rtlCol="0">
            <a:spAutoFit/>
          </a:bodyPr>
          <a:lstStyle/>
          <a:p>
            <a:pPr algn="ctr"/>
            <a:r>
              <a:rPr lang="hr" b="1" dirty="0"/>
              <a:t>Troa</a:t>
            </a:r>
            <a:r>
              <a:rPr lang="en-US" b="1" dirty="0"/>
              <a:t>da</a:t>
            </a:r>
            <a:endParaRPr lang="es-ES" b="1" dirty="0"/>
          </a:p>
        </p:txBody>
      </p:sp>
      <p:cxnSp>
        <p:nvCxnSpPr>
          <p:cNvPr id="48" name="Conector recto de flecha 47">
            <a:extLst>
              <a:ext uri="{FF2B5EF4-FFF2-40B4-BE49-F238E27FC236}">
                <a16:creationId xmlns:a16="http://schemas.microsoft.com/office/drawing/2014/main" id="{091E3A4A-E700-89F5-B99E-93133B79D1DC}"/>
              </a:ext>
            </a:extLst>
          </p:cNvPr>
          <p:cNvCxnSpPr>
            <a:cxnSpLocks/>
            <a:stCxn id="46" idx="3"/>
            <a:endCxn id="15" idx="4"/>
          </p:cNvCxnSpPr>
          <p:nvPr/>
        </p:nvCxnSpPr>
        <p:spPr>
          <a:xfrm flipV="1">
            <a:off x="8804275" y="2941349"/>
            <a:ext cx="518034" cy="3946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CuadroTexto 49">
            <a:extLst>
              <a:ext uri="{FF2B5EF4-FFF2-40B4-BE49-F238E27FC236}">
                <a16:creationId xmlns:a16="http://schemas.microsoft.com/office/drawing/2014/main" id="{BD180CD4-2F89-C61C-11E2-9262B86EEC4B}"/>
              </a:ext>
            </a:extLst>
          </p:cNvPr>
          <p:cNvSpPr txBox="1"/>
          <p:nvPr/>
        </p:nvSpPr>
        <p:spPr>
          <a:xfrm>
            <a:off x="7111236" y="1559684"/>
            <a:ext cx="2676695" cy="369332"/>
          </a:xfrm>
          <a:prstGeom prst="rect">
            <a:avLst/>
          </a:prstGeom>
          <a:noFill/>
        </p:spPr>
        <p:txBody>
          <a:bodyPr wrap="none" rtlCol="0">
            <a:spAutoFit/>
          </a:bodyPr>
          <a:lstStyle/>
          <a:p>
            <a:pPr algn="ctr"/>
            <a:r>
              <a:rPr lang="hr" b="1" dirty="0"/>
              <a:t>Provincija Makedonija</a:t>
            </a:r>
          </a:p>
        </p:txBody>
      </p:sp>
      <p:sp>
        <p:nvSpPr>
          <p:cNvPr id="51" name="CuadroTexto 50">
            <a:extLst>
              <a:ext uri="{FF2B5EF4-FFF2-40B4-BE49-F238E27FC236}">
                <a16:creationId xmlns:a16="http://schemas.microsoft.com/office/drawing/2014/main" id="{CBEAEB51-3546-FF62-720F-838E43AAED0C}"/>
              </a:ext>
            </a:extLst>
          </p:cNvPr>
          <p:cNvSpPr txBox="1"/>
          <p:nvPr/>
        </p:nvSpPr>
        <p:spPr>
          <a:xfrm>
            <a:off x="6966635" y="2861667"/>
            <a:ext cx="1389676" cy="369332"/>
          </a:xfrm>
          <a:prstGeom prst="rect">
            <a:avLst/>
          </a:prstGeom>
          <a:noFill/>
        </p:spPr>
        <p:txBody>
          <a:bodyPr wrap="none" rtlCol="0">
            <a:spAutoFit/>
          </a:bodyPr>
          <a:lstStyle/>
          <a:p>
            <a:pPr algn="ctr"/>
            <a:r>
              <a:rPr lang="hr" b="1" dirty="0"/>
              <a:t>Samotraka</a:t>
            </a:r>
          </a:p>
        </p:txBody>
      </p:sp>
      <p:cxnSp>
        <p:nvCxnSpPr>
          <p:cNvPr id="52" name="Conector recto de flecha 51">
            <a:extLst>
              <a:ext uri="{FF2B5EF4-FFF2-40B4-BE49-F238E27FC236}">
                <a16:creationId xmlns:a16="http://schemas.microsoft.com/office/drawing/2014/main" id="{D6178CF3-2A22-8257-AF20-3F929EA8D2B1}"/>
              </a:ext>
            </a:extLst>
          </p:cNvPr>
          <p:cNvCxnSpPr>
            <a:cxnSpLocks/>
            <a:stCxn id="51" idx="3"/>
          </p:cNvCxnSpPr>
          <p:nvPr/>
        </p:nvCxnSpPr>
        <p:spPr>
          <a:xfrm flipV="1">
            <a:off x="8356311" y="2879735"/>
            <a:ext cx="595546" cy="1665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CuadroTexto 56">
            <a:extLst>
              <a:ext uri="{FF2B5EF4-FFF2-40B4-BE49-F238E27FC236}">
                <a16:creationId xmlns:a16="http://schemas.microsoft.com/office/drawing/2014/main" id="{B5F0A193-DA91-157C-A397-C467CA13F953}"/>
              </a:ext>
            </a:extLst>
          </p:cNvPr>
          <p:cNvSpPr txBox="1"/>
          <p:nvPr/>
        </p:nvSpPr>
        <p:spPr>
          <a:xfrm>
            <a:off x="9692174" y="2163307"/>
            <a:ext cx="1124026" cy="369332"/>
          </a:xfrm>
          <a:prstGeom prst="rect">
            <a:avLst/>
          </a:prstGeom>
          <a:noFill/>
        </p:spPr>
        <p:txBody>
          <a:bodyPr wrap="none" rtlCol="0">
            <a:spAutoFit/>
          </a:bodyPr>
          <a:lstStyle/>
          <a:p>
            <a:pPr algn="ctr"/>
            <a:r>
              <a:rPr lang="hr" b="1" dirty="0" err="1"/>
              <a:t>Neapolis</a:t>
            </a:r>
            <a:endParaRPr lang="es-ES" b="1" dirty="0"/>
          </a:p>
        </p:txBody>
      </p:sp>
      <p:sp>
        <p:nvSpPr>
          <p:cNvPr id="58" name="CuadroTexto 57">
            <a:extLst>
              <a:ext uri="{FF2B5EF4-FFF2-40B4-BE49-F238E27FC236}">
                <a16:creationId xmlns:a16="http://schemas.microsoft.com/office/drawing/2014/main" id="{B8E07078-6039-03E9-7974-629836712418}"/>
              </a:ext>
            </a:extLst>
          </p:cNvPr>
          <p:cNvSpPr txBox="1"/>
          <p:nvPr/>
        </p:nvSpPr>
        <p:spPr>
          <a:xfrm>
            <a:off x="7911899" y="2258514"/>
            <a:ext cx="762132" cy="369332"/>
          </a:xfrm>
          <a:prstGeom prst="rect">
            <a:avLst/>
          </a:prstGeom>
          <a:noFill/>
        </p:spPr>
        <p:txBody>
          <a:bodyPr wrap="none" rtlCol="0">
            <a:spAutoFit/>
          </a:bodyPr>
          <a:lstStyle/>
          <a:p>
            <a:pPr algn="ctr"/>
            <a:r>
              <a:rPr lang="hr" b="1" dirty="0">
                <a:solidFill>
                  <a:schemeClr val="accent2">
                    <a:lumMod val="75000"/>
                  </a:schemeClr>
                </a:solidFill>
              </a:rPr>
              <a:t>Filiba</a:t>
            </a:r>
          </a:p>
        </p:txBody>
      </p:sp>
      <p:pic>
        <p:nvPicPr>
          <p:cNvPr id="60" name="Gráfico 59" descr="Marcador con relleno sólido">
            <a:extLst>
              <a:ext uri="{FF2B5EF4-FFF2-40B4-BE49-F238E27FC236}">
                <a16:creationId xmlns:a16="http://schemas.microsoft.com/office/drawing/2014/main" id="{E5A91EEA-574D-7ADE-20A5-F18FCA4124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35315" y="1979974"/>
            <a:ext cx="445116" cy="445116"/>
          </a:xfrm>
          <a:prstGeom prst="rect">
            <a:avLst/>
          </a:prstGeom>
        </p:spPr>
      </p:pic>
      <p:sp>
        <p:nvSpPr>
          <p:cNvPr id="61" name="CuadroTexto 60">
            <a:extLst>
              <a:ext uri="{FF2B5EF4-FFF2-40B4-BE49-F238E27FC236}">
                <a16:creationId xmlns:a16="http://schemas.microsoft.com/office/drawing/2014/main" id="{F75C1469-CAAF-B377-0453-75B7CA95517C}"/>
              </a:ext>
            </a:extLst>
          </p:cNvPr>
          <p:cNvSpPr txBox="1"/>
          <p:nvPr/>
        </p:nvSpPr>
        <p:spPr>
          <a:xfrm>
            <a:off x="-46005" y="3055650"/>
            <a:ext cx="5693243" cy="1015663"/>
          </a:xfrm>
          <a:prstGeom prst="rect">
            <a:avLst/>
          </a:prstGeom>
          <a:noFill/>
        </p:spPr>
        <p:txBody>
          <a:bodyPr wrap="square" rtlCol="0">
            <a:spAutoFit/>
          </a:bodyPr>
          <a:lstStyle/>
          <a:p>
            <a:pPr>
              <a:spcBef>
                <a:spcPts val="600"/>
              </a:spcBef>
            </a:pPr>
            <a:r>
              <a:rPr lang="hr" sz="2000" b="1" dirty="0"/>
              <a:t>Pavlovi planovi su, tokom njegovog drugog misionskog putovanja, krenuli nabolje. Duh Sveti je vodio njegove korake (Dela 16,6-12):</a:t>
            </a:r>
          </a:p>
        </p:txBody>
      </p:sp>
      <p:graphicFrame>
        <p:nvGraphicFramePr>
          <p:cNvPr id="2" name="Diagrama 1">
            <a:extLst>
              <a:ext uri="{FF2B5EF4-FFF2-40B4-BE49-F238E27FC236}">
                <a16:creationId xmlns:a16="http://schemas.microsoft.com/office/drawing/2014/main" id="{AA10E98D-6963-44F3-EC7D-4F98C14B7F93}"/>
              </a:ext>
            </a:extLst>
          </p:cNvPr>
          <p:cNvGraphicFramePr/>
          <p:nvPr>
            <p:extLst>
              <p:ext uri="{D42A27DB-BD31-4B8C-83A1-F6EECF244321}">
                <p14:modId xmlns:p14="http://schemas.microsoft.com/office/powerpoint/2010/main" val="498854031"/>
              </p:ext>
            </p:extLst>
          </p:nvPr>
        </p:nvGraphicFramePr>
        <p:xfrm>
          <a:off x="-46005" y="4113756"/>
          <a:ext cx="5728859" cy="26294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3" name="CuadroTexto 62">
            <a:extLst>
              <a:ext uri="{FF2B5EF4-FFF2-40B4-BE49-F238E27FC236}">
                <a16:creationId xmlns:a16="http://schemas.microsoft.com/office/drawing/2014/main" id="{FE15302F-E23F-75D2-983E-082BA1F02A5A}"/>
              </a:ext>
            </a:extLst>
          </p:cNvPr>
          <p:cNvSpPr txBox="1"/>
          <p:nvPr/>
        </p:nvSpPr>
        <p:spPr>
          <a:xfrm>
            <a:off x="5748134" y="5251787"/>
            <a:ext cx="6162675" cy="1631216"/>
          </a:xfrm>
          <a:prstGeom prst="rect">
            <a:avLst/>
          </a:prstGeom>
          <a:noFill/>
        </p:spPr>
        <p:txBody>
          <a:bodyPr wrap="square" rtlCol="0">
            <a:spAutoFit/>
          </a:bodyPr>
          <a:lstStyle/>
          <a:p>
            <a:pPr>
              <a:spcBef>
                <a:spcPts val="600"/>
              </a:spcBef>
            </a:pPr>
            <a:r>
              <a:rPr lang="hr" sz="2000" b="1" dirty="0"/>
              <a:t>Filiba je bilo mesto koje je Duh Sveti odabrao za početak propovedanja Evanđelja u Evropi. Kao punopravni rimski grad, Filipljani su bili oslobođeni plaćanja poreza i imali su rimsko građanstvo po rođenju.</a:t>
            </a:r>
          </a:p>
        </p:txBody>
      </p:sp>
      <p:pic>
        <p:nvPicPr>
          <p:cNvPr id="7" name="Imagen 6" descr="Imagen que contiene persona, hombre, interior, mujer&#10;&#10;El contenido generado por IA puede ser incorrecto.">
            <a:extLst>
              <a:ext uri="{FF2B5EF4-FFF2-40B4-BE49-F238E27FC236}">
                <a16:creationId xmlns:a16="http://schemas.microsoft.com/office/drawing/2014/main" id="{EE3130B1-F533-29C8-88B3-EB6DF019BB20}"/>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357314" y="114772"/>
            <a:ext cx="2166690" cy="2889823"/>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Un grupo de personas con paraguas de colores&#10;&#10;El contenido generado por IA puede ser incorrecto.">
            <a:extLst>
              <a:ext uri="{FF2B5EF4-FFF2-40B4-BE49-F238E27FC236}">
                <a16:creationId xmlns:a16="http://schemas.microsoft.com/office/drawing/2014/main" id="{F3B4558A-7C4A-DAD4-471B-10F2BAB7A9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46054" y="114772"/>
            <a:ext cx="2596602" cy="2889823"/>
          </a:xfrm>
          <a:prstGeom prst="roundRect">
            <a:avLst>
              <a:gd name="adj" fmla="val 1174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1348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32"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strVal val="4*#ppt_w"/>
                                          </p:val>
                                        </p:tav>
                                        <p:tav tm="100000">
                                          <p:val>
                                            <p:strVal val="#ppt_w"/>
                                          </p:val>
                                        </p:tav>
                                      </p:tavLst>
                                    </p:anim>
                                    <p:anim calcmode="lin" valueType="num">
                                      <p:cBhvr>
                                        <p:cTn id="48" dur="500" fill="hold"/>
                                        <p:tgtEl>
                                          <p:spTgt spid="42"/>
                                        </p:tgtEl>
                                        <p:attrNameLst>
                                          <p:attrName>ppt_h</p:attrName>
                                        </p:attrNameLst>
                                      </p:cBhvr>
                                      <p:tavLst>
                                        <p:tav tm="0">
                                          <p:val>
                                            <p:strVal val="4*#ppt_h"/>
                                          </p:val>
                                        </p:tav>
                                        <p:tav tm="100000">
                                          <p:val>
                                            <p:strVal val="#ppt_h"/>
                                          </p:val>
                                        </p:tav>
                                      </p:tavLst>
                                    </p:anim>
                                  </p:childTnLst>
                                </p:cTn>
                              </p:par>
                            </p:childTnLst>
                          </p:cTn>
                        </p:par>
                        <p:par>
                          <p:cTn id="49" fill="hold">
                            <p:stCondLst>
                              <p:cond delay="500"/>
                            </p:stCondLst>
                            <p:childTnLst>
                              <p:par>
                                <p:cTn id="50" presetID="21"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500"/>
                                        <p:tgtEl>
                                          <p:spTgt spid="11"/>
                                        </p:tgtEl>
                                      </p:cBhvr>
                                    </p:animEffect>
                                  </p:childTnLst>
                                </p:cTn>
                              </p:par>
                            </p:childTnLst>
                          </p:cTn>
                        </p:par>
                        <p:par>
                          <p:cTn id="53" fill="hold">
                            <p:stCondLst>
                              <p:cond delay="10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A0854987-322C-46BC-BC7F-82CD3A59358A}"/>
                                            </p:graphicEl>
                                          </p:spTgt>
                                        </p:tgtEl>
                                        <p:attrNameLst>
                                          <p:attrName>style.visibility</p:attrName>
                                        </p:attrNameLst>
                                      </p:cBhvr>
                                      <p:to>
                                        <p:strVal val="visible"/>
                                      </p:to>
                                    </p:set>
                                    <p:anim calcmode="lin" valueType="num">
                                      <p:cBhvr>
                                        <p:cTn id="56" dur="500" fill="hold"/>
                                        <p:tgtEl>
                                          <p:spTgt spid="2">
                                            <p:graphicEl>
                                              <a:dgm id="{A0854987-322C-46BC-BC7F-82CD3A59358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0854987-322C-46BC-BC7F-82CD3A59358A}"/>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0854987-322C-46BC-BC7F-82CD3A59358A}"/>
                                            </p:graphicEl>
                                          </p:spTgt>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46808286-686E-444E-A847-0D4849916CBF}"/>
                                            </p:graphicEl>
                                          </p:spTgt>
                                        </p:tgtEl>
                                        <p:attrNameLst>
                                          <p:attrName>style.visibility</p:attrName>
                                        </p:attrNameLst>
                                      </p:cBhvr>
                                      <p:to>
                                        <p:strVal val="visible"/>
                                      </p:to>
                                    </p:set>
                                    <p:animEffect transition="in" filter="wipe(left)">
                                      <p:cBhvr>
                                        <p:cTn id="62" dur="500"/>
                                        <p:tgtEl>
                                          <p:spTgt spid="2">
                                            <p:graphicEl>
                                              <a:dgm id="{46808286-686E-444E-A847-0D4849916CBF}"/>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par>
                          <p:cTn id="68" fill="hold">
                            <p:stCondLst>
                              <p:cond delay="500"/>
                            </p:stCondLst>
                            <p:childTnLst>
                              <p:par>
                                <p:cTn id="69" presetID="21" presetClass="entr" presetSubtype="1"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heel(1)">
                                      <p:cBhvr>
                                        <p:cTn id="71" dur="500"/>
                                        <p:tgtEl>
                                          <p:spTgt spid="12"/>
                                        </p:tgtEl>
                                      </p:cBhvr>
                                    </p:animEffect>
                                  </p:childTnLst>
                                </p:cTn>
                              </p:par>
                            </p:childTnLst>
                          </p:cTn>
                        </p:par>
                        <p:par>
                          <p:cTn id="72" fill="hold">
                            <p:stCondLst>
                              <p:cond delay="1000"/>
                            </p:stCondLst>
                            <p:childTnLst>
                              <p:par>
                                <p:cTn id="73" presetID="23" presetClass="entr" presetSubtype="32"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strVal val="4*#ppt_w"/>
                                          </p:val>
                                        </p:tav>
                                        <p:tav tm="100000">
                                          <p:val>
                                            <p:strVal val="#ppt_w"/>
                                          </p:val>
                                        </p:tav>
                                      </p:tavLst>
                                    </p:anim>
                                    <p:anim calcmode="lin" valueType="num">
                                      <p:cBhvr>
                                        <p:cTn id="76" dur="500" fill="hold"/>
                                        <p:tgtEl>
                                          <p:spTgt spid="43"/>
                                        </p:tgtEl>
                                        <p:attrNameLst>
                                          <p:attrName>ppt_h</p:attrName>
                                        </p:attrNameLst>
                                      </p:cBhvr>
                                      <p:tavLst>
                                        <p:tav tm="0">
                                          <p:val>
                                            <p:strVal val="4*#ppt_h"/>
                                          </p:val>
                                        </p:tav>
                                        <p:tav tm="100000">
                                          <p:val>
                                            <p:strVal val="#ppt_h"/>
                                          </p:val>
                                        </p:tav>
                                      </p:tavLst>
                                    </p:anim>
                                  </p:childTnLst>
                                </p:cTn>
                              </p:par>
                            </p:childTnLst>
                          </p:cTn>
                        </p:par>
                        <p:par>
                          <p:cTn id="77" fill="hold">
                            <p:stCondLst>
                              <p:cond delay="1500"/>
                            </p:stCondLst>
                            <p:childTnLst>
                              <p:par>
                                <p:cTn id="78" presetID="53" presetClass="entr" presetSubtype="16" fill="hold" grpId="0" nodeType="afterEffect">
                                  <p:stCondLst>
                                    <p:cond delay="0"/>
                                  </p:stCondLst>
                                  <p:childTnLst>
                                    <p:set>
                                      <p:cBhvr>
                                        <p:cTn id="79" dur="1" fill="hold">
                                          <p:stCondLst>
                                            <p:cond delay="0"/>
                                          </p:stCondLst>
                                        </p:cTn>
                                        <p:tgtEl>
                                          <p:spTgt spid="2">
                                            <p:graphicEl>
                                              <a:dgm id="{8C3C36EB-75BF-45F7-9BA4-AB84F5DEB128}"/>
                                            </p:graphicEl>
                                          </p:spTgt>
                                        </p:tgtEl>
                                        <p:attrNameLst>
                                          <p:attrName>style.visibility</p:attrName>
                                        </p:attrNameLst>
                                      </p:cBhvr>
                                      <p:to>
                                        <p:strVal val="visible"/>
                                      </p:to>
                                    </p:set>
                                    <p:anim calcmode="lin" valueType="num">
                                      <p:cBhvr>
                                        <p:cTn id="80" dur="500" fill="hold"/>
                                        <p:tgtEl>
                                          <p:spTgt spid="2">
                                            <p:graphicEl>
                                              <a:dgm id="{8C3C36EB-75BF-45F7-9BA4-AB84F5DEB128}"/>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8C3C36EB-75BF-45F7-9BA4-AB84F5DEB128}"/>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8C3C36EB-75BF-45F7-9BA4-AB84F5DEB128}"/>
                                            </p:graphicEl>
                                          </p:spTgt>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A22F4DF3-2788-49C2-B7FE-39D8B4133F13}"/>
                                            </p:graphicEl>
                                          </p:spTgt>
                                        </p:tgtEl>
                                        <p:attrNameLst>
                                          <p:attrName>style.visibility</p:attrName>
                                        </p:attrNameLst>
                                      </p:cBhvr>
                                      <p:to>
                                        <p:strVal val="visible"/>
                                      </p:to>
                                    </p:set>
                                    <p:animEffect transition="in" filter="wipe(left)">
                                      <p:cBhvr>
                                        <p:cTn id="86" dur="500"/>
                                        <p:tgtEl>
                                          <p:spTgt spid="2">
                                            <p:graphicEl>
                                              <a:dgm id="{A22F4DF3-2788-49C2-B7FE-39D8B4133F13}"/>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right)">
                                      <p:cBhvr>
                                        <p:cTn id="91" dur="500"/>
                                        <p:tgtEl>
                                          <p:spTgt spid="21"/>
                                        </p:tgtEl>
                                      </p:cBhvr>
                                    </p:animEffect>
                                  </p:childTnLst>
                                </p:cTn>
                              </p:par>
                            </p:childTnLst>
                          </p:cTn>
                        </p:par>
                        <p:par>
                          <p:cTn id="92" fill="hold">
                            <p:stCondLst>
                              <p:cond delay="500"/>
                            </p:stCondLst>
                            <p:childTnLst>
                              <p:par>
                                <p:cTn id="93" presetID="21" presetClass="entr" presetSubtype="1"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heel(1)">
                                      <p:cBhvr>
                                        <p:cTn id="95" dur="500"/>
                                        <p:tgtEl>
                                          <p:spTgt spid="13"/>
                                        </p:tgtEl>
                                      </p:cBhvr>
                                    </p:animEffect>
                                  </p:childTnLst>
                                </p:cTn>
                              </p:par>
                            </p:childTnLst>
                          </p:cTn>
                        </p:par>
                        <p:par>
                          <p:cTn id="96" fill="hold">
                            <p:stCondLst>
                              <p:cond delay="1000"/>
                            </p:stCondLst>
                            <p:childTnLst>
                              <p:par>
                                <p:cTn id="97" presetID="53" presetClass="entr" presetSubtype="16" fill="hold" grpId="0" nodeType="afterEffect">
                                  <p:stCondLst>
                                    <p:cond delay="0"/>
                                  </p:stCondLst>
                                  <p:childTnLst>
                                    <p:set>
                                      <p:cBhvr>
                                        <p:cTn id="98" dur="1" fill="hold">
                                          <p:stCondLst>
                                            <p:cond delay="0"/>
                                          </p:stCondLst>
                                        </p:cTn>
                                        <p:tgtEl>
                                          <p:spTgt spid="2">
                                            <p:graphicEl>
                                              <a:dgm id="{65ADFB6D-90B4-43DA-B097-484378D600D2}"/>
                                            </p:graphicEl>
                                          </p:spTgt>
                                        </p:tgtEl>
                                        <p:attrNameLst>
                                          <p:attrName>style.visibility</p:attrName>
                                        </p:attrNameLst>
                                      </p:cBhvr>
                                      <p:to>
                                        <p:strVal val="visible"/>
                                      </p:to>
                                    </p:set>
                                    <p:anim calcmode="lin" valueType="num">
                                      <p:cBhvr>
                                        <p:cTn id="99" dur="500" fill="hold"/>
                                        <p:tgtEl>
                                          <p:spTgt spid="2">
                                            <p:graphicEl>
                                              <a:dgm id="{65ADFB6D-90B4-43DA-B097-484378D600D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65ADFB6D-90B4-43DA-B097-484378D600D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65ADFB6D-90B4-43DA-B097-484378D600D2}"/>
                                            </p:graphicEl>
                                          </p:spTgt>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2C71E711-5045-4BAB-B9C0-45C8BBA0D72C}"/>
                                            </p:graphicEl>
                                          </p:spTgt>
                                        </p:tgtEl>
                                        <p:attrNameLst>
                                          <p:attrName>style.visibility</p:attrName>
                                        </p:attrNameLst>
                                      </p:cBhvr>
                                      <p:to>
                                        <p:strVal val="visible"/>
                                      </p:to>
                                    </p:set>
                                    <p:animEffect transition="in" filter="wipe(left)">
                                      <p:cBhvr>
                                        <p:cTn id="105" dur="500"/>
                                        <p:tgtEl>
                                          <p:spTgt spid="2">
                                            <p:graphicEl>
                                              <a:dgm id="{2C71E711-5045-4BAB-B9C0-45C8BBA0D72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childTnLst>
                          </p:cTn>
                        </p:par>
                        <p:par>
                          <p:cTn id="111" fill="hold">
                            <p:stCondLst>
                              <p:cond delay="500"/>
                            </p:stCondLst>
                            <p:childTnLst>
                              <p:par>
                                <p:cTn id="112" presetID="23" presetClass="entr" presetSubtype="32" fill="hold" grpId="0"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strVal val="4*#ppt_w"/>
                                          </p:val>
                                        </p:tav>
                                        <p:tav tm="100000">
                                          <p:val>
                                            <p:strVal val="#ppt_w"/>
                                          </p:val>
                                        </p:tav>
                                      </p:tavLst>
                                    </p:anim>
                                    <p:anim calcmode="lin" valueType="num">
                                      <p:cBhvr>
                                        <p:cTn id="115" dur="500" fill="hold"/>
                                        <p:tgtEl>
                                          <p:spTgt spid="45"/>
                                        </p:tgtEl>
                                        <p:attrNameLst>
                                          <p:attrName>ppt_h</p:attrName>
                                        </p:attrNameLst>
                                      </p:cBhvr>
                                      <p:tavLst>
                                        <p:tav tm="0">
                                          <p:val>
                                            <p:strVal val="4*#ppt_h"/>
                                          </p:val>
                                        </p:tav>
                                        <p:tav tm="100000">
                                          <p:val>
                                            <p:strVal val="#ppt_h"/>
                                          </p:val>
                                        </p:tav>
                                      </p:tavLst>
                                    </p:anim>
                                  </p:childTnLst>
                                </p:cTn>
                              </p:par>
                            </p:childTnLst>
                          </p:cTn>
                        </p:par>
                        <p:par>
                          <p:cTn id="116" fill="hold">
                            <p:stCondLst>
                              <p:cond delay="1000"/>
                            </p:stCondLst>
                            <p:childTnLst>
                              <p:par>
                                <p:cTn id="117" presetID="21"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heel(1)">
                                      <p:cBhvr>
                                        <p:cTn id="119" dur="500"/>
                                        <p:tgtEl>
                                          <p:spTgt spid="14"/>
                                        </p:tgtEl>
                                      </p:cBhvr>
                                    </p:animEffect>
                                  </p:childTnLst>
                                </p:cTn>
                              </p:par>
                            </p:childTnLst>
                          </p:cTn>
                        </p:par>
                        <p:par>
                          <p:cTn id="120" fill="hold">
                            <p:stCondLst>
                              <p:cond delay="1500"/>
                            </p:stCondLst>
                            <p:childTnLst>
                              <p:par>
                                <p:cTn id="121" presetID="23" presetClass="entr" presetSubtype="32" fill="hold" grpId="0" nodeType="after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p:cTn id="123" dur="500" fill="hold"/>
                                        <p:tgtEl>
                                          <p:spTgt spid="27"/>
                                        </p:tgtEl>
                                        <p:attrNameLst>
                                          <p:attrName>ppt_w</p:attrName>
                                        </p:attrNameLst>
                                      </p:cBhvr>
                                      <p:tavLst>
                                        <p:tav tm="0">
                                          <p:val>
                                            <p:strVal val="4*#ppt_w"/>
                                          </p:val>
                                        </p:tav>
                                        <p:tav tm="100000">
                                          <p:val>
                                            <p:strVal val="#ppt_w"/>
                                          </p:val>
                                        </p:tav>
                                      </p:tavLst>
                                    </p:anim>
                                    <p:anim calcmode="lin" valueType="num">
                                      <p:cBhvr>
                                        <p:cTn id="124" dur="500" fill="hold"/>
                                        <p:tgtEl>
                                          <p:spTgt spid="27"/>
                                        </p:tgtEl>
                                        <p:attrNameLst>
                                          <p:attrName>ppt_h</p:attrName>
                                        </p:attrNameLst>
                                      </p:cBhvr>
                                      <p:tavLst>
                                        <p:tav tm="0">
                                          <p:val>
                                            <p:strVal val="4*#ppt_h"/>
                                          </p:val>
                                        </p:tav>
                                        <p:tav tm="100000">
                                          <p:val>
                                            <p:strVal val="#ppt_h"/>
                                          </p:val>
                                        </p:tav>
                                      </p:tavLst>
                                    </p:anim>
                                  </p:childTnLst>
                                </p:cTn>
                              </p:par>
                            </p:childTnLst>
                          </p:cTn>
                        </p:par>
                        <p:par>
                          <p:cTn id="125" fill="hold">
                            <p:stCondLst>
                              <p:cond delay="2000"/>
                            </p:stCondLst>
                            <p:childTnLst>
                              <p:par>
                                <p:cTn id="126" presetID="53" presetClass="entr" presetSubtype="16" fill="hold" grpId="0" nodeType="afterEffect">
                                  <p:stCondLst>
                                    <p:cond delay="0"/>
                                  </p:stCondLst>
                                  <p:childTnLst>
                                    <p:set>
                                      <p:cBhvr>
                                        <p:cTn id="127" dur="1" fill="hold">
                                          <p:stCondLst>
                                            <p:cond delay="0"/>
                                          </p:stCondLst>
                                        </p:cTn>
                                        <p:tgtEl>
                                          <p:spTgt spid="2">
                                            <p:graphicEl>
                                              <a:dgm id="{D074A911-3636-4D08-AA99-C91393CD2BF3}"/>
                                            </p:graphicEl>
                                          </p:spTgt>
                                        </p:tgtEl>
                                        <p:attrNameLst>
                                          <p:attrName>style.visibility</p:attrName>
                                        </p:attrNameLst>
                                      </p:cBhvr>
                                      <p:to>
                                        <p:strVal val="visible"/>
                                      </p:to>
                                    </p:set>
                                    <p:anim calcmode="lin" valueType="num">
                                      <p:cBhvr>
                                        <p:cTn id="128" dur="500" fill="hold"/>
                                        <p:tgtEl>
                                          <p:spTgt spid="2">
                                            <p:graphicEl>
                                              <a:dgm id="{D074A911-3636-4D08-AA99-C91393CD2BF3}"/>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074A911-3636-4D08-AA99-C91393CD2BF3}"/>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074A911-3636-4D08-AA99-C91393CD2BF3}"/>
                                            </p:graphicEl>
                                          </p:spTgt>
                                        </p:tgtEl>
                                      </p:cBhvr>
                                    </p:animEffect>
                                  </p:childTnLst>
                                </p:cTn>
                              </p:par>
                            </p:childTnLst>
                          </p:cTn>
                        </p:par>
                        <p:par>
                          <p:cTn id="131" fill="hold">
                            <p:stCondLst>
                              <p:cond delay="2500"/>
                            </p:stCondLst>
                            <p:childTnLst>
                              <p:par>
                                <p:cTn id="132" presetID="22" presetClass="entr" presetSubtype="8" fill="hold" grpId="0" nodeType="afterEffect">
                                  <p:stCondLst>
                                    <p:cond delay="0"/>
                                  </p:stCondLst>
                                  <p:childTnLst>
                                    <p:set>
                                      <p:cBhvr>
                                        <p:cTn id="133" dur="1" fill="hold">
                                          <p:stCondLst>
                                            <p:cond delay="0"/>
                                          </p:stCondLst>
                                        </p:cTn>
                                        <p:tgtEl>
                                          <p:spTgt spid="2">
                                            <p:graphicEl>
                                              <a:dgm id="{61BB4526-D997-4E0D-A80E-5AC0CCE5A690}"/>
                                            </p:graphicEl>
                                          </p:spTgt>
                                        </p:tgtEl>
                                        <p:attrNameLst>
                                          <p:attrName>style.visibility</p:attrName>
                                        </p:attrNameLst>
                                      </p:cBhvr>
                                      <p:to>
                                        <p:strVal val="visible"/>
                                      </p:to>
                                    </p:set>
                                    <p:animEffect transition="in" filter="wipe(left)">
                                      <p:cBhvr>
                                        <p:cTn id="134" dur="500"/>
                                        <p:tgtEl>
                                          <p:spTgt spid="2">
                                            <p:graphicEl>
                                              <a:dgm id="{61BB4526-D997-4E0D-A80E-5AC0CCE5A690}"/>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2" fill="hold" nodeType="click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right)">
                                      <p:cBhvr>
                                        <p:cTn id="139" dur="500"/>
                                        <p:tgtEl>
                                          <p:spTgt spid="28"/>
                                        </p:tgtEl>
                                      </p:cBhvr>
                                    </p:animEffect>
                                  </p:childTnLst>
                                </p:cTn>
                              </p:par>
                            </p:childTnLst>
                          </p:cTn>
                        </p:par>
                        <p:par>
                          <p:cTn id="140" fill="hold">
                            <p:stCondLst>
                              <p:cond delay="500"/>
                            </p:stCondLst>
                            <p:childTnLst>
                              <p:par>
                                <p:cTn id="141" presetID="23" presetClass="entr" presetSubtype="32" fill="hold" grpId="0" nodeType="afterEffect">
                                  <p:stCondLst>
                                    <p:cond delay="0"/>
                                  </p:stCondLst>
                                  <p:childTnLst>
                                    <p:set>
                                      <p:cBhvr>
                                        <p:cTn id="142" dur="1" fill="hold">
                                          <p:stCondLst>
                                            <p:cond delay="0"/>
                                          </p:stCondLst>
                                        </p:cTn>
                                        <p:tgtEl>
                                          <p:spTgt spid="46"/>
                                        </p:tgtEl>
                                        <p:attrNameLst>
                                          <p:attrName>style.visibility</p:attrName>
                                        </p:attrNameLst>
                                      </p:cBhvr>
                                      <p:to>
                                        <p:strVal val="visible"/>
                                      </p:to>
                                    </p:set>
                                    <p:anim calcmode="lin" valueType="num">
                                      <p:cBhvr>
                                        <p:cTn id="143" dur="500" fill="hold"/>
                                        <p:tgtEl>
                                          <p:spTgt spid="46"/>
                                        </p:tgtEl>
                                        <p:attrNameLst>
                                          <p:attrName>ppt_w</p:attrName>
                                        </p:attrNameLst>
                                      </p:cBhvr>
                                      <p:tavLst>
                                        <p:tav tm="0">
                                          <p:val>
                                            <p:strVal val="4*#ppt_w"/>
                                          </p:val>
                                        </p:tav>
                                        <p:tav tm="100000">
                                          <p:val>
                                            <p:strVal val="#ppt_w"/>
                                          </p:val>
                                        </p:tav>
                                      </p:tavLst>
                                    </p:anim>
                                    <p:anim calcmode="lin" valueType="num">
                                      <p:cBhvr>
                                        <p:cTn id="144" dur="500" fill="hold"/>
                                        <p:tgtEl>
                                          <p:spTgt spid="46"/>
                                        </p:tgtEl>
                                        <p:attrNameLst>
                                          <p:attrName>ppt_h</p:attrName>
                                        </p:attrNameLst>
                                      </p:cBhvr>
                                      <p:tavLst>
                                        <p:tav tm="0">
                                          <p:val>
                                            <p:strVal val="4*#ppt_h"/>
                                          </p:val>
                                        </p:tav>
                                        <p:tav tm="100000">
                                          <p:val>
                                            <p:strVal val="#ppt_h"/>
                                          </p:val>
                                        </p:tav>
                                      </p:tavLst>
                                    </p:anim>
                                  </p:childTnLst>
                                </p:cTn>
                              </p:par>
                            </p:childTnLst>
                          </p:cTn>
                        </p:par>
                        <p:par>
                          <p:cTn id="145" fill="hold">
                            <p:stCondLst>
                              <p:cond delay="1000"/>
                            </p:stCondLst>
                            <p:childTnLst>
                              <p:par>
                                <p:cTn id="146" presetID="22" presetClass="entr" presetSubtype="8" fill="hold"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wipe(left)">
                                      <p:cBhvr>
                                        <p:cTn id="148" dur="500"/>
                                        <p:tgtEl>
                                          <p:spTgt spid="48"/>
                                        </p:tgtEl>
                                      </p:cBhvr>
                                    </p:animEffect>
                                  </p:childTnLst>
                                </p:cTn>
                              </p:par>
                            </p:childTnLst>
                          </p:cTn>
                        </p:par>
                        <p:par>
                          <p:cTn id="149" fill="hold">
                            <p:stCondLst>
                              <p:cond delay="1500"/>
                            </p:stCondLst>
                            <p:childTnLst>
                              <p:par>
                                <p:cTn id="150" presetID="21" presetClass="entr" presetSubtype="1" fill="hold" grpId="0" nodeType="after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wheel(1)">
                                      <p:cBhvr>
                                        <p:cTn id="152" dur="500"/>
                                        <p:tgtEl>
                                          <p:spTgt spid="15"/>
                                        </p:tgtEl>
                                      </p:cBhvr>
                                    </p:animEffect>
                                  </p:childTnLst>
                                </p:cTn>
                              </p:par>
                            </p:childTnLst>
                          </p:cTn>
                        </p:par>
                        <p:par>
                          <p:cTn id="153" fill="hold">
                            <p:stCondLst>
                              <p:cond delay="2000"/>
                            </p:stCondLst>
                            <p:childTnLst>
                              <p:par>
                                <p:cTn id="154" presetID="53" presetClass="entr" presetSubtype="16" fill="hold" grpId="0" nodeType="afterEffect">
                                  <p:stCondLst>
                                    <p:cond delay="0"/>
                                  </p:stCondLst>
                                  <p:childTnLst>
                                    <p:set>
                                      <p:cBhvr>
                                        <p:cTn id="155" dur="1" fill="hold">
                                          <p:stCondLst>
                                            <p:cond delay="0"/>
                                          </p:stCondLst>
                                        </p:cTn>
                                        <p:tgtEl>
                                          <p:spTgt spid="2">
                                            <p:graphicEl>
                                              <a:dgm id="{1CEEE802-798D-482C-8D07-EC1949A2019B}"/>
                                            </p:graphicEl>
                                          </p:spTgt>
                                        </p:tgtEl>
                                        <p:attrNameLst>
                                          <p:attrName>style.visibility</p:attrName>
                                        </p:attrNameLst>
                                      </p:cBhvr>
                                      <p:to>
                                        <p:strVal val="visible"/>
                                      </p:to>
                                    </p:set>
                                    <p:anim calcmode="lin" valueType="num">
                                      <p:cBhvr>
                                        <p:cTn id="156" dur="500" fill="hold"/>
                                        <p:tgtEl>
                                          <p:spTgt spid="2">
                                            <p:graphicEl>
                                              <a:dgm id="{1CEEE802-798D-482C-8D07-EC1949A2019B}"/>
                                            </p:graphicEl>
                                          </p:spTgt>
                                        </p:tgtEl>
                                        <p:attrNameLst>
                                          <p:attrName>ppt_w</p:attrName>
                                        </p:attrNameLst>
                                      </p:cBhvr>
                                      <p:tavLst>
                                        <p:tav tm="0">
                                          <p:val>
                                            <p:fltVal val="0"/>
                                          </p:val>
                                        </p:tav>
                                        <p:tav tm="100000">
                                          <p:val>
                                            <p:strVal val="#ppt_w"/>
                                          </p:val>
                                        </p:tav>
                                      </p:tavLst>
                                    </p:anim>
                                    <p:anim calcmode="lin" valueType="num">
                                      <p:cBhvr>
                                        <p:cTn id="157" dur="500" fill="hold"/>
                                        <p:tgtEl>
                                          <p:spTgt spid="2">
                                            <p:graphicEl>
                                              <a:dgm id="{1CEEE802-798D-482C-8D07-EC1949A2019B}"/>
                                            </p:graphicEl>
                                          </p:spTgt>
                                        </p:tgtEl>
                                        <p:attrNameLst>
                                          <p:attrName>ppt_h</p:attrName>
                                        </p:attrNameLst>
                                      </p:cBhvr>
                                      <p:tavLst>
                                        <p:tav tm="0">
                                          <p:val>
                                            <p:fltVal val="0"/>
                                          </p:val>
                                        </p:tav>
                                        <p:tav tm="100000">
                                          <p:val>
                                            <p:strVal val="#ppt_h"/>
                                          </p:val>
                                        </p:tav>
                                      </p:tavLst>
                                    </p:anim>
                                    <p:animEffect transition="in" filter="fade">
                                      <p:cBhvr>
                                        <p:cTn id="158" dur="500"/>
                                        <p:tgtEl>
                                          <p:spTgt spid="2">
                                            <p:graphicEl>
                                              <a:dgm id="{1CEEE802-798D-482C-8D07-EC1949A2019B}"/>
                                            </p:graphicEl>
                                          </p:spTgt>
                                        </p:tgtEl>
                                      </p:cBhvr>
                                    </p:animEffect>
                                  </p:childTnLst>
                                </p:cTn>
                              </p:par>
                            </p:childTnLst>
                          </p:cTn>
                        </p:par>
                        <p:par>
                          <p:cTn id="159" fill="hold">
                            <p:stCondLst>
                              <p:cond delay="2500"/>
                            </p:stCondLst>
                            <p:childTnLst>
                              <p:par>
                                <p:cTn id="160" presetID="22" presetClass="entr" presetSubtype="8" fill="hold" grpId="0" nodeType="afterEffect">
                                  <p:stCondLst>
                                    <p:cond delay="0"/>
                                  </p:stCondLst>
                                  <p:childTnLst>
                                    <p:set>
                                      <p:cBhvr>
                                        <p:cTn id="161" dur="1" fill="hold">
                                          <p:stCondLst>
                                            <p:cond delay="0"/>
                                          </p:stCondLst>
                                        </p:cTn>
                                        <p:tgtEl>
                                          <p:spTgt spid="2">
                                            <p:graphicEl>
                                              <a:dgm id="{88E31877-E92C-4DCE-8A98-034A809D0229}"/>
                                            </p:graphicEl>
                                          </p:spTgt>
                                        </p:tgtEl>
                                        <p:attrNameLst>
                                          <p:attrName>style.visibility</p:attrName>
                                        </p:attrNameLst>
                                      </p:cBhvr>
                                      <p:to>
                                        <p:strVal val="visible"/>
                                      </p:to>
                                    </p:set>
                                    <p:animEffect transition="in" filter="wipe(left)">
                                      <p:cBhvr>
                                        <p:cTn id="162" dur="500"/>
                                        <p:tgtEl>
                                          <p:spTgt spid="2">
                                            <p:graphicEl>
                                              <a:dgm id="{88E31877-E92C-4DCE-8A98-034A809D0229}"/>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right)">
                                      <p:cBhvr>
                                        <p:cTn id="167" dur="500"/>
                                        <p:tgtEl>
                                          <p:spTgt spid="32"/>
                                        </p:tgtEl>
                                      </p:cBhvr>
                                    </p:animEffect>
                                  </p:childTnLst>
                                </p:cTn>
                              </p:par>
                            </p:childTnLst>
                          </p:cTn>
                        </p:par>
                        <p:par>
                          <p:cTn id="168" fill="hold">
                            <p:stCondLst>
                              <p:cond delay="500"/>
                            </p:stCondLst>
                            <p:childTnLst>
                              <p:par>
                                <p:cTn id="169" presetID="23" presetClass="entr" presetSubtype="32" fill="hold" grpId="0" nodeType="afterEffect">
                                  <p:stCondLst>
                                    <p:cond delay="0"/>
                                  </p:stCondLst>
                                  <p:childTnLst>
                                    <p:set>
                                      <p:cBhvr>
                                        <p:cTn id="170" dur="1" fill="hold">
                                          <p:stCondLst>
                                            <p:cond delay="0"/>
                                          </p:stCondLst>
                                        </p:cTn>
                                        <p:tgtEl>
                                          <p:spTgt spid="51"/>
                                        </p:tgtEl>
                                        <p:attrNameLst>
                                          <p:attrName>style.visibility</p:attrName>
                                        </p:attrNameLst>
                                      </p:cBhvr>
                                      <p:to>
                                        <p:strVal val="visible"/>
                                      </p:to>
                                    </p:set>
                                    <p:anim calcmode="lin" valueType="num">
                                      <p:cBhvr>
                                        <p:cTn id="171" dur="500" fill="hold"/>
                                        <p:tgtEl>
                                          <p:spTgt spid="51"/>
                                        </p:tgtEl>
                                        <p:attrNameLst>
                                          <p:attrName>ppt_w</p:attrName>
                                        </p:attrNameLst>
                                      </p:cBhvr>
                                      <p:tavLst>
                                        <p:tav tm="0">
                                          <p:val>
                                            <p:strVal val="4*#ppt_w"/>
                                          </p:val>
                                        </p:tav>
                                        <p:tav tm="100000">
                                          <p:val>
                                            <p:strVal val="#ppt_w"/>
                                          </p:val>
                                        </p:tav>
                                      </p:tavLst>
                                    </p:anim>
                                    <p:anim calcmode="lin" valueType="num">
                                      <p:cBhvr>
                                        <p:cTn id="172" dur="500" fill="hold"/>
                                        <p:tgtEl>
                                          <p:spTgt spid="51"/>
                                        </p:tgtEl>
                                        <p:attrNameLst>
                                          <p:attrName>ppt_h</p:attrName>
                                        </p:attrNameLst>
                                      </p:cBhvr>
                                      <p:tavLst>
                                        <p:tav tm="0">
                                          <p:val>
                                            <p:strVal val="4*#ppt_h"/>
                                          </p:val>
                                        </p:tav>
                                        <p:tav tm="100000">
                                          <p:val>
                                            <p:strVal val="#ppt_h"/>
                                          </p:val>
                                        </p:tav>
                                      </p:tavLst>
                                    </p:anim>
                                  </p:childTnLst>
                                </p:cTn>
                              </p:par>
                            </p:childTnLst>
                          </p:cTn>
                        </p:par>
                        <p:par>
                          <p:cTn id="173" fill="hold">
                            <p:stCondLst>
                              <p:cond delay="1000"/>
                            </p:stCondLst>
                            <p:childTnLst>
                              <p:par>
                                <p:cTn id="174" presetID="22" presetClass="entr" presetSubtype="8" fill="hold" nodeType="after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wipe(left)">
                                      <p:cBhvr>
                                        <p:cTn id="176" dur="500"/>
                                        <p:tgtEl>
                                          <p:spTgt spid="52"/>
                                        </p:tgtEl>
                                      </p:cBhvr>
                                    </p:animEffect>
                                  </p:childTnLst>
                                </p:cTn>
                              </p:par>
                            </p:childTnLst>
                          </p:cTn>
                        </p:par>
                        <p:par>
                          <p:cTn id="177" fill="hold">
                            <p:stCondLst>
                              <p:cond delay="1500"/>
                            </p:stCondLst>
                            <p:childTnLst>
                              <p:par>
                                <p:cTn id="178" presetID="21" presetClass="entr" presetSubtype="1" fill="hold" grpId="0" nodeType="afterEffect">
                                  <p:stCondLst>
                                    <p:cond delay="0"/>
                                  </p:stCondLst>
                                  <p:childTnLst>
                                    <p:set>
                                      <p:cBhvr>
                                        <p:cTn id="179" dur="1" fill="hold">
                                          <p:stCondLst>
                                            <p:cond delay="0"/>
                                          </p:stCondLst>
                                        </p:cTn>
                                        <p:tgtEl>
                                          <p:spTgt spid="16"/>
                                        </p:tgtEl>
                                        <p:attrNameLst>
                                          <p:attrName>style.visibility</p:attrName>
                                        </p:attrNameLst>
                                      </p:cBhvr>
                                      <p:to>
                                        <p:strVal val="visible"/>
                                      </p:to>
                                    </p:set>
                                    <p:animEffect transition="in" filter="wheel(1)">
                                      <p:cBhvr>
                                        <p:cTn id="180" dur="500"/>
                                        <p:tgtEl>
                                          <p:spTgt spid="16"/>
                                        </p:tgtEl>
                                      </p:cBhvr>
                                    </p:animEffect>
                                  </p:childTnLst>
                                </p:cTn>
                              </p:par>
                            </p:childTnLst>
                          </p:cTn>
                        </p:par>
                        <p:par>
                          <p:cTn id="181" fill="hold">
                            <p:stCondLst>
                              <p:cond delay="2000"/>
                            </p:stCondLst>
                            <p:childTnLst>
                              <p:par>
                                <p:cTn id="182" presetID="53" presetClass="entr" presetSubtype="16" fill="hold" grpId="0" nodeType="afterEffect">
                                  <p:stCondLst>
                                    <p:cond delay="0"/>
                                  </p:stCondLst>
                                  <p:childTnLst>
                                    <p:set>
                                      <p:cBhvr>
                                        <p:cTn id="183" dur="1" fill="hold">
                                          <p:stCondLst>
                                            <p:cond delay="0"/>
                                          </p:stCondLst>
                                        </p:cTn>
                                        <p:tgtEl>
                                          <p:spTgt spid="2">
                                            <p:graphicEl>
                                              <a:dgm id="{E5C48B8B-7B82-4879-8D72-0CE5587C3F02}"/>
                                            </p:graphicEl>
                                          </p:spTgt>
                                        </p:tgtEl>
                                        <p:attrNameLst>
                                          <p:attrName>style.visibility</p:attrName>
                                        </p:attrNameLst>
                                      </p:cBhvr>
                                      <p:to>
                                        <p:strVal val="visible"/>
                                      </p:to>
                                    </p:set>
                                    <p:anim calcmode="lin" valueType="num">
                                      <p:cBhvr>
                                        <p:cTn id="184" dur="500" fill="hold"/>
                                        <p:tgtEl>
                                          <p:spTgt spid="2">
                                            <p:graphicEl>
                                              <a:dgm id="{E5C48B8B-7B82-4879-8D72-0CE5587C3F02}"/>
                                            </p:graphicEl>
                                          </p:spTgt>
                                        </p:tgtEl>
                                        <p:attrNameLst>
                                          <p:attrName>ppt_w</p:attrName>
                                        </p:attrNameLst>
                                      </p:cBhvr>
                                      <p:tavLst>
                                        <p:tav tm="0">
                                          <p:val>
                                            <p:fltVal val="0"/>
                                          </p:val>
                                        </p:tav>
                                        <p:tav tm="100000">
                                          <p:val>
                                            <p:strVal val="#ppt_w"/>
                                          </p:val>
                                        </p:tav>
                                      </p:tavLst>
                                    </p:anim>
                                    <p:anim calcmode="lin" valueType="num">
                                      <p:cBhvr>
                                        <p:cTn id="185" dur="500" fill="hold"/>
                                        <p:tgtEl>
                                          <p:spTgt spid="2">
                                            <p:graphicEl>
                                              <a:dgm id="{E5C48B8B-7B82-4879-8D72-0CE5587C3F02}"/>
                                            </p:graphicEl>
                                          </p:spTgt>
                                        </p:tgtEl>
                                        <p:attrNameLst>
                                          <p:attrName>ppt_h</p:attrName>
                                        </p:attrNameLst>
                                      </p:cBhvr>
                                      <p:tavLst>
                                        <p:tav tm="0">
                                          <p:val>
                                            <p:fltVal val="0"/>
                                          </p:val>
                                        </p:tav>
                                        <p:tav tm="100000">
                                          <p:val>
                                            <p:strVal val="#ppt_h"/>
                                          </p:val>
                                        </p:tav>
                                      </p:tavLst>
                                    </p:anim>
                                    <p:animEffect transition="in" filter="fade">
                                      <p:cBhvr>
                                        <p:cTn id="186" dur="500"/>
                                        <p:tgtEl>
                                          <p:spTgt spid="2">
                                            <p:graphicEl>
                                              <a:dgm id="{E5C48B8B-7B82-4879-8D72-0CE5587C3F02}"/>
                                            </p:graphicEl>
                                          </p:spTgt>
                                        </p:tgtEl>
                                      </p:cBhvr>
                                    </p:animEffect>
                                  </p:childTnLst>
                                </p:cTn>
                              </p:par>
                            </p:childTnLst>
                          </p:cTn>
                        </p:par>
                        <p:par>
                          <p:cTn id="187" fill="hold">
                            <p:stCondLst>
                              <p:cond delay="2500"/>
                            </p:stCondLst>
                            <p:childTnLst>
                              <p:par>
                                <p:cTn id="188" presetID="22" presetClass="entr" presetSubtype="8" fill="hold" grpId="0" nodeType="afterEffect">
                                  <p:stCondLst>
                                    <p:cond delay="0"/>
                                  </p:stCondLst>
                                  <p:childTnLst>
                                    <p:set>
                                      <p:cBhvr>
                                        <p:cTn id="189" dur="1" fill="hold">
                                          <p:stCondLst>
                                            <p:cond delay="0"/>
                                          </p:stCondLst>
                                        </p:cTn>
                                        <p:tgtEl>
                                          <p:spTgt spid="2">
                                            <p:graphicEl>
                                              <a:dgm id="{56FA6D5B-A321-4931-8ECF-0BE1C0131565}"/>
                                            </p:graphicEl>
                                          </p:spTgt>
                                        </p:tgtEl>
                                        <p:attrNameLst>
                                          <p:attrName>style.visibility</p:attrName>
                                        </p:attrNameLst>
                                      </p:cBhvr>
                                      <p:to>
                                        <p:strVal val="visible"/>
                                      </p:to>
                                    </p:set>
                                    <p:animEffect transition="in" filter="wipe(left)">
                                      <p:cBhvr>
                                        <p:cTn id="190" dur="500"/>
                                        <p:tgtEl>
                                          <p:spTgt spid="2">
                                            <p:graphicEl>
                                              <a:dgm id="{56FA6D5B-A321-4931-8ECF-0BE1C0131565}"/>
                                            </p:graphicEl>
                                          </p:spTgt>
                                        </p:tgtEl>
                                      </p:cBhvr>
                                    </p:animEffect>
                                  </p:childTnLst>
                                </p:cTn>
                              </p:par>
                            </p:childTnLst>
                          </p:cTn>
                        </p:par>
                      </p:childTnLst>
                    </p:cTn>
                  </p:par>
                  <p:par>
                    <p:cTn id="191" fill="hold">
                      <p:stCondLst>
                        <p:cond delay="indefinite"/>
                      </p:stCondLst>
                      <p:childTnLst>
                        <p:par>
                          <p:cTn id="192" fill="hold">
                            <p:stCondLst>
                              <p:cond delay="0"/>
                            </p:stCondLst>
                            <p:childTnLst>
                              <p:par>
                                <p:cTn id="193" presetID="23" presetClass="entr" presetSubtype="32" fill="hold" grpId="0" nodeType="clickEffect">
                                  <p:stCondLst>
                                    <p:cond delay="0"/>
                                  </p:stCondLst>
                                  <p:childTnLst>
                                    <p:set>
                                      <p:cBhvr>
                                        <p:cTn id="194" dur="1" fill="hold">
                                          <p:stCondLst>
                                            <p:cond delay="0"/>
                                          </p:stCondLst>
                                        </p:cTn>
                                        <p:tgtEl>
                                          <p:spTgt spid="50"/>
                                        </p:tgtEl>
                                        <p:attrNameLst>
                                          <p:attrName>style.visibility</p:attrName>
                                        </p:attrNameLst>
                                      </p:cBhvr>
                                      <p:to>
                                        <p:strVal val="visible"/>
                                      </p:to>
                                    </p:set>
                                    <p:anim calcmode="lin" valueType="num">
                                      <p:cBhvr>
                                        <p:cTn id="195" dur="500" fill="hold"/>
                                        <p:tgtEl>
                                          <p:spTgt spid="50"/>
                                        </p:tgtEl>
                                        <p:attrNameLst>
                                          <p:attrName>ppt_w</p:attrName>
                                        </p:attrNameLst>
                                      </p:cBhvr>
                                      <p:tavLst>
                                        <p:tav tm="0">
                                          <p:val>
                                            <p:strVal val="4*#ppt_w"/>
                                          </p:val>
                                        </p:tav>
                                        <p:tav tm="100000">
                                          <p:val>
                                            <p:strVal val="#ppt_w"/>
                                          </p:val>
                                        </p:tav>
                                      </p:tavLst>
                                    </p:anim>
                                    <p:anim calcmode="lin" valueType="num">
                                      <p:cBhvr>
                                        <p:cTn id="196" dur="500" fill="hold"/>
                                        <p:tgtEl>
                                          <p:spTgt spid="50"/>
                                        </p:tgtEl>
                                        <p:attrNameLst>
                                          <p:attrName>ppt_h</p:attrName>
                                        </p:attrNameLst>
                                      </p:cBhvr>
                                      <p:tavLst>
                                        <p:tav tm="0">
                                          <p:val>
                                            <p:strVal val="4*#ppt_h"/>
                                          </p:val>
                                        </p:tav>
                                        <p:tav tm="100000">
                                          <p:val>
                                            <p:strVal val="#ppt_h"/>
                                          </p:val>
                                        </p:tav>
                                      </p:tavLst>
                                    </p:anim>
                                  </p:childTnLst>
                                </p:cTn>
                              </p:par>
                            </p:childTnLst>
                          </p:cTn>
                        </p:par>
                        <p:par>
                          <p:cTn id="197" fill="hold">
                            <p:stCondLst>
                              <p:cond delay="500"/>
                            </p:stCondLst>
                            <p:childTnLst>
                              <p:par>
                                <p:cTn id="198" presetID="22" presetClass="entr" presetSubtype="8" fill="hold" nodeType="afterEffect">
                                  <p:stCondLst>
                                    <p:cond delay="0"/>
                                  </p:stCondLst>
                                  <p:childTnLst>
                                    <p:set>
                                      <p:cBhvr>
                                        <p:cTn id="199" dur="1" fill="hold">
                                          <p:stCondLst>
                                            <p:cond delay="0"/>
                                          </p:stCondLst>
                                        </p:cTn>
                                        <p:tgtEl>
                                          <p:spTgt spid="35"/>
                                        </p:tgtEl>
                                        <p:attrNameLst>
                                          <p:attrName>style.visibility</p:attrName>
                                        </p:attrNameLst>
                                      </p:cBhvr>
                                      <p:to>
                                        <p:strVal val="visible"/>
                                      </p:to>
                                    </p:set>
                                    <p:animEffect transition="in" filter="wipe(left)">
                                      <p:cBhvr>
                                        <p:cTn id="200" dur="500"/>
                                        <p:tgtEl>
                                          <p:spTgt spid="35"/>
                                        </p:tgtEl>
                                      </p:cBhvr>
                                    </p:animEffect>
                                  </p:childTnLst>
                                </p:cTn>
                              </p:par>
                            </p:childTnLst>
                          </p:cTn>
                        </p:par>
                        <p:par>
                          <p:cTn id="201" fill="hold">
                            <p:stCondLst>
                              <p:cond delay="1000"/>
                            </p:stCondLst>
                            <p:childTnLst>
                              <p:par>
                                <p:cTn id="202" presetID="23" presetClass="entr" presetSubtype="32" fill="hold" grpId="0" nodeType="afterEffect">
                                  <p:stCondLst>
                                    <p:cond delay="0"/>
                                  </p:stCondLst>
                                  <p:childTnLst>
                                    <p:set>
                                      <p:cBhvr>
                                        <p:cTn id="203" dur="1" fill="hold">
                                          <p:stCondLst>
                                            <p:cond delay="0"/>
                                          </p:stCondLst>
                                        </p:cTn>
                                        <p:tgtEl>
                                          <p:spTgt spid="57"/>
                                        </p:tgtEl>
                                        <p:attrNameLst>
                                          <p:attrName>style.visibility</p:attrName>
                                        </p:attrNameLst>
                                      </p:cBhvr>
                                      <p:to>
                                        <p:strVal val="visible"/>
                                      </p:to>
                                    </p:set>
                                    <p:anim calcmode="lin" valueType="num">
                                      <p:cBhvr>
                                        <p:cTn id="204" dur="500" fill="hold"/>
                                        <p:tgtEl>
                                          <p:spTgt spid="57"/>
                                        </p:tgtEl>
                                        <p:attrNameLst>
                                          <p:attrName>ppt_w</p:attrName>
                                        </p:attrNameLst>
                                      </p:cBhvr>
                                      <p:tavLst>
                                        <p:tav tm="0">
                                          <p:val>
                                            <p:strVal val="4*#ppt_w"/>
                                          </p:val>
                                        </p:tav>
                                        <p:tav tm="100000">
                                          <p:val>
                                            <p:strVal val="#ppt_w"/>
                                          </p:val>
                                        </p:tav>
                                      </p:tavLst>
                                    </p:anim>
                                    <p:anim calcmode="lin" valueType="num">
                                      <p:cBhvr>
                                        <p:cTn id="205" dur="500" fill="hold"/>
                                        <p:tgtEl>
                                          <p:spTgt spid="57"/>
                                        </p:tgtEl>
                                        <p:attrNameLst>
                                          <p:attrName>ppt_h</p:attrName>
                                        </p:attrNameLst>
                                      </p:cBhvr>
                                      <p:tavLst>
                                        <p:tav tm="0">
                                          <p:val>
                                            <p:strVal val="4*#ppt_h"/>
                                          </p:val>
                                        </p:tav>
                                        <p:tav tm="100000">
                                          <p:val>
                                            <p:strVal val="#ppt_h"/>
                                          </p:val>
                                        </p:tav>
                                      </p:tavLst>
                                    </p:anim>
                                  </p:childTnLst>
                                </p:cTn>
                              </p:par>
                            </p:childTnLst>
                          </p:cTn>
                        </p:par>
                        <p:par>
                          <p:cTn id="206" fill="hold">
                            <p:stCondLst>
                              <p:cond delay="1500"/>
                            </p:stCondLst>
                            <p:childTnLst>
                              <p:par>
                                <p:cTn id="207" presetID="21" presetClass="entr" presetSubtype="1" fill="hold" grpId="0" nodeType="afterEffect">
                                  <p:stCondLst>
                                    <p:cond delay="0"/>
                                  </p:stCondLst>
                                  <p:childTnLst>
                                    <p:set>
                                      <p:cBhvr>
                                        <p:cTn id="208" dur="1" fill="hold">
                                          <p:stCondLst>
                                            <p:cond delay="0"/>
                                          </p:stCondLst>
                                        </p:cTn>
                                        <p:tgtEl>
                                          <p:spTgt spid="17"/>
                                        </p:tgtEl>
                                        <p:attrNameLst>
                                          <p:attrName>style.visibility</p:attrName>
                                        </p:attrNameLst>
                                      </p:cBhvr>
                                      <p:to>
                                        <p:strVal val="visible"/>
                                      </p:to>
                                    </p:set>
                                    <p:animEffect transition="in" filter="wheel(1)">
                                      <p:cBhvr>
                                        <p:cTn id="209" dur="500"/>
                                        <p:tgtEl>
                                          <p:spTgt spid="17"/>
                                        </p:tgtEl>
                                      </p:cBhvr>
                                    </p:animEffect>
                                  </p:childTnLst>
                                </p:cTn>
                              </p:par>
                            </p:childTnLst>
                          </p:cTn>
                        </p:par>
                        <p:par>
                          <p:cTn id="210" fill="hold">
                            <p:stCondLst>
                              <p:cond delay="2000"/>
                            </p:stCondLst>
                            <p:childTnLst>
                              <p:par>
                                <p:cTn id="211" presetID="53" presetClass="entr" presetSubtype="16" fill="hold" grpId="0" nodeType="afterEffect">
                                  <p:stCondLst>
                                    <p:cond delay="0"/>
                                  </p:stCondLst>
                                  <p:childTnLst>
                                    <p:set>
                                      <p:cBhvr>
                                        <p:cTn id="212" dur="1" fill="hold">
                                          <p:stCondLst>
                                            <p:cond delay="0"/>
                                          </p:stCondLst>
                                        </p:cTn>
                                        <p:tgtEl>
                                          <p:spTgt spid="2">
                                            <p:graphicEl>
                                              <a:dgm id="{0BD0DFE4-7DE3-42AF-B776-CCC2CA146D7A}"/>
                                            </p:graphicEl>
                                          </p:spTgt>
                                        </p:tgtEl>
                                        <p:attrNameLst>
                                          <p:attrName>style.visibility</p:attrName>
                                        </p:attrNameLst>
                                      </p:cBhvr>
                                      <p:to>
                                        <p:strVal val="visible"/>
                                      </p:to>
                                    </p:set>
                                    <p:anim calcmode="lin" valueType="num">
                                      <p:cBhvr>
                                        <p:cTn id="213" dur="500" fill="hold"/>
                                        <p:tgtEl>
                                          <p:spTgt spid="2">
                                            <p:graphicEl>
                                              <a:dgm id="{0BD0DFE4-7DE3-42AF-B776-CCC2CA146D7A}"/>
                                            </p:graphicEl>
                                          </p:spTgt>
                                        </p:tgtEl>
                                        <p:attrNameLst>
                                          <p:attrName>ppt_w</p:attrName>
                                        </p:attrNameLst>
                                      </p:cBhvr>
                                      <p:tavLst>
                                        <p:tav tm="0">
                                          <p:val>
                                            <p:fltVal val="0"/>
                                          </p:val>
                                        </p:tav>
                                        <p:tav tm="100000">
                                          <p:val>
                                            <p:strVal val="#ppt_w"/>
                                          </p:val>
                                        </p:tav>
                                      </p:tavLst>
                                    </p:anim>
                                    <p:anim calcmode="lin" valueType="num">
                                      <p:cBhvr>
                                        <p:cTn id="214" dur="500" fill="hold"/>
                                        <p:tgtEl>
                                          <p:spTgt spid="2">
                                            <p:graphicEl>
                                              <a:dgm id="{0BD0DFE4-7DE3-42AF-B776-CCC2CA146D7A}"/>
                                            </p:graphicEl>
                                          </p:spTgt>
                                        </p:tgtEl>
                                        <p:attrNameLst>
                                          <p:attrName>ppt_h</p:attrName>
                                        </p:attrNameLst>
                                      </p:cBhvr>
                                      <p:tavLst>
                                        <p:tav tm="0">
                                          <p:val>
                                            <p:fltVal val="0"/>
                                          </p:val>
                                        </p:tav>
                                        <p:tav tm="100000">
                                          <p:val>
                                            <p:strVal val="#ppt_h"/>
                                          </p:val>
                                        </p:tav>
                                      </p:tavLst>
                                    </p:anim>
                                    <p:animEffect transition="in" filter="fade">
                                      <p:cBhvr>
                                        <p:cTn id="215" dur="500"/>
                                        <p:tgtEl>
                                          <p:spTgt spid="2">
                                            <p:graphicEl>
                                              <a:dgm id="{0BD0DFE4-7DE3-42AF-B776-CCC2CA146D7A}"/>
                                            </p:graphicEl>
                                          </p:spTgt>
                                        </p:tgtEl>
                                      </p:cBhvr>
                                    </p:animEffect>
                                  </p:childTnLst>
                                </p:cTn>
                              </p:par>
                            </p:childTnLst>
                          </p:cTn>
                        </p:par>
                        <p:par>
                          <p:cTn id="216" fill="hold">
                            <p:stCondLst>
                              <p:cond delay="2500"/>
                            </p:stCondLst>
                            <p:childTnLst>
                              <p:par>
                                <p:cTn id="217" presetID="22" presetClass="entr" presetSubtype="8" fill="hold" grpId="0" nodeType="afterEffect">
                                  <p:stCondLst>
                                    <p:cond delay="0"/>
                                  </p:stCondLst>
                                  <p:childTnLst>
                                    <p:set>
                                      <p:cBhvr>
                                        <p:cTn id="218" dur="1" fill="hold">
                                          <p:stCondLst>
                                            <p:cond delay="0"/>
                                          </p:stCondLst>
                                        </p:cTn>
                                        <p:tgtEl>
                                          <p:spTgt spid="2">
                                            <p:graphicEl>
                                              <a:dgm id="{4B2548AF-96E4-4E1E-9B71-068CAC30AA42}"/>
                                            </p:graphicEl>
                                          </p:spTgt>
                                        </p:tgtEl>
                                        <p:attrNameLst>
                                          <p:attrName>style.visibility</p:attrName>
                                        </p:attrNameLst>
                                      </p:cBhvr>
                                      <p:to>
                                        <p:strVal val="visible"/>
                                      </p:to>
                                    </p:set>
                                    <p:animEffect transition="in" filter="wipe(left)">
                                      <p:cBhvr>
                                        <p:cTn id="219" dur="500"/>
                                        <p:tgtEl>
                                          <p:spTgt spid="2">
                                            <p:graphicEl>
                                              <a:dgm id="{4B2548AF-96E4-4E1E-9B71-068CAC30AA42}"/>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2" fill="hold" nodeType="clickEffect">
                                  <p:stCondLst>
                                    <p:cond delay="0"/>
                                  </p:stCondLst>
                                  <p:childTnLst>
                                    <p:set>
                                      <p:cBhvr>
                                        <p:cTn id="223" dur="1" fill="hold">
                                          <p:stCondLst>
                                            <p:cond delay="0"/>
                                          </p:stCondLst>
                                        </p:cTn>
                                        <p:tgtEl>
                                          <p:spTgt spid="38"/>
                                        </p:tgtEl>
                                        <p:attrNameLst>
                                          <p:attrName>style.visibility</p:attrName>
                                        </p:attrNameLst>
                                      </p:cBhvr>
                                      <p:to>
                                        <p:strVal val="visible"/>
                                      </p:to>
                                    </p:set>
                                    <p:animEffect transition="in" filter="wipe(right)">
                                      <p:cBhvr>
                                        <p:cTn id="224" dur="500"/>
                                        <p:tgtEl>
                                          <p:spTgt spid="38"/>
                                        </p:tgtEl>
                                      </p:cBhvr>
                                    </p:animEffect>
                                  </p:childTnLst>
                                </p:cTn>
                              </p:par>
                            </p:childTnLst>
                          </p:cTn>
                        </p:par>
                        <p:par>
                          <p:cTn id="225" fill="hold">
                            <p:stCondLst>
                              <p:cond delay="500"/>
                            </p:stCondLst>
                            <p:childTnLst>
                              <p:par>
                                <p:cTn id="226" presetID="23" presetClass="entr" presetSubtype="32" fill="hold" grpId="0" nodeType="afterEffect">
                                  <p:stCondLst>
                                    <p:cond delay="0"/>
                                  </p:stCondLst>
                                  <p:childTnLst>
                                    <p:set>
                                      <p:cBhvr>
                                        <p:cTn id="227" dur="1" fill="hold">
                                          <p:stCondLst>
                                            <p:cond delay="0"/>
                                          </p:stCondLst>
                                        </p:cTn>
                                        <p:tgtEl>
                                          <p:spTgt spid="58"/>
                                        </p:tgtEl>
                                        <p:attrNameLst>
                                          <p:attrName>style.visibility</p:attrName>
                                        </p:attrNameLst>
                                      </p:cBhvr>
                                      <p:to>
                                        <p:strVal val="visible"/>
                                      </p:to>
                                    </p:set>
                                    <p:anim calcmode="lin" valueType="num">
                                      <p:cBhvr>
                                        <p:cTn id="228" dur="500" fill="hold"/>
                                        <p:tgtEl>
                                          <p:spTgt spid="58"/>
                                        </p:tgtEl>
                                        <p:attrNameLst>
                                          <p:attrName>ppt_w</p:attrName>
                                        </p:attrNameLst>
                                      </p:cBhvr>
                                      <p:tavLst>
                                        <p:tav tm="0">
                                          <p:val>
                                            <p:strVal val="4*#ppt_w"/>
                                          </p:val>
                                        </p:tav>
                                        <p:tav tm="100000">
                                          <p:val>
                                            <p:strVal val="#ppt_w"/>
                                          </p:val>
                                        </p:tav>
                                      </p:tavLst>
                                    </p:anim>
                                    <p:anim calcmode="lin" valueType="num">
                                      <p:cBhvr>
                                        <p:cTn id="229" dur="500" fill="hold"/>
                                        <p:tgtEl>
                                          <p:spTgt spid="58"/>
                                        </p:tgtEl>
                                        <p:attrNameLst>
                                          <p:attrName>ppt_h</p:attrName>
                                        </p:attrNameLst>
                                      </p:cBhvr>
                                      <p:tavLst>
                                        <p:tav tm="0">
                                          <p:val>
                                            <p:strVal val="4*#ppt_h"/>
                                          </p:val>
                                        </p:tav>
                                        <p:tav tm="100000">
                                          <p:val>
                                            <p:strVal val="#ppt_h"/>
                                          </p:val>
                                        </p:tav>
                                      </p:tavLst>
                                    </p:anim>
                                  </p:childTnLst>
                                </p:cTn>
                              </p:par>
                            </p:childTnLst>
                          </p:cTn>
                        </p:par>
                        <p:par>
                          <p:cTn id="230" fill="hold">
                            <p:stCondLst>
                              <p:cond delay="1000"/>
                            </p:stCondLst>
                            <p:childTnLst>
                              <p:par>
                                <p:cTn id="231" presetID="21" presetClass="entr" presetSubtype="1" fill="hold" grpId="0" nodeType="afterEffect">
                                  <p:stCondLst>
                                    <p:cond delay="0"/>
                                  </p:stCondLst>
                                  <p:childTnLst>
                                    <p:set>
                                      <p:cBhvr>
                                        <p:cTn id="232" dur="1" fill="hold">
                                          <p:stCondLst>
                                            <p:cond delay="0"/>
                                          </p:stCondLst>
                                        </p:cTn>
                                        <p:tgtEl>
                                          <p:spTgt spid="18"/>
                                        </p:tgtEl>
                                        <p:attrNameLst>
                                          <p:attrName>style.visibility</p:attrName>
                                        </p:attrNameLst>
                                      </p:cBhvr>
                                      <p:to>
                                        <p:strVal val="visible"/>
                                      </p:to>
                                    </p:set>
                                    <p:animEffect transition="in" filter="wheel(1)">
                                      <p:cBhvr>
                                        <p:cTn id="233" dur="500"/>
                                        <p:tgtEl>
                                          <p:spTgt spid="18"/>
                                        </p:tgtEl>
                                      </p:cBhvr>
                                    </p:animEffect>
                                  </p:childTnLst>
                                </p:cTn>
                              </p:par>
                            </p:childTnLst>
                          </p:cTn>
                        </p:par>
                        <p:par>
                          <p:cTn id="234" fill="hold">
                            <p:stCondLst>
                              <p:cond delay="1500"/>
                            </p:stCondLst>
                            <p:childTnLst>
                              <p:par>
                                <p:cTn id="235" presetID="17" presetClass="entr" presetSubtype="4" fill="hold" nodeType="afterEffect">
                                  <p:stCondLst>
                                    <p:cond delay="0"/>
                                  </p:stCondLst>
                                  <p:childTnLst>
                                    <p:set>
                                      <p:cBhvr>
                                        <p:cTn id="236" dur="1" fill="hold">
                                          <p:stCondLst>
                                            <p:cond delay="0"/>
                                          </p:stCondLst>
                                        </p:cTn>
                                        <p:tgtEl>
                                          <p:spTgt spid="60"/>
                                        </p:tgtEl>
                                        <p:attrNameLst>
                                          <p:attrName>style.visibility</p:attrName>
                                        </p:attrNameLst>
                                      </p:cBhvr>
                                      <p:to>
                                        <p:strVal val="visible"/>
                                      </p:to>
                                    </p:set>
                                    <p:anim calcmode="lin" valueType="num">
                                      <p:cBhvr>
                                        <p:cTn id="237" dur="500" fill="hold"/>
                                        <p:tgtEl>
                                          <p:spTgt spid="60"/>
                                        </p:tgtEl>
                                        <p:attrNameLst>
                                          <p:attrName>ppt_x</p:attrName>
                                        </p:attrNameLst>
                                      </p:cBhvr>
                                      <p:tavLst>
                                        <p:tav tm="0">
                                          <p:val>
                                            <p:strVal val="#ppt_x"/>
                                          </p:val>
                                        </p:tav>
                                        <p:tav tm="100000">
                                          <p:val>
                                            <p:strVal val="#ppt_x"/>
                                          </p:val>
                                        </p:tav>
                                      </p:tavLst>
                                    </p:anim>
                                    <p:anim calcmode="lin" valueType="num">
                                      <p:cBhvr>
                                        <p:cTn id="238" dur="500" fill="hold"/>
                                        <p:tgtEl>
                                          <p:spTgt spid="60"/>
                                        </p:tgtEl>
                                        <p:attrNameLst>
                                          <p:attrName>ppt_y</p:attrName>
                                        </p:attrNameLst>
                                      </p:cBhvr>
                                      <p:tavLst>
                                        <p:tav tm="0">
                                          <p:val>
                                            <p:strVal val="#ppt_y+#ppt_h/2"/>
                                          </p:val>
                                        </p:tav>
                                        <p:tav tm="100000">
                                          <p:val>
                                            <p:strVal val="#ppt_y"/>
                                          </p:val>
                                        </p:tav>
                                      </p:tavLst>
                                    </p:anim>
                                    <p:anim calcmode="lin" valueType="num">
                                      <p:cBhvr>
                                        <p:cTn id="239" dur="500" fill="hold"/>
                                        <p:tgtEl>
                                          <p:spTgt spid="60"/>
                                        </p:tgtEl>
                                        <p:attrNameLst>
                                          <p:attrName>ppt_w</p:attrName>
                                        </p:attrNameLst>
                                      </p:cBhvr>
                                      <p:tavLst>
                                        <p:tav tm="0">
                                          <p:val>
                                            <p:strVal val="#ppt_w"/>
                                          </p:val>
                                        </p:tav>
                                        <p:tav tm="100000">
                                          <p:val>
                                            <p:strVal val="#ppt_w"/>
                                          </p:val>
                                        </p:tav>
                                      </p:tavLst>
                                    </p:anim>
                                    <p:anim calcmode="lin" valueType="num">
                                      <p:cBhvr>
                                        <p:cTn id="240" dur="500" fill="hold"/>
                                        <p:tgtEl>
                                          <p:spTgt spid="60"/>
                                        </p:tgtEl>
                                        <p:attrNameLst>
                                          <p:attrName>ppt_h</p:attrName>
                                        </p:attrNameLst>
                                      </p:cBhvr>
                                      <p:tavLst>
                                        <p:tav tm="0">
                                          <p:val>
                                            <p:fltVal val="0"/>
                                          </p:val>
                                        </p:tav>
                                        <p:tav tm="100000">
                                          <p:val>
                                            <p:strVal val="#ppt_h"/>
                                          </p:val>
                                        </p:tav>
                                      </p:tavLst>
                                    </p:anim>
                                  </p:childTnLst>
                                </p:cTn>
                              </p:par>
                            </p:childTnLst>
                          </p:cTn>
                        </p:par>
                        <p:par>
                          <p:cTn id="241" fill="hold">
                            <p:stCondLst>
                              <p:cond delay="2000"/>
                            </p:stCondLst>
                            <p:childTnLst>
                              <p:par>
                                <p:cTn id="242" presetID="53" presetClass="entr" presetSubtype="16" fill="hold" grpId="0" nodeType="afterEffect">
                                  <p:stCondLst>
                                    <p:cond delay="0"/>
                                  </p:stCondLst>
                                  <p:childTnLst>
                                    <p:set>
                                      <p:cBhvr>
                                        <p:cTn id="243" dur="1" fill="hold">
                                          <p:stCondLst>
                                            <p:cond delay="0"/>
                                          </p:stCondLst>
                                        </p:cTn>
                                        <p:tgtEl>
                                          <p:spTgt spid="2">
                                            <p:graphicEl>
                                              <a:dgm id="{045BBDD4-F320-47D6-8617-B9CCADCF75BB}"/>
                                            </p:graphicEl>
                                          </p:spTgt>
                                        </p:tgtEl>
                                        <p:attrNameLst>
                                          <p:attrName>style.visibility</p:attrName>
                                        </p:attrNameLst>
                                      </p:cBhvr>
                                      <p:to>
                                        <p:strVal val="visible"/>
                                      </p:to>
                                    </p:set>
                                    <p:anim calcmode="lin" valueType="num">
                                      <p:cBhvr>
                                        <p:cTn id="244" dur="500" fill="hold"/>
                                        <p:tgtEl>
                                          <p:spTgt spid="2">
                                            <p:graphicEl>
                                              <a:dgm id="{045BBDD4-F320-47D6-8617-B9CCADCF75BB}"/>
                                            </p:graphicEl>
                                          </p:spTgt>
                                        </p:tgtEl>
                                        <p:attrNameLst>
                                          <p:attrName>ppt_w</p:attrName>
                                        </p:attrNameLst>
                                      </p:cBhvr>
                                      <p:tavLst>
                                        <p:tav tm="0">
                                          <p:val>
                                            <p:fltVal val="0"/>
                                          </p:val>
                                        </p:tav>
                                        <p:tav tm="100000">
                                          <p:val>
                                            <p:strVal val="#ppt_w"/>
                                          </p:val>
                                        </p:tav>
                                      </p:tavLst>
                                    </p:anim>
                                    <p:anim calcmode="lin" valueType="num">
                                      <p:cBhvr>
                                        <p:cTn id="245" dur="500" fill="hold"/>
                                        <p:tgtEl>
                                          <p:spTgt spid="2">
                                            <p:graphicEl>
                                              <a:dgm id="{045BBDD4-F320-47D6-8617-B9CCADCF75BB}"/>
                                            </p:graphicEl>
                                          </p:spTgt>
                                        </p:tgtEl>
                                        <p:attrNameLst>
                                          <p:attrName>ppt_h</p:attrName>
                                        </p:attrNameLst>
                                      </p:cBhvr>
                                      <p:tavLst>
                                        <p:tav tm="0">
                                          <p:val>
                                            <p:fltVal val="0"/>
                                          </p:val>
                                        </p:tav>
                                        <p:tav tm="100000">
                                          <p:val>
                                            <p:strVal val="#ppt_h"/>
                                          </p:val>
                                        </p:tav>
                                      </p:tavLst>
                                    </p:anim>
                                    <p:animEffect transition="in" filter="fade">
                                      <p:cBhvr>
                                        <p:cTn id="246" dur="500"/>
                                        <p:tgtEl>
                                          <p:spTgt spid="2">
                                            <p:graphicEl>
                                              <a:dgm id="{045BBDD4-F320-47D6-8617-B9CCADCF75BB}"/>
                                            </p:graphicEl>
                                          </p:spTgt>
                                        </p:tgtEl>
                                      </p:cBhvr>
                                    </p:animEffect>
                                  </p:childTnLst>
                                </p:cTn>
                              </p:par>
                            </p:childTnLst>
                          </p:cTn>
                        </p:par>
                        <p:par>
                          <p:cTn id="247" fill="hold">
                            <p:stCondLst>
                              <p:cond delay="2500"/>
                            </p:stCondLst>
                            <p:childTnLst>
                              <p:par>
                                <p:cTn id="248" presetID="22" presetClass="entr" presetSubtype="8" fill="hold" grpId="0" nodeType="afterEffect">
                                  <p:stCondLst>
                                    <p:cond delay="0"/>
                                  </p:stCondLst>
                                  <p:childTnLst>
                                    <p:set>
                                      <p:cBhvr>
                                        <p:cTn id="249" dur="1" fill="hold">
                                          <p:stCondLst>
                                            <p:cond delay="0"/>
                                          </p:stCondLst>
                                        </p:cTn>
                                        <p:tgtEl>
                                          <p:spTgt spid="2">
                                            <p:graphicEl>
                                              <a:dgm id="{A5087E31-B246-48B6-BC89-5B63CCB67007}"/>
                                            </p:graphicEl>
                                          </p:spTgt>
                                        </p:tgtEl>
                                        <p:attrNameLst>
                                          <p:attrName>style.visibility</p:attrName>
                                        </p:attrNameLst>
                                      </p:cBhvr>
                                      <p:to>
                                        <p:strVal val="visible"/>
                                      </p:to>
                                    </p:set>
                                    <p:animEffect transition="in" filter="wipe(left)">
                                      <p:cBhvr>
                                        <p:cTn id="250" dur="500"/>
                                        <p:tgtEl>
                                          <p:spTgt spid="2">
                                            <p:graphicEl>
                                              <a:dgm id="{A5087E31-B246-48B6-BC89-5B63CCB67007}"/>
                                            </p:graphicEl>
                                          </p:spTgt>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8" fill="hold" grpId="0" nodeType="clickEffect">
                                  <p:stCondLst>
                                    <p:cond delay="0"/>
                                  </p:stCondLst>
                                  <p:childTnLst>
                                    <p:set>
                                      <p:cBhvr>
                                        <p:cTn id="254" dur="1" fill="hold">
                                          <p:stCondLst>
                                            <p:cond delay="0"/>
                                          </p:stCondLst>
                                        </p:cTn>
                                        <p:tgtEl>
                                          <p:spTgt spid="63"/>
                                        </p:tgtEl>
                                        <p:attrNameLst>
                                          <p:attrName>style.visibility</p:attrName>
                                        </p:attrNameLst>
                                      </p:cBhvr>
                                      <p:to>
                                        <p:strVal val="visible"/>
                                      </p:to>
                                    </p:set>
                                    <p:animEffect transition="in" filter="wipe(left)">
                                      <p:cBhvr>
                                        <p:cTn id="2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12" grpId="0" animBg="1"/>
      <p:bldP spid="13" grpId="0" animBg="1"/>
      <p:bldP spid="14" grpId="0" animBg="1"/>
      <p:bldP spid="15" grpId="0" animBg="1"/>
      <p:bldP spid="16" grpId="0" animBg="1"/>
      <p:bldP spid="17" grpId="0" animBg="1"/>
      <p:bldP spid="18" grpId="0" animBg="1"/>
      <p:bldP spid="27" grpId="0"/>
      <p:bldP spid="41" grpId="0"/>
      <p:bldP spid="42" grpId="0"/>
      <p:bldP spid="43" grpId="0"/>
      <p:bldP spid="45" grpId="0"/>
      <p:bldP spid="46" grpId="0"/>
      <p:bldP spid="50" grpId="0"/>
      <p:bldP spid="51" grpId="0"/>
      <p:bldP spid="57" grpId="0"/>
      <p:bldP spid="58" grpId="0"/>
      <p:bldP spid="61" grpId="0"/>
      <p:bldGraphic spid="2" grpId="0" uiExpand="1">
        <p:bldSub>
          <a:bldDgm bld="one"/>
        </p:bldSub>
      </p:bldGraphic>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5DA0B0A-8192-E6DD-FAEE-2557CDA30C5E}"/>
              </a:ext>
            </a:extLst>
          </p:cNvPr>
          <p:cNvSpPr txBox="1"/>
          <p:nvPr/>
        </p:nvSpPr>
        <p:spPr>
          <a:xfrm>
            <a:off x="1" y="-58992"/>
            <a:ext cx="9153832" cy="769441"/>
          </a:xfrm>
          <a:prstGeom prst="rect">
            <a:avLst/>
          </a:prstGeom>
          <a:noFill/>
        </p:spPr>
        <p:txBody>
          <a:bodyPr wrap="square">
            <a:spAutoFit/>
            <a:scene3d>
              <a:camera prst="orthographicFront"/>
              <a:lightRig rig="flood" dir="t"/>
            </a:scene3d>
            <a:sp3d extrusionH="57150">
              <a:bevelT w="38100" h="38100" prst="relaxedInset"/>
            </a:sp3d>
          </a:bodyPr>
          <a:lstStyle/>
          <a:p>
            <a:pPr algn="ctr"/>
            <a:r>
              <a:rPr lang="sr-Latn-RS" sz="4400" b="1" spc="300" dirty="0">
                <a:ln w="22225">
                  <a:solidFill>
                    <a:schemeClr val="accent2"/>
                  </a:solidFill>
                  <a:prstDash val="solid"/>
                </a:ln>
                <a:solidFill>
                  <a:schemeClr val="accent2">
                    <a:lumMod val="40000"/>
                    <a:lumOff val="60000"/>
                  </a:schemeClr>
                </a:solidFill>
                <a:effectLst>
                  <a:outerShdw blurRad="38100" dir="2700000" algn="tl">
                    <a:srgbClr val="000000"/>
                  </a:outerShdw>
                </a:effectLst>
              </a:rPr>
              <a:t>ISTORIJA</a:t>
            </a:r>
            <a:r>
              <a:rPr lang="hr" sz="4400" b="1" spc="300" dirty="0">
                <a:ln w="22225">
                  <a:solidFill>
                    <a:schemeClr val="accent2"/>
                  </a:solidFill>
                  <a:prstDash val="solid"/>
                </a:ln>
                <a:solidFill>
                  <a:schemeClr val="accent2">
                    <a:lumMod val="40000"/>
                    <a:lumOff val="60000"/>
                  </a:schemeClr>
                </a:solidFill>
                <a:effectLst>
                  <a:outerShdw blurRad="38100" dir="2700000" algn="tl">
                    <a:srgbClr val="000000"/>
                  </a:outerShdw>
                </a:effectLst>
              </a:rPr>
              <a:t> FILIBE</a:t>
            </a:r>
          </a:p>
        </p:txBody>
      </p:sp>
      <p:sp>
        <p:nvSpPr>
          <p:cNvPr id="3" name="CuadroTexto 2">
            <a:extLst>
              <a:ext uri="{FF2B5EF4-FFF2-40B4-BE49-F238E27FC236}">
                <a16:creationId xmlns:a16="http://schemas.microsoft.com/office/drawing/2014/main" id="{4679F069-6E96-DB61-B56D-5D33600C86AA}"/>
              </a:ext>
            </a:extLst>
          </p:cNvPr>
          <p:cNvSpPr txBox="1"/>
          <p:nvPr/>
        </p:nvSpPr>
        <p:spPr>
          <a:xfrm>
            <a:off x="0" y="628947"/>
            <a:ext cx="9153833"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960000"/>
                </a:solidFill>
                <a:latin typeface="Comic Sans MS" panose="030F0702030302020204" pitchFamily="66" charset="0"/>
              </a:rPr>
              <a:t>„</a:t>
            </a:r>
            <a:r>
              <a:rPr lang="sr-Latn-RS" sz="2000" b="1" dirty="0">
                <a:solidFill>
                  <a:srgbClr val="960000"/>
                </a:solidFill>
                <a:latin typeface="Comic Sans MS" panose="030F0702030302020204" pitchFamily="66" charset="0"/>
              </a:rPr>
              <a:t>I Pavlu se javi utvara noću: jedan Makedonac stade pred njega moleći ga i govoreći: pređi u Makedoniju i pomozi nam.</a:t>
            </a:r>
            <a:r>
              <a:rPr lang="hr" sz="2000" b="1" dirty="0">
                <a:solidFill>
                  <a:srgbClr val="960000"/>
                </a:solidFill>
                <a:latin typeface="Comic Sans MS" panose="030F0702030302020204" pitchFamily="66" charset="0"/>
              </a:rPr>
              <a:t>“ </a:t>
            </a:r>
            <a:r>
              <a:rPr lang="hr" sz="1600" b="1" dirty="0">
                <a:solidFill>
                  <a:srgbClr val="960000"/>
                </a:solidFill>
                <a:latin typeface="Comic Sans MS" panose="030F0702030302020204" pitchFamily="66" charset="0"/>
              </a:rPr>
              <a:t>(Dela 16,9)</a:t>
            </a:r>
            <a:endParaRPr lang="es-ES" sz="2000" b="1" dirty="0">
              <a:solidFill>
                <a:srgbClr val="960000"/>
              </a:solidFill>
              <a:latin typeface="Comic Sans MS" panose="030F0702030302020204" pitchFamily="66" charset="0"/>
            </a:endParaRPr>
          </a:p>
        </p:txBody>
      </p:sp>
      <p:sp>
        <p:nvSpPr>
          <p:cNvPr id="4" name="CuadroTexto 3">
            <a:extLst>
              <a:ext uri="{FF2B5EF4-FFF2-40B4-BE49-F238E27FC236}">
                <a16:creationId xmlns:a16="http://schemas.microsoft.com/office/drawing/2014/main" id="{404A05B3-9406-6E43-A322-D5156929EFBC}"/>
              </a:ext>
            </a:extLst>
          </p:cNvPr>
          <p:cNvSpPr txBox="1"/>
          <p:nvPr/>
        </p:nvSpPr>
        <p:spPr>
          <a:xfrm>
            <a:off x="228597" y="1412926"/>
            <a:ext cx="8925235" cy="1107996"/>
          </a:xfrm>
          <a:prstGeom prst="rect">
            <a:avLst/>
          </a:prstGeom>
          <a:noFill/>
        </p:spPr>
        <p:txBody>
          <a:bodyPr wrap="square" rtlCol="0">
            <a:spAutoFit/>
          </a:bodyPr>
          <a:lstStyle/>
          <a:p>
            <a:pPr>
              <a:spcBef>
                <a:spcPts val="600"/>
              </a:spcBef>
            </a:pPr>
            <a:r>
              <a:rPr lang="hr" sz="2200" b="1" dirty="0"/>
              <a:t>Pavlov običaj po dolasku u novi grad bio je da poseti sinagogu. Ali u Filibi nije bilo sinagoge! U subotu su pronašli mesto bogosluženja i tamo su propovedali okupljenim ženama (Dela 16,13).</a:t>
            </a:r>
          </a:p>
        </p:txBody>
      </p:sp>
      <p:pic>
        <p:nvPicPr>
          <p:cNvPr id="6" name="Imagen 5" descr="Un grupo de personas en un río&#10;&#10;El contenido generado por IA puede ser incorrecto.">
            <a:extLst>
              <a:ext uri="{FF2B5EF4-FFF2-40B4-BE49-F238E27FC236}">
                <a16:creationId xmlns:a16="http://schemas.microsoft.com/office/drawing/2014/main" id="{2EABF795-7791-4A9C-8B09-77FCB81CC3C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212942" y="120603"/>
            <a:ext cx="2807208" cy="3554819"/>
          </a:xfrm>
          <a:prstGeom prst="roundRect">
            <a:avLst>
              <a:gd name="adj" fmla="val 8594"/>
            </a:avLst>
          </a:prstGeom>
          <a:solidFill>
            <a:srgbClr val="FFFFFF">
              <a:shade val="85000"/>
            </a:srgbClr>
          </a:solidFill>
          <a:ln w="57150">
            <a:solidFill>
              <a:schemeClr val="bg1"/>
            </a:solidFill>
          </a:ln>
          <a:effectLst>
            <a:outerShdw blurRad="50800" dist="38100" dir="2700000" algn="tl" rotWithShape="0">
              <a:prstClr val="black">
                <a:alpha val="40000"/>
              </a:prstClr>
            </a:outerShdw>
          </a:effectLst>
        </p:spPr>
      </p:pic>
      <p:pic>
        <p:nvPicPr>
          <p:cNvPr id="10" name="Imagen 9" descr="Imagen que contiene persona, interior, mujer, grupo&#10;&#10;El contenido generado por IA puede ser incorrecto.">
            <a:extLst>
              <a:ext uri="{FF2B5EF4-FFF2-40B4-BE49-F238E27FC236}">
                <a16:creationId xmlns:a16="http://schemas.microsoft.com/office/drawing/2014/main" id="{EDF8042A-9CB5-27BE-C0E7-C016B8E0BE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850" y="3124196"/>
            <a:ext cx="3795682" cy="3640393"/>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exterior, hombre, grupo, gente&#10;&#10;El contenido generado por IA puede ser incorrecto.">
            <a:extLst>
              <a:ext uri="{FF2B5EF4-FFF2-40B4-BE49-F238E27FC236}">
                <a16:creationId xmlns:a16="http://schemas.microsoft.com/office/drawing/2014/main" id="{68C39F3E-735C-B1F3-1141-1DB2311FB50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335"/>
          <a:stretch>
            <a:fillRect/>
          </a:stretch>
        </p:blipFill>
        <p:spPr>
          <a:xfrm>
            <a:off x="9306132" y="3500284"/>
            <a:ext cx="2674689" cy="32103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CuadroTexto 13">
            <a:extLst>
              <a:ext uri="{FF2B5EF4-FFF2-40B4-BE49-F238E27FC236}">
                <a16:creationId xmlns:a16="http://schemas.microsoft.com/office/drawing/2014/main" id="{ABCAF879-5FE4-3ECA-9A23-DFAA77043CD3}"/>
              </a:ext>
            </a:extLst>
          </p:cNvPr>
          <p:cNvSpPr txBox="1"/>
          <p:nvPr/>
        </p:nvSpPr>
        <p:spPr>
          <a:xfrm>
            <a:off x="4139381" y="3124196"/>
            <a:ext cx="5166752" cy="2123658"/>
          </a:xfrm>
          <a:prstGeom prst="rect">
            <a:avLst/>
          </a:prstGeom>
          <a:noFill/>
        </p:spPr>
        <p:txBody>
          <a:bodyPr wrap="square">
            <a:spAutoFit/>
          </a:bodyPr>
          <a:lstStyle/>
          <a:p>
            <a:pPr>
              <a:spcBef>
                <a:spcPts val="600"/>
              </a:spcBef>
            </a:pPr>
            <a:r>
              <a:rPr lang="hr" sz="2200" b="1" dirty="0"/>
              <a:t>Ali neprijatelj nije bio besposlen. Nagovorio je robinju gataru, da zbuni ljude pretvarajući se da podržava Pavla (Dela 16,16.17). Kad je devojka bila oslobođena demona, počeli su problemi za Pavla i Silu (Dela 16,18-24).</a:t>
            </a:r>
          </a:p>
        </p:txBody>
      </p:sp>
      <p:sp>
        <p:nvSpPr>
          <p:cNvPr id="7" name="CuadroTexto 6">
            <a:extLst>
              <a:ext uri="{FF2B5EF4-FFF2-40B4-BE49-F238E27FC236}">
                <a16:creationId xmlns:a16="http://schemas.microsoft.com/office/drawing/2014/main" id="{7F41D411-CD5B-EB17-C689-891E6DF6AD41}"/>
              </a:ext>
            </a:extLst>
          </p:cNvPr>
          <p:cNvSpPr txBox="1"/>
          <p:nvPr/>
        </p:nvSpPr>
        <p:spPr>
          <a:xfrm>
            <a:off x="228596" y="2413337"/>
            <a:ext cx="8945017" cy="769441"/>
          </a:xfrm>
          <a:prstGeom prst="rect">
            <a:avLst/>
          </a:prstGeom>
          <a:noFill/>
        </p:spPr>
        <p:txBody>
          <a:bodyPr wrap="square">
            <a:spAutoFit/>
          </a:bodyPr>
          <a:lstStyle/>
          <a:p>
            <a:pPr>
              <a:spcBef>
                <a:spcPts val="600"/>
              </a:spcBef>
            </a:pPr>
            <a:r>
              <a:rPr lang="hr" sz="2200" b="1" dirty="0"/>
              <a:t>Iz ovog susreta proizašla je prva evropska obraćenica: Lidija. Krštena je, zajedno sa celom svojom porodicom (Dela 16,14.15).</a:t>
            </a:r>
          </a:p>
        </p:txBody>
      </p:sp>
      <p:sp>
        <p:nvSpPr>
          <p:cNvPr id="9" name="CuadroTexto 8">
            <a:extLst>
              <a:ext uri="{FF2B5EF4-FFF2-40B4-BE49-F238E27FC236}">
                <a16:creationId xmlns:a16="http://schemas.microsoft.com/office/drawing/2014/main" id="{C95F6338-1CF0-C732-95E2-AAE8276A8C37}"/>
              </a:ext>
            </a:extLst>
          </p:cNvPr>
          <p:cNvSpPr txBox="1"/>
          <p:nvPr/>
        </p:nvSpPr>
        <p:spPr>
          <a:xfrm>
            <a:off x="4100052" y="5204180"/>
            <a:ext cx="5238819" cy="1446550"/>
          </a:xfrm>
          <a:prstGeom prst="rect">
            <a:avLst/>
          </a:prstGeom>
          <a:noFill/>
        </p:spPr>
        <p:txBody>
          <a:bodyPr wrap="square">
            <a:spAutoFit/>
          </a:bodyPr>
          <a:lstStyle/>
          <a:p>
            <a:pPr>
              <a:spcBef>
                <a:spcPts val="600"/>
              </a:spcBef>
            </a:pPr>
            <a:r>
              <a:rPr lang="hr" sz="2200" b="1" dirty="0"/>
              <a:t>Rezultat: obraćenje tamničara i njegove porodice (Dela 16,25-33). Nema sumnje da je Evanđelje ušlo u Evropu snagom i vođstvom Duha Svetoga.</a:t>
            </a:r>
          </a:p>
        </p:txBody>
      </p:sp>
    </p:spTree>
    <p:extLst>
      <p:ext uri="{BB962C8B-B14F-4D97-AF65-F5344CB8AC3E}">
        <p14:creationId xmlns:p14="http://schemas.microsoft.com/office/powerpoint/2010/main" val="40649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900" decel="100000" fill="hold"/>
                                        <p:tgtEl>
                                          <p:spTgt spid="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07213D-AFF0-D226-9DD4-7A3A4BA9E072}"/>
              </a:ext>
            </a:extLst>
          </p:cNvPr>
          <p:cNvSpPr txBox="1"/>
          <p:nvPr/>
        </p:nvSpPr>
        <p:spPr>
          <a:xfrm>
            <a:off x="0" y="0"/>
            <a:ext cx="12192000" cy="769441"/>
          </a:xfrm>
          <a:prstGeom prst="rect">
            <a:avLst/>
          </a:prstGeom>
          <a:noFill/>
        </p:spPr>
        <p:txBody>
          <a:bodyPr wrap="square">
            <a:spAutoFit/>
          </a:bodyPr>
          <a:lstStyle/>
          <a:p>
            <a:pPr algn="ctr"/>
            <a:r>
              <a:rPr lang="sr-Latn-R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ISTORIJA</a:t>
            </a:r>
            <a:r>
              <a:rPr lang="hr"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KOLOSE</a:t>
            </a:r>
          </a:p>
        </p:txBody>
      </p:sp>
      <p:sp>
        <p:nvSpPr>
          <p:cNvPr id="4" name="CuadroTexto 3">
            <a:extLst>
              <a:ext uri="{FF2B5EF4-FFF2-40B4-BE49-F238E27FC236}">
                <a16:creationId xmlns:a16="http://schemas.microsoft.com/office/drawing/2014/main" id="{1B26E579-6743-B4E0-E455-78AF1DB58043}"/>
              </a:ext>
            </a:extLst>
          </p:cNvPr>
          <p:cNvSpPr txBox="1"/>
          <p:nvPr/>
        </p:nvSpPr>
        <p:spPr>
          <a:xfrm>
            <a:off x="968477" y="664665"/>
            <a:ext cx="10255045"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AB3B39"/>
                </a:solidFill>
                <a:latin typeface="Comic Sans MS" panose="030F0702030302020204" pitchFamily="66" charset="0"/>
              </a:rPr>
              <a:t>„</a:t>
            </a:r>
            <a:r>
              <a:rPr lang="sr-Latn-RS" sz="2000" b="1" dirty="0">
                <a:solidFill>
                  <a:srgbClr val="AB3B39"/>
                </a:solidFill>
                <a:latin typeface="Comic Sans MS" panose="030F0702030302020204" pitchFamily="66" charset="0"/>
              </a:rPr>
              <a:t>Kao što i doznaste od Epafrasa, ljubaznoga našeg drugara u služenju, koji je za vas verni sluga Hristov</a:t>
            </a:r>
            <a:r>
              <a:rPr lang="en-US" sz="2000" b="1" dirty="0">
                <a:solidFill>
                  <a:srgbClr val="AB3B39"/>
                </a:solidFill>
                <a:latin typeface="Comic Sans MS" panose="030F0702030302020204" pitchFamily="66" charset="0"/>
              </a:rPr>
              <a:t>.</a:t>
            </a:r>
            <a:r>
              <a:rPr lang="hr" sz="2000" b="1" dirty="0">
                <a:solidFill>
                  <a:srgbClr val="AB3B39"/>
                </a:solidFill>
                <a:latin typeface="Comic Sans MS" panose="030F0702030302020204" pitchFamily="66" charset="0"/>
              </a:rPr>
              <a:t>“ </a:t>
            </a:r>
            <a:r>
              <a:rPr lang="hr" sz="1600" b="1" dirty="0">
                <a:solidFill>
                  <a:srgbClr val="AB3B39"/>
                </a:solidFill>
                <a:latin typeface="Comic Sans MS" panose="030F0702030302020204" pitchFamily="66" charset="0"/>
              </a:rPr>
              <a:t>(Kološanima 1</a:t>
            </a:r>
            <a:r>
              <a:rPr lang="en-US" sz="1600" b="1" dirty="0">
                <a:solidFill>
                  <a:srgbClr val="AB3B39"/>
                </a:solidFill>
                <a:latin typeface="Comic Sans MS" panose="030F0702030302020204" pitchFamily="66" charset="0"/>
              </a:rPr>
              <a:t>,</a:t>
            </a:r>
            <a:r>
              <a:rPr lang="hr" sz="1600" b="1" dirty="0">
                <a:solidFill>
                  <a:srgbClr val="AB3B39"/>
                </a:solidFill>
                <a:latin typeface="Comic Sans MS" panose="030F0702030302020204" pitchFamily="66" charset="0"/>
              </a:rPr>
              <a:t>7)</a:t>
            </a:r>
          </a:p>
        </p:txBody>
      </p:sp>
      <p:sp>
        <p:nvSpPr>
          <p:cNvPr id="5" name="CuadroTexto 4">
            <a:extLst>
              <a:ext uri="{FF2B5EF4-FFF2-40B4-BE49-F238E27FC236}">
                <a16:creationId xmlns:a16="http://schemas.microsoft.com/office/drawing/2014/main" id="{D627A239-1C2D-4E2A-5457-B63AFF276C7D}"/>
              </a:ext>
            </a:extLst>
          </p:cNvPr>
          <p:cNvSpPr txBox="1"/>
          <p:nvPr/>
        </p:nvSpPr>
        <p:spPr>
          <a:xfrm>
            <a:off x="3465955" y="1386024"/>
            <a:ext cx="5411967" cy="1324658"/>
          </a:xfrm>
          <a:prstGeom prst="rect">
            <a:avLst/>
          </a:prstGeom>
          <a:noFill/>
        </p:spPr>
        <p:txBody>
          <a:bodyPr wrap="square" rtlCol="0">
            <a:spAutoFit/>
          </a:bodyPr>
          <a:lstStyle/>
          <a:p>
            <a:pPr>
              <a:lnSpc>
                <a:spcPts val="2400"/>
              </a:lnSpc>
              <a:spcBef>
                <a:spcPts val="600"/>
              </a:spcBef>
            </a:pPr>
            <a:r>
              <a:rPr lang="hr" sz="2200" b="1" dirty="0"/>
              <a:t>Epafras je bio Pavlov saputnik za vreme njegovog zatočeništva u Rimu (Flm 23). Rodom iz Kolos</a:t>
            </a:r>
            <a:r>
              <a:rPr lang="en-US" sz="2200" b="1" dirty="0"/>
              <a:t>e</a:t>
            </a:r>
            <a:r>
              <a:rPr lang="hr" sz="2200" b="1" dirty="0"/>
              <a:t> (Kol</a:t>
            </a:r>
            <a:r>
              <a:rPr lang="en-US" sz="2200" b="1" dirty="0"/>
              <a:t>.</a:t>
            </a:r>
            <a:r>
              <a:rPr lang="hr" sz="2200" b="1" dirty="0"/>
              <a:t> 4,12), on je bio taj koji je uveo evanđelje u taj grad (Kol .1,7).</a:t>
            </a:r>
          </a:p>
        </p:txBody>
      </p:sp>
      <p:pic>
        <p:nvPicPr>
          <p:cNvPr id="6" name="Imagen 5" descr="Un grupo de niños sentados en una mesa&#10;&#10;El contenido generado por IA puede ser incorrecto.">
            <a:extLst>
              <a:ext uri="{FF2B5EF4-FFF2-40B4-BE49-F238E27FC236}">
                <a16:creationId xmlns:a16="http://schemas.microsoft.com/office/drawing/2014/main" id="{DEF1F8F2-5093-8FF6-796E-A2386BB4E2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7089" y="1438577"/>
            <a:ext cx="3344034" cy="5301436"/>
          </a:xfrm>
          <a:prstGeom prst="snip2DiagRect">
            <a:avLst>
              <a:gd name="adj1" fmla="val 18523"/>
              <a:gd name="adj2" fmla="val 16667"/>
            </a:avLst>
          </a:prstGeom>
          <a:solidFill>
            <a:srgbClr val="FFFFFF">
              <a:shade val="85000"/>
            </a:srgbClr>
          </a:solidFill>
          <a:ln w="88900" cap="sq">
            <a:solidFill>
              <a:srgbClr val="AB3B3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ombre, persona, edificio, celular&#10;&#10;El contenido generado por IA puede ser incorrecto.">
            <a:extLst>
              <a:ext uri="{FF2B5EF4-FFF2-40B4-BE49-F238E27FC236}">
                <a16:creationId xmlns:a16="http://schemas.microsoft.com/office/drawing/2014/main" id="{A0EA1DB7-D5F5-E096-8D7D-DC62B1E7E3E6}"/>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907587" y="1389653"/>
            <a:ext cx="3177320" cy="1787243"/>
          </a:xfrm>
          <a:prstGeom prst="snip2DiagRect">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2" name="Imagen 11" descr="Hombre caminando al lado de un edificio&#10;&#10;El contenido generado por IA puede ser incorrecto.">
            <a:extLst>
              <a:ext uri="{FF2B5EF4-FFF2-40B4-BE49-F238E27FC236}">
                <a16:creationId xmlns:a16="http://schemas.microsoft.com/office/drawing/2014/main" id="{A2182B55-518A-0D29-7570-6A11864CFA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07588" y="3210539"/>
            <a:ext cx="3177323" cy="1787244"/>
          </a:xfrm>
          <a:prstGeom prst="snip2DiagRect">
            <a:avLst>
              <a:gd name="adj1" fmla="val 15954"/>
              <a:gd name="adj2" fmla="val 0"/>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4" name="Imagen 13" descr="Imagen que contiene edificio, exterior, persona, agua&#10;&#10;El contenido generado por IA puede ser incorrecto.">
            <a:extLst>
              <a:ext uri="{FF2B5EF4-FFF2-40B4-BE49-F238E27FC236}">
                <a16:creationId xmlns:a16="http://schemas.microsoft.com/office/drawing/2014/main" id="{05320D0B-E9E2-B0EE-355B-B8FC908C94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07585" y="5031426"/>
            <a:ext cx="3177321" cy="1787243"/>
          </a:xfrm>
          <a:prstGeom prst="snip2DiagRect">
            <a:avLst/>
          </a:prstGeom>
          <a:solidFill>
            <a:srgbClr val="FFFFFF">
              <a:shade val="85000"/>
            </a:srgbClr>
          </a:solidFill>
          <a:ln w="28575" cap="sq">
            <a:solidFill>
              <a:schemeClr val="accent5">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5AD965DF-A98D-AB13-2147-6280B19E677E}"/>
              </a:ext>
            </a:extLst>
          </p:cNvPr>
          <p:cNvSpPr txBox="1"/>
          <p:nvPr/>
        </p:nvSpPr>
        <p:spPr>
          <a:xfrm>
            <a:off x="3603606" y="4756778"/>
            <a:ext cx="5289147" cy="2336537"/>
          </a:xfrm>
          <a:prstGeom prst="rect">
            <a:avLst/>
          </a:prstGeom>
          <a:noFill/>
        </p:spPr>
        <p:txBody>
          <a:bodyPr wrap="square">
            <a:spAutoFit/>
          </a:bodyPr>
          <a:lstStyle/>
          <a:p>
            <a:pPr>
              <a:lnSpc>
                <a:spcPts val="2400"/>
              </a:lnSpc>
              <a:spcBef>
                <a:spcPts val="600"/>
              </a:spcBef>
            </a:pPr>
            <a:r>
              <a:rPr lang="hr" sz="2200" b="1" dirty="0"/>
              <a:t>Jedan od Filimonovih robova, Onisim, pobegao je u Rim, gde je preko Pavla prihvatio Isusa (Flm. 10-11). Vraćajući Onisima gospodaru, Pavle je pokazao kakav bi trebao biti odnos između gospodara i robova, odnosno nadređenih i podređenih (Flm. 12-17).</a:t>
            </a:r>
          </a:p>
        </p:txBody>
      </p:sp>
      <p:sp>
        <p:nvSpPr>
          <p:cNvPr id="10" name="CuadroTexto 9">
            <a:extLst>
              <a:ext uri="{FF2B5EF4-FFF2-40B4-BE49-F238E27FC236}">
                <a16:creationId xmlns:a16="http://schemas.microsoft.com/office/drawing/2014/main" id="{511AEC40-7BC1-3823-4B83-AD444BF67C27}"/>
              </a:ext>
            </a:extLst>
          </p:cNvPr>
          <p:cNvSpPr txBox="1"/>
          <p:nvPr/>
        </p:nvSpPr>
        <p:spPr>
          <a:xfrm>
            <a:off x="3451124" y="2604306"/>
            <a:ext cx="5456462" cy="2336537"/>
          </a:xfrm>
          <a:prstGeom prst="rect">
            <a:avLst/>
          </a:prstGeom>
          <a:noFill/>
        </p:spPr>
        <p:txBody>
          <a:bodyPr wrap="square">
            <a:spAutoFit/>
          </a:bodyPr>
          <a:lstStyle/>
          <a:p>
            <a:pPr>
              <a:lnSpc>
                <a:spcPts val="2400"/>
              </a:lnSpc>
              <a:spcBef>
                <a:spcPts val="600"/>
              </a:spcBef>
            </a:pPr>
            <a:r>
              <a:rPr lang="hr" sz="2200" b="1" dirty="0"/>
              <a:t>Kolos</a:t>
            </a:r>
            <a:r>
              <a:rPr lang="en-US" sz="2200" b="1" dirty="0"/>
              <a:t>a</a:t>
            </a:r>
            <a:r>
              <a:rPr lang="hr" sz="2200" b="1" dirty="0"/>
              <a:t> </a:t>
            </a:r>
            <a:r>
              <a:rPr lang="en-US" sz="2200" b="1" dirty="0"/>
              <a:t>je</a:t>
            </a:r>
            <a:r>
              <a:rPr lang="hr" sz="2200" b="1" dirty="0"/>
              <a:t> bio grad u pokrajini Frigiji, blizu Laodikije i Hireapolisa, gde je i Epafra</a:t>
            </a:r>
            <a:r>
              <a:rPr lang="en-US" sz="2200" b="1" dirty="0"/>
              <a:t>s</a:t>
            </a:r>
            <a:r>
              <a:rPr lang="hr" sz="2200" b="1" dirty="0"/>
              <a:t> propovedao (Kol</a:t>
            </a:r>
            <a:r>
              <a:rPr lang="en-US" sz="2200" b="1" dirty="0"/>
              <a:t>.</a:t>
            </a:r>
            <a:r>
              <a:rPr lang="hr" sz="2200" b="1" dirty="0"/>
              <a:t> 4,13). Imao je veliku </a:t>
            </a:r>
            <a:r>
              <a:rPr lang="en-US" sz="2200" b="1" dirty="0" err="1"/>
              <a:t>jevrejsku</a:t>
            </a:r>
            <a:r>
              <a:rPr lang="hr" sz="2200" b="1" dirty="0"/>
              <a:t> populaciju. Jedan od najugled- nijih Jevreja koji su tamo živeli bio je Filimon, Pavlov saradnik, u čijoj se kući sastajala crkva (Flm. 1.2).</a:t>
            </a:r>
          </a:p>
        </p:txBody>
      </p:sp>
    </p:spTree>
    <p:extLst>
      <p:ext uri="{BB962C8B-B14F-4D97-AF65-F5344CB8AC3E}">
        <p14:creationId xmlns:p14="http://schemas.microsoft.com/office/powerpoint/2010/main" val="56928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ppt_h/2"/>
                                          </p:val>
                                        </p:tav>
                                        <p:tav tm="100000">
                                          <p:val>
                                            <p:strVal val="#ppt_y"/>
                                          </p:val>
                                        </p:tav>
                                      </p:tavLst>
                                    </p:anim>
                                    <p:anim calcmode="lin" valueType="num">
                                      <p:cBhvr>
                                        <p:cTn id="47" dur="500" fill="hold"/>
                                        <p:tgtEl>
                                          <p:spTgt spid="8"/>
                                        </p:tgtEl>
                                        <p:attrNameLst>
                                          <p:attrName>ppt_w</p:attrName>
                                        </p:attrNameLst>
                                      </p:cBhvr>
                                      <p:tavLst>
                                        <p:tav tm="0">
                                          <p:val>
                                            <p:strVal val="#ppt_w"/>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17" presetClass="entr" presetSubtype="1"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ppt_x"/>
                                          </p:val>
                                        </p:tav>
                                        <p:tav tm="100000">
                                          <p:val>
                                            <p:strVal val="#ppt_x"/>
                                          </p:val>
                                        </p:tav>
                                      </p:tavLst>
                                    </p:anim>
                                    <p:anim calcmode="lin" valueType="num">
                                      <p:cBhvr>
                                        <p:cTn id="53" dur="500" fill="hold"/>
                                        <p:tgtEl>
                                          <p:spTgt spid="12"/>
                                        </p:tgtEl>
                                        <p:attrNameLst>
                                          <p:attrName>ppt_y</p:attrName>
                                        </p:attrNameLst>
                                      </p:cBhvr>
                                      <p:tavLst>
                                        <p:tav tm="0">
                                          <p:val>
                                            <p:strVal val="#ppt_y-#ppt_h/2"/>
                                          </p:val>
                                        </p:tav>
                                        <p:tav tm="100000">
                                          <p:val>
                                            <p:strVal val="#ppt_y"/>
                                          </p:val>
                                        </p:tav>
                                      </p:tavLst>
                                    </p:anim>
                                    <p:anim calcmode="lin" valueType="num">
                                      <p:cBhvr>
                                        <p:cTn id="54" dur="500" fill="hold"/>
                                        <p:tgtEl>
                                          <p:spTgt spid="12"/>
                                        </p:tgtEl>
                                        <p:attrNameLst>
                                          <p:attrName>ppt_w</p:attrName>
                                        </p:attrNameLst>
                                      </p:cBhvr>
                                      <p:tavLst>
                                        <p:tav tm="0">
                                          <p:val>
                                            <p:strVal val="#ppt_w"/>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17"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ppt_h/2"/>
                                          </p:val>
                                        </p:tav>
                                        <p:tav tm="100000">
                                          <p:val>
                                            <p:strVal val="#ppt_y"/>
                                          </p:val>
                                        </p:tav>
                                      </p:tavLst>
                                    </p:anim>
                                    <p:anim calcmode="lin" valueType="num">
                                      <p:cBhvr>
                                        <p:cTn id="61" dur="500" fill="hold"/>
                                        <p:tgtEl>
                                          <p:spTgt spid="14"/>
                                        </p:tgtEl>
                                        <p:attrNameLst>
                                          <p:attrName>ppt_w</p:attrName>
                                        </p:attrNameLst>
                                      </p:cBhvr>
                                      <p:tavLst>
                                        <p:tav tm="0">
                                          <p:val>
                                            <p:strVal val="#ppt_w"/>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63868E-F0E9-2156-9FFA-837D3B930D2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0BF722-A14F-21AE-8DB5-AAE89A432FA4}"/>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r" sz="4400" b="1" dirty="0">
                <a:ln/>
                <a:solidFill>
                  <a:schemeClr val="accent2">
                    <a:lumMod val="60000"/>
                    <a:lumOff val="40000"/>
                  </a:schemeClr>
                </a:solidFill>
                <a:effectLst>
                  <a:outerShdw blurRad="38100" dist="38100" dir="2700000" algn="tl">
                    <a:srgbClr val="000000">
                      <a:alpha val="43137"/>
                    </a:srgbClr>
                  </a:outerShdw>
                </a:effectLst>
              </a:rPr>
              <a:t>CRKVE U FILIBI I KOLOSI</a:t>
            </a:r>
          </a:p>
        </p:txBody>
      </p:sp>
      <p:sp>
        <p:nvSpPr>
          <p:cNvPr id="4" name="CuadroTexto 3">
            <a:extLst>
              <a:ext uri="{FF2B5EF4-FFF2-40B4-BE49-F238E27FC236}">
                <a16:creationId xmlns:a16="http://schemas.microsoft.com/office/drawing/2014/main" id="{A3574AC3-033E-CFA6-3BC8-53F0063D4ECE}"/>
              </a:ext>
            </a:extLst>
          </p:cNvPr>
          <p:cNvSpPr txBox="1"/>
          <p:nvPr/>
        </p:nvSpPr>
        <p:spPr>
          <a:xfrm>
            <a:off x="390525" y="686097"/>
            <a:ext cx="11410950" cy="707886"/>
          </a:xfrm>
          <a:prstGeom prst="rect">
            <a:avLst/>
          </a:prstGeom>
          <a:noFill/>
        </p:spPr>
        <p:txBody>
          <a:bodyPr wrap="square">
            <a:spAutoFit/>
          </a:bodyPr>
          <a:lstStyle/>
          <a:p>
            <a:pPr algn="ctr"/>
            <a:r>
              <a:rPr lang="hr"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Pavle i Timotej, sluge Hrista Isusa, svim svetima u Hristu Isusu koji su u Filibi, sa </a:t>
            </a:r>
            <a:r>
              <a:rPr lang="en-U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stare</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š</a:t>
            </a:r>
            <a:r>
              <a:rPr lang="en-US" sz="2000" b="1" dirty="0" err="1">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inama</a:t>
            </a:r>
            <a:r>
              <a:rPr lang="sr-Latn-RS"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i đakonima </a:t>
            </a:r>
            <a:r>
              <a:rPr lang="hr" sz="20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 </a:t>
            </a:r>
            <a:r>
              <a:rPr lang="hr" sz="1600" b="1" dirty="0">
                <a:solidFill>
                  <a:schemeClr val="accent6">
                    <a:lumMod val="40000"/>
                    <a:lumOff val="60000"/>
                  </a:schemeClr>
                </a:solidFill>
                <a:effectLst>
                  <a:glow rad="127000">
                    <a:srgbClr val="8C3088"/>
                  </a:glow>
                  <a:outerShdw blurRad="38100" dist="38100" dir="2700000" algn="tl">
                    <a:srgbClr val="000000">
                      <a:alpha val="47000"/>
                    </a:srgbClr>
                  </a:outerShdw>
                </a:effectLst>
                <a:latin typeface="Comic Sans MS" panose="030F0702030302020204" pitchFamily="66" charset="0"/>
              </a:rPr>
              <a:t>(Filipljanima 1,1)</a:t>
            </a:r>
          </a:p>
        </p:txBody>
      </p:sp>
      <p:graphicFrame>
        <p:nvGraphicFramePr>
          <p:cNvPr id="2" name="Diagrama 1">
            <a:extLst>
              <a:ext uri="{FF2B5EF4-FFF2-40B4-BE49-F238E27FC236}">
                <a16:creationId xmlns:a16="http://schemas.microsoft.com/office/drawing/2014/main" id="{AB9F06BE-9580-C918-E1E0-F5A33B357823}"/>
              </a:ext>
            </a:extLst>
          </p:cNvPr>
          <p:cNvGraphicFramePr/>
          <p:nvPr>
            <p:extLst>
              <p:ext uri="{D42A27DB-BD31-4B8C-83A1-F6EECF244321}">
                <p14:modId xmlns:p14="http://schemas.microsoft.com/office/powerpoint/2010/main" val="1802974034"/>
              </p:ext>
            </p:extLst>
          </p:nvPr>
        </p:nvGraphicFramePr>
        <p:xfrm>
          <a:off x="133348" y="1379338"/>
          <a:ext cx="12192000" cy="4230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F016552F-5EFE-FA44-66B1-669E7BA8E858}"/>
              </a:ext>
            </a:extLst>
          </p:cNvPr>
          <p:cNvSpPr txBox="1"/>
          <p:nvPr/>
        </p:nvSpPr>
        <p:spPr>
          <a:xfrm>
            <a:off x="5400675" y="5310752"/>
            <a:ext cx="6791325" cy="769441"/>
          </a:xfrm>
          <a:prstGeom prst="rect">
            <a:avLst/>
          </a:prstGeom>
          <a:noFill/>
        </p:spPr>
        <p:txBody>
          <a:bodyPr wrap="square" rtlCol="0">
            <a:spAutoFit/>
          </a:bodyPr>
          <a:lstStyle/>
          <a:p>
            <a:pPr>
              <a:spcBef>
                <a:spcPts val="600"/>
              </a:spcBef>
            </a:pPr>
            <a:r>
              <a:rPr lang="hr" sz="2200" b="1" dirty="0"/>
              <a:t>Iz zatvora Pavle zahvaljuje Filipljanima na pomoći koju su mu poslali (Fil. 4,18).</a:t>
            </a:r>
          </a:p>
        </p:txBody>
      </p:sp>
      <p:pic>
        <p:nvPicPr>
          <p:cNvPr id="6" name="Imagen 5" descr="Un grupo de personas en un escenario&#10;&#10;El contenido generado por IA puede ser incorrecto.">
            <a:extLst>
              <a:ext uri="{FF2B5EF4-FFF2-40B4-BE49-F238E27FC236}">
                <a16:creationId xmlns:a16="http://schemas.microsoft.com/office/drawing/2014/main" id="{5151BDDF-37F7-2E4C-3623-40CCF5DE478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3180" y="3429000"/>
            <a:ext cx="5114926" cy="3301798"/>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7EDC4235-4040-B3BB-CDB8-48AA7888D874}"/>
              </a:ext>
            </a:extLst>
          </p:cNvPr>
          <p:cNvSpPr txBox="1"/>
          <p:nvPr/>
        </p:nvSpPr>
        <p:spPr>
          <a:xfrm>
            <a:off x="5400674" y="6022912"/>
            <a:ext cx="6791325" cy="769441"/>
          </a:xfrm>
          <a:prstGeom prst="rect">
            <a:avLst/>
          </a:prstGeom>
          <a:noFill/>
        </p:spPr>
        <p:txBody>
          <a:bodyPr wrap="square">
            <a:spAutoFit/>
          </a:bodyPr>
          <a:lstStyle/>
          <a:p>
            <a:pPr>
              <a:spcBef>
                <a:spcPts val="600"/>
              </a:spcBef>
            </a:pPr>
            <a:r>
              <a:rPr lang="hr" sz="2200" b="1" dirty="0"/>
              <a:t>Kološanima šalje svoje saradnike da ih uteše (Kol. 4,7-9).</a:t>
            </a:r>
          </a:p>
        </p:txBody>
      </p:sp>
    </p:spTree>
    <p:extLst>
      <p:ext uri="{BB962C8B-B14F-4D97-AF65-F5344CB8AC3E}">
        <p14:creationId xmlns:p14="http://schemas.microsoft.com/office/powerpoint/2010/main" val="427333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par>
                          <p:cTn id="30" fill="hold">
                            <p:stCondLst>
                              <p:cond delay="1750"/>
                            </p:stCondLst>
                            <p:childTnLst>
                              <p:par>
                                <p:cTn id="31" presetID="47"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graphicEl>
                                              <a:dgm id="{A634F59B-8FBC-40AF-85C7-A61FDCFF6263}"/>
                                            </p:graphicEl>
                                          </p:spTgt>
                                        </p:tgtEl>
                                        <p:attrNameLst>
                                          <p:attrName>style.visibility</p:attrName>
                                        </p:attrNameLst>
                                      </p:cBhvr>
                                      <p:to>
                                        <p:strVal val="visible"/>
                                      </p:to>
                                    </p:set>
                                    <p:anim calcmode="lin" valueType="num">
                                      <p:cBhvr>
                                        <p:cTn id="40" dur="500" fill="hold"/>
                                        <p:tgtEl>
                                          <p:spTgt spid="2">
                                            <p:graphicEl>
                                              <a:dgm id="{A634F59B-8FBC-40AF-85C7-A61FDCFF626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A634F59B-8FBC-40AF-85C7-A61FDCFF626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A634F59B-8FBC-40AF-85C7-A61FDCFF626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graphicEl>
                                              <a:dgm id="{8F9C26B5-5676-4250-9563-EEFB14D1810F}"/>
                                            </p:graphicEl>
                                          </p:spTgt>
                                        </p:tgtEl>
                                        <p:attrNameLst>
                                          <p:attrName>style.visibility</p:attrName>
                                        </p:attrNameLst>
                                      </p:cBhvr>
                                      <p:to>
                                        <p:strVal val="visible"/>
                                      </p:to>
                                    </p:set>
                                    <p:animEffect transition="in" filter="wipe(up)">
                                      <p:cBhvr>
                                        <p:cTn id="47" dur="500"/>
                                        <p:tgtEl>
                                          <p:spTgt spid="2">
                                            <p:graphicEl>
                                              <a:dgm id="{8F9C26B5-5676-4250-9563-EEFB14D1810F}"/>
                                            </p:graphic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
                                            <p:graphicEl>
                                              <a:dgm id="{F9AE677E-BA85-49CB-9D3B-953F8417212C}"/>
                                            </p:graphicEl>
                                          </p:spTgt>
                                        </p:tgtEl>
                                        <p:attrNameLst>
                                          <p:attrName>style.visibility</p:attrName>
                                        </p:attrNameLst>
                                      </p:cBhvr>
                                      <p:to>
                                        <p:strVal val="visible"/>
                                      </p:to>
                                    </p:set>
                                    <p:animEffect transition="in" filter="wipe(up)">
                                      <p:cBhvr>
                                        <p:cTn id="50" dur="500"/>
                                        <p:tgtEl>
                                          <p:spTgt spid="2">
                                            <p:graphicEl>
                                              <a:dgm id="{F9AE677E-BA85-49CB-9D3B-953F8417212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graphicEl>
                                              <a:dgm id="{04329610-E81E-400D-A680-468C4326725D}"/>
                                            </p:graphicEl>
                                          </p:spTgt>
                                        </p:tgtEl>
                                        <p:attrNameLst>
                                          <p:attrName>style.visibility</p:attrName>
                                        </p:attrNameLst>
                                      </p:cBhvr>
                                      <p:to>
                                        <p:strVal val="visible"/>
                                      </p:to>
                                    </p:set>
                                    <p:animEffect transition="in" filter="wipe(up)">
                                      <p:cBhvr>
                                        <p:cTn id="55" dur="500"/>
                                        <p:tgtEl>
                                          <p:spTgt spid="2">
                                            <p:graphicEl>
                                              <a:dgm id="{04329610-E81E-400D-A680-468C4326725D}"/>
                                            </p:graphicEl>
                                          </p:spTgt>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
                                            <p:graphicEl>
                                              <a:dgm id="{EA48EA70-2FFB-4370-BD91-D187F270BA36}"/>
                                            </p:graphicEl>
                                          </p:spTgt>
                                        </p:tgtEl>
                                        <p:attrNameLst>
                                          <p:attrName>style.visibility</p:attrName>
                                        </p:attrNameLst>
                                      </p:cBhvr>
                                      <p:to>
                                        <p:strVal val="visible"/>
                                      </p:to>
                                    </p:set>
                                    <p:animEffect transition="in" filter="wipe(up)">
                                      <p:cBhvr>
                                        <p:cTn id="58" dur="500"/>
                                        <p:tgtEl>
                                          <p:spTgt spid="2">
                                            <p:graphicEl>
                                              <a:dgm id="{EA48EA70-2FFB-4370-BD91-D187F270BA36}"/>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
                                            <p:graphicEl>
                                              <a:dgm id="{04AA7B01-2A1A-4B2F-A6DB-CC317FC61E4B}"/>
                                            </p:graphicEl>
                                          </p:spTgt>
                                        </p:tgtEl>
                                        <p:attrNameLst>
                                          <p:attrName>style.visibility</p:attrName>
                                        </p:attrNameLst>
                                      </p:cBhvr>
                                      <p:to>
                                        <p:strVal val="visible"/>
                                      </p:to>
                                    </p:set>
                                    <p:animEffect transition="in" filter="wipe(up)">
                                      <p:cBhvr>
                                        <p:cTn id="63" dur="500"/>
                                        <p:tgtEl>
                                          <p:spTgt spid="2">
                                            <p:graphicEl>
                                              <a:dgm id="{04AA7B01-2A1A-4B2F-A6DB-CC317FC61E4B}"/>
                                            </p:graphicEl>
                                          </p:spTgt>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
                                            <p:graphicEl>
                                              <a:dgm id="{51582FC8-24F4-4E65-BCC8-1BF7E8A4CD5F}"/>
                                            </p:graphicEl>
                                          </p:spTgt>
                                        </p:tgtEl>
                                        <p:attrNameLst>
                                          <p:attrName>style.visibility</p:attrName>
                                        </p:attrNameLst>
                                      </p:cBhvr>
                                      <p:to>
                                        <p:strVal val="visible"/>
                                      </p:to>
                                    </p:set>
                                    <p:animEffect transition="in" filter="wipe(up)">
                                      <p:cBhvr>
                                        <p:cTn id="66" dur="500"/>
                                        <p:tgtEl>
                                          <p:spTgt spid="2">
                                            <p:graphicEl>
                                              <a:dgm id="{51582FC8-24F4-4E65-BCC8-1BF7E8A4CD5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
                                            <p:graphicEl>
                                              <a:dgm id="{06FE9D2A-A18D-474F-9C83-21F89489D17A}"/>
                                            </p:graphicEl>
                                          </p:spTgt>
                                        </p:tgtEl>
                                        <p:attrNameLst>
                                          <p:attrName>style.visibility</p:attrName>
                                        </p:attrNameLst>
                                      </p:cBhvr>
                                      <p:to>
                                        <p:strVal val="visible"/>
                                      </p:to>
                                    </p:set>
                                    <p:animEffect transition="in" filter="wipe(up)">
                                      <p:cBhvr>
                                        <p:cTn id="71" dur="500"/>
                                        <p:tgtEl>
                                          <p:spTgt spid="2">
                                            <p:graphicEl>
                                              <a:dgm id="{06FE9D2A-A18D-474F-9C83-21F89489D17A}"/>
                                            </p:graphic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
                                            <p:graphicEl>
                                              <a:dgm id="{428C67BA-E862-48DD-9CD9-BBA0A0D7B395}"/>
                                            </p:graphicEl>
                                          </p:spTgt>
                                        </p:tgtEl>
                                        <p:attrNameLst>
                                          <p:attrName>style.visibility</p:attrName>
                                        </p:attrNameLst>
                                      </p:cBhvr>
                                      <p:to>
                                        <p:strVal val="visible"/>
                                      </p:to>
                                    </p:set>
                                    <p:animEffect transition="in" filter="wipe(up)">
                                      <p:cBhvr>
                                        <p:cTn id="74" dur="500"/>
                                        <p:tgtEl>
                                          <p:spTgt spid="2">
                                            <p:graphicEl>
                                              <a:dgm id="{428C67BA-E862-48DD-9CD9-BBA0A0D7B395}"/>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2">
                                            <p:graphicEl>
                                              <a:dgm id="{ADBE852E-1828-4F28-AFC8-2B3FA2170FDA}"/>
                                            </p:graphicEl>
                                          </p:spTgt>
                                        </p:tgtEl>
                                        <p:attrNameLst>
                                          <p:attrName>style.visibility</p:attrName>
                                        </p:attrNameLst>
                                      </p:cBhvr>
                                      <p:to>
                                        <p:strVal val="visible"/>
                                      </p:to>
                                    </p:set>
                                    <p:animEffect transition="in" filter="wipe(up)">
                                      <p:cBhvr>
                                        <p:cTn id="79" dur="500"/>
                                        <p:tgtEl>
                                          <p:spTgt spid="2">
                                            <p:graphicEl>
                                              <a:dgm id="{ADBE852E-1828-4F28-AFC8-2B3FA2170FDA}"/>
                                            </p:graphicEl>
                                          </p:spTgt>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
                                            <p:graphicEl>
                                              <a:dgm id="{BE6EF37F-EF03-4052-934A-E646F749B2C0}"/>
                                            </p:graphicEl>
                                          </p:spTgt>
                                        </p:tgtEl>
                                        <p:attrNameLst>
                                          <p:attrName>style.visibility</p:attrName>
                                        </p:attrNameLst>
                                      </p:cBhvr>
                                      <p:to>
                                        <p:strVal val="visible"/>
                                      </p:to>
                                    </p:set>
                                    <p:animEffect transition="in" filter="wipe(up)">
                                      <p:cBhvr>
                                        <p:cTn id="82" dur="500"/>
                                        <p:tgtEl>
                                          <p:spTgt spid="2">
                                            <p:graphicEl>
                                              <a:dgm id="{BE6EF37F-EF03-4052-934A-E646F749B2C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
                                            <p:graphicEl>
                                              <a:dgm id="{9AEC58B0-87B9-4EB4-98F3-31896FD5577F}"/>
                                            </p:graphicEl>
                                          </p:spTgt>
                                        </p:tgtEl>
                                        <p:attrNameLst>
                                          <p:attrName>style.visibility</p:attrName>
                                        </p:attrNameLst>
                                      </p:cBhvr>
                                      <p:to>
                                        <p:strVal val="visible"/>
                                      </p:to>
                                    </p:set>
                                    <p:animEffect transition="in" filter="wipe(up)">
                                      <p:cBhvr>
                                        <p:cTn id="87" dur="500"/>
                                        <p:tgtEl>
                                          <p:spTgt spid="2">
                                            <p:graphicEl>
                                              <a:dgm id="{9AEC58B0-87B9-4EB4-98F3-31896FD5577F}"/>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
                                            <p:graphicEl>
                                              <a:dgm id="{9B3CE791-AD26-43CE-82AE-A54337EA1F93}"/>
                                            </p:graphicEl>
                                          </p:spTgt>
                                        </p:tgtEl>
                                        <p:attrNameLst>
                                          <p:attrName>style.visibility</p:attrName>
                                        </p:attrNameLst>
                                      </p:cBhvr>
                                      <p:to>
                                        <p:strVal val="visible"/>
                                      </p:to>
                                    </p:set>
                                    <p:animEffect transition="in" filter="wipe(up)">
                                      <p:cBhvr>
                                        <p:cTn id="90" dur="500"/>
                                        <p:tgtEl>
                                          <p:spTgt spid="2">
                                            <p:graphicEl>
                                              <a:dgm id="{9B3CE791-AD26-43CE-82AE-A54337EA1F93}"/>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left)">
                                      <p:cBhvr>
                                        <p:cTn id="10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7CD22A1-36E1-8F0A-90AE-4B825C113FA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1231216-FB6B-5774-D3A1-4C5FA9225B89}"/>
              </a:ext>
            </a:extLst>
          </p:cNvPr>
          <p:cNvSpPr txBox="1"/>
          <p:nvPr/>
        </p:nvSpPr>
        <p:spPr>
          <a:xfrm>
            <a:off x="1666944" y="593748"/>
            <a:ext cx="10525056" cy="5770811"/>
          </a:xfrm>
          <a:prstGeom prst="rect">
            <a:avLst/>
          </a:prstGeom>
          <a:noFill/>
        </p:spPr>
        <p:txBody>
          <a:bodyPr wrap="square">
            <a:spAutoFit/>
          </a:bodyPr>
          <a:lstStyle/>
          <a:p>
            <a:pPr algn="just">
              <a:spcBef>
                <a:spcPts val="600"/>
              </a:spcBef>
            </a:pPr>
            <a:r>
              <a:rPr lang="hr" sz="2800" b="1" dirty="0">
                <a:latin typeface="Constantia" panose="02030602050306030303" pitchFamily="18" charset="0"/>
              </a:rPr>
              <a:t>„Razmotrimo na trenutak Pavlovo iskustvo. Apostol je bio zatočen i okovan u lancima upravo u trenutku kada se činilo da je njegov rad najpotrebniji za jačanje Crkve koja je patila i bila progonjena. Ali ovo je bio trenutak kada je Gospod delovao, a pobede koje je izvojevao bile su dragocjene.</a:t>
            </a:r>
          </a:p>
          <a:p>
            <a:pPr algn="just">
              <a:spcBef>
                <a:spcPts val="600"/>
              </a:spcBef>
            </a:pPr>
            <a:r>
              <a:rPr lang="hr" sz="2800" b="1" dirty="0">
                <a:latin typeface="Constantia" panose="02030602050306030303" pitchFamily="18" charset="0"/>
              </a:rPr>
              <a:t>Kad se činilo da Pavle ne može učiniti ništa više, istina je pronašla put do carske palate. Nisu Pavlove majstorske propovedi pred ovim značajnim ljudima privukle njihovu pažnju, već njegovi lanci. Kroz svoje zatočeništvo, apostol se preobrazio u pobednika za Hrista. Strpljenje i poniznost sa kojima se ponosio u svom dugotrajnom i nepravednom zatočeništvu podstaknuli su ove ljude da cene apostolov karakter.”</a:t>
            </a:r>
          </a:p>
        </p:txBody>
      </p:sp>
      <p:sp>
        <p:nvSpPr>
          <p:cNvPr id="4" name="CuadroTexto 3">
            <a:extLst>
              <a:ext uri="{FF2B5EF4-FFF2-40B4-BE49-F238E27FC236}">
                <a16:creationId xmlns:a16="http://schemas.microsoft.com/office/drawing/2014/main" id="{7FA93103-BC9E-E5D5-8E03-10752B6FB7F0}"/>
              </a:ext>
            </a:extLst>
          </p:cNvPr>
          <p:cNvSpPr txBox="1"/>
          <p:nvPr/>
        </p:nvSpPr>
        <p:spPr>
          <a:xfrm>
            <a:off x="7401363" y="6519446"/>
            <a:ext cx="4633321" cy="338554"/>
          </a:xfrm>
          <a:prstGeom prst="rect">
            <a:avLst/>
          </a:prstGeom>
          <a:noFill/>
        </p:spPr>
        <p:txBody>
          <a:bodyPr wrap="none" rtlCol="0">
            <a:spAutoFit/>
          </a:bodyPr>
          <a:lstStyle/>
          <a:p>
            <a:pPr algn="r"/>
            <a:r>
              <a:rPr lang="hr" sz="1600" b="1" dirty="0"/>
              <a:t>Elen G. Vajt, </a:t>
            </a:r>
            <a:r>
              <a:rPr lang="hr" sz="1600" i="1" dirty="0"/>
              <a:t>Razmišljanje o Isusu</a:t>
            </a:r>
            <a:r>
              <a:rPr lang="hr" sz="1600" b="1" dirty="0"/>
              <a:t>, 10. decembar</a:t>
            </a:r>
          </a:p>
        </p:txBody>
      </p:sp>
    </p:spTree>
    <p:extLst>
      <p:ext uri="{BB962C8B-B14F-4D97-AF65-F5344CB8AC3E}">
        <p14:creationId xmlns:p14="http://schemas.microsoft.com/office/powerpoint/2010/main" val="34388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0" y="3690642"/>
            <a:ext cx="12281049"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lang="hr-HR" sz="2000" b="1" dirty="0">
                <a:solidFill>
                  <a:srgbClr val="FFFFFF"/>
                </a:solidFill>
                <a:effectLst>
                  <a:glow rad="127000">
                    <a:srgbClr val="000000"/>
                  </a:glow>
                </a:effectLst>
                <a:latin typeface="Arial"/>
                <a:cs typeface="Arial" charset="0"/>
              </a:rPr>
              <a:t>N</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e smemo da prenebregnemo ni Pavlova zatočeništva (uporedi: Rim. 8,35; 1. Kor. 4,11–13; 2. Kor. 4,8.9; 6,4.5.9.10; 11,23–29; 12,10; Ef. 4,1). Pavlov život bio je daleko od lakog!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Treba duboko udahnuti da bi se ceo prethodni spisak izgovorio bez pauze. A mi često bivamo obeshrabreni i zbog daleko manjih stvari. Ipak, iako lista Pavlovih stradanja oduzima dah, njegova nepokolebljiva postojanost u veri je još upečatljivija. On kaže: „Ali u svemu ovome pobeđujemo onoga radi koji nas je ljubio“ (Rim. 8,37).</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Pouka za ovu sedmicu ističe dve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Pavlova stradanja radi jevanđelja, a naročito njegova tamnovanja.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Pavlove strategije za što delotvornije propovedanje jevanđelja, čak i u najizazovnijim okolnostima.</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082243165"/>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en-US" sz="2800" dirty="0">
                <a:solidFill>
                  <a:srgbClr val="FFFF99"/>
                </a:solidFill>
              </a:rPr>
              <a:t>Progonjen, </a:t>
            </a:r>
            <a:r>
              <a:rPr lang="en-US" sz="2800" dirty="0" err="1">
                <a:solidFill>
                  <a:srgbClr val="FFFF99"/>
                </a:solidFill>
              </a:rPr>
              <a:t>ali</a:t>
            </a:r>
            <a:r>
              <a:rPr lang="en-US" sz="2800" dirty="0">
                <a:solidFill>
                  <a:srgbClr val="FFFF99"/>
                </a:solidFill>
              </a:rPr>
              <a:t> ne </a:t>
            </a:r>
            <a:r>
              <a:rPr lang="en-US" sz="2800" dirty="0" err="1">
                <a:solidFill>
                  <a:srgbClr val="FFFF99"/>
                </a:solidFill>
              </a:rPr>
              <a:t>i</a:t>
            </a:r>
            <a:r>
              <a:rPr lang="en-US" sz="2800" dirty="0">
                <a:solidFill>
                  <a:srgbClr val="FFFF99"/>
                </a:solidFill>
              </a:rPr>
              <a:t> napu</a:t>
            </a:r>
            <a:r>
              <a:rPr lang="sr-Latn-ME" sz="2800" dirty="0">
                <a:solidFill>
                  <a:srgbClr val="FFFF99"/>
                </a:solidFill>
              </a:rPr>
              <a:t>š</a:t>
            </a:r>
            <a:r>
              <a:rPr lang="en-US" sz="2800" dirty="0">
                <a:solidFill>
                  <a:srgbClr val="FFFF99"/>
                </a:solidFill>
              </a:rPr>
              <a:t>ten</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Progonjen, ali ne i napušten</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800350"/>
            <a:ext cx="11008803" cy="36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grupi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dirty="0">
                <a:solidFill>
                  <a:srgbClr val="FFFFFF"/>
                </a:solidFill>
                <a:latin typeface="Arial"/>
                <a:cs typeface="Arial" charset="0"/>
              </a:rPr>
              <a:t>Ef. 3,1 i Flm. 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Zašto je značajan način na koji Pavle karakteriše svoje zatočeništvo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2. Kor.</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4,7-12.</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Šta nam otkriva kako je Pavle uspeo da pretrpisva iskušenja? Šta je bio fokus njegovog života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2.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6,3-7.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a:t>
            </a:r>
            <a:r>
              <a:rPr kumimoji="0" lang="hr-HR" sz="1400" b="1" i="0" u="none" strike="noStrike" kern="1200" cap="none" spc="0" normalizeH="0" noProof="0" dirty="0">
                <a:ln>
                  <a:noFill/>
                </a:ln>
                <a:solidFill>
                  <a:srgbClr val="FFFFFF"/>
                </a:solidFill>
                <a:effectLst/>
                <a:uLnTx/>
                <a:uFillTx/>
                <a:latin typeface="Arial"/>
                <a:ea typeface="+mn-ea"/>
                <a:cs typeface="Arial" charset="0"/>
              </a:rPr>
              <a:t> duhovne izvore je Pavle imao koji su mu pomogli da se suoči sa tim teškoćama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2.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6,4.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a:t>
            </a:r>
            <a:r>
              <a:rPr kumimoji="0" lang="hr-HR" sz="1200" b="1" i="0" u="none" strike="noStrike" kern="1200" cap="none" spc="0" normalizeH="0" noProof="0" dirty="0">
                <a:ln>
                  <a:noFill/>
                </a:ln>
                <a:solidFill>
                  <a:srgbClr val="FFFFFF"/>
                </a:solidFill>
                <a:effectLst/>
                <a:uLnTx/>
                <a:uFillTx/>
                <a:latin typeface="Arial"/>
                <a:ea typeface="+mn-ea"/>
                <a:cs typeface="Arial" charset="0"/>
              </a:rPr>
              <a:t> mi kao laici ili sveštenstvo, možemo uvek da se pokažemo „kao sluge Božje”</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Šta to znači?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Dela 9,16</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Kako da razumemo neke od Pavlovih nevolja? Pomaže li nam to da razumemo i neke od naših nevolja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Flm.</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1,15.16</a:t>
            </a:r>
            <a:r>
              <a:rPr kumimoji="0" lang="hr-HR" sz="1200" b="0" i="1" u="none" strike="noStrike" kern="1200" cap="none" spc="0" normalizeH="0" noProof="0" dirty="0">
                <a:ln>
                  <a:noFill/>
                </a:ln>
                <a:solidFill>
                  <a:srgbClr val="FFFFFF"/>
                </a:solidFill>
                <a:effectLst/>
                <a:uLnTx/>
                <a:uFillTx/>
                <a:latin typeface="Arial"/>
                <a:ea typeface="+mn-ea"/>
                <a:cs typeface="Arial" charset="0"/>
              </a:rPr>
              <a:t> i Kol. 4,9</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Na koji put u vezi sa Onisimom je Pavle podsticao Filimona da ga sledi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Dela 19,10 i</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31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 je doneo „Reč Gospoda Isusa” u Kolosu? Kako se taj vesnik obratio</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Filip</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,1-3</a:t>
            </a:r>
            <a:r>
              <a:rPr lang="sr-Latn-RS" sz="1200" i="1" dirty="0">
                <a:solidFill>
                  <a:srgbClr val="FFFFFF"/>
                </a:solidFill>
                <a:latin typeface="Arial"/>
                <a:cs typeface="Arial" charset="0"/>
              </a:rPr>
              <a:t>; Kol. 1,1.2.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Kako</a:t>
            </a:r>
            <a:r>
              <a:rPr kumimoji="0" lang="sr-Latn-RS" sz="1400" b="1" i="0" u="none" strike="noStrike" kern="1200" cap="none" spc="0" normalizeH="0" noProof="0" dirty="0">
                <a:ln>
                  <a:noFill/>
                </a:ln>
                <a:solidFill>
                  <a:srgbClr val="FFFFFF"/>
                </a:solidFill>
                <a:effectLst/>
                <a:uLnTx/>
                <a:uFillTx/>
                <a:latin typeface="Arial"/>
                <a:ea typeface="+mn-ea"/>
                <a:cs typeface="Arial" charset="0"/>
              </a:rPr>
              <a:t> su crkve u Filibi i Kolosi opisane i u čemu je značaj tog opisa</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hr-HR" sz="1200" i="1" dirty="0">
                <a:solidFill>
                  <a:srgbClr val="FFFFFF"/>
                </a:solidFill>
                <a:latin typeface="Arial"/>
                <a:cs typeface="Arial" charset="0"/>
              </a:rPr>
              <a:t>Filip.</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4,4</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„Radujte se uvek.” Šta to znači? Kako je to uopšte moguće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311469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546411" y="2050201"/>
            <a:ext cx="6949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Filibljanima</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lang="sr-Latn-ME" sz="4800" dirty="0">
                <a:solidFill>
                  <a:srgbClr val="FFFF99"/>
                </a:solidFill>
                <a:latin typeface="Impact" pitchFamily="34" charset="0"/>
              </a:rPr>
              <a:t>4</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88458" y="2809875"/>
            <a:ext cx="6362483" cy="1198455"/>
          </a:xfrm>
        </p:spPr>
        <p:txBody>
          <a:bodyPr/>
          <a:lstStyle/>
          <a:p>
            <a:pPr marL="0" indent="0">
              <a:buNone/>
            </a:pPr>
            <a:r>
              <a:rPr lang="en-US" dirty="0"/>
              <a:t>“</a:t>
            </a:r>
            <a:r>
              <a:rPr lang="sr-Latn-ME" dirty="0"/>
              <a:t>Radujte</a:t>
            </a:r>
            <a:r>
              <a:rPr lang="hr-HR" dirty="0"/>
              <a:t> </a:t>
            </a:r>
            <a:r>
              <a:rPr lang="sr-Latn-ME" dirty="0"/>
              <a:t>se</a:t>
            </a:r>
            <a:r>
              <a:rPr lang="hr-HR" dirty="0"/>
              <a:t> s</a:t>
            </a:r>
            <a:r>
              <a:rPr lang="en-US" dirty="0" err="1"/>
              <a:t>va</a:t>
            </a:r>
            <a:r>
              <a:rPr lang="sr-Latn-ME" dirty="0"/>
              <a:t>gda</a:t>
            </a:r>
            <a:r>
              <a:rPr lang="hr-HR" dirty="0"/>
              <a:t> </a:t>
            </a:r>
            <a:r>
              <a:rPr lang="sr-Latn-ME" dirty="0"/>
              <a:t>u</a:t>
            </a:r>
            <a:r>
              <a:rPr lang="hr-HR" dirty="0"/>
              <a:t> </a:t>
            </a:r>
            <a:r>
              <a:rPr lang="sr-Latn-ME" dirty="0"/>
              <a:t>Gospodu, i</a:t>
            </a:r>
            <a:r>
              <a:rPr lang="hr-HR" dirty="0"/>
              <a:t> </a:t>
            </a:r>
            <a:r>
              <a:rPr lang="sr-Latn-ME" dirty="0"/>
              <a:t>opet</a:t>
            </a:r>
            <a:r>
              <a:rPr lang="hr-HR" dirty="0"/>
              <a:t> velim: radujte se!</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31972054-F673-6D49-0250-BA0DFE389921}"/>
              </a:ext>
            </a:extLst>
          </p:cNvPr>
          <p:cNvPicPr>
            <a:picLocks noChangeAspect="1"/>
          </p:cNvPicPr>
          <p:nvPr/>
        </p:nvPicPr>
        <p:blipFill>
          <a:blip r:embed="rId3"/>
          <a:stretch>
            <a:fillRect/>
          </a:stretch>
        </p:blipFill>
        <p:spPr>
          <a:xfrm>
            <a:off x="8269940" y="999533"/>
            <a:ext cx="3922059" cy="5992938"/>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902680"/>
            <a:chOff x="264" y="2249"/>
            <a:chExt cx="957" cy="1778"/>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hr-HR" sz="1200" b="1" dirty="0">
                  <a:solidFill>
                    <a:srgbClr val="000000"/>
                  </a:solidFill>
                </a:rPr>
                <a:t>D</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 li se sećate vašeg najtežeg posla kojeg ste ikada radili? Zar je taj posao stvarno bio pretežak? Niste li podigli lestvicu očekivanja malo previsoko? Ko je bio problem, vaše poimanje posla koga ste radili ili oni koji su vam u tome pomagali? Ima onih koji bi zahvalili na takvom poslu i mirno se povukli. Ne za- boravite, Bog nikad ne daje posao a da ne obezbedi snagu da ga obavimo. Da li</a:t>
              </a:r>
            </a:p>
            <a:p>
              <a:pPr marL="0" marR="0" lvl="0" indent="0" algn="l" defTabSz="914400" rtl="0" eaLnBrk="1" fontAlgn="base" latinLnBrk="0" hangingPunct="1">
                <a:lnSpc>
                  <a:spcPct val="100000"/>
                </a:lnSpc>
                <a:spcBef>
                  <a:spcPct val="0"/>
                </a:spcBef>
                <a:spcAft>
                  <a:spcPct val="0"/>
                </a:spcAft>
                <a:buClrTx/>
                <a:buSzTx/>
                <a:buFontTx/>
                <a:buNone/>
                <a:tabLst/>
                <a:defRPr/>
              </a:pPr>
              <a:r>
                <a:rPr lang="hr-HR" sz="1200" b="1" dirty="0">
                  <a:solidFill>
                    <a:srgbClr val="000000"/>
                  </a:solidFill>
                </a:rPr>
                <a:t>si spreman da ispuniš Hristov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2"/>
            <a:ext cx="1853062" cy="2406244"/>
            <a:chOff x="2639" y="2358"/>
            <a:chExt cx="1028" cy="1792"/>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7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a:t>
              </a:r>
              <a:r>
                <a:rPr lang="sr-Latn-RS" sz="1050" b="1" dirty="0">
                  <a:solidFill>
                    <a:srgbClr val="000000"/>
                  </a:solidFill>
                </a:rPr>
                <a:t>dve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hiljade godina od kad </a:t>
              </a:r>
              <a:r>
                <a:rPr lang="sr-Latn-RS" sz="1050" b="1" dirty="0">
                  <a:solidFill>
                    <a:srgbClr val="000000"/>
                  </a:solidFill>
                </a:rPr>
                <a:t>su</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ove knjige napisane, svet u ko- me danas živimo, du-hovno gledano, ne ra- zlikuje se mnogo od onog sveta. I mi sto- jimo na granici nebe- skog </a:t>
              </a:r>
              <a:r>
                <a:rPr lang="sr-Latn-RS" sz="1050" b="1" dirty="0">
                  <a:solidFill>
                    <a:srgbClr val="000000"/>
                  </a:solidFill>
                </a:rPr>
                <a:t>carstv</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a pa osta-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97268"/>
            <a:chOff x="1247" y="2437"/>
            <a:chExt cx="1393" cy="1541"/>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a:t>
              </a:r>
              <a:r>
                <a:rPr lang="hr-HR" sz="1100" b="1" dirty="0">
                  <a:solidFill>
                    <a:srgbClr val="000000"/>
                  </a:solidFill>
                </a:rPr>
                <a:t>Ovog tromesečja bićemo za- okupljeni proučavanjem dviju Pavlovih poslanica: Filibljanima i Kološanima. Obe imaju slične poruke: Jedino Isus može da skedini nebo i zemlju!</a:t>
              </a:r>
              <a:endParaRPr kumimoji="0" lang="hr-HR" sz="11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a:t>
              </a:r>
              <a:r>
                <a:rPr lang="hr-HR" sz="1100" b="1" dirty="0">
                  <a:solidFill>
                    <a:srgbClr val="000000"/>
                  </a:solidFill>
                </a:rPr>
                <a:t>D</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ogađaji iz prošlosti sada tre ba da budu opomena i izvor ne- zaboravnih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drugačije, nalog je os- tao isti: „Ja te šaljem. Isus!”</a:t>
              </a:r>
            </a:p>
          </p:txBody>
        </p:sp>
      </p:grpSp>
      <p:grpSp>
        <p:nvGrpSpPr>
          <p:cNvPr id="65" name="Group 13"/>
          <p:cNvGrpSpPr>
            <a:grpSpLocks/>
          </p:cNvGrpSpPr>
          <p:nvPr/>
        </p:nvGrpSpPr>
        <p:grpSpPr bwMode="auto">
          <a:xfrm>
            <a:off x="7704876" y="3782199"/>
            <a:ext cx="2944499" cy="2579376"/>
            <a:chOff x="3595" y="2256"/>
            <a:chExt cx="1733" cy="5660"/>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525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a:t>
              </a:r>
              <a:r>
                <a:rPr lang="sr-Latn-RS" sz="1200" b="1" dirty="0">
                  <a:solidFill>
                    <a:srgbClr val="000000"/>
                  </a:solidFill>
                </a:rPr>
                <a:t>ovih poslanica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izgleda ovako</a:t>
              </a:r>
              <a:r>
                <a:rPr lang="sr-Latn-RS" sz="1200" b="1" dirty="0">
                  <a:solidFill>
                    <a:srgbClr val="000000"/>
                  </a:solidFill>
                </a:rPr>
                <a:t>. Tromesečje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je podelje- no u dve slične tematske celine: 1. Pr- vih sedam sedmica proučavaćemo Po- slanicu Filibljanima</a:t>
              </a:r>
              <a:r>
                <a:rPr lang="sr-Latn-RS" sz="1200" b="1" dirty="0">
                  <a:solidFill>
                    <a:srgbClr val="000000"/>
                  </a:solidFill>
                </a:rPr>
                <a:t>. 2. Sledečih šest </a:t>
              </a:r>
              <a:r>
                <a:rPr lang="sr-Latn-ME" sz="1200" b="1" dirty="0">
                  <a:solidFill>
                    <a:srgbClr val="000000"/>
                  </a:solidFill>
                </a:rPr>
                <a:t>sedmica na redu je Poslanica Kološa- 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a:t>
              </a:r>
              <a:r>
                <a:rPr lang="hr-HR" sz="1200" b="1" dirty="0">
                  <a:solidFill>
                    <a:srgbClr val="000000"/>
                  </a:solidFill>
                </a:rPr>
                <a:t>ja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lang="hr-HR" sz="1200" b="1" dirty="0">
                  <a:solidFill>
                    <a:srgbClr val="000000"/>
                  </a:solidFill>
                </a:rPr>
                <a:t>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z Pavlovog života. </a:t>
              </a:r>
              <a:r>
                <a:rPr lang="hr-HR" sz="1200" b="1" dirty="0">
                  <a:solidFill>
                    <a:srgbClr val="000000"/>
                  </a:solidFill>
                </a:rPr>
                <a:t>B</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ožanski poziv se i nama danas upućuje: „Pazi na službu da je izvršavaš” (Kol. 4,17). Šta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88710" y="3753134"/>
            <a:ext cx="12103290" cy="3170099"/>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Pavle se suočavao sa mnogim nevoljama i stradanjima dok je širio Božju poruku spasenja. Osim Isusa, malo ko je podneo toliko patnje zbog jevanđelja kao Pavle. Spisak njegovih teškoća zaslužuje naše pažljivo razmatranje i promišljanje. Te teškoće obuhvataju, ali nisu ograničene na: nevolje, teskobu, progonstva, glad, žeđ, nagost, mač, batine, beskućništvo, uvrede, klevete, zbunjenost, oskudicu, masnice, sukobe, mučenje, besane noći, postove, pritiske, bol, siromaštvo, ponižavanje, kamenovanje, brodolome, česta putovanja i životno opasne situacije u raznim oblicima – bilo da su poticale od nabujalih reka („u strahu na vodama“ – Daničić-Karadžić) ili od napada razbojnika (kako iz njegovog naroda, tako i od neznabožaca), od problema koji su ga snalazili u gradovima, u pustinji, na moru i slično. Pavlova stradanja poticala su i iz njegovih suočavanja s nemoćima i slabostima, kao i iz izazova brige o crkvama.</a:t>
            </a: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B446192D-F030-17E4-8BC4-1E4741E5C78A}"/>
            </a:ext>
          </a:extLst>
        </p:cNvPr>
        <p:cNvGrpSpPr/>
        <p:nvPr/>
      </p:nvGrpSpPr>
      <p:grpSpPr>
        <a:xfrm>
          <a:off x="0" y="0"/>
          <a:ext cx="0" cy="0"/>
          <a:chOff x="0" y="0"/>
          <a:chExt cx="0" cy="0"/>
        </a:xfrm>
      </p:grpSpPr>
      <p:pic>
        <p:nvPicPr>
          <p:cNvPr id="10" name="Imagen 9" descr="Un grupo de personas en un escenario&#10;&#10;El contenido generado por IA puede ser incorrecto.">
            <a:extLst>
              <a:ext uri="{FF2B5EF4-FFF2-40B4-BE49-F238E27FC236}">
                <a16:creationId xmlns:a16="http://schemas.microsoft.com/office/drawing/2014/main" id="{993C565C-8C01-2921-E741-9628529AEE7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scene3d>
            <a:camera prst="orthographicFront"/>
            <a:lightRig rig="threePt" dir="t"/>
          </a:scene3d>
          <a:sp3d>
            <a:bevelT w="139700" h="139700" prst="divot"/>
          </a:sp3d>
        </p:spPr>
      </p:pic>
      <p:pic>
        <p:nvPicPr>
          <p:cNvPr id="4" name="Imagen 3" descr="Un grupo de personas sentadas en una banca de madera&#10;&#10;El contenido generado por IA puede ser incorrecto.">
            <a:extLst>
              <a:ext uri="{FF2B5EF4-FFF2-40B4-BE49-F238E27FC236}">
                <a16:creationId xmlns:a16="http://schemas.microsoft.com/office/drawing/2014/main" id="{81EE1DDF-7C5B-56D5-7E3B-7EC066A0272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a:scene3d>
            <a:camera prst="orthographicFront"/>
            <a:lightRig rig="threePt" dir="t"/>
          </a:scene3d>
          <a:sp3d>
            <a:bevelT w="139700" h="139700" prst="divot"/>
          </a:sp3d>
        </p:spPr>
      </p:pic>
      <p:pic>
        <p:nvPicPr>
          <p:cNvPr id="12" name="Imagen 11" descr="Imagen que contiene hombre, sostener, parado, vistiendo&#10;&#10;El contenido generado por IA puede ser incorrecto.">
            <a:extLst>
              <a:ext uri="{FF2B5EF4-FFF2-40B4-BE49-F238E27FC236}">
                <a16:creationId xmlns:a16="http://schemas.microsoft.com/office/drawing/2014/main" id="{7896036E-D8AA-9820-4AE9-FE0284FD688C}"/>
              </a:ext>
            </a:extLst>
          </p:cNvPr>
          <p:cNvPicPr>
            <a:picLocks noChangeAspect="1"/>
          </p:cNvPicPr>
          <p:nvPr/>
        </p:nvPicPr>
        <p:blipFill>
          <a:blip r:embed="rId5" cstate="email">
            <a:extLst>
              <a:ext uri="{28A0092B-C50C-407E-A947-70E740481C1C}">
                <a14:useLocalDpi xmlns:a14="http://schemas.microsoft.com/office/drawing/2010/main"/>
              </a:ext>
            </a:extLst>
          </a:blip>
          <a:srcRect r="-1" b="-1"/>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scene3d>
            <a:camera prst="orthographicFront"/>
            <a:lightRig rig="threePt" dir="t"/>
          </a:scene3d>
          <a:sp3d>
            <a:bevelT w="139700" h="139700" prst="divot"/>
          </a:sp3d>
        </p:spPr>
      </p:pic>
      <p:pic>
        <p:nvPicPr>
          <p:cNvPr id="6" name="Imagen 5" descr="Un par de personas sentadas en una mesa&#10;&#10;El contenido generado por IA puede ser incorrecto.">
            <a:extLst>
              <a:ext uri="{FF2B5EF4-FFF2-40B4-BE49-F238E27FC236}">
                <a16:creationId xmlns:a16="http://schemas.microsoft.com/office/drawing/2014/main" id="{E85E8C65-5BBB-D509-7684-2D689835678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scene3d>
            <a:camera prst="orthographicFront"/>
            <a:lightRig rig="threePt" dir="t"/>
          </a:scene3d>
          <a:sp3d>
            <a:bevelT w="139700" h="139700" prst="divot"/>
          </a:sp3d>
        </p:spPr>
      </p:pic>
      <p:sp>
        <p:nvSpPr>
          <p:cNvPr id="3" name="CuadroTexto 2">
            <a:extLst>
              <a:ext uri="{FF2B5EF4-FFF2-40B4-BE49-F238E27FC236}">
                <a16:creationId xmlns:a16="http://schemas.microsoft.com/office/drawing/2014/main" id="{6B69A79C-3566-145B-9D5D-A37CFEDFB164}"/>
              </a:ext>
            </a:extLst>
          </p:cNvPr>
          <p:cNvSpPr txBox="1"/>
          <p:nvPr/>
        </p:nvSpPr>
        <p:spPr>
          <a:xfrm>
            <a:off x="3696196" y="3086100"/>
            <a:ext cx="4789839" cy="390876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hr"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r>
              <a:rPr lang="en-US" sz="4000" b="1" dirty="0" err="1">
                <a:ln w="12700" cmpd="sng">
                  <a:noFill/>
                  <a:prstDash val="solid"/>
                </a:ln>
                <a:solidFill>
                  <a:srgbClr val="A02B93"/>
                </a:solidFill>
                <a:latin typeface="Comic Sans MS" panose="030F0702030302020204" pitchFamily="66" charset="0"/>
              </a:rPr>
              <a:t>Uvek</a:t>
            </a:r>
            <a:r>
              <a:rPr lang="en-US" sz="4000" b="1" dirty="0">
                <a:ln w="12700" cmpd="sng">
                  <a:noFill/>
                  <a:prstDash val="solid"/>
                </a:ln>
                <a:solidFill>
                  <a:srgbClr val="A02B93"/>
                </a:solidFill>
                <a:latin typeface="Comic Sans MS" panose="030F0702030302020204" pitchFamily="66" charset="0"/>
              </a:rPr>
              <a:t> se r</a:t>
            </a:r>
            <a:r>
              <a:rPr kumimoji="0" lang="sr-Latn-R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adujte u Gospodu</a:t>
            </a:r>
            <a:r>
              <a:rPr kumimoji="0" lang="en-U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r>
              <a:rPr kumimoji="0" lang="sr-Latn-R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I </a:t>
            </a:r>
            <a:r>
              <a:rPr kumimoji="0" lang="en-US" sz="4000" b="1" i="0" u="none" strike="noStrike" kern="1200" cap="none" spc="0" normalizeH="0" baseline="0" noProof="0" dirty="0" err="1">
                <a:ln w="12700" cmpd="sng">
                  <a:noFill/>
                  <a:prstDash val="solid"/>
                </a:ln>
                <a:solidFill>
                  <a:srgbClr val="A02B93"/>
                </a:solidFill>
                <a:effectLst/>
                <a:uLnTx/>
                <a:uFillTx/>
                <a:latin typeface="Comic Sans MS" panose="030F0702030302020204" pitchFamily="66" charset="0"/>
                <a:ea typeface="+mn-ea"/>
                <a:cs typeface="+mn-cs"/>
              </a:rPr>
              <a:t>ponovo</a:t>
            </a:r>
            <a:r>
              <a:rPr kumimoji="0" lang="en-U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 </a:t>
            </a:r>
            <a:r>
              <a:rPr kumimoji="0" lang="sr-Latn-ME"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ć</a:t>
            </a:r>
            <a:r>
              <a:rPr kumimoji="0" lang="en-U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u re</a:t>
            </a:r>
            <a:r>
              <a:rPr lang="sr-Latn-ME" sz="4000" b="1" dirty="0">
                <a:ln w="12700" cmpd="sng">
                  <a:noFill/>
                  <a:prstDash val="solid"/>
                </a:ln>
                <a:solidFill>
                  <a:srgbClr val="A02B93"/>
                </a:solidFill>
                <a:latin typeface="Comic Sans MS" panose="030F0702030302020204" pitchFamily="66" charset="0"/>
              </a:rPr>
              <a:t>ć</a:t>
            </a:r>
            <a:r>
              <a:rPr kumimoji="0" lang="en-US" sz="4000" b="1" i="0" u="none" strike="noStrike" kern="1200" cap="none" spc="0" normalizeH="0" baseline="0" noProof="0" dirty="0" err="1">
                <a:ln w="12700" cmpd="sng">
                  <a:noFill/>
                  <a:prstDash val="solid"/>
                </a:ln>
                <a:solidFill>
                  <a:srgbClr val="A02B93"/>
                </a:solidFill>
                <a:effectLst/>
                <a:uLnTx/>
                <a:uFillTx/>
                <a:latin typeface="Comic Sans MS" panose="030F0702030302020204" pitchFamily="66" charset="0"/>
                <a:ea typeface="+mn-ea"/>
                <a:cs typeface="+mn-cs"/>
              </a:rPr>
              <a:t>i</a:t>
            </a:r>
            <a:r>
              <a:rPr kumimoji="0" lang="sr-Latn-ME"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r>
              <a:rPr kumimoji="0" lang="sr-Latn-RS"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 radujte se u Gospodu</a:t>
            </a:r>
            <a:r>
              <a:rPr kumimoji="0" lang="hr" sz="40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hr" sz="28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Fili</a:t>
            </a:r>
            <a:r>
              <a:rPr lang="hr" sz="2800" b="1" dirty="0">
                <a:ln w="12700" cmpd="sng">
                  <a:noFill/>
                  <a:prstDash val="solid"/>
                </a:ln>
                <a:solidFill>
                  <a:srgbClr val="A02B93"/>
                </a:solidFill>
                <a:latin typeface="Comic Sans MS" panose="030F0702030302020204" pitchFamily="66" charset="0"/>
              </a:rPr>
              <a:t>p</a:t>
            </a:r>
            <a:r>
              <a:rPr kumimoji="0" lang="hr" sz="2800" b="1" i="0" u="none" strike="noStrike" kern="1200" cap="none" spc="0" normalizeH="0" baseline="0" noProof="0" dirty="0">
                <a:ln w="12700" cmpd="sng">
                  <a:noFill/>
                  <a:prstDash val="solid"/>
                </a:ln>
                <a:solidFill>
                  <a:srgbClr val="A02B93"/>
                </a:solidFill>
                <a:effectLst/>
                <a:uLnTx/>
                <a:uFillTx/>
                <a:latin typeface="Comic Sans MS" panose="030F0702030302020204" pitchFamily="66" charset="0"/>
                <a:ea typeface="+mn-ea"/>
                <a:cs typeface="+mn-cs"/>
              </a:rPr>
              <a:t>ljanima 4,4. NSP</a:t>
            </a:r>
          </a:p>
        </p:txBody>
      </p:sp>
    </p:spTree>
    <p:extLst>
      <p:ext uri="{BB962C8B-B14F-4D97-AF65-F5344CB8AC3E}">
        <p14:creationId xmlns:p14="http://schemas.microsoft.com/office/powerpoint/2010/main" val="9716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87524E-EB77-2CB2-C31A-3DA45EE0A609}"/>
              </a:ext>
            </a:extLst>
          </p:cNvPr>
          <p:cNvSpPr txBox="1"/>
          <p:nvPr/>
        </p:nvSpPr>
        <p:spPr>
          <a:xfrm>
            <a:off x="7191374" y="3800475"/>
            <a:ext cx="4838701"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hr" sz="2200" b="1" dirty="0">
                <a:solidFill>
                  <a:srgbClr val="AA0069"/>
                </a:solidFill>
              </a:rPr>
              <a:t>Autor poslanica:</a:t>
            </a:r>
          </a:p>
          <a:p>
            <a:pPr lvl="1">
              <a:lnSpc>
                <a:spcPts val="2400"/>
              </a:lnSpc>
              <a:spcBef>
                <a:spcPts val="600"/>
              </a:spcBef>
            </a:pPr>
            <a:r>
              <a:rPr lang="hr" sz="2200" b="1" dirty="0"/>
              <a:t>Pavle je zatvoren.</a:t>
            </a:r>
          </a:p>
          <a:p>
            <a:pPr lvl="1">
              <a:lnSpc>
                <a:spcPts val="2400"/>
              </a:lnSpc>
              <a:spcBef>
                <a:spcPts val="600"/>
              </a:spcBef>
            </a:pPr>
            <a:r>
              <a:rPr lang="en-US" sz="2200" b="1" dirty="0" err="1"/>
              <a:t>Ambasador</a:t>
            </a:r>
            <a:r>
              <a:rPr lang="hr" sz="2200" b="1" dirty="0"/>
              <a:t> u lancima.</a:t>
            </a:r>
          </a:p>
          <a:p>
            <a:pPr>
              <a:lnSpc>
                <a:spcPts val="2400"/>
              </a:lnSpc>
              <a:spcBef>
                <a:spcPts val="1800"/>
              </a:spcBef>
            </a:pPr>
            <a:r>
              <a:rPr lang="hr" sz="2200" b="1" dirty="0">
                <a:solidFill>
                  <a:srgbClr val="00AA6B"/>
                </a:solidFill>
              </a:rPr>
              <a:t>Primaoci:</a:t>
            </a:r>
          </a:p>
          <a:p>
            <a:pPr lvl="1">
              <a:lnSpc>
                <a:spcPts val="2400"/>
              </a:lnSpc>
              <a:spcBef>
                <a:spcPts val="600"/>
              </a:spcBef>
            </a:pPr>
            <a:r>
              <a:rPr lang="hr" sz="2200" b="1" dirty="0"/>
              <a:t>Istorija Filipe.</a:t>
            </a:r>
          </a:p>
          <a:p>
            <a:pPr lvl="1">
              <a:lnSpc>
                <a:spcPts val="2400"/>
              </a:lnSpc>
              <a:spcBef>
                <a:spcPts val="600"/>
              </a:spcBef>
            </a:pPr>
            <a:r>
              <a:rPr lang="sr-Latn-RS" sz="2200" b="1" dirty="0"/>
              <a:t>Istorija</a:t>
            </a:r>
            <a:r>
              <a:rPr lang="hr" sz="2200" b="1" dirty="0"/>
              <a:t> Kolose.</a:t>
            </a:r>
          </a:p>
          <a:p>
            <a:pPr lvl="1">
              <a:lnSpc>
                <a:spcPts val="2400"/>
              </a:lnSpc>
              <a:spcBef>
                <a:spcPts val="600"/>
              </a:spcBef>
            </a:pPr>
            <a:r>
              <a:rPr lang="hr" sz="2200" b="1" dirty="0"/>
              <a:t>Crkve u Filipima i Kolosi.</a:t>
            </a:r>
          </a:p>
        </p:txBody>
      </p:sp>
      <p:sp>
        <p:nvSpPr>
          <p:cNvPr id="3" name="CuadroTexto 2">
            <a:extLst>
              <a:ext uri="{FF2B5EF4-FFF2-40B4-BE49-F238E27FC236}">
                <a16:creationId xmlns:a16="http://schemas.microsoft.com/office/drawing/2014/main" id="{A3E37402-183A-FBCD-7EBE-62791AB55988}"/>
              </a:ext>
            </a:extLst>
          </p:cNvPr>
          <p:cNvSpPr txBox="1"/>
          <p:nvPr/>
        </p:nvSpPr>
        <p:spPr>
          <a:xfrm>
            <a:off x="5657850" y="195203"/>
            <a:ext cx="6534150" cy="1107996"/>
          </a:xfrm>
          <a:prstGeom prst="rect">
            <a:avLst/>
          </a:prstGeom>
          <a:noFill/>
        </p:spPr>
        <p:txBody>
          <a:bodyPr wrap="square" rtlCol="0">
            <a:spAutoFit/>
          </a:bodyPr>
          <a:lstStyle/>
          <a:p>
            <a:pPr>
              <a:spcBef>
                <a:spcPts val="600"/>
              </a:spcBef>
            </a:pPr>
            <a:r>
              <a:rPr lang="hr" sz="2200" b="1" dirty="0"/>
              <a:t>Tokom svog delovanja, Pavle je nastojao da svima koji ga slušaju predstavi jedinog sposobnog da ujedini Nebo i Zemlju: Isusa Hrista, Spasitelja.</a:t>
            </a:r>
          </a:p>
        </p:txBody>
      </p:sp>
      <p:pic>
        <p:nvPicPr>
          <p:cNvPr id="5" name="Imagen 4" descr="Dibujo de un hombre&#10;&#10;El contenido generado por IA puede ser incorrecto.">
            <a:extLst>
              <a:ext uri="{FF2B5EF4-FFF2-40B4-BE49-F238E27FC236}">
                <a16:creationId xmlns:a16="http://schemas.microsoft.com/office/drawing/2014/main" id="{0FAB8B79-6291-E84C-1FF6-09DF172AC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24" y="195203"/>
            <a:ext cx="5093068" cy="6448425"/>
          </a:xfrm>
          <a:prstGeom prst="rect">
            <a:avLst/>
          </a:prstGeom>
          <a:effectLst>
            <a:innerShdw blurRad="114300">
              <a:prstClr val="black"/>
            </a:innerShdw>
          </a:effectLst>
        </p:spPr>
      </p:pic>
      <p:pic>
        <p:nvPicPr>
          <p:cNvPr id="12" name="Imagen 11" descr="Imagen que contiene computadora, computer, monitor, pantalla&#10;&#10;El contenido generado por IA puede ser incorrecto.">
            <a:extLst>
              <a:ext uri="{FF2B5EF4-FFF2-40B4-BE49-F238E27FC236}">
                <a16:creationId xmlns:a16="http://schemas.microsoft.com/office/drawing/2014/main" id="{23F7DAAB-99D5-FD54-51FA-798FD316E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191374" y="5551104"/>
            <a:ext cx="458727" cy="231345"/>
          </a:xfrm>
          <a:prstGeom prst="rect">
            <a:avLst/>
          </a:prstGeom>
        </p:spPr>
      </p:pic>
      <p:pic>
        <p:nvPicPr>
          <p:cNvPr id="13" name="Imagen 12" descr="Patrón de fondo&#10;&#10;El contenido generado por IA puede ser incorrecto.">
            <a:extLst>
              <a:ext uri="{FF2B5EF4-FFF2-40B4-BE49-F238E27FC236}">
                <a16:creationId xmlns:a16="http://schemas.microsoft.com/office/drawing/2014/main" id="{D4A522A0-C78D-A0D9-FF44-061F6C8861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191374" y="4271067"/>
            <a:ext cx="458727" cy="231345"/>
          </a:xfrm>
          <a:prstGeom prst="rect">
            <a:avLst/>
          </a:prstGeom>
        </p:spPr>
      </p:pic>
      <p:pic>
        <p:nvPicPr>
          <p:cNvPr id="15" name="Imagen 14" descr="Patrón de fondo&#10;&#10;El contenido generado por IA puede ser incorrecto.">
            <a:extLst>
              <a:ext uri="{FF2B5EF4-FFF2-40B4-BE49-F238E27FC236}">
                <a16:creationId xmlns:a16="http://schemas.microsoft.com/office/drawing/2014/main" id="{73D4FF6D-77BB-AFCD-C80A-FF81122591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191374" y="5932107"/>
            <a:ext cx="458727" cy="231345"/>
          </a:xfrm>
          <a:prstGeom prst="rect">
            <a:avLst/>
          </a:prstGeom>
        </p:spPr>
      </p:pic>
      <p:pic>
        <p:nvPicPr>
          <p:cNvPr id="16" name="Imagen 15" descr="Patrón de fondo&#10;&#10;El contenido generado por IA puede ser incorrecto.">
            <a:extLst>
              <a:ext uri="{FF2B5EF4-FFF2-40B4-BE49-F238E27FC236}">
                <a16:creationId xmlns:a16="http://schemas.microsoft.com/office/drawing/2014/main" id="{D706FD18-CD64-0A37-AD8A-AE5EAB97BFF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191374" y="4651635"/>
            <a:ext cx="458727" cy="231345"/>
          </a:xfrm>
          <a:prstGeom prst="rect">
            <a:avLst/>
          </a:prstGeom>
        </p:spPr>
      </p:pic>
      <p:pic>
        <p:nvPicPr>
          <p:cNvPr id="21" name="Imagen 20" descr="Forma, Patrón de fondo, Flecha&#10;&#10;El contenido generado por IA puede ser incorrecto.">
            <a:extLst>
              <a:ext uri="{FF2B5EF4-FFF2-40B4-BE49-F238E27FC236}">
                <a16:creationId xmlns:a16="http://schemas.microsoft.com/office/drawing/2014/main" id="{B1835871-3CE1-9ECD-0CF9-2B3A2B574A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191374" y="6329065"/>
            <a:ext cx="458727" cy="231345"/>
          </a:xfrm>
          <a:prstGeom prst="rect">
            <a:avLst/>
          </a:prstGeom>
        </p:spPr>
      </p:pic>
      <p:pic>
        <p:nvPicPr>
          <p:cNvPr id="25" name="Imagen 24" descr="Forma, Patrón de fondo&#10;&#10;El contenido generado por IA puede ser incorrecto.">
            <a:extLst>
              <a:ext uri="{FF2B5EF4-FFF2-40B4-BE49-F238E27FC236}">
                <a16:creationId xmlns:a16="http://schemas.microsoft.com/office/drawing/2014/main" id="{9027AA8B-2A5C-2E63-FF68-AE66FBFDCF2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407653" y="3842272"/>
            <a:ext cx="736095" cy="306903"/>
          </a:xfrm>
          <a:prstGeom prst="rect">
            <a:avLst/>
          </a:prstGeom>
        </p:spPr>
      </p:pic>
      <p:pic>
        <p:nvPicPr>
          <p:cNvPr id="34" name="Imagen 33" descr="Forma, Flecha&#10;&#10;El contenido generado por IA puede ser incorrecto.">
            <a:extLst>
              <a:ext uri="{FF2B5EF4-FFF2-40B4-BE49-F238E27FC236}">
                <a16:creationId xmlns:a16="http://schemas.microsoft.com/office/drawing/2014/main" id="{4B5631A7-B896-9C8A-7FF2-E8DFD58358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6407653" y="5131272"/>
            <a:ext cx="736095" cy="306903"/>
          </a:xfrm>
          <a:prstGeom prst="rect">
            <a:avLst/>
          </a:prstGeom>
        </p:spPr>
      </p:pic>
      <p:sp>
        <p:nvSpPr>
          <p:cNvPr id="6" name="CuadroTexto 5">
            <a:extLst>
              <a:ext uri="{FF2B5EF4-FFF2-40B4-BE49-F238E27FC236}">
                <a16:creationId xmlns:a16="http://schemas.microsoft.com/office/drawing/2014/main" id="{008862F0-0543-E32C-2A41-CEA9FFED264C}"/>
              </a:ext>
            </a:extLst>
          </p:cNvPr>
          <p:cNvSpPr txBox="1"/>
          <p:nvPr/>
        </p:nvSpPr>
        <p:spPr>
          <a:xfrm>
            <a:off x="5657849" y="2518916"/>
            <a:ext cx="6534149" cy="1107996"/>
          </a:xfrm>
          <a:prstGeom prst="rect">
            <a:avLst/>
          </a:prstGeom>
          <a:noFill/>
        </p:spPr>
        <p:txBody>
          <a:bodyPr wrap="square">
            <a:spAutoFit/>
          </a:bodyPr>
          <a:lstStyle/>
          <a:p>
            <a:pPr>
              <a:spcBef>
                <a:spcPts val="600"/>
              </a:spcBef>
            </a:pPr>
            <a:r>
              <a:rPr lang="hr" sz="2200" b="1" dirty="0"/>
              <a:t>Time nam je pokazao kako se Božja crkva danas može ujediniti sa Nebom kako bi na Zemlji ispunila poslanje koje nam je Isus poverio.</a:t>
            </a:r>
          </a:p>
        </p:txBody>
      </p:sp>
      <p:sp>
        <p:nvSpPr>
          <p:cNvPr id="8" name="CuadroTexto 7">
            <a:extLst>
              <a:ext uri="{FF2B5EF4-FFF2-40B4-BE49-F238E27FC236}">
                <a16:creationId xmlns:a16="http://schemas.microsoft.com/office/drawing/2014/main" id="{5D4DA7DF-B775-D53B-59F6-3DF3FFB4F3E5}"/>
              </a:ext>
            </a:extLst>
          </p:cNvPr>
          <p:cNvSpPr txBox="1"/>
          <p:nvPr/>
        </p:nvSpPr>
        <p:spPr>
          <a:xfrm>
            <a:off x="5657849" y="1419825"/>
            <a:ext cx="6534151" cy="1107996"/>
          </a:xfrm>
          <a:prstGeom prst="rect">
            <a:avLst/>
          </a:prstGeom>
          <a:noFill/>
        </p:spPr>
        <p:txBody>
          <a:bodyPr wrap="square">
            <a:spAutoFit/>
          </a:bodyPr>
          <a:lstStyle/>
          <a:p>
            <a:pPr>
              <a:spcBef>
                <a:spcPts val="600"/>
              </a:spcBef>
            </a:pPr>
            <a:r>
              <a:rPr lang="hr" sz="2200" b="1" dirty="0"/>
              <a:t>Pišući svoja pisma Filipljanima i Kološanima, učinio je sve što je moguće da crkvu približi Nebu, a hrišćane jedne drugima.</a:t>
            </a:r>
          </a:p>
        </p:txBody>
      </p:sp>
    </p:spTree>
    <p:extLst>
      <p:ext uri="{BB962C8B-B14F-4D97-AF65-F5344CB8AC3E}">
        <p14:creationId xmlns:p14="http://schemas.microsoft.com/office/powerpoint/2010/main" val="343784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750"/>
                                        <p:tgtEl>
                                          <p:spTgt spid="5"/>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ppt_x</p:attrName>
                                        </p:attrNameLst>
                                      </p:cBhvr>
                                      <p:tavLst>
                                        <p:tav tm="0">
                                          <p:val>
                                            <p:strVal val="#ppt_x-#ppt_w/2"/>
                                          </p:val>
                                        </p:tav>
                                        <p:tav tm="100000">
                                          <p:val>
                                            <p:strVal val="#ppt_x"/>
                                          </p:val>
                                        </p:tav>
                                      </p:tavLst>
                                    </p:anim>
                                    <p:anim calcmode="lin" valueType="num">
                                      <p:cBhvr>
                                        <p:cTn id="27" dur="500" fill="hold"/>
                                        <p:tgtEl>
                                          <p:spTgt spid="25"/>
                                        </p:tgtEl>
                                        <p:attrNameLst>
                                          <p:attrName>ppt_y</p:attrName>
                                        </p:attrNameLst>
                                      </p:cBhvr>
                                      <p:tavLst>
                                        <p:tav tm="0">
                                          <p:val>
                                            <p:strVal val="#ppt_y"/>
                                          </p:val>
                                        </p:tav>
                                        <p:tav tm="100000">
                                          <p:val>
                                            <p:strVal val="#ppt_y"/>
                                          </p:val>
                                        </p:tav>
                                      </p:tavLst>
                                    </p:anim>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par>
                          <p:cTn id="45" fill="hold">
                            <p:stCondLst>
                              <p:cond delay="2500"/>
                            </p:stCondLst>
                            <p:childTnLst>
                              <p:par>
                                <p:cTn id="46" presetID="31"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000" fill="hold"/>
                                        <p:tgtEl>
                                          <p:spTgt spid="16"/>
                                        </p:tgtEl>
                                        <p:attrNameLst>
                                          <p:attrName>ppt_w</p:attrName>
                                        </p:attrNameLst>
                                      </p:cBhvr>
                                      <p:tavLst>
                                        <p:tav tm="0">
                                          <p:val>
                                            <p:fltVal val="0"/>
                                          </p:val>
                                        </p:tav>
                                        <p:tav tm="100000">
                                          <p:val>
                                            <p:strVal val="#ppt_w"/>
                                          </p:val>
                                        </p:tav>
                                      </p:tavLst>
                                    </p:anim>
                                    <p:anim calcmode="lin" valueType="num">
                                      <p:cBhvr>
                                        <p:cTn id="49" dur="1000" fill="hold"/>
                                        <p:tgtEl>
                                          <p:spTgt spid="16"/>
                                        </p:tgtEl>
                                        <p:attrNameLst>
                                          <p:attrName>ppt_h</p:attrName>
                                        </p:attrNameLst>
                                      </p:cBhvr>
                                      <p:tavLst>
                                        <p:tav tm="0">
                                          <p:val>
                                            <p:fltVal val="0"/>
                                          </p:val>
                                        </p:tav>
                                        <p:tav tm="100000">
                                          <p:val>
                                            <p:strVal val="#ppt_h"/>
                                          </p:val>
                                        </p:tav>
                                      </p:tavLst>
                                    </p:anim>
                                    <p:anim calcmode="lin" valueType="num">
                                      <p:cBhvr>
                                        <p:cTn id="50" dur="1000" fill="hold"/>
                                        <p:tgtEl>
                                          <p:spTgt spid="16"/>
                                        </p:tgtEl>
                                        <p:attrNameLst>
                                          <p:attrName>style.rotation</p:attrName>
                                        </p:attrNameLst>
                                      </p:cBhvr>
                                      <p:tavLst>
                                        <p:tav tm="0">
                                          <p:val>
                                            <p:fltVal val="90"/>
                                          </p:val>
                                        </p:tav>
                                        <p:tav tm="100000">
                                          <p:val>
                                            <p:fltVal val="0"/>
                                          </p:val>
                                        </p:tav>
                                      </p:tavLst>
                                    </p:anim>
                                    <p:animEffect transition="in" filter="fade">
                                      <p:cBhvr>
                                        <p:cTn id="51" dur="1000"/>
                                        <p:tgtEl>
                                          <p:spTgt spid="16"/>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ppt_x-#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000"/>
                            </p:stCondLst>
                            <p:childTnLst>
                              <p:par>
                                <p:cTn id="69" presetID="31" presetClass="entr" presetSubtype="0"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2500"/>
                            </p:stCondLst>
                            <p:childTnLst>
                              <p:par>
                                <p:cTn id="80" presetID="31"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1000" fill="hold"/>
                                        <p:tgtEl>
                                          <p:spTgt spid="15"/>
                                        </p:tgtEl>
                                        <p:attrNameLst>
                                          <p:attrName>ppt_w</p:attrName>
                                        </p:attrNameLst>
                                      </p:cBhvr>
                                      <p:tavLst>
                                        <p:tav tm="0">
                                          <p:val>
                                            <p:fltVal val="0"/>
                                          </p:val>
                                        </p:tav>
                                        <p:tav tm="100000">
                                          <p:val>
                                            <p:strVal val="#ppt_w"/>
                                          </p:val>
                                        </p:tav>
                                      </p:tavLst>
                                    </p:anim>
                                    <p:anim calcmode="lin" valueType="num">
                                      <p:cBhvr>
                                        <p:cTn id="83" dur="1000" fill="hold"/>
                                        <p:tgtEl>
                                          <p:spTgt spid="15"/>
                                        </p:tgtEl>
                                        <p:attrNameLst>
                                          <p:attrName>ppt_h</p:attrName>
                                        </p:attrNameLst>
                                      </p:cBhvr>
                                      <p:tavLst>
                                        <p:tav tm="0">
                                          <p:val>
                                            <p:fltVal val="0"/>
                                          </p:val>
                                        </p:tav>
                                        <p:tav tm="100000">
                                          <p:val>
                                            <p:strVal val="#ppt_h"/>
                                          </p:val>
                                        </p:tav>
                                      </p:tavLst>
                                    </p:anim>
                                    <p:anim calcmode="lin" valueType="num">
                                      <p:cBhvr>
                                        <p:cTn id="84" dur="1000" fill="hold"/>
                                        <p:tgtEl>
                                          <p:spTgt spid="15"/>
                                        </p:tgtEl>
                                        <p:attrNameLst>
                                          <p:attrName>style.rotation</p:attrName>
                                        </p:attrNameLst>
                                      </p:cBhvr>
                                      <p:tavLst>
                                        <p:tav tm="0">
                                          <p:val>
                                            <p:fltVal val="90"/>
                                          </p:val>
                                        </p:tav>
                                        <p:tav tm="100000">
                                          <p:val>
                                            <p:fltVal val="0"/>
                                          </p:val>
                                        </p:tav>
                                      </p:tavLst>
                                    </p:anim>
                                    <p:animEffect transition="in" filter="fade">
                                      <p:cBhvr>
                                        <p:cTn id="85" dur="1000"/>
                                        <p:tgtEl>
                                          <p:spTgt spid="15"/>
                                        </p:tgtEl>
                                      </p:cBhvr>
                                    </p:animEffect>
                                  </p:childTnLst>
                                </p:cTn>
                              </p:par>
                            </p:childTnLst>
                          </p:cTn>
                        </p:par>
                        <p:par>
                          <p:cTn id="86" fill="hold">
                            <p:stCondLst>
                              <p:cond delay="3500"/>
                            </p:stCondLst>
                            <p:childTnLst>
                              <p:par>
                                <p:cTn id="87" presetID="22" presetClass="entr" presetSubtype="8" fill="hold" grpId="0" nodeType="after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Effect transition="in" filter="wipe(left)">
                                      <p:cBhvr>
                                        <p:cTn id="89" dur="500"/>
                                        <p:tgtEl>
                                          <p:spTgt spid="2">
                                            <p:txEl>
                                              <p:pRg st="5" end="5"/>
                                            </p:txEl>
                                          </p:spTgt>
                                        </p:tgtEl>
                                      </p:cBhvr>
                                    </p:animEffect>
                                  </p:childTnLst>
                                </p:cTn>
                              </p:par>
                            </p:childTnLst>
                          </p:cTn>
                        </p:par>
                        <p:par>
                          <p:cTn id="90" fill="hold">
                            <p:stCondLst>
                              <p:cond delay="4000"/>
                            </p:stCondLst>
                            <p:childTnLst>
                              <p:par>
                                <p:cTn id="91" presetID="31" presetClass="entr" presetSubtype="0" fill="hold" nodeType="after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ppt_w</p:attrName>
                                        </p:attrNameLst>
                                      </p:cBhvr>
                                      <p:tavLst>
                                        <p:tav tm="0">
                                          <p:val>
                                            <p:fltVal val="0"/>
                                          </p:val>
                                        </p:tav>
                                        <p:tav tm="100000">
                                          <p:val>
                                            <p:strVal val="#ppt_w"/>
                                          </p:val>
                                        </p:tav>
                                      </p:tavLst>
                                    </p:anim>
                                    <p:anim calcmode="lin" valueType="num">
                                      <p:cBhvr>
                                        <p:cTn id="94" dur="1000" fill="hold"/>
                                        <p:tgtEl>
                                          <p:spTgt spid="21"/>
                                        </p:tgtEl>
                                        <p:attrNameLst>
                                          <p:attrName>ppt_h</p:attrName>
                                        </p:attrNameLst>
                                      </p:cBhvr>
                                      <p:tavLst>
                                        <p:tav tm="0">
                                          <p:val>
                                            <p:fltVal val="0"/>
                                          </p:val>
                                        </p:tav>
                                        <p:tav tm="100000">
                                          <p:val>
                                            <p:strVal val="#ppt_h"/>
                                          </p:val>
                                        </p:tav>
                                      </p:tavLst>
                                    </p:anim>
                                    <p:anim calcmode="lin" valueType="num">
                                      <p:cBhvr>
                                        <p:cTn id="95" dur="1000" fill="hold"/>
                                        <p:tgtEl>
                                          <p:spTgt spid="21"/>
                                        </p:tgtEl>
                                        <p:attrNameLst>
                                          <p:attrName>style.rotation</p:attrName>
                                        </p:attrNameLst>
                                      </p:cBhvr>
                                      <p:tavLst>
                                        <p:tav tm="0">
                                          <p:val>
                                            <p:fltVal val="90"/>
                                          </p:val>
                                        </p:tav>
                                        <p:tav tm="100000">
                                          <p:val>
                                            <p:fltVal val="0"/>
                                          </p:val>
                                        </p:tav>
                                      </p:tavLst>
                                    </p:anim>
                                    <p:animEffect transition="in" filter="fade">
                                      <p:cBhvr>
                                        <p:cTn id="96" dur="1000"/>
                                        <p:tgtEl>
                                          <p:spTgt spid="21"/>
                                        </p:tgtEl>
                                      </p:cBhvr>
                                    </p:animEffect>
                                  </p:childTnLst>
                                </p:cTn>
                              </p:par>
                            </p:childTnLst>
                          </p:cTn>
                        </p:par>
                        <p:par>
                          <p:cTn id="97" fill="hold">
                            <p:stCondLst>
                              <p:cond delay="50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44FD02-2210-113C-D5E2-7D368F36EBE5}"/>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6E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A30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hombre con un gato en un sillón&#10;&#10;El contenido generado por IA puede ser incorrecto.">
            <a:extLst>
              <a:ext uri="{FF2B5EF4-FFF2-40B4-BE49-F238E27FC236}">
                <a16:creationId xmlns:a16="http://schemas.microsoft.com/office/drawing/2014/main" id="{3EE7C692-3775-889A-A681-96FED3725514}"/>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4171950" y="354205"/>
            <a:ext cx="7748116" cy="6149591"/>
          </a:xfrm>
          <a:prstGeom prst="roundRect">
            <a:avLst>
              <a:gd name="adj" fmla="val 20344"/>
            </a:avLst>
          </a:prstGeom>
          <a:ln w="117475" cmpd="dbl">
            <a:solidFill>
              <a:srgbClr val="5A3011"/>
            </a:solidFill>
          </a:ln>
          <a:effectLst/>
          <a:scene3d>
            <a:camera prst="orthographicFront"/>
            <a:lightRig rig="contrasting" dir="t">
              <a:rot lat="0" lon="0" rev="4200000"/>
            </a:lightRig>
          </a:scene3d>
          <a:sp3d prstMaterial="plastic">
            <a:contourClr>
              <a:srgbClr val="969696"/>
            </a:contourClr>
          </a:sp3d>
        </p:spPr>
      </p:pic>
      <p:sp>
        <p:nvSpPr>
          <p:cNvPr id="3" name="CuadroTexto 2">
            <a:extLst>
              <a:ext uri="{FF2B5EF4-FFF2-40B4-BE49-F238E27FC236}">
                <a16:creationId xmlns:a16="http://schemas.microsoft.com/office/drawing/2014/main" id="{10C1961C-035B-53E7-3F6A-C6D13F6417EB}"/>
              </a:ext>
            </a:extLst>
          </p:cNvPr>
          <p:cNvSpPr txBox="1">
            <a:spLocks noGrp="1" noRot="1" noMove="1" noResize="1" noEditPoints="1" noAdjustHandles="1" noChangeArrowheads="1" noChangeShapeType="1"/>
          </p:cNvSpPr>
          <p:nvPr/>
        </p:nvSpPr>
        <p:spPr>
          <a:xfrm>
            <a:off x="218095" y="1629000"/>
            <a:ext cx="3600000" cy="3600000"/>
          </a:xfrm>
          <a:prstGeom prst="ellipse">
            <a:avLst/>
          </a:prstGeom>
          <a:blipFill>
            <a:blip r:embed="rId3" cstate="email">
              <a:extLst>
                <a:ext uri="{28A0092B-C50C-407E-A947-70E740481C1C}">
                  <a14:useLocalDpi xmlns:a14="http://schemas.microsoft.com/office/drawing/2010/main"/>
                </a:ext>
              </a:extLst>
            </a:blip>
            <a:stretch>
              <a:fillRect/>
            </a:stretch>
          </a:blipFill>
          <a:ln w="174625" cmpd="thinThick">
            <a:solidFill>
              <a:schemeClr val="accent4">
                <a:lumMod val="60000"/>
                <a:lumOff val="40000"/>
              </a:schemeClr>
            </a:solidFill>
          </a:ln>
          <a:effectLst>
            <a:outerShdw blurRad="50800" dist="38100" dir="2700000" algn="tl" rotWithShape="0">
              <a:srgbClr val="5A3011"/>
            </a:outerShdw>
          </a:effectLst>
        </p:spPr>
        <p:txBody>
          <a:bodyPr vert="horz" lIns="91440" tIns="0" rIns="91440" bIns="45720" rtlCol="0" anchor="ctr">
            <a:normAutofit/>
            <a:scene3d>
              <a:camera prst="orthographicFront"/>
              <a:lightRig rig="threePt" dir="t"/>
            </a:scene3d>
            <a:sp3d extrusionH="57150">
              <a:bevelT w="38100" h="38100"/>
            </a:sp3d>
          </a:bodyPr>
          <a:lstStyle/>
          <a:p>
            <a:pPr algn="ctr">
              <a:lnSpc>
                <a:spcPct val="150000"/>
              </a:lnSpc>
              <a:spcBef>
                <a:spcPct val="600000"/>
              </a:spcBef>
              <a:spcAft>
                <a:spcPts val="600"/>
              </a:spcAft>
            </a:pPr>
            <a:endParaRPr lang="es-ES" sz="3600" b="1" kern="1200" noProof="0" dirty="0">
              <a:solidFill>
                <a:srgbClr val="5A3011"/>
              </a:solidFill>
              <a:latin typeface="+mj-lt"/>
              <a:ea typeface="+mj-ea"/>
              <a:cs typeface="+mj-cs"/>
            </a:endParaRPr>
          </a:p>
        </p:txBody>
      </p:sp>
      <p:sp>
        <p:nvSpPr>
          <p:cNvPr id="5" name="CuadroTexto 4">
            <a:extLst>
              <a:ext uri="{FF2B5EF4-FFF2-40B4-BE49-F238E27FC236}">
                <a16:creationId xmlns:a16="http://schemas.microsoft.com/office/drawing/2014/main" id="{180B39E2-286F-217C-99F7-ACA643654C12}"/>
              </a:ext>
            </a:extLst>
          </p:cNvPr>
          <p:cNvSpPr txBox="1"/>
          <p:nvPr/>
        </p:nvSpPr>
        <p:spPr>
          <a:xfrm>
            <a:off x="190013" y="2828835"/>
            <a:ext cx="3628082" cy="1200329"/>
          </a:xfrm>
          <a:prstGeom prst="rect">
            <a:avLst/>
          </a:prstGeom>
          <a:noFill/>
        </p:spPr>
        <p:txBody>
          <a:bodyPr wrap="square">
            <a:spAutoFit/>
          </a:bodyPr>
          <a:lstStyle/>
          <a:p>
            <a:pPr algn="ctr">
              <a:spcBef>
                <a:spcPts val="600"/>
              </a:spcBef>
            </a:pPr>
            <a:r>
              <a:rPr lang="hr" sz="3600" b="1" dirty="0">
                <a:solidFill>
                  <a:srgbClr val="5A3011"/>
                </a:solidFill>
                <a:latin typeface="+mj-lt"/>
                <a:ea typeface="+mj-ea"/>
                <a:cs typeface="+mj-cs"/>
              </a:rPr>
              <a:t>AUTOR POSLANICA</a:t>
            </a:r>
          </a:p>
        </p:txBody>
      </p:sp>
    </p:spTree>
    <p:extLst>
      <p:ext uri="{BB962C8B-B14F-4D97-AF65-F5344CB8AC3E}">
        <p14:creationId xmlns:p14="http://schemas.microsoft.com/office/powerpoint/2010/main" val="10704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0AAE9E-AA25-E62A-7466-BA450E006F18}"/>
              </a:ext>
            </a:extLst>
          </p:cNvPr>
          <p:cNvSpPr txBox="1"/>
          <p:nvPr/>
        </p:nvSpPr>
        <p:spPr>
          <a:xfrm>
            <a:off x="0" y="0"/>
            <a:ext cx="12191999" cy="769441"/>
          </a:xfrm>
          <a:prstGeom prst="rect">
            <a:avLst/>
          </a:prstGeom>
          <a:noFill/>
        </p:spPr>
        <p:txBody>
          <a:bodyPr wrap="square">
            <a:spAutoFit/>
          </a:bodyPr>
          <a:lstStyle/>
          <a:p>
            <a:pPr algn="ctr"/>
            <a:r>
              <a:rPr lang="h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PAVLE JE ZATVOREN</a:t>
            </a:r>
          </a:p>
        </p:txBody>
      </p:sp>
      <p:sp>
        <p:nvSpPr>
          <p:cNvPr id="5" name="CuadroTexto 4">
            <a:extLst>
              <a:ext uri="{FF2B5EF4-FFF2-40B4-BE49-F238E27FC236}">
                <a16:creationId xmlns:a16="http://schemas.microsoft.com/office/drawing/2014/main" id="{7055A856-0CE9-C83F-0B57-153FA7EBBF02}"/>
              </a:ext>
            </a:extLst>
          </p:cNvPr>
          <p:cNvSpPr txBox="1"/>
          <p:nvPr/>
        </p:nvSpPr>
        <p:spPr>
          <a:xfrm>
            <a:off x="1" y="663286"/>
            <a:ext cx="12191998" cy="369332"/>
          </a:xfrm>
          <a:prstGeom prst="rect">
            <a:avLst/>
          </a:prstGeom>
          <a:noFill/>
        </p:spPr>
        <p:txBody>
          <a:bodyPr wrap="square">
            <a:spAutoFit/>
          </a:bodyPr>
          <a:lstStyle/>
          <a:p>
            <a:pPr algn="ctr"/>
            <a:r>
              <a:rPr lang="h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„Od </a:t>
            </a:r>
            <a:r>
              <a:rPr lang="sr-Latn-R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Pavla, sužnja Isusa Hrista, i Timoteja brata, Filimonu ljubaznome i pomagaču našemu</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hr"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hr"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(Filimonu 1,1)</a:t>
            </a:r>
          </a:p>
        </p:txBody>
      </p:sp>
      <p:sp>
        <p:nvSpPr>
          <p:cNvPr id="6" name="CuadroTexto 5">
            <a:extLst>
              <a:ext uri="{FF2B5EF4-FFF2-40B4-BE49-F238E27FC236}">
                <a16:creationId xmlns:a16="http://schemas.microsoft.com/office/drawing/2014/main" id="{70957489-6DFD-99DC-CF5F-EBE814934DE7}"/>
              </a:ext>
            </a:extLst>
          </p:cNvPr>
          <p:cNvSpPr txBox="1"/>
          <p:nvPr/>
        </p:nvSpPr>
        <p:spPr>
          <a:xfrm>
            <a:off x="4663033" y="1228725"/>
            <a:ext cx="4547643" cy="2123658"/>
          </a:xfrm>
          <a:prstGeom prst="rect">
            <a:avLst/>
          </a:prstGeom>
          <a:noFill/>
        </p:spPr>
        <p:txBody>
          <a:bodyPr wrap="square" rtlCol="0">
            <a:spAutoFit/>
          </a:bodyPr>
          <a:lstStyle/>
          <a:p>
            <a:pPr>
              <a:spcBef>
                <a:spcPts val="600"/>
              </a:spcBef>
            </a:pPr>
            <a:r>
              <a:rPr lang="hr" sz="2200" b="1" dirty="0"/>
              <a:t>Tokom svog prvog zatočeništva u Rimu – između 60. i 62. godine – Pavle je napisao najmanje pet poslanica: Efescima, Filipljanima, Kološanima, Filimonu i crkvi u Laodik</a:t>
            </a:r>
            <a:r>
              <a:rPr lang="en-US" sz="2200" b="1" dirty="0" err="1"/>
              <a:t>i</a:t>
            </a:r>
            <a:r>
              <a:rPr lang="hr" sz="2200" b="1" dirty="0"/>
              <a:t>ji (koja je izgubljena).</a:t>
            </a:r>
          </a:p>
        </p:txBody>
      </p:sp>
      <p:pic>
        <p:nvPicPr>
          <p:cNvPr id="4" name="Imagen 3" descr="Imagen que contiene persona, interior, hombre, viendo&#10;&#10;El contenido generado por IA puede ser incorrecto.">
            <a:extLst>
              <a:ext uri="{FF2B5EF4-FFF2-40B4-BE49-F238E27FC236}">
                <a16:creationId xmlns:a16="http://schemas.microsoft.com/office/drawing/2014/main" id="{D2B170D8-E10B-2B5C-4719-784E59320B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15" y="1228725"/>
            <a:ext cx="4391025" cy="200936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Personas sentadas en una mesa&#10;&#10;El contenido generado por IA puede ser incorrecto.">
            <a:extLst>
              <a:ext uri="{FF2B5EF4-FFF2-40B4-BE49-F238E27FC236}">
                <a16:creationId xmlns:a16="http://schemas.microsoft.com/office/drawing/2014/main" id="{8DB7A08A-AC2A-10B4-8DDB-D009E325174A}"/>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333969" y="1266824"/>
            <a:ext cx="2672865" cy="3752851"/>
          </a:xfrm>
          <a:prstGeom prst="rect">
            <a:avLst/>
          </a:prstGeom>
          <a:solidFill>
            <a:srgbClr val="FFFFFF">
              <a:shade val="85000"/>
            </a:srgbClr>
          </a:solidFill>
          <a:ln w="88900" cap="sq">
            <a:solidFill>
              <a:schemeClr val="bg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uniforme militar&#10;&#10;El contenido generado por IA puede ser incorrecto.">
            <a:extLst>
              <a:ext uri="{FF2B5EF4-FFF2-40B4-BE49-F238E27FC236}">
                <a16:creationId xmlns:a16="http://schemas.microsoft.com/office/drawing/2014/main" id="{9B46EA2B-3E0C-20F1-7A5C-226F886CA913}"/>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148715" y="3640009"/>
            <a:ext cx="2943224" cy="3054412"/>
          </a:xfrm>
          <a:prstGeom prst="rect">
            <a:avLst/>
          </a:prstGeom>
          <a:solidFill>
            <a:srgbClr val="FFFFFF">
              <a:shade val="85000"/>
            </a:srgbClr>
          </a:solidFill>
          <a:ln w="88900" cap="sq">
            <a:solidFill>
              <a:srgbClr val="AE452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FFBFE5C-4F1F-1DBF-8250-55B122397D81}"/>
              </a:ext>
            </a:extLst>
          </p:cNvPr>
          <p:cNvSpPr txBox="1"/>
          <p:nvPr/>
        </p:nvSpPr>
        <p:spPr>
          <a:xfrm>
            <a:off x="3215232" y="3313815"/>
            <a:ext cx="6057091" cy="1940211"/>
          </a:xfrm>
          <a:prstGeom prst="rect">
            <a:avLst/>
          </a:prstGeom>
          <a:noFill/>
        </p:spPr>
        <p:txBody>
          <a:bodyPr wrap="square">
            <a:spAutoFit/>
          </a:bodyPr>
          <a:lstStyle/>
          <a:p>
            <a:pPr>
              <a:lnSpc>
                <a:spcPts val="2400"/>
              </a:lnSpc>
              <a:spcBef>
                <a:spcPts val="600"/>
              </a:spcBef>
            </a:pPr>
            <a:r>
              <a:rPr lang="hr" sz="2200" b="1" dirty="0"/>
              <a:t>Budući da protiv njega nije bilo ozbiljnih optužbi, dopušteno mu je da živi u unajmljenoj kući, koju je uvek čuvao jedan rimski vojnik (Dela 28,16). To mu je omogućilo da nastavi sa propovedanjem evanđelja, čak i samoj Pretorijanskoj gardi (Filip. 1,13).</a:t>
            </a:r>
          </a:p>
        </p:txBody>
      </p:sp>
      <p:sp>
        <p:nvSpPr>
          <p:cNvPr id="14" name="CuadroTexto 13">
            <a:extLst>
              <a:ext uri="{FF2B5EF4-FFF2-40B4-BE49-F238E27FC236}">
                <a16:creationId xmlns:a16="http://schemas.microsoft.com/office/drawing/2014/main" id="{9BF6911C-8D7A-222E-9485-1BA68EC7DBD4}"/>
              </a:ext>
            </a:extLst>
          </p:cNvPr>
          <p:cNvSpPr txBox="1"/>
          <p:nvPr/>
        </p:nvSpPr>
        <p:spPr>
          <a:xfrm>
            <a:off x="3295645" y="5079955"/>
            <a:ext cx="8896353" cy="1107996"/>
          </a:xfrm>
          <a:prstGeom prst="rect">
            <a:avLst/>
          </a:prstGeom>
          <a:noFill/>
        </p:spPr>
        <p:txBody>
          <a:bodyPr wrap="square">
            <a:spAutoFit/>
          </a:bodyPr>
          <a:lstStyle/>
          <a:p>
            <a:pPr>
              <a:spcBef>
                <a:spcPts val="600"/>
              </a:spcBef>
            </a:pPr>
            <a:r>
              <a:rPr lang="hr" sz="2200" b="1" dirty="0"/>
              <a:t>Proučavajući poslanice, možemo videti da je Pavle imao mnogo saradnika (Kol. 4,7-14; Flm. 23-24). Imao je kontakt i sa Cezarovim domom (Filip. 4,22).</a:t>
            </a:r>
          </a:p>
        </p:txBody>
      </p:sp>
      <p:sp>
        <p:nvSpPr>
          <p:cNvPr id="7" name="CuadroTexto 6">
            <a:extLst>
              <a:ext uri="{FF2B5EF4-FFF2-40B4-BE49-F238E27FC236}">
                <a16:creationId xmlns:a16="http://schemas.microsoft.com/office/drawing/2014/main" id="{DFD2D168-7615-49DD-E767-1555AA0494D7}"/>
              </a:ext>
            </a:extLst>
          </p:cNvPr>
          <p:cNvSpPr txBox="1"/>
          <p:nvPr/>
        </p:nvSpPr>
        <p:spPr>
          <a:xfrm>
            <a:off x="3295645" y="6090527"/>
            <a:ext cx="8896352" cy="769441"/>
          </a:xfrm>
          <a:prstGeom prst="rect">
            <a:avLst/>
          </a:prstGeom>
          <a:noFill/>
        </p:spPr>
        <p:txBody>
          <a:bodyPr wrap="square">
            <a:spAutoFit/>
          </a:bodyPr>
          <a:lstStyle/>
          <a:p>
            <a:pPr>
              <a:spcBef>
                <a:spcPts val="600"/>
              </a:spcBef>
            </a:pPr>
            <a:r>
              <a:rPr lang="hr" sz="2200" b="1" dirty="0"/>
              <a:t>Pavle se nadao da će uskoro biti pušten (Flm. 22), međutim tu nadu više nije imao tokom svog drugog zatočeništva (2. Tim. 4,6).</a:t>
            </a:r>
          </a:p>
        </p:txBody>
      </p:sp>
    </p:spTree>
    <p:extLst>
      <p:ext uri="{BB962C8B-B14F-4D97-AF65-F5344CB8AC3E}">
        <p14:creationId xmlns:p14="http://schemas.microsoft.com/office/powerpoint/2010/main" val="122406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900" decel="100000" fill="hold"/>
                                        <p:tgtEl>
                                          <p:spTgt spid="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9BC36B-F2A5-E168-F49D-F1ED4031CAE9}"/>
              </a:ext>
            </a:extLst>
          </p:cNvPr>
          <p:cNvSpPr txBox="1"/>
          <p:nvPr/>
        </p:nvSpPr>
        <p:spPr>
          <a:xfrm>
            <a:off x="0" y="-9832"/>
            <a:ext cx="12191999" cy="769441"/>
          </a:xfrm>
          <a:prstGeom prst="rect">
            <a:avLst/>
          </a:prstGeom>
          <a:noFill/>
        </p:spPr>
        <p:txBody>
          <a:bodyPr wrap="square">
            <a:spAutoFit/>
            <a:scene3d>
              <a:camera prst="orthographicFront"/>
              <a:lightRig rig="chilly" dir="t"/>
            </a:scene3d>
            <a:sp3d extrusionH="57150">
              <a:bevelT w="38100" h="38100" prst="convex"/>
            </a:sp3d>
          </a:bodyPr>
          <a:lstStyle/>
          <a:p>
            <a:pPr algn="ctr"/>
            <a:r>
              <a:rPr lang="en-US" sz="4400" b="1" spc="300" dirty="0">
                <a:ln w="13462">
                  <a:solidFill>
                    <a:schemeClr val="bg1"/>
                  </a:solidFill>
                  <a:prstDash val="solid"/>
                </a:ln>
                <a:solidFill>
                  <a:schemeClr val="accent5"/>
                </a:solidFill>
                <a:effectLst>
                  <a:outerShdw dist="12700" dir="2700000" algn="bl" rotWithShape="0">
                    <a:schemeClr val="accent4"/>
                  </a:outerShdw>
                </a:effectLst>
              </a:rPr>
              <a:t>AMBASADOR</a:t>
            </a:r>
            <a:r>
              <a:rPr lang="hr" sz="4400" b="1" spc="300" dirty="0">
                <a:ln w="13462">
                  <a:solidFill>
                    <a:schemeClr val="bg1"/>
                  </a:solidFill>
                  <a:prstDash val="solid"/>
                </a:ln>
                <a:solidFill>
                  <a:schemeClr val="accent5"/>
                </a:solidFill>
                <a:effectLst>
                  <a:outerShdw dist="12700" dir="2700000" algn="bl" rotWithShape="0">
                    <a:schemeClr val="accent4"/>
                  </a:outerShdw>
                </a:effectLst>
              </a:rPr>
              <a:t> U LANCIMA</a:t>
            </a:r>
          </a:p>
        </p:txBody>
      </p:sp>
      <p:sp>
        <p:nvSpPr>
          <p:cNvPr id="5" name="CuadroTexto 4">
            <a:extLst>
              <a:ext uri="{FF2B5EF4-FFF2-40B4-BE49-F238E27FC236}">
                <a16:creationId xmlns:a16="http://schemas.microsoft.com/office/drawing/2014/main" id="{C21C361C-4141-BF31-F0D3-96AFB967EBB5}"/>
              </a:ext>
            </a:extLst>
          </p:cNvPr>
          <p:cNvSpPr txBox="1"/>
          <p:nvPr/>
        </p:nvSpPr>
        <p:spPr>
          <a:xfrm>
            <a:off x="-60512" y="571665"/>
            <a:ext cx="12252511" cy="707886"/>
          </a:xfrm>
          <a:prstGeom prst="rect">
            <a:avLst/>
          </a:prstGeom>
          <a:noFill/>
        </p:spPr>
        <p:txBody>
          <a:bodyPr wrap="square">
            <a:spAutoFit/>
            <a:scene3d>
              <a:camera prst="orthographicFront"/>
              <a:lightRig rig="threePt" dir="t"/>
            </a:scene3d>
            <a:sp3d extrusionH="57150">
              <a:bevelT w="38100" h="38100"/>
            </a:sp3d>
          </a:bodyPr>
          <a:lstStyle/>
          <a:p>
            <a:pPr algn="ctr"/>
            <a:r>
              <a:rPr lang="hr" sz="2000" b="1" dirty="0">
                <a:solidFill>
                  <a:srgbClr val="536E69"/>
                </a:solidFill>
                <a:latin typeface="Comic Sans MS" panose="030F0702030302020204" pitchFamily="66" charset="0"/>
              </a:rPr>
              <a:t>„</a:t>
            </a:r>
            <a:r>
              <a:rPr lang="sr-Latn-RS" sz="2000" b="1" dirty="0">
                <a:solidFill>
                  <a:srgbClr val="536E69"/>
                </a:solidFill>
                <a:latin typeface="Comic Sans MS" panose="030F0702030302020204" pitchFamily="66" charset="0"/>
              </a:rPr>
              <a:t>J</a:t>
            </a:r>
            <a:r>
              <a:rPr lang="pl-PL" sz="2000" b="1" dirty="0">
                <a:solidFill>
                  <a:srgbClr val="536E69"/>
                </a:solidFill>
                <a:latin typeface="Comic Sans MS" panose="030F0702030302020204" pitchFamily="66" charset="0"/>
              </a:rPr>
              <a:t>a sam njen poslanik, iako u okovima. Molite se, dakle, da je odvažno objavim, kako i treba da govorim</a:t>
            </a:r>
            <a:r>
              <a:rPr lang="en-US" sz="2000" b="1" dirty="0">
                <a:solidFill>
                  <a:srgbClr val="536E69"/>
                </a:solidFill>
                <a:latin typeface="Comic Sans MS" panose="030F0702030302020204" pitchFamily="66" charset="0"/>
              </a:rPr>
              <a:t>.</a:t>
            </a:r>
            <a:r>
              <a:rPr lang="hr" sz="2000" b="1" dirty="0">
                <a:solidFill>
                  <a:srgbClr val="536E69"/>
                </a:solidFill>
                <a:latin typeface="Comic Sans MS" panose="030F0702030302020204" pitchFamily="66" charset="0"/>
              </a:rPr>
              <a:t>“ </a:t>
            </a:r>
            <a:r>
              <a:rPr lang="hr" sz="1600" b="1" dirty="0">
                <a:solidFill>
                  <a:srgbClr val="536E69"/>
                </a:solidFill>
                <a:latin typeface="Comic Sans MS" panose="030F0702030302020204" pitchFamily="66" charset="0"/>
              </a:rPr>
              <a:t>(Efescima 6,20 NSP)</a:t>
            </a:r>
            <a:endParaRPr lang="es-ES" sz="2000" b="1" dirty="0">
              <a:solidFill>
                <a:srgbClr val="536E69"/>
              </a:solidFill>
              <a:latin typeface="Comic Sans MS" panose="030F0702030302020204" pitchFamily="66" charset="0"/>
            </a:endParaRPr>
          </a:p>
        </p:txBody>
      </p:sp>
      <p:sp>
        <p:nvSpPr>
          <p:cNvPr id="6" name="CuadroTexto 5">
            <a:extLst>
              <a:ext uri="{FF2B5EF4-FFF2-40B4-BE49-F238E27FC236}">
                <a16:creationId xmlns:a16="http://schemas.microsoft.com/office/drawing/2014/main" id="{3F1568ED-2C97-7ABC-A1D5-E7A90E3134F1}"/>
              </a:ext>
            </a:extLst>
          </p:cNvPr>
          <p:cNvSpPr txBox="1"/>
          <p:nvPr/>
        </p:nvSpPr>
        <p:spPr>
          <a:xfrm>
            <a:off x="2580714" y="1302633"/>
            <a:ext cx="6488335" cy="769441"/>
          </a:xfrm>
          <a:prstGeom prst="rect">
            <a:avLst/>
          </a:prstGeom>
          <a:noFill/>
        </p:spPr>
        <p:txBody>
          <a:bodyPr wrap="square" rtlCol="0">
            <a:spAutoFit/>
          </a:bodyPr>
          <a:lstStyle/>
          <a:p>
            <a:pPr>
              <a:spcBef>
                <a:spcPts val="600"/>
              </a:spcBef>
            </a:pPr>
            <a:r>
              <a:rPr lang="hr" sz="2200" b="1" dirty="0"/>
              <a:t>Od trenutka kada je odlučio da bude Hristov ambasador, Pavlov život nije bio lak (2. Kor. 6,4-5).</a:t>
            </a:r>
          </a:p>
        </p:txBody>
      </p:sp>
      <p:pic>
        <p:nvPicPr>
          <p:cNvPr id="4" name="Imagen 3" descr="Un grupo de personas disfrazadas posando&#10;&#10;El contenido generado por IA puede ser incorrecto.">
            <a:extLst>
              <a:ext uri="{FF2B5EF4-FFF2-40B4-BE49-F238E27FC236}">
                <a16:creationId xmlns:a16="http://schemas.microsoft.com/office/drawing/2014/main" id="{E262EA63-6836-F700-156C-0199F22BA0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153" y="1456179"/>
            <a:ext cx="2334245" cy="2954594"/>
          </a:xfrm>
          <a:prstGeom prst="roundRect">
            <a:avLst>
              <a:gd name="adj" fmla="val 11111"/>
            </a:avLst>
          </a:prstGeom>
          <a:ln w="190500" cap="rnd">
            <a:solidFill>
              <a:srgbClr val="536E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Un dibujo de una ola&#10;&#10;El contenido generado por IA puede ser incorrecto.">
            <a:extLst>
              <a:ext uri="{FF2B5EF4-FFF2-40B4-BE49-F238E27FC236}">
                <a16:creationId xmlns:a16="http://schemas.microsoft.com/office/drawing/2014/main" id="{87402195-A40E-F81E-189F-F517BDA9A53D}"/>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994136" y="1318528"/>
            <a:ext cx="3019708" cy="1692378"/>
          </a:xfrm>
          <a:prstGeom prst="roundRect">
            <a:avLst>
              <a:gd name="adj" fmla="val 16667"/>
            </a:avLst>
          </a:prstGeom>
          <a:ln w="38100">
            <a:solidFill>
              <a:schemeClr val="accent4">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hombre, mujer, parado, gente&#10;&#10;El contenido generado por IA puede ser incorrecto.">
            <a:extLst>
              <a:ext uri="{FF2B5EF4-FFF2-40B4-BE49-F238E27FC236}">
                <a16:creationId xmlns:a16="http://schemas.microsoft.com/office/drawing/2014/main" id="{874AACF3-76B7-5408-C49C-C718C4B77C3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9332302" y="3205316"/>
            <a:ext cx="2681545" cy="3502743"/>
          </a:xfrm>
          <a:prstGeom prst="round2DiagRect">
            <a:avLst>
              <a:gd name="adj1" fmla="val 16667"/>
              <a:gd name="adj2" fmla="val 0"/>
            </a:avLst>
          </a:prstGeom>
          <a:ln w="38100" cap="sq">
            <a:solidFill>
              <a:srgbClr val="BE5F00"/>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AE56943F-4D59-1F7F-6004-BE5B5730DE74}"/>
              </a:ext>
            </a:extLst>
          </p:cNvPr>
          <p:cNvSpPr txBox="1"/>
          <p:nvPr/>
        </p:nvSpPr>
        <p:spPr>
          <a:xfrm>
            <a:off x="2580714" y="3626346"/>
            <a:ext cx="6751588" cy="1446550"/>
          </a:xfrm>
          <a:prstGeom prst="rect">
            <a:avLst/>
          </a:prstGeom>
          <a:noFill/>
        </p:spPr>
        <p:txBody>
          <a:bodyPr wrap="square">
            <a:spAutoFit/>
          </a:bodyPr>
          <a:lstStyle/>
          <a:p>
            <a:pPr>
              <a:spcBef>
                <a:spcPts val="600"/>
              </a:spcBef>
            </a:pPr>
            <a:r>
              <a:rPr lang="hr" sz="2200" b="1" dirty="0"/>
              <a:t>U svim tim teškoćama, Pavle se nikada nije smatrao bespomoćnim (2. Kor. 4,7-9). Sprečen da slobodno propoveda, postao je „ambasador u okovima“ (Ef. 6,20).</a:t>
            </a:r>
          </a:p>
        </p:txBody>
      </p:sp>
      <p:sp>
        <p:nvSpPr>
          <p:cNvPr id="14" name="CuadroTexto 13">
            <a:extLst>
              <a:ext uri="{FF2B5EF4-FFF2-40B4-BE49-F238E27FC236}">
                <a16:creationId xmlns:a16="http://schemas.microsoft.com/office/drawing/2014/main" id="{B4D2C1C6-64E1-F711-2034-570DC8313FBE}"/>
              </a:ext>
            </a:extLst>
          </p:cNvPr>
          <p:cNvSpPr txBox="1"/>
          <p:nvPr/>
        </p:nvSpPr>
        <p:spPr>
          <a:xfrm>
            <a:off x="3392128" y="4642009"/>
            <a:ext cx="5850195" cy="2123658"/>
          </a:xfrm>
          <a:prstGeom prst="rect">
            <a:avLst/>
          </a:prstGeom>
          <a:noFill/>
        </p:spPr>
        <p:txBody>
          <a:bodyPr wrap="square">
            <a:spAutoFit/>
          </a:bodyPr>
          <a:lstStyle/>
          <a:p>
            <a:pPr>
              <a:spcBef>
                <a:spcPts val="600"/>
              </a:spcBef>
            </a:pPr>
            <a:r>
              <a:rPr lang="hr" sz="2200" b="1" dirty="0"/>
              <a:t>Pavlov stav nas uči da kada trpimo teškoće zbog propovedanja evanđelja, moramo se potpuno pouzdati u Boga, uvek imati na umu Njegovu Reč (2. Tim. 2,15) i držati se Duha Svetoga, Utešitelja koji nam daje snagu i hrabrost (Zah. 4,6).</a:t>
            </a:r>
          </a:p>
        </p:txBody>
      </p:sp>
      <p:pic>
        <p:nvPicPr>
          <p:cNvPr id="16" name="Imagen 15" descr="Imagen que contiene persona, hombre, sostener, parado&#10;&#10;El contenido generado por IA puede ser incorrecto.">
            <a:extLst>
              <a:ext uri="{FF2B5EF4-FFF2-40B4-BE49-F238E27FC236}">
                <a16:creationId xmlns:a16="http://schemas.microsoft.com/office/drawing/2014/main" id="{2E14F6C6-02F5-A182-E759-8F3A39F3A8C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a:fillRect/>
          </a:stretch>
        </p:blipFill>
        <p:spPr>
          <a:xfrm>
            <a:off x="178153" y="4732947"/>
            <a:ext cx="2771524" cy="1975112"/>
          </a:xfrm>
          <a:prstGeom prst="round2DiagRect">
            <a:avLst>
              <a:gd name="adj1" fmla="val 0"/>
              <a:gd name="adj2" fmla="val 50000"/>
            </a:avLst>
          </a:prstGeom>
          <a:ln w="38100" cap="sq">
            <a:solidFill>
              <a:srgbClr val="80B9F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61EEA612-6B73-53EA-255A-641332D9FFDB}"/>
              </a:ext>
            </a:extLst>
          </p:cNvPr>
          <p:cNvSpPr txBox="1"/>
          <p:nvPr/>
        </p:nvSpPr>
        <p:spPr>
          <a:xfrm>
            <a:off x="2602377" y="2010519"/>
            <a:ext cx="6301780" cy="1785104"/>
          </a:xfrm>
          <a:prstGeom prst="rect">
            <a:avLst/>
          </a:prstGeom>
          <a:noFill/>
        </p:spPr>
        <p:txBody>
          <a:bodyPr wrap="square">
            <a:spAutoFit/>
          </a:bodyPr>
          <a:lstStyle/>
          <a:p>
            <a:pPr>
              <a:spcBef>
                <a:spcPts val="600"/>
              </a:spcBef>
            </a:pPr>
            <a:r>
              <a:rPr lang="hr" sz="2200" b="1" dirty="0"/>
              <a:t>Biblija beleži samo tri Pavlova zatočeništva pre nego što je odveden u Rim: u Filipima (Dela 16,22-24), u Jerusalimu (Dela 23,10), i u Cezareji (Dela 23,33-35). Ali sigurno ih je bilo još nekoliko (2. Kor. 11,23).</a:t>
            </a:r>
          </a:p>
        </p:txBody>
      </p:sp>
    </p:spTree>
    <p:extLst>
      <p:ext uri="{BB962C8B-B14F-4D97-AF65-F5344CB8AC3E}">
        <p14:creationId xmlns:p14="http://schemas.microsoft.com/office/powerpoint/2010/main" val="15940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750"/>
                                        <p:tgtEl>
                                          <p:spTgt spid="8"/>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upRight)">
                                      <p:cBhvr>
                                        <p:cTn id="46" dur="500"/>
                                        <p:tgtEl>
                                          <p:spTgt spid="1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strips(upLeft)">
                                      <p:cBhvr>
                                        <p:cTn id="55" dur="500"/>
                                        <p:tgtEl>
                                          <p:spTgt spid="16"/>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A4B0CF-563F-AD7E-3F24-3010DA1CB949}"/>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C3DD508-3E51-4419-D331-2B6C6D15A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4E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F82CA56-83B0-5E6A-B0D0-4E3847D56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0172700" y="0"/>
            <a:ext cx="2013557" cy="6858000"/>
          </a:xfrm>
          <a:prstGeom prst="rect">
            <a:avLst/>
          </a:prstGeom>
          <a:solidFill>
            <a:srgbClr val="2F5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6CCDB13C-ED27-49B5-0CD0-FE1C148BBF57}"/>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235973" y="354205"/>
            <a:ext cx="7748116" cy="6149591"/>
          </a:xfrm>
          <a:prstGeom prst="roundRect">
            <a:avLst>
              <a:gd name="adj" fmla="val 20344"/>
            </a:avLst>
          </a:prstGeom>
          <a:ln w="117475" cmpd="dbl">
            <a:solidFill>
              <a:srgbClr val="2F5882"/>
            </a:solidFill>
          </a:ln>
          <a:effectLst/>
          <a:scene3d>
            <a:camera prst="orthographicFront"/>
            <a:lightRig rig="contrasting" dir="t">
              <a:rot lat="0" lon="0" rev="4200000"/>
            </a:lightRig>
          </a:scene3d>
          <a:sp3d prstMaterial="plastic">
            <a:contourClr>
              <a:srgbClr val="969696"/>
            </a:contourClr>
          </a:sp3d>
        </p:spPr>
      </p:pic>
      <p:sp>
        <p:nvSpPr>
          <p:cNvPr id="3" name="CuadroTexto 2">
            <a:extLst>
              <a:ext uri="{FF2B5EF4-FFF2-40B4-BE49-F238E27FC236}">
                <a16:creationId xmlns:a16="http://schemas.microsoft.com/office/drawing/2014/main" id="{B56161B0-5894-FE3E-5BEE-046EC318402E}"/>
              </a:ext>
            </a:extLst>
          </p:cNvPr>
          <p:cNvSpPr txBox="1">
            <a:spLocks noGrp="1" noRot="1" noMove="1" noResize="1" noEditPoints="1" noAdjustHandles="1" noChangeArrowheads="1" noChangeShapeType="1"/>
          </p:cNvSpPr>
          <p:nvPr/>
        </p:nvSpPr>
        <p:spPr>
          <a:xfrm>
            <a:off x="8390238" y="1629000"/>
            <a:ext cx="3600000" cy="3600000"/>
          </a:xfrm>
          <a:prstGeom prst="ellipse">
            <a:avLst/>
          </a:prstGeom>
          <a:blipFill>
            <a:blip r:embed="rId3" cstate="email">
              <a:extLst>
                <a:ext uri="{28A0092B-C50C-407E-A947-70E740481C1C}">
                  <a14:useLocalDpi xmlns:a14="http://schemas.microsoft.com/office/drawing/2010/main"/>
                </a:ext>
              </a:extLst>
            </a:blip>
            <a:stretch>
              <a:fillRect/>
            </a:stretch>
          </a:blipFill>
          <a:ln w="174625" cmpd="thinThick">
            <a:solidFill>
              <a:schemeClr val="accent1">
                <a:lumMod val="20000"/>
                <a:lumOff val="80000"/>
              </a:schemeClr>
            </a:solidFill>
          </a:ln>
          <a:effectLst>
            <a:outerShdw blurRad="50800" dist="38100" dir="8100000" algn="tr" rotWithShape="0">
              <a:srgbClr val="2F5882"/>
            </a:outerShdw>
          </a:effectLst>
        </p:spPr>
        <p:txBody>
          <a:bodyPr vert="horz" lIns="91440" tIns="0" rIns="91440" bIns="45720" rtlCol="0" anchor="ctr">
            <a:normAutofit/>
            <a:scene3d>
              <a:camera prst="orthographicFront"/>
              <a:lightRig rig="threePt" dir="t"/>
            </a:scene3d>
            <a:sp3d extrusionH="57150">
              <a:bevelT w="38100" h="38100"/>
            </a:sp3d>
          </a:bodyPr>
          <a:lstStyle/>
          <a:p>
            <a:pPr algn="ctr">
              <a:lnSpc>
                <a:spcPct val="150000"/>
              </a:lnSpc>
              <a:spcBef>
                <a:spcPct val="600000"/>
              </a:spcBef>
              <a:spcAft>
                <a:spcPts val="600"/>
              </a:spcAft>
            </a:pPr>
            <a:endParaRPr lang="es-ES" sz="3600" b="1" kern="1200" noProof="0" dirty="0">
              <a:solidFill>
                <a:srgbClr val="5A3011"/>
              </a:solidFill>
              <a:latin typeface="+mj-lt"/>
              <a:ea typeface="+mj-ea"/>
              <a:cs typeface="+mj-cs"/>
            </a:endParaRPr>
          </a:p>
        </p:txBody>
      </p:sp>
      <p:sp>
        <p:nvSpPr>
          <p:cNvPr id="5" name="CuadroTexto 4">
            <a:extLst>
              <a:ext uri="{FF2B5EF4-FFF2-40B4-BE49-F238E27FC236}">
                <a16:creationId xmlns:a16="http://schemas.microsoft.com/office/drawing/2014/main" id="{4608B0E8-54D4-FF35-A4E2-A6176D157067}"/>
              </a:ext>
            </a:extLst>
          </p:cNvPr>
          <p:cNvSpPr txBox="1"/>
          <p:nvPr/>
        </p:nvSpPr>
        <p:spPr>
          <a:xfrm>
            <a:off x="8390238" y="3112687"/>
            <a:ext cx="3628082" cy="646331"/>
          </a:xfrm>
          <a:prstGeom prst="rect">
            <a:avLst/>
          </a:prstGeom>
          <a:noFill/>
        </p:spPr>
        <p:txBody>
          <a:bodyPr wrap="square">
            <a:spAutoFit/>
          </a:bodyPr>
          <a:lstStyle/>
          <a:p>
            <a:pPr algn="ctr">
              <a:spcBef>
                <a:spcPts val="600"/>
              </a:spcBef>
            </a:pPr>
            <a:r>
              <a:rPr lang="hr" sz="3600" b="1" dirty="0">
                <a:solidFill>
                  <a:srgbClr val="2F5882"/>
                </a:solidFill>
                <a:latin typeface="+mj-lt"/>
                <a:ea typeface="+mj-ea"/>
                <a:cs typeface="+mj-cs"/>
              </a:rPr>
              <a:t>PRIMAOCI</a:t>
            </a:r>
          </a:p>
        </p:txBody>
      </p:sp>
    </p:spTree>
    <p:extLst>
      <p:ext uri="{BB962C8B-B14F-4D97-AF65-F5344CB8AC3E}">
        <p14:creationId xmlns:p14="http://schemas.microsoft.com/office/powerpoint/2010/main" val="3078046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959</TotalTime>
  <Words>2504</Words>
  <Application>Microsoft Office PowerPoint</Application>
  <PresentationFormat>Panorámica</PresentationFormat>
  <Paragraphs>135</Paragraphs>
  <Slides>20</Slides>
  <Notes>9</Notes>
  <HiddenSlides>0</HiddenSlides>
  <MMClips>0</MMClips>
  <ScaleCrop>false</ScaleCrop>
  <HeadingPairs>
    <vt:vector size="6" baseType="variant">
      <vt:variant>
        <vt:lpstr>Fuentes usadas</vt:lpstr>
      </vt:variant>
      <vt:variant>
        <vt:i4>12</vt:i4>
      </vt:variant>
      <vt:variant>
        <vt:lpstr>Tema</vt:lpstr>
      </vt:variant>
      <vt:variant>
        <vt:i4>4</vt:i4>
      </vt:variant>
      <vt:variant>
        <vt:lpstr>Títulos de diapositiva</vt:lpstr>
      </vt:variant>
      <vt:variant>
        <vt:i4>20</vt:i4>
      </vt:variant>
    </vt:vector>
  </HeadingPairs>
  <TitlesOfParts>
    <vt:vector size="36" baseType="lpstr">
      <vt:lpstr>Britannic Bold</vt:lpstr>
      <vt:lpstr>Aptos Display</vt:lpstr>
      <vt:lpstr>Comic Sans MS</vt:lpstr>
      <vt:lpstr>Calibri</vt:lpstr>
      <vt:lpstr>Gill Sans MT Ext Condensed Bold</vt:lpstr>
      <vt:lpstr>Arial Narrow</vt:lpstr>
      <vt:lpstr>Impact</vt:lpstr>
      <vt:lpstr>Arial</vt:lpstr>
      <vt:lpstr>Times New Roman</vt:lpstr>
      <vt:lpstr>Constantia</vt:lpstr>
      <vt:lpstr>Aptos</vt:lpstr>
      <vt:lpstr>Bodoni MT Poster Compressed</vt:lpstr>
      <vt:lpstr>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80</cp:revision>
  <dcterms:created xsi:type="dcterms:W3CDTF">2025-12-14T15:19:42Z</dcterms:created>
  <dcterms:modified xsi:type="dcterms:W3CDTF">2025-12-27T07:01:44Z</dcterms:modified>
</cp:coreProperties>
</file>