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5"/>
  </p:notesMasterIdLst>
  <p:sldIdLst>
    <p:sldId id="396" r:id="rId6"/>
    <p:sldId id="388" r:id="rId7"/>
    <p:sldId id="478" r:id="rId8"/>
    <p:sldId id="308" r:id="rId9"/>
    <p:sldId id="257" r:id="rId10"/>
    <p:sldId id="304" r:id="rId11"/>
    <p:sldId id="259" r:id="rId12"/>
    <p:sldId id="260" r:id="rId13"/>
    <p:sldId id="306" r:id="rId14"/>
    <p:sldId id="300" r:id="rId15"/>
    <p:sldId id="305" r:id="rId16"/>
    <p:sldId id="263" r:id="rId17"/>
    <p:sldId id="307" r:id="rId18"/>
    <p:sldId id="301" r:id="rId19"/>
    <p:sldId id="474" r:id="rId20"/>
    <p:sldId id="408" r:id="rId21"/>
    <p:sldId id="390" r:id="rId22"/>
    <p:sldId id="480" r:id="rId23"/>
    <p:sldId id="471"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5D138B"/>
    <a:srgbClr val="A744E6"/>
    <a:srgbClr val="A40000"/>
    <a:srgbClr val="C04500"/>
    <a:srgbClr val="FFD780"/>
    <a:srgbClr val="977F4F"/>
    <a:srgbClr val="9B9815"/>
    <a:srgbClr val="C2BE1C"/>
    <a:srgbClr val="C8C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5D0E-7939-48BC-84E4-4A48E0E77280}"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s-ES"/>
        </a:p>
      </dgm:t>
    </dgm:pt>
    <dgm:pt modelId="{BB7073D3-9DB3-4AD0-9A03-18BDCE43AE2D}">
      <dgm:prSet phldrT="[Texto]" phldr="0" custT="1"/>
      <dgm:spPr/>
      <dgm:t>
        <a:bodyPr/>
        <a:lstStyle/>
        <a:p>
          <a:r>
            <a:rPr lang="sr-Latn-RS" sz="2200" b="1" noProof="0" dirty="0"/>
            <a:t>Neka ljubav</a:t>
          </a:r>
          <a:r>
            <a:rPr lang="es-ES" sz="2200" b="1" noProof="0" dirty="0"/>
            <a:t> </a:t>
          </a:r>
          <a:r>
            <a:rPr lang="sr-Latn-RS" sz="2200" b="1" noProof="0" dirty="0"/>
            <a:t>obiluje u tebi.</a:t>
          </a:r>
        </a:p>
      </dgm:t>
    </dgm:pt>
    <dgm:pt modelId="{74BA48BB-6E2E-4193-9C11-DD8C8CDCFC6A}" type="parTrans" cxnId="{7828B781-2061-4E47-AFA1-B965AB4A8B17}">
      <dgm:prSet/>
      <dgm:spPr/>
      <dgm:t>
        <a:bodyPr/>
        <a:lstStyle/>
        <a:p>
          <a:endParaRPr lang="es-ES" sz="2200" b="1"/>
        </a:p>
      </dgm:t>
    </dgm:pt>
    <dgm:pt modelId="{ACECA24E-7C09-4485-8CD0-195620C44F16}" type="sibTrans" cxnId="{7828B781-2061-4E47-AFA1-B965AB4A8B17}">
      <dgm:prSet/>
      <dgm:spPr/>
      <dgm:t>
        <a:bodyPr/>
        <a:lstStyle/>
        <a:p>
          <a:endParaRPr lang="es-ES" sz="2200" b="1"/>
        </a:p>
      </dgm:t>
    </dgm:pt>
    <dgm:pt modelId="{9E66B9BC-61E9-44AC-AC76-0B9746B521E7}">
      <dgm:prSet phldrT="[Texto]" phldr="0" custT="1"/>
      <dgm:spPr/>
      <dgm:t>
        <a:bodyPr/>
        <a:lstStyle/>
        <a:p>
          <a:r>
            <a:rPr lang="sr-Latn-RS" sz="2200" b="1" noProof="0" dirty="0"/>
            <a:t>To će te učiniti mudrijim.</a:t>
          </a:r>
        </a:p>
      </dgm:t>
    </dgm:pt>
    <dgm:pt modelId="{DBFFBED0-1E32-4518-B7E0-EC1D3C7B41CA}" type="parTrans" cxnId="{21A2DE1E-9E6E-49BC-8E26-5D1890A26149}">
      <dgm:prSet/>
      <dgm:spPr/>
      <dgm:t>
        <a:bodyPr/>
        <a:lstStyle/>
        <a:p>
          <a:endParaRPr lang="es-ES" sz="2200" b="1"/>
        </a:p>
      </dgm:t>
    </dgm:pt>
    <dgm:pt modelId="{A9A98F41-43EF-4982-9EF1-311C873B8042}" type="sibTrans" cxnId="{21A2DE1E-9E6E-49BC-8E26-5D1890A26149}">
      <dgm:prSet/>
      <dgm:spPr/>
      <dgm:t>
        <a:bodyPr/>
        <a:lstStyle/>
        <a:p>
          <a:endParaRPr lang="es-ES" sz="2200" b="1"/>
        </a:p>
      </dgm:t>
    </dgm:pt>
    <dgm:pt modelId="{8403EAE0-5385-45F9-BF63-EFE27FD2E761}">
      <dgm:prSet phldrT="[Texto]" phldr="0" custT="1"/>
      <dgm:spPr/>
      <dgm:t>
        <a:bodyPr/>
        <a:lstStyle/>
        <a:p>
          <a:r>
            <a:rPr lang="sr-Latn-RS" sz="2200" b="1" noProof="0" dirty="0"/>
            <a:t>Prepozna-ćeš najbolje.</a:t>
          </a:r>
        </a:p>
      </dgm:t>
    </dgm:pt>
    <dgm:pt modelId="{6CC774D1-8AC0-438C-921C-616A3E58FC7B}" type="parTrans" cxnId="{749CE038-90AE-49BD-8CA1-7AF604688B4E}">
      <dgm:prSet/>
      <dgm:spPr/>
      <dgm:t>
        <a:bodyPr/>
        <a:lstStyle/>
        <a:p>
          <a:endParaRPr lang="es-ES" sz="2200" b="1"/>
        </a:p>
      </dgm:t>
    </dgm:pt>
    <dgm:pt modelId="{2D3ECEAE-E2FA-4590-BBD4-98E9372269B8}" type="sibTrans" cxnId="{749CE038-90AE-49BD-8CA1-7AF604688B4E}">
      <dgm:prSet/>
      <dgm:spPr/>
      <dgm:t>
        <a:bodyPr/>
        <a:lstStyle/>
        <a:p>
          <a:endParaRPr lang="es-ES" sz="2200"/>
        </a:p>
      </dgm:t>
    </dgm:pt>
    <dgm:pt modelId="{D11A2E7F-6145-4BDB-ABC8-C02E52E37B0E}">
      <dgm:prSet phldrT="[Texto]" phldr="0" custT="1"/>
      <dgm:spPr/>
      <dgm:t>
        <a:bodyPr/>
        <a:lstStyle/>
        <a:p>
          <a:r>
            <a:rPr lang="sr-Latn-RS" sz="2200" b="1" noProof="0" dirty="0"/>
            <a:t>Bićeš čist i pravedan.</a:t>
          </a:r>
        </a:p>
      </dgm:t>
    </dgm:pt>
    <dgm:pt modelId="{CDBDC9C1-26AE-4F3B-BDD6-125B7F4A7C70}" type="parTrans" cxnId="{FB4B60A7-D560-4D72-AA24-4383A89BCE57}">
      <dgm:prSet/>
      <dgm:spPr/>
      <dgm:t>
        <a:bodyPr/>
        <a:lstStyle/>
        <a:p>
          <a:endParaRPr lang="es-ES" sz="2200" b="1"/>
        </a:p>
      </dgm:t>
    </dgm:pt>
    <dgm:pt modelId="{5D745443-8E69-4665-B502-EE16E97DB88E}" type="sibTrans" cxnId="{FB4B60A7-D560-4D72-AA24-4383A89BCE57}">
      <dgm:prSet/>
      <dgm:spPr/>
      <dgm:t>
        <a:bodyPr/>
        <a:lstStyle/>
        <a:p>
          <a:endParaRPr lang="es-ES" sz="2200" b="1"/>
        </a:p>
      </dgm:t>
    </dgm:pt>
    <dgm:pt modelId="{D9618F52-55B1-4448-8A7B-6F4DE42E674B}">
      <dgm:prSet phldrT="[Texto]" phldr="0" custT="1"/>
      <dgm:spPr/>
      <dgm:t>
        <a:bodyPr/>
        <a:lstStyle/>
        <a:p>
          <a:r>
            <a:rPr lang="sr-Latn-RS" sz="2200" b="1" noProof="0" dirty="0"/>
            <a:t>Donećeš plod po Isusu Hristu.</a:t>
          </a:r>
        </a:p>
      </dgm:t>
    </dgm:pt>
    <dgm:pt modelId="{F01BB8BB-359E-4640-B140-2F96E0B97A7E}" type="parTrans" cxnId="{FB08DD50-F36F-4131-93E1-1EC29363D213}">
      <dgm:prSet/>
      <dgm:spPr/>
      <dgm:t>
        <a:bodyPr/>
        <a:lstStyle/>
        <a:p>
          <a:endParaRPr lang="es-ES" sz="2200" b="1"/>
        </a:p>
      </dgm:t>
    </dgm:pt>
    <dgm:pt modelId="{F3A55AD3-F6F7-47A9-8094-B4FD1F13AC85}" type="sibTrans" cxnId="{FB08DD50-F36F-4131-93E1-1EC29363D213}">
      <dgm:prSet/>
      <dgm:spPr/>
      <dgm:t>
        <a:bodyPr/>
        <a:lstStyle/>
        <a:p>
          <a:endParaRPr lang="es-ES" sz="2200" b="1"/>
        </a:p>
      </dgm:t>
    </dgm:pt>
    <dgm:pt modelId="{99B19406-8AB7-4B2A-B561-A5DD98DE9C64}">
      <dgm:prSet phldrT="[Texto]" phldr="0" custT="1"/>
      <dgm:spPr/>
      <dgm:t>
        <a:bodyPr/>
        <a:lstStyle/>
        <a:p>
          <a:r>
            <a:rPr lang="sr-Latn-RS" sz="2200" b="1" noProof="0" dirty="0"/>
            <a:t>To će rezultirati slavom i hvalom Bogu.</a:t>
          </a:r>
        </a:p>
      </dgm:t>
    </dgm:pt>
    <dgm:pt modelId="{2DAF21E5-152B-41FA-8566-F956FE90AF3B}" type="parTrans" cxnId="{5C19176B-FC7E-40EB-A524-D77CA7EC1E37}">
      <dgm:prSet/>
      <dgm:spPr/>
      <dgm:t>
        <a:bodyPr/>
        <a:lstStyle/>
        <a:p>
          <a:endParaRPr lang="es-ES" sz="2200" b="1"/>
        </a:p>
      </dgm:t>
    </dgm:pt>
    <dgm:pt modelId="{981A18B7-2BAE-49B0-9AA8-5DA9ED3F4AA3}" type="sibTrans" cxnId="{5C19176B-FC7E-40EB-A524-D77CA7EC1E37}">
      <dgm:prSet/>
      <dgm:spPr/>
      <dgm:t>
        <a:bodyPr/>
        <a:lstStyle/>
        <a:p>
          <a:endParaRPr lang="es-ES" sz="2200" b="1"/>
        </a:p>
      </dgm:t>
    </dgm:pt>
    <dgm:pt modelId="{F246B898-4B04-4856-826F-BA46643C4F12}" type="pres">
      <dgm:prSet presAssocID="{6D9B5D0E-7939-48BC-84E4-4A48E0E77280}" presName="rootnode" presStyleCnt="0">
        <dgm:presLayoutVars>
          <dgm:chMax/>
          <dgm:chPref/>
          <dgm:dir/>
          <dgm:animLvl val="lvl"/>
        </dgm:presLayoutVars>
      </dgm:prSet>
      <dgm:spPr/>
    </dgm:pt>
    <dgm:pt modelId="{F35A9218-0EA7-4386-A8F3-882D7D3D209A}" type="pres">
      <dgm:prSet presAssocID="{BB7073D3-9DB3-4AD0-9A03-18BDCE43AE2D}" presName="composite" presStyleCnt="0"/>
      <dgm:spPr/>
    </dgm:pt>
    <dgm:pt modelId="{CDEDEE18-2F4A-4842-908F-40437515B9BE}" type="pres">
      <dgm:prSet presAssocID="{BB7073D3-9DB3-4AD0-9A03-18BDCE43AE2D}" presName="LShape" presStyleLbl="alignNode1" presStyleIdx="0" presStyleCnt="11"/>
      <dgm:spPr>
        <a:solidFill>
          <a:schemeClr val="bg2">
            <a:lumMod val="50000"/>
          </a:schemeClr>
        </a:solidFill>
        <a:effectLst>
          <a:outerShdw blurRad="50800" dist="38100" dir="10800000" algn="r" rotWithShape="0">
            <a:prstClr val="black">
              <a:alpha val="40000"/>
            </a:prstClr>
          </a:outerShdw>
        </a:effectLst>
      </dgm:spPr>
    </dgm:pt>
    <dgm:pt modelId="{AE73C552-E150-43B7-9181-6C20C86FE349}" type="pres">
      <dgm:prSet presAssocID="{BB7073D3-9DB3-4AD0-9A03-18BDCE43AE2D}" presName="ParentText" presStyleLbl="revTx" presStyleIdx="0" presStyleCnt="6" custScaleX="115307" custLinFactNeighborX="8250" custLinFactNeighborY="-1353">
        <dgm:presLayoutVars>
          <dgm:chMax val="0"/>
          <dgm:chPref val="0"/>
          <dgm:bulletEnabled val="1"/>
        </dgm:presLayoutVars>
      </dgm:prSet>
      <dgm:spPr/>
    </dgm:pt>
    <dgm:pt modelId="{47D75436-2C5A-4374-8BE3-B4A2753A70D8}" type="pres">
      <dgm:prSet presAssocID="{BB7073D3-9DB3-4AD0-9A03-18BDCE43AE2D}" presName="Triangle" presStyleLbl="alignNode1" presStyleIdx="1" presStyleCnt="11"/>
      <dgm:spPr>
        <a:effectLst>
          <a:outerShdw blurRad="50800" dist="38100" dir="10800000" algn="r" rotWithShape="0">
            <a:prstClr val="black">
              <a:alpha val="40000"/>
            </a:prstClr>
          </a:outerShdw>
        </a:effectLst>
      </dgm:spPr>
    </dgm:pt>
    <dgm:pt modelId="{3C69109B-749A-487F-B64F-130B3632472B}" type="pres">
      <dgm:prSet presAssocID="{ACECA24E-7C09-4485-8CD0-195620C44F16}" presName="sibTrans" presStyleCnt="0"/>
      <dgm:spPr/>
    </dgm:pt>
    <dgm:pt modelId="{EA2E3ACD-74E0-46A7-B3D7-3499D16BDA13}" type="pres">
      <dgm:prSet presAssocID="{ACECA24E-7C09-4485-8CD0-195620C44F16}" presName="space" presStyleCnt="0"/>
      <dgm:spPr/>
    </dgm:pt>
    <dgm:pt modelId="{9EEE4C0D-C3D9-47F2-A6AE-79F8DC9FA90C}" type="pres">
      <dgm:prSet presAssocID="{9E66B9BC-61E9-44AC-AC76-0B9746B521E7}" presName="composite" presStyleCnt="0"/>
      <dgm:spPr/>
    </dgm:pt>
    <dgm:pt modelId="{DCA00E30-EAB0-4E3A-A2F1-BEA78C727435}" type="pres">
      <dgm:prSet presAssocID="{9E66B9BC-61E9-44AC-AC76-0B9746B521E7}" presName="LShape" presStyleLbl="alignNode1" presStyleIdx="2" presStyleCnt="11"/>
      <dgm:spPr>
        <a:effectLst>
          <a:outerShdw blurRad="50800" dist="38100" dir="10800000" algn="r" rotWithShape="0">
            <a:prstClr val="black">
              <a:alpha val="40000"/>
            </a:prstClr>
          </a:outerShdw>
        </a:effectLst>
      </dgm:spPr>
    </dgm:pt>
    <dgm:pt modelId="{35BE3CF9-4D8B-4742-AFC5-881852CCCED6}" type="pres">
      <dgm:prSet presAssocID="{9E66B9BC-61E9-44AC-AC76-0B9746B521E7}" presName="ParentText" presStyleLbl="revTx" presStyleIdx="1" presStyleCnt="6">
        <dgm:presLayoutVars>
          <dgm:chMax val="0"/>
          <dgm:chPref val="0"/>
          <dgm:bulletEnabled val="1"/>
        </dgm:presLayoutVars>
      </dgm:prSet>
      <dgm:spPr/>
    </dgm:pt>
    <dgm:pt modelId="{7647920E-FF91-4C18-85D4-B46630961676}" type="pres">
      <dgm:prSet presAssocID="{9E66B9BC-61E9-44AC-AC76-0B9746B521E7}" presName="Triangle" presStyleLbl="alignNode1" presStyleIdx="3" presStyleCnt="11"/>
      <dgm:spPr>
        <a:effectLst>
          <a:outerShdw blurRad="50800" dist="38100" dir="10800000" algn="r" rotWithShape="0">
            <a:prstClr val="black">
              <a:alpha val="40000"/>
            </a:prstClr>
          </a:outerShdw>
        </a:effectLst>
      </dgm:spPr>
    </dgm:pt>
    <dgm:pt modelId="{D2540D4B-46F1-454A-A6B6-31666B086FEF}" type="pres">
      <dgm:prSet presAssocID="{A9A98F41-43EF-4982-9EF1-311C873B8042}" presName="sibTrans" presStyleCnt="0"/>
      <dgm:spPr/>
    </dgm:pt>
    <dgm:pt modelId="{02F7C448-322A-4F24-9F10-1468685B4FFA}" type="pres">
      <dgm:prSet presAssocID="{A9A98F41-43EF-4982-9EF1-311C873B8042}" presName="space" presStyleCnt="0"/>
      <dgm:spPr/>
    </dgm:pt>
    <dgm:pt modelId="{9DF02F61-1739-402D-B30E-6338247057AD}" type="pres">
      <dgm:prSet presAssocID="{8403EAE0-5385-45F9-BF63-EFE27FD2E761}" presName="composite" presStyleCnt="0"/>
      <dgm:spPr/>
    </dgm:pt>
    <dgm:pt modelId="{F602706B-F6E9-4C52-BA43-CECC909FA77F}" type="pres">
      <dgm:prSet presAssocID="{8403EAE0-5385-45F9-BF63-EFE27FD2E761}" presName="LShape" presStyleLbl="alignNode1" presStyleIdx="4" presStyleCnt="11"/>
      <dgm:spPr>
        <a:effectLst>
          <a:outerShdw blurRad="50800" dist="38100" dir="10800000" algn="r" rotWithShape="0">
            <a:prstClr val="black">
              <a:alpha val="40000"/>
            </a:prstClr>
          </a:outerShdw>
        </a:effectLst>
      </dgm:spPr>
    </dgm:pt>
    <dgm:pt modelId="{202E6287-1003-4F2F-9256-6CF6C7766CBF}" type="pres">
      <dgm:prSet presAssocID="{8403EAE0-5385-45F9-BF63-EFE27FD2E761}" presName="ParentText" presStyleLbl="revTx" presStyleIdx="2" presStyleCnt="6" custScaleX="105502">
        <dgm:presLayoutVars>
          <dgm:chMax val="0"/>
          <dgm:chPref val="0"/>
          <dgm:bulletEnabled val="1"/>
        </dgm:presLayoutVars>
      </dgm:prSet>
      <dgm:spPr/>
    </dgm:pt>
    <dgm:pt modelId="{FC4AA45B-22E2-4660-BD73-56E5D53B53C4}" type="pres">
      <dgm:prSet presAssocID="{8403EAE0-5385-45F9-BF63-EFE27FD2E761}" presName="Triangle" presStyleLbl="alignNode1" presStyleIdx="5" presStyleCnt="11"/>
      <dgm:spPr>
        <a:solidFill>
          <a:schemeClr val="bg2">
            <a:lumMod val="50000"/>
          </a:schemeClr>
        </a:solidFill>
        <a:effectLst>
          <a:outerShdw blurRad="50800" dist="38100" dir="10800000" algn="r" rotWithShape="0">
            <a:prstClr val="black">
              <a:alpha val="40000"/>
            </a:prstClr>
          </a:outerShdw>
        </a:effectLst>
      </dgm:spPr>
    </dgm:pt>
    <dgm:pt modelId="{13333F13-1F8D-4A51-B351-5915BA06D691}" type="pres">
      <dgm:prSet presAssocID="{2D3ECEAE-E2FA-4590-BBD4-98E9372269B8}" presName="sibTrans" presStyleCnt="0"/>
      <dgm:spPr/>
    </dgm:pt>
    <dgm:pt modelId="{0A88807A-787D-4AEC-B139-0AECD7BC02CC}" type="pres">
      <dgm:prSet presAssocID="{2D3ECEAE-E2FA-4590-BBD4-98E9372269B8}" presName="space" presStyleCnt="0"/>
      <dgm:spPr/>
    </dgm:pt>
    <dgm:pt modelId="{CD228E25-7474-4D92-B3D9-7D8CB9AEC321}" type="pres">
      <dgm:prSet presAssocID="{D11A2E7F-6145-4BDB-ABC8-C02E52E37B0E}" presName="composite" presStyleCnt="0"/>
      <dgm:spPr/>
    </dgm:pt>
    <dgm:pt modelId="{AA1F59CF-AF52-45A7-9C1E-D6FA18C09F4B}" type="pres">
      <dgm:prSet presAssocID="{D11A2E7F-6145-4BDB-ABC8-C02E52E37B0E}" presName="LShape" presStyleLbl="alignNode1" presStyleIdx="6" presStyleCnt="11"/>
      <dgm:spPr>
        <a:effectLst>
          <a:outerShdw blurRad="50800" dist="38100" dir="10800000" algn="r" rotWithShape="0">
            <a:prstClr val="black">
              <a:alpha val="40000"/>
            </a:prstClr>
          </a:outerShdw>
        </a:effectLst>
      </dgm:spPr>
    </dgm:pt>
    <dgm:pt modelId="{AE460954-CAFC-446E-8A61-6727148C5823}" type="pres">
      <dgm:prSet presAssocID="{D11A2E7F-6145-4BDB-ABC8-C02E52E37B0E}" presName="ParentText" presStyleLbl="revTx" presStyleIdx="3" presStyleCnt="6">
        <dgm:presLayoutVars>
          <dgm:chMax val="0"/>
          <dgm:chPref val="0"/>
          <dgm:bulletEnabled val="1"/>
        </dgm:presLayoutVars>
      </dgm:prSet>
      <dgm:spPr/>
    </dgm:pt>
    <dgm:pt modelId="{ACFCC498-7F3E-4F24-BC13-0EA9A2BF0B69}" type="pres">
      <dgm:prSet presAssocID="{D11A2E7F-6145-4BDB-ABC8-C02E52E37B0E}" presName="Triangle" presStyleLbl="alignNode1" presStyleIdx="7" presStyleCnt="11"/>
      <dgm:spPr>
        <a:effectLst>
          <a:outerShdw blurRad="50800" dist="38100" dir="10800000" algn="r" rotWithShape="0">
            <a:prstClr val="black">
              <a:alpha val="40000"/>
            </a:prstClr>
          </a:outerShdw>
        </a:effectLst>
      </dgm:spPr>
    </dgm:pt>
    <dgm:pt modelId="{26FE9E29-D4D9-49EC-A330-F11215F15E17}" type="pres">
      <dgm:prSet presAssocID="{5D745443-8E69-4665-B502-EE16E97DB88E}" presName="sibTrans" presStyleCnt="0"/>
      <dgm:spPr/>
    </dgm:pt>
    <dgm:pt modelId="{AA496A49-1193-45CB-AFB2-E742D3913619}" type="pres">
      <dgm:prSet presAssocID="{5D745443-8E69-4665-B502-EE16E97DB88E}" presName="space" presStyleCnt="0"/>
      <dgm:spPr/>
    </dgm:pt>
    <dgm:pt modelId="{95EBE0EB-B20F-485C-B88A-5C44710D4A9B}" type="pres">
      <dgm:prSet presAssocID="{D9618F52-55B1-4448-8A7B-6F4DE42E674B}" presName="composite" presStyleCnt="0"/>
      <dgm:spPr/>
    </dgm:pt>
    <dgm:pt modelId="{9404D6B4-34B7-4FEB-8D8B-FE766A754DAE}" type="pres">
      <dgm:prSet presAssocID="{D9618F52-55B1-4448-8A7B-6F4DE42E674B}" presName="LShape" presStyleLbl="alignNode1" presStyleIdx="8" presStyleCnt="11"/>
      <dgm:spPr>
        <a:effectLst>
          <a:outerShdw blurRad="50800" dist="38100" dir="10800000" algn="r" rotWithShape="0">
            <a:prstClr val="black">
              <a:alpha val="40000"/>
            </a:prstClr>
          </a:outerShdw>
        </a:effectLst>
      </dgm:spPr>
    </dgm:pt>
    <dgm:pt modelId="{650958D3-FF49-4208-9824-52C5BDF645AC}" type="pres">
      <dgm:prSet presAssocID="{D9618F52-55B1-4448-8A7B-6F4DE42E674B}" presName="ParentText" presStyleLbl="revTx" presStyleIdx="4" presStyleCnt="6">
        <dgm:presLayoutVars>
          <dgm:chMax val="0"/>
          <dgm:chPref val="0"/>
          <dgm:bulletEnabled val="1"/>
        </dgm:presLayoutVars>
      </dgm:prSet>
      <dgm:spPr/>
    </dgm:pt>
    <dgm:pt modelId="{AE7C1B98-0BD6-4D32-9954-4FBDDD521E46}" type="pres">
      <dgm:prSet presAssocID="{D9618F52-55B1-4448-8A7B-6F4DE42E674B}" presName="Triangle" presStyleLbl="alignNode1" presStyleIdx="9" presStyleCnt="11"/>
      <dgm:spPr>
        <a:effectLst>
          <a:outerShdw blurRad="50800" dist="38100" dir="10800000" algn="r" rotWithShape="0">
            <a:prstClr val="black">
              <a:alpha val="40000"/>
            </a:prstClr>
          </a:outerShdw>
        </a:effectLst>
      </dgm:spPr>
    </dgm:pt>
    <dgm:pt modelId="{65CA60D9-B2C9-4CF2-A837-46E71FE39F4D}" type="pres">
      <dgm:prSet presAssocID="{F3A55AD3-F6F7-47A9-8094-B4FD1F13AC85}" presName="sibTrans" presStyleCnt="0"/>
      <dgm:spPr/>
    </dgm:pt>
    <dgm:pt modelId="{CF008FE7-35EE-475C-A80C-51DE314733D8}" type="pres">
      <dgm:prSet presAssocID="{F3A55AD3-F6F7-47A9-8094-B4FD1F13AC85}" presName="space" presStyleCnt="0"/>
      <dgm:spPr/>
    </dgm:pt>
    <dgm:pt modelId="{3190306B-39BB-4328-9204-423193359B75}" type="pres">
      <dgm:prSet presAssocID="{99B19406-8AB7-4B2A-B561-A5DD98DE9C64}" presName="composite" presStyleCnt="0"/>
      <dgm:spPr/>
    </dgm:pt>
    <dgm:pt modelId="{321C2226-C9D3-4142-9F23-19C9BECAB2C1}" type="pres">
      <dgm:prSet presAssocID="{99B19406-8AB7-4B2A-B561-A5DD98DE9C64}" presName="LShape" presStyleLbl="alignNode1" presStyleIdx="10" presStyleCnt="11"/>
      <dgm:spPr>
        <a:solidFill>
          <a:srgbClr val="0070C0"/>
        </a:solidFill>
        <a:effectLst>
          <a:outerShdw blurRad="50800" dist="38100" dir="10800000" algn="r" rotWithShape="0">
            <a:prstClr val="black">
              <a:alpha val="40000"/>
            </a:prstClr>
          </a:outerShdw>
        </a:effectLst>
      </dgm:spPr>
    </dgm:pt>
    <dgm:pt modelId="{2C283CFD-3532-4147-80B1-CA62AFE55B77}" type="pres">
      <dgm:prSet presAssocID="{99B19406-8AB7-4B2A-B561-A5DD98DE9C64}" presName="ParentText" presStyleLbl="revTx" presStyleIdx="5" presStyleCnt="6">
        <dgm:presLayoutVars>
          <dgm:chMax val="0"/>
          <dgm:chPref val="0"/>
          <dgm:bulletEnabled val="1"/>
        </dgm:presLayoutVars>
      </dgm:prSet>
      <dgm:spPr/>
    </dgm:pt>
  </dgm:ptLst>
  <dgm:cxnLst>
    <dgm:cxn modelId="{46B96B15-D3CD-47E9-9490-359C8103999C}" type="presOf" srcId="{D11A2E7F-6145-4BDB-ABC8-C02E52E37B0E}" destId="{AE460954-CAFC-446E-8A61-6727148C5823}" srcOrd="0" destOrd="0" presId="urn:microsoft.com/office/officeart/2009/3/layout/StepUpProcess"/>
    <dgm:cxn modelId="{47912B1B-3288-46A2-BBA0-01E31B477280}" type="presOf" srcId="{D9618F52-55B1-4448-8A7B-6F4DE42E674B}" destId="{650958D3-FF49-4208-9824-52C5BDF645AC}" srcOrd="0" destOrd="0" presId="urn:microsoft.com/office/officeart/2009/3/layout/StepUpProcess"/>
    <dgm:cxn modelId="{21A2DE1E-9E6E-49BC-8E26-5D1890A26149}" srcId="{6D9B5D0E-7939-48BC-84E4-4A48E0E77280}" destId="{9E66B9BC-61E9-44AC-AC76-0B9746B521E7}" srcOrd="1" destOrd="0" parTransId="{DBFFBED0-1E32-4518-B7E0-EC1D3C7B41CA}" sibTransId="{A9A98F41-43EF-4982-9EF1-311C873B8042}"/>
    <dgm:cxn modelId="{749CE038-90AE-49BD-8CA1-7AF604688B4E}" srcId="{6D9B5D0E-7939-48BC-84E4-4A48E0E77280}" destId="{8403EAE0-5385-45F9-BF63-EFE27FD2E761}" srcOrd="2" destOrd="0" parTransId="{6CC774D1-8AC0-438C-921C-616A3E58FC7B}" sibTransId="{2D3ECEAE-E2FA-4590-BBD4-98E9372269B8}"/>
    <dgm:cxn modelId="{DB556969-01F2-4379-A9AD-34BBA8BDC884}" type="presOf" srcId="{9E66B9BC-61E9-44AC-AC76-0B9746B521E7}" destId="{35BE3CF9-4D8B-4742-AFC5-881852CCCED6}" srcOrd="0" destOrd="0" presId="urn:microsoft.com/office/officeart/2009/3/layout/StepUpProcess"/>
    <dgm:cxn modelId="{5C19176B-FC7E-40EB-A524-D77CA7EC1E37}" srcId="{6D9B5D0E-7939-48BC-84E4-4A48E0E77280}" destId="{99B19406-8AB7-4B2A-B561-A5DD98DE9C64}" srcOrd="5" destOrd="0" parTransId="{2DAF21E5-152B-41FA-8566-F956FE90AF3B}" sibTransId="{981A18B7-2BAE-49B0-9AA8-5DA9ED3F4AA3}"/>
    <dgm:cxn modelId="{FB08DD50-F36F-4131-93E1-1EC29363D213}" srcId="{6D9B5D0E-7939-48BC-84E4-4A48E0E77280}" destId="{D9618F52-55B1-4448-8A7B-6F4DE42E674B}" srcOrd="4" destOrd="0" parTransId="{F01BB8BB-359E-4640-B140-2F96E0B97A7E}" sibTransId="{F3A55AD3-F6F7-47A9-8094-B4FD1F13AC85}"/>
    <dgm:cxn modelId="{7828B781-2061-4E47-AFA1-B965AB4A8B17}" srcId="{6D9B5D0E-7939-48BC-84E4-4A48E0E77280}" destId="{BB7073D3-9DB3-4AD0-9A03-18BDCE43AE2D}" srcOrd="0" destOrd="0" parTransId="{74BA48BB-6E2E-4193-9C11-DD8C8CDCFC6A}" sibTransId="{ACECA24E-7C09-4485-8CD0-195620C44F16}"/>
    <dgm:cxn modelId="{B2190789-843A-41EE-ACD5-3B78EF7E6DFF}" type="presOf" srcId="{BB7073D3-9DB3-4AD0-9A03-18BDCE43AE2D}" destId="{AE73C552-E150-43B7-9181-6C20C86FE349}" srcOrd="0" destOrd="0" presId="urn:microsoft.com/office/officeart/2009/3/layout/StepUpProcess"/>
    <dgm:cxn modelId="{E768E193-9A95-4DED-8D92-E32F107B2513}" type="presOf" srcId="{8403EAE0-5385-45F9-BF63-EFE27FD2E761}" destId="{202E6287-1003-4F2F-9256-6CF6C7766CBF}" srcOrd="0" destOrd="0" presId="urn:microsoft.com/office/officeart/2009/3/layout/StepUpProcess"/>
    <dgm:cxn modelId="{FB4B60A7-D560-4D72-AA24-4383A89BCE57}" srcId="{6D9B5D0E-7939-48BC-84E4-4A48E0E77280}" destId="{D11A2E7F-6145-4BDB-ABC8-C02E52E37B0E}" srcOrd="3" destOrd="0" parTransId="{CDBDC9C1-26AE-4F3B-BDD6-125B7F4A7C70}" sibTransId="{5D745443-8E69-4665-B502-EE16E97DB88E}"/>
    <dgm:cxn modelId="{34B256BB-0432-4B89-9F64-47AED486082C}" type="presOf" srcId="{6D9B5D0E-7939-48BC-84E4-4A48E0E77280}" destId="{F246B898-4B04-4856-826F-BA46643C4F12}" srcOrd="0" destOrd="0" presId="urn:microsoft.com/office/officeart/2009/3/layout/StepUpProcess"/>
    <dgm:cxn modelId="{00F355FE-89E6-4E8F-8134-F98664E946BA}" type="presOf" srcId="{99B19406-8AB7-4B2A-B561-A5DD98DE9C64}" destId="{2C283CFD-3532-4147-80B1-CA62AFE55B77}" srcOrd="0" destOrd="0" presId="urn:microsoft.com/office/officeart/2009/3/layout/StepUpProcess"/>
    <dgm:cxn modelId="{039AE9DD-CDE0-497C-BE9D-84D9F07AD3C0}" type="presParOf" srcId="{F246B898-4B04-4856-826F-BA46643C4F12}" destId="{F35A9218-0EA7-4386-A8F3-882D7D3D209A}" srcOrd="0" destOrd="0" presId="urn:microsoft.com/office/officeart/2009/3/layout/StepUpProcess"/>
    <dgm:cxn modelId="{B98359C7-10D0-4869-B6FF-D856F25DDE2B}" type="presParOf" srcId="{F35A9218-0EA7-4386-A8F3-882D7D3D209A}" destId="{CDEDEE18-2F4A-4842-908F-40437515B9BE}" srcOrd="0" destOrd="0" presId="urn:microsoft.com/office/officeart/2009/3/layout/StepUpProcess"/>
    <dgm:cxn modelId="{E83D2923-1602-4151-ACDB-2163366FE29A}" type="presParOf" srcId="{F35A9218-0EA7-4386-A8F3-882D7D3D209A}" destId="{AE73C552-E150-43B7-9181-6C20C86FE349}" srcOrd="1" destOrd="0" presId="urn:microsoft.com/office/officeart/2009/3/layout/StepUpProcess"/>
    <dgm:cxn modelId="{EA1637A4-F882-4884-B018-C39DE463A27A}" type="presParOf" srcId="{F35A9218-0EA7-4386-A8F3-882D7D3D209A}" destId="{47D75436-2C5A-4374-8BE3-B4A2753A70D8}" srcOrd="2" destOrd="0" presId="urn:microsoft.com/office/officeart/2009/3/layout/StepUpProcess"/>
    <dgm:cxn modelId="{F5C5EE98-3C1B-41D7-A906-87ABEFDA3DD7}" type="presParOf" srcId="{F246B898-4B04-4856-826F-BA46643C4F12}" destId="{3C69109B-749A-487F-B64F-130B3632472B}" srcOrd="1" destOrd="0" presId="urn:microsoft.com/office/officeart/2009/3/layout/StepUpProcess"/>
    <dgm:cxn modelId="{6FB01895-46B9-476C-9554-68018D68CD1D}" type="presParOf" srcId="{3C69109B-749A-487F-B64F-130B3632472B}" destId="{EA2E3ACD-74E0-46A7-B3D7-3499D16BDA13}" srcOrd="0" destOrd="0" presId="urn:microsoft.com/office/officeart/2009/3/layout/StepUpProcess"/>
    <dgm:cxn modelId="{3E498CB9-03C0-4426-9DFE-1236C99E8219}" type="presParOf" srcId="{F246B898-4B04-4856-826F-BA46643C4F12}" destId="{9EEE4C0D-C3D9-47F2-A6AE-79F8DC9FA90C}" srcOrd="2" destOrd="0" presId="urn:microsoft.com/office/officeart/2009/3/layout/StepUpProcess"/>
    <dgm:cxn modelId="{105B6D90-9AFD-4194-9C8D-8B8A5E691D55}" type="presParOf" srcId="{9EEE4C0D-C3D9-47F2-A6AE-79F8DC9FA90C}" destId="{DCA00E30-EAB0-4E3A-A2F1-BEA78C727435}" srcOrd="0" destOrd="0" presId="urn:microsoft.com/office/officeart/2009/3/layout/StepUpProcess"/>
    <dgm:cxn modelId="{59553E05-4439-4E8A-B753-FCC1150F23DB}" type="presParOf" srcId="{9EEE4C0D-C3D9-47F2-A6AE-79F8DC9FA90C}" destId="{35BE3CF9-4D8B-4742-AFC5-881852CCCED6}" srcOrd="1" destOrd="0" presId="urn:microsoft.com/office/officeart/2009/3/layout/StepUpProcess"/>
    <dgm:cxn modelId="{81D4BEE3-7915-4C36-BCBD-D229A1B982B5}" type="presParOf" srcId="{9EEE4C0D-C3D9-47F2-A6AE-79F8DC9FA90C}" destId="{7647920E-FF91-4C18-85D4-B46630961676}" srcOrd="2" destOrd="0" presId="urn:microsoft.com/office/officeart/2009/3/layout/StepUpProcess"/>
    <dgm:cxn modelId="{2EE1A09F-2CF5-49FB-9A03-0BCD1B703BF5}" type="presParOf" srcId="{F246B898-4B04-4856-826F-BA46643C4F12}" destId="{D2540D4B-46F1-454A-A6B6-31666B086FEF}" srcOrd="3" destOrd="0" presId="urn:microsoft.com/office/officeart/2009/3/layout/StepUpProcess"/>
    <dgm:cxn modelId="{89BEB143-1590-4395-B900-D408C301CD45}" type="presParOf" srcId="{D2540D4B-46F1-454A-A6B6-31666B086FEF}" destId="{02F7C448-322A-4F24-9F10-1468685B4FFA}" srcOrd="0" destOrd="0" presId="urn:microsoft.com/office/officeart/2009/3/layout/StepUpProcess"/>
    <dgm:cxn modelId="{60C245AF-10B4-442F-B152-59BF0ACEA3D4}" type="presParOf" srcId="{F246B898-4B04-4856-826F-BA46643C4F12}" destId="{9DF02F61-1739-402D-B30E-6338247057AD}" srcOrd="4" destOrd="0" presId="urn:microsoft.com/office/officeart/2009/3/layout/StepUpProcess"/>
    <dgm:cxn modelId="{995641C0-CD45-48F0-8E08-AA9FB55F8958}" type="presParOf" srcId="{9DF02F61-1739-402D-B30E-6338247057AD}" destId="{F602706B-F6E9-4C52-BA43-CECC909FA77F}" srcOrd="0" destOrd="0" presId="urn:microsoft.com/office/officeart/2009/3/layout/StepUpProcess"/>
    <dgm:cxn modelId="{C8709EFB-BED9-4475-9019-C15250992FF8}" type="presParOf" srcId="{9DF02F61-1739-402D-B30E-6338247057AD}" destId="{202E6287-1003-4F2F-9256-6CF6C7766CBF}" srcOrd="1" destOrd="0" presId="urn:microsoft.com/office/officeart/2009/3/layout/StepUpProcess"/>
    <dgm:cxn modelId="{A143E52C-75D9-4FB1-B46C-8A862A36D3F4}" type="presParOf" srcId="{9DF02F61-1739-402D-B30E-6338247057AD}" destId="{FC4AA45B-22E2-4660-BD73-56E5D53B53C4}" srcOrd="2" destOrd="0" presId="urn:microsoft.com/office/officeart/2009/3/layout/StepUpProcess"/>
    <dgm:cxn modelId="{751AC70A-8645-4129-853F-AFDBC236CF51}" type="presParOf" srcId="{F246B898-4B04-4856-826F-BA46643C4F12}" destId="{13333F13-1F8D-4A51-B351-5915BA06D691}" srcOrd="5" destOrd="0" presId="urn:microsoft.com/office/officeart/2009/3/layout/StepUpProcess"/>
    <dgm:cxn modelId="{01153253-8172-48B0-A48B-CD60F68AB1E0}" type="presParOf" srcId="{13333F13-1F8D-4A51-B351-5915BA06D691}" destId="{0A88807A-787D-4AEC-B139-0AECD7BC02CC}" srcOrd="0" destOrd="0" presId="urn:microsoft.com/office/officeart/2009/3/layout/StepUpProcess"/>
    <dgm:cxn modelId="{F5A4FDEE-23FA-4320-B492-2ED85848F3CC}" type="presParOf" srcId="{F246B898-4B04-4856-826F-BA46643C4F12}" destId="{CD228E25-7474-4D92-B3D9-7D8CB9AEC321}" srcOrd="6" destOrd="0" presId="urn:microsoft.com/office/officeart/2009/3/layout/StepUpProcess"/>
    <dgm:cxn modelId="{4D6E4A23-6DFD-4015-ADBF-31ED3548B6CB}" type="presParOf" srcId="{CD228E25-7474-4D92-B3D9-7D8CB9AEC321}" destId="{AA1F59CF-AF52-45A7-9C1E-D6FA18C09F4B}" srcOrd="0" destOrd="0" presId="urn:microsoft.com/office/officeart/2009/3/layout/StepUpProcess"/>
    <dgm:cxn modelId="{3C932B20-B5B7-47F5-9D29-7CA28322F04E}" type="presParOf" srcId="{CD228E25-7474-4D92-B3D9-7D8CB9AEC321}" destId="{AE460954-CAFC-446E-8A61-6727148C5823}" srcOrd="1" destOrd="0" presId="urn:microsoft.com/office/officeart/2009/3/layout/StepUpProcess"/>
    <dgm:cxn modelId="{3372549A-4B04-4917-B275-83341C37FAC8}" type="presParOf" srcId="{CD228E25-7474-4D92-B3D9-7D8CB9AEC321}" destId="{ACFCC498-7F3E-4F24-BC13-0EA9A2BF0B69}" srcOrd="2" destOrd="0" presId="urn:microsoft.com/office/officeart/2009/3/layout/StepUpProcess"/>
    <dgm:cxn modelId="{FA0E7D38-5E77-4170-BBC2-276A11C941F3}" type="presParOf" srcId="{F246B898-4B04-4856-826F-BA46643C4F12}" destId="{26FE9E29-D4D9-49EC-A330-F11215F15E17}" srcOrd="7" destOrd="0" presId="urn:microsoft.com/office/officeart/2009/3/layout/StepUpProcess"/>
    <dgm:cxn modelId="{7644BBDE-4442-48F9-AF22-656D536D2049}" type="presParOf" srcId="{26FE9E29-D4D9-49EC-A330-F11215F15E17}" destId="{AA496A49-1193-45CB-AFB2-E742D3913619}" srcOrd="0" destOrd="0" presId="urn:microsoft.com/office/officeart/2009/3/layout/StepUpProcess"/>
    <dgm:cxn modelId="{6ACEFD6F-B8B5-4ACC-9459-6B02FFEED7A9}" type="presParOf" srcId="{F246B898-4B04-4856-826F-BA46643C4F12}" destId="{95EBE0EB-B20F-485C-B88A-5C44710D4A9B}" srcOrd="8" destOrd="0" presId="urn:microsoft.com/office/officeart/2009/3/layout/StepUpProcess"/>
    <dgm:cxn modelId="{24B264B1-6135-45E6-9BFA-A2A438ACD86F}" type="presParOf" srcId="{95EBE0EB-B20F-485C-B88A-5C44710D4A9B}" destId="{9404D6B4-34B7-4FEB-8D8B-FE766A754DAE}" srcOrd="0" destOrd="0" presId="urn:microsoft.com/office/officeart/2009/3/layout/StepUpProcess"/>
    <dgm:cxn modelId="{5C94E29F-843D-4429-B7FF-A51A5CB2F5FB}" type="presParOf" srcId="{95EBE0EB-B20F-485C-B88A-5C44710D4A9B}" destId="{650958D3-FF49-4208-9824-52C5BDF645AC}" srcOrd="1" destOrd="0" presId="urn:microsoft.com/office/officeart/2009/3/layout/StepUpProcess"/>
    <dgm:cxn modelId="{9088573D-A266-4240-BED2-AA089F3565F5}" type="presParOf" srcId="{95EBE0EB-B20F-485C-B88A-5C44710D4A9B}" destId="{AE7C1B98-0BD6-4D32-9954-4FBDDD521E46}" srcOrd="2" destOrd="0" presId="urn:microsoft.com/office/officeart/2009/3/layout/StepUpProcess"/>
    <dgm:cxn modelId="{169E04CD-4C29-467F-B9C4-75F4BAFD2EB9}" type="presParOf" srcId="{F246B898-4B04-4856-826F-BA46643C4F12}" destId="{65CA60D9-B2C9-4CF2-A837-46E71FE39F4D}" srcOrd="9" destOrd="0" presId="urn:microsoft.com/office/officeart/2009/3/layout/StepUpProcess"/>
    <dgm:cxn modelId="{233D79CC-00D1-46D9-9D6D-05DDB7A0CA72}" type="presParOf" srcId="{65CA60D9-B2C9-4CF2-A837-46E71FE39F4D}" destId="{CF008FE7-35EE-475C-A80C-51DE314733D8}" srcOrd="0" destOrd="0" presId="urn:microsoft.com/office/officeart/2009/3/layout/StepUpProcess"/>
    <dgm:cxn modelId="{BD2AA902-AA4E-467B-B55E-0E4B1BAD6AE4}" type="presParOf" srcId="{F246B898-4B04-4856-826F-BA46643C4F12}" destId="{3190306B-39BB-4328-9204-423193359B75}" srcOrd="10" destOrd="0" presId="urn:microsoft.com/office/officeart/2009/3/layout/StepUpProcess"/>
    <dgm:cxn modelId="{D144F51D-F42C-499A-9A4A-AA2BFDAA77DD}" type="presParOf" srcId="{3190306B-39BB-4328-9204-423193359B75}" destId="{321C2226-C9D3-4142-9F23-19C9BECAB2C1}" srcOrd="0" destOrd="0" presId="urn:microsoft.com/office/officeart/2009/3/layout/StepUpProcess"/>
    <dgm:cxn modelId="{F66156A8-35C6-4905-A336-75B026B981AA}" type="presParOf" srcId="{3190306B-39BB-4328-9204-423193359B75}" destId="{2C283CFD-3532-4147-80B1-CA62AFE55B7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A6A50-5E43-4168-8839-B52602AD8B2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ES"/>
        </a:p>
      </dgm:t>
    </dgm:pt>
    <dgm:pt modelId="{06FD5F77-E7A9-4856-96AE-70A0DCCABEE9}">
      <dgm:prSet custT="1"/>
      <dgm:spPr/>
      <dgm:t>
        <a:bodyPr/>
        <a:lstStyle/>
        <a:p>
          <a:r>
            <a:rPr lang="sr-Latn-RS" sz="2200" b="1" noProof="0" dirty="0">
              <a:effectLst>
                <a:outerShdw blurRad="38100" dist="38100" dir="2700000" algn="tl">
                  <a:srgbClr val="000000">
                    <a:alpha val="43137"/>
                  </a:srgbClr>
                </a:outerShdw>
              </a:effectLst>
            </a:rPr>
            <a:t>Da prime znanje o Bogu, koje će im dati mudrost i duhovno razumevanje.</a:t>
          </a:r>
          <a:endParaRPr lang="sr-Latn-RS" sz="2200" noProof="0" dirty="0">
            <a:effectLst>
              <a:outerShdw blurRad="38100" dist="38100" dir="2700000" algn="tl">
                <a:srgbClr val="000000">
                  <a:alpha val="43137"/>
                </a:srgbClr>
              </a:outerShdw>
            </a:effectLst>
          </a:endParaRPr>
        </a:p>
      </dgm:t>
    </dgm:pt>
    <dgm:pt modelId="{28DFB9E0-3B0B-49E3-A416-223DB54C16DC}" type="parTrans" cxnId="{30D192AB-B4E2-41B2-AD50-B4FEB1E71888}">
      <dgm:prSet/>
      <dgm:spPr/>
      <dgm:t>
        <a:bodyPr/>
        <a:lstStyle/>
        <a:p>
          <a:endParaRPr lang="es-ES" sz="2200">
            <a:effectLst>
              <a:outerShdw blurRad="38100" dist="38100" dir="2700000" algn="tl">
                <a:srgbClr val="000000">
                  <a:alpha val="43137"/>
                </a:srgbClr>
              </a:outerShdw>
            </a:effectLst>
          </a:endParaRPr>
        </a:p>
      </dgm:t>
    </dgm:pt>
    <dgm:pt modelId="{FA14457F-6B42-4207-9523-5B839824497C}" type="sibTrans" cxnId="{30D192AB-B4E2-41B2-AD50-B4FEB1E71888}">
      <dgm:prSet/>
      <dgm:spPr/>
      <dgm:t>
        <a:bodyPr/>
        <a:lstStyle/>
        <a:p>
          <a:endParaRPr lang="es-ES" sz="2200">
            <a:effectLst>
              <a:outerShdw blurRad="38100" dist="38100" dir="2700000" algn="tl">
                <a:srgbClr val="000000">
                  <a:alpha val="43137"/>
                </a:srgbClr>
              </a:outerShdw>
            </a:effectLst>
          </a:endParaRPr>
        </a:p>
      </dgm:t>
    </dgm:pt>
    <dgm:pt modelId="{81DB7285-8B35-4418-AEC0-01E9CA77FE33}">
      <dgm:prSet custT="1"/>
      <dgm:spPr/>
      <dgm:t>
        <a:bodyPr/>
        <a:lstStyle/>
        <a:p>
          <a:r>
            <a:rPr lang="sr-Latn-RS" sz="2200" b="1" noProof="0" dirty="0">
              <a:effectLst>
                <a:outerShdw blurRad="38100" dist="38100" dir="2700000" algn="tl">
                  <a:srgbClr val="000000">
                    <a:alpha val="43137"/>
                  </a:srgbClr>
                </a:outerShdw>
              </a:effectLst>
            </a:rPr>
            <a:t>Da žive kao deca Božja, ugađajući mu u svemu.</a:t>
          </a:r>
          <a:endParaRPr lang="sr-Latn-RS" sz="2200" noProof="0" dirty="0">
            <a:effectLst>
              <a:outerShdw blurRad="38100" dist="38100" dir="2700000" algn="tl">
                <a:srgbClr val="000000">
                  <a:alpha val="43137"/>
                </a:srgbClr>
              </a:outerShdw>
            </a:effectLst>
          </a:endParaRPr>
        </a:p>
      </dgm:t>
    </dgm:pt>
    <dgm:pt modelId="{EDBF5BB8-A1B8-4019-AA44-7F293AE6F5E1}" type="parTrans" cxnId="{49637FAB-101B-499F-B226-11FC4DF22DAB}">
      <dgm:prSet/>
      <dgm:spPr/>
      <dgm:t>
        <a:bodyPr/>
        <a:lstStyle/>
        <a:p>
          <a:endParaRPr lang="es-ES" sz="2200">
            <a:effectLst>
              <a:outerShdw blurRad="38100" dist="38100" dir="2700000" algn="tl">
                <a:srgbClr val="000000">
                  <a:alpha val="43137"/>
                </a:srgbClr>
              </a:outerShdw>
            </a:effectLst>
          </a:endParaRPr>
        </a:p>
      </dgm:t>
    </dgm:pt>
    <dgm:pt modelId="{243D4514-0666-4EE4-950A-D5F6C14684FD}" type="sibTrans" cxnId="{49637FAB-101B-499F-B226-11FC4DF22DAB}">
      <dgm:prSet/>
      <dgm:spPr/>
      <dgm:t>
        <a:bodyPr/>
        <a:lstStyle/>
        <a:p>
          <a:endParaRPr lang="es-ES" sz="2200">
            <a:effectLst>
              <a:outerShdw blurRad="38100" dist="38100" dir="2700000" algn="tl">
                <a:srgbClr val="000000">
                  <a:alpha val="43137"/>
                </a:srgbClr>
              </a:outerShdw>
            </a:effectLst>
          </a:endParaRPr>
        </a:p>
      </dgm:t>
    </dgm:pt>
    <dgm:pt modelId="{73FCDED8-FAE2-4789-896A-6B08D6368C8C}">
      <dgm:prSet custT="1"/>
      <dgm:spPr/>
      <dgm:t>
        <a:bodyPr/>
        <a:lstStyle/>
        <a:p>
          <a:r>
            <a:rPr lang="sr-Latn-RS" sz="2200" b="1" noProof="0" dirty="0">
              <a:effectLst>
                <a:outerShdw blurRad="38100" dist="38100" dir="2700000" algn="tl">
                  <a:srgbClr val="000000">
                    <a:alpha val="43137"/>
                  </a:srgbClr>
                </a:outerShdw>
              </a:effectLst>
            </a:rPr>
            <a:t>Da donose plodove i rastu u znanju</a:t>
          </a:r>
          <a:endParaRPr lang="sr-Latn-RS" sz="2200" noProof="0" dirty="0">
            <a:effectLst>
              <a:outerShdw blurRad="38100" dist="38100" dir="2700000" algn="tl">
                <a:srgbClr val="000000">
                  <a:alpha val="43137"/>
                </a:srgbClr>
              </a:outerShdw>
            </a:effectLst>
          </a:endParaRPr>
        </a:p>
      </dgm:t>
    </dgm:pt>
    <dgm:pt modelId="{A7880790-97B1-44C1-B886-721272C62FD1}" type="parTrans" cxnId="{B544161C-50CE-4EA8-A6F9-C3C0FEA6B057}">
      <dgm:prSet/>
      <dgm:spPr/>
      <dgm:t>
        <a:bodyPr/>
        <a:lstStyle/>
        <a:p>
          <a:endParaRPr lang="es-ES" sz="2200">
            <a:effectLst>
              <a:outerShdw blurRad="38100" dist="38100" dir="2700000" algn="tl">
                <a:srgbClr val="000000">
                  <a:alpha val="43137"/>
                </a:srgbClr>
              </a:outerShdw>
            </a:effectLst>
          </a:endParaRPr>
        </a:p>
      </dgm:t>
    </dgm:pt>
    <dgm:pt modelId="{2D2D297D-803D-42D9-8EEE-200EFFA515A6}" type="sibTrans" cxnId="{B544161C-50CE-4EA8-A6F9-C3C0FEA6B057}">
      <dgm:prSet/>
      <dgm:spPr/>
      <dgm:t>
        <a:bodyPr/>
        <a:lstStyle/>
        <a:p>
          <a:endParaRPr lang="es-ES" sz="2200">
            <a:effectLst>
              <a:outerShdw blurRad="38100" dist="38100" dir="2700000" algn="tl">
                <a:srgbClr val="000000">
                  <a:alpha val="43137"/>
                </a:srgbClr>
              </a:outerShdw>
            </a:effectLst>
          </a:endParaRPr>
        </a:p>
      </dgm:t>
    </dgm:pt>
    <dgm:pt modelId="{9A290F79-1A39-42FB-9A71-41992F896A32}">
      <dgm:prSet custT="1"/>
      <dgm:spPr>
        <a:solidFill>
          <a:schemeClr val="accent2">
            <a:lumMod val="75000"/>
          </a:schemeClr>
        </a:solidFill>
      </dgm:spPr>
      <dgm:t>
        <a:bodyPr/>
        <a:lstStyle/>
        <a:p>
          <a:r>
            <a:rPr lang="sr-Latn-RS" sz="2200" b="1" noProof="0" dirty="0">
              <a:effectLst>
                <a:outerShdw blurRad="38100" dist="38100" dir="2700000" algn="tl">
                  <a:srgbClr val="000000">
                    <a:alpha val="43137"/>
                  </a:srgbClr>
                </a:outerShdw>
              </a:effectLst>
            </a:rPr>
            <a:t>Da ih Božja snaga ojača kako bi bili strpljivi.</a:t>
          </a:r>
          <a:endParaRPr lang="sr-Latn-RS" sz="2200" noProof="0" dirty="0">
            <a:effectLst>
              <a:outerShdw blurRad="38100" dist="38100" dir="2700000" algn="tl">
                <a:srgbClr val="000000">
                  <a:alpha val="43137"/>
                </a:srgbClr>
              </a:outerShdw>
            </a:effectLst>
          </a:endParaRPr>
        </a:p>
      </dgm:t>
    </dgm:pt>
    <dgm:pt modelId="{D64BE45D-B068-434F-8E42-44542B2744AE}" type="parTrans" cxnId="{5B9835A5-5724-461B-9E53-5B182B56E507}">
      <dgm:prSet/>
      <dgm:spPr/>
      <dgm:t>
        <a:bodyPr/>
        <a:lstStyle/>
        <a:p>
          <a:endParaRPr lang="es-ES" sz="2200">
            <a:effectLst>
              <a:outerShdw blurRad="38100" dist="38100" dir="2700000" algn="tl">
                <a:srgbClr val="000000">
                  <a:alpha val="43137"/>
                </a:srgbClr>
              </a:outerShdw>
            </a:effectLst>
          </a:endParaRPr>
        </a:p>
      </dgm:t>
    </dgm:pt>
    <dgm:pt modelId="{EC9A580A-5444-4425-859D-79C83B56A92B}" type="sibTrans" cxnId="{5B9835A5-5724-461B-9E53-5B182B56E507}">
      <dgm:prSet/>
      <dgm:spPr/>
      <dgm:t>
        <a:bodyPr/>
        <a:lstStyle/>
        <a:p>
          <a:endParaRPr lang="es-ES" sz="2200">
            <a:effectLst>
              <a:outerShdw blurRad="38100" dist="38100" dir="2700000" algn="tl">
                <a:srgbClr val="000000">
                  <a:alpha val="43137"/>
                </a:srgbClr>
              </a:outerShdw>
            </a:effectLst>
          </a:endParaRPr>
        </a:p>
      </dgm:t>
    </dgm:pt>
    <dgm:pt modelId="{277088B6-92F6-4F34-9916-9574F7C8CB89}" type="pres">
      <dgm:prSet presAssocID="{E7EA6A50-5E43-4168-8839-B52602AD8B24}" presName="linear" presStyleCnt="0">
        <dgm:presLayoutVars>
          <dgm:animLvl val="lvl"/>
          <dgm:resizeHandles val="exact"/>
        </dgm:presLayoutVars>
      </dgm:prSet>
      <dgm:spPr/>
    </dgm:pt>
    <dgm:pt modelId="{C57C976D-F155-46D2-B6B0-AAEC246080DA}" type="pres">
      <dgm:prSet presAssocID="{06FD5F77-E7A9-4856-96AE-70A0DCCABEE9}" presName="parentText" presStyleLbl="node1" presStyleIdx="0" presStyleCnt="4">
        <dgm:presLayoutVars>
          <dgm:chMax val="0"/>
          <dgm:bulletEnabled val="1"/>
        </dgm:presLayoutVars>
      </dgm:prSet>
      <dgm:spPr/>
    </dgm:pt>
    <dgm:pt modelId="{B88CAFD0-4CC9-4E73-BC6E-633E6AA10B0F}" type="pres">
      <dgm:prSet presAssocID="{FA14457F-6B42-4207-9523-5B839824497C}" presName="spacer" presStyleCnt="0"/>
      <dgm:spPr/>
    </dgm:pt>
    <dgm:pt modelId="{8ED814D4-24A7-4EE6-98D6-F5EF96E58A5E}" type="pres">
      <dgm:prSet presAssocID="{81DB7285-8B35-4418-AEC0-01E9CA77FE33}" presName="parentText" presStyleLbl="node1" presStyleIdx="1" presStyleCnt="4">
        <dgm:presLayoutVars>
          <dgm:chMax val="0"/>
          <dgm:bulletEnabled val="1"/>
        </dgm:presLayoutVars>
      </dgm:prSet>
      <dgm:spPr/>
    </dgm:pt>
    <dgm:pt modelId="{5ACD8B70-CBD9-4BBD-949C-60C08638DCED}" type="pres">
      <dgm:prSet presAssocID="{243D4514-0666-4EE4-950A-D5F6C14684FD}" presName="spacer" presStyleCnt="0"/>
      <dgm:spPr/>
    </dgm:pt>
    <dgm:pt modelId="{D6B98BC7-4DD1-46DD-9A75-7E74C926B220}" type="pres">
      <dgm:prSet presAssocID="{73FCDED8-FAE2-4789-896A-6B08D6368C8C}" presName="parentText" presStyleLbl="node1" presStyleIdx="2" presStyleCnt="4">
        <dgm:presLayoutVars>
          <dgm:chMax val="0"/>
          <dgm:bulletEnabled val="1"/>
        </dgm:presLayoutVars>
      </dgm:prSet>
      <dgm:spPr/>
    </dgm:pt>
    <dgm:pt modelId="{04B12C65-2FE2-4013-9ECB-DB2A8CDB65EB}" type="pres">
      <dgm:prSet presAssocID="{2D2D297D-803D-42D9-8EEE-200EFFA515A6}" presName="spacer" presStyleCnt="0"/>
      <dgm:spPr/>
    </dgm:pt>
    <dgm:pt modelId="{51C553D5-6DF9-4050-9DE4-1DCE1A8DC5FD}" type="pres">
      <dgm:prSet presAssocID="{9A290F79-1A39-42FB-9A71-41992F896A32}" presName="parentText" presStyleLbl="node1" presStyleIdx="3" presStyleCnt="4">
        <dgm:presLayoutVars>
          <dgm:chMax val="0"/>
          <dgm:bulletEnabled val="1"/>
        </dgm:presLayoutVars>
      </dgm:prSet>
      <dgm:spPr/>
    </dgm:pt>
  </dgm:ptLst>
  <dgm:cxnLst>
    <dgm:cxn modelId="{B544161C-50CE-4EA8-A6F9-C3C0FEA6B057}" srcId="{E7EA6A50-5E43-4168-8839-B52602AD8B24}" destId="{73FCDED8-FAE2-4789-896A-6B08D6368C8C}" srcOrd="2" destOrd="0" parTransId="{A7880790-97B1-44C1-B886-721272C62FD1}" sibTransId="{2D2D297D-803D-42D9-8EEE-200EFFA515A6}"/>
    <dgm:cxn modelId="{3A581E44-5163-45A9-8780-3F5D93DA610C}" type="presOf" srcId="{06FD5F77-E7A9-4856-96AE-70A0DCCABEE9}" destId="{C57C976D-F155-46D2-B6B0-AAEC246080DA}" srcOrd="0" destOrd="0" presId="urn:microsoft.com/office/officeart/2005/8/layout/vList2"/>
    <dgm:cxn modelId="{08A88A69-54B3-45CB-A4AA-2E8822269261}" type="presOf" srcId="{9A290F79-1A39-42FB-9A71-41992F896A32}" destId="{51C553D5-6DF9-4050-9DE4-1DCE1A8DC5FD}" srcOrd="0" destOrd="0" presId="urn:microsoft.com/office/officeart/2005/8/layout/vList2"/>
    <dgm:cxn modelId="{3D5EB859-D445-4615-841B-F1227F6CEA54}" type="presOf" srcId="{E7EA6A50-5E43-4168-8839-B52602AD8B24}" destId="{277088B6-92F6-4F34-9916-9574F7C8CB89}" srcOrd="0" destOrd="0" presId="urn:microsoft.com/office/officeart/2005/8/layout/vList2"/>
    <dgm:cxn modelId="{5B9835A5-5724-461B-9E53-5B182B56E507}" srcId="{E7EA6A50-5E43-4168-8839-B52602AD8B24}" destId="{9A290F79-1A39-42FB-9A71-41992F896A32}" srcOrd="3" destOrd="0" parTransId="{D64BE45D-B068-434F-8E42-44542B2744AE}" sibTransId="{EC9A580A-5444-4425-859D-79C83B56A92B}"/>
    <dgm:cxn modelId="{49637FAB-101B-499F-B226-11FC4DF22DAB}" srcId="{E7EA6A50-5E43-4168-8839-B52602AD8B24}" destId="{81DB7285-8B35-4418-AEC0-01E9CA77FE33}" srcOrd="1" destOrd="0" parTransId="{EDBF5BB8-A1B8-4019-AA44-7F293AE6F5E1}" sibTransId="{243D4514-0666-4EE4-950A-D5F6C14684FD}"/>
    <dgm:cxn modelId="{30D192AB-B4E2-41B2-AD50-B4FEB1E71888}" srcId="{E7EA6A50-5E43-4168-8839-B52602AD8B24}" destId="{06FD5F77-E7A9-4856-96AE-70A0DCCABEE9}" srcOrd="0" destOrd="0" parTransId="{28DFB9E0-3B0B-49E3-A416-223DB54C16DC}" sibTransId="{FA14457F-6B42-4207-9523-5B839824497C}"/>
    <dgm:cxn modelId="{B1D656CF-D78C-42F5-880B-5940984E959A}" type="presOf" srcId="{73FCDED8-FAE2-4789-896A-6B08D6368C8C}" destId="{D6B98BC7-4DD1-46DD-9A75-7E74C926B220}" srcOrd="0" destOrd="0" presId="urn:microsoft.com/office/officeart/2005/8/layout/vList2"/>
    <dgm:cxn modelId="{D984E5EF-9A57-4941-83AF-1CA5E428042D}" type="presOf" srcId="{81DB7285-8B35-4418-AEC0-01E9CA77FE33}" destId="{8ED814D4-24A7-4EE6-98D6-F5EF96E58A5E}" srcOrd="0" destOrd="0" presId="urn:microsoft.com/office/officeart/2005/8/layout/vList2"/>
    <dgm:cxn modelId="{BF1205FD-253C-4745-8510-52D30F5F2E57}" type="presParOf" srcId="{277088B6-92F6-4F34-9916-9574F7C8CB89}" destId="{C57C976D-F155-46D2-B6B0-AAEC246080DA}" srcOrd="0" destOrd="0" presId="urn:microsoft.com/office/officeart/2005/8/layout/vList2"/>
    <dgm:cxn modelId="{E026BFA6-ACCB-48B8-945D-68BE85353E24}" type="presParOf" srcId="{277088B6-92F6-4F34-9916-9574F7C8CB89}" destId="{B88CAFD0-4CC9-4E73-BC6E-633E6AA10B0F}" srcOrd="1" destOrd="0" presId="urn:microsoft.com/office/officeart/2005/8/layout/vList2"/>
    <dgm:cxn modelId="{B6C1FA69-523B-4B66-9C24-115518D0C0CE}" type="presParOf" srcId="{277088B6-92F6-4F34-9916-9574F7C8CB89}" destId="{8ED814D4-24A7-4EE6-98D6-F5EF96E58A5E}" srcOrd="2" destOrd="0" presId="urn:microsoft.com/office/officeart/2005/8/layout/vList2"/>
    <dgm:cxn modelId="{E8564C18-7F68-4CF1-ABB8-D3C486BB6406}" type="presParOf" srcId="{277088B6-92F6-4F34-9916-9574F7C8CB89}" destId="{5ACD8B70-CBD9-4BBD-949C-60C08638DCED}" srcOrd="3" destOrd="0" presId="urn:microsoft.com/office/officeart/2005/8/layout/vList2"/>
    <dgm:cxn modelId="{A5CBD0A4-8538-44A6-940C-1BC9D9B498A1}" type="presParOf" srcId="{277088B6-92F6-4F34-9916-9574F7C8CB89}" destId="{D6B98BC7-4DD1-46DD-9A75-7E74C926B220}" srcOrd="4" destOrd="0" presId="urn:microsoft.com/office/officeart/2005/8/layout/vList2"/>
    <dgm:cxn modelId="{C9836C76-23E7-4EED-80EB-CBA62734E3AF}" type="presParOf" srcId="{277088B6-92F6-4F34-9916-9574F7C8CB89}" destId="{04B12C65-2FE2-4013-9ECB-DB2A8CDB65EB}" srcOrd="5" destOrd="0" presId="urn:microsoft.com/office/officeart/2005/8/layout/vList2"/>
    <dgm:cxn modelId="{837681BA-8B87-4ADC-A7A3-2CDD9BD31C5E}" type="presParOf" srcId="{277088B6-92F6-4F34-9916-9574F7C8CB89}" destId="{51C553D5-6DF9-4050-9DE4-1DCE1A8DC5F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1527-4C45-4525-9CD0-4AA289B2566E}"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s-ES"/>
        </a:p>
      </dgm:t>
    </dgm:pt>
    <dgm:pt modelId="{401F8674-B447-47F4-A268-FBF1D1CFA43A}">
      <dgm:prSet custT="1"/>
      <dgm:spPr>
        <a:ln>
          <a:solidFill>
            <a:schemeClr val="accent5">
              <a:lumMod val="50000"/>
            </a:schemeClr>
          </a:solidFill>
        </a:ln>
      </dgm:spPr>
      <dgm:t>
        <a:bodyPr/>
        <a:lstStyle/>
        <a:p>
          <a:r>
            <a:rPr lang="sr-Latn-RS" sz="2200" b="1" noProof="0" dirty="0">
              <a:effectLst>
                <a:outerShdw blurRad="38100" dist="38100" dir="2700000" algn="tl">
                  <a:srgbClr val="000000">
                    <a:alpha val="43137"/>
                  </a:srgbClr>
                </a:outerShdw>
              </a:effectLst>
            </a:rPr>
            <a:t>Biblija </a:t>
          </a:r>
          <a:br>
            <a:rPr lang="sr-Latn-RS" sz="2200" b="1" noProof="0" dirty="0">
              <a:effectLst>
                <a:outerShdw blurRad="38100" dist="38100" dir="2700000" algn="tl">
                  <a:srgbClr val="000000">
                    <a:alpha val="43137"/>
                  </a:srgbClr>
                </a:outerShdw>
              </a:effectLst>
            </a:rPr>
          </a:br>
          <a:r>
            <a:rPr lang="sr-Latn-RS" sz="2200" b="1" noProof="0" dirty="0">
              <a:effectLst>
                <a:outerShdw blurRad="38100" dist="38100" dir="2700000" algn="tl">
                  <a:srgbClr val="000000">
                    <a:alpha val="43137"/>
                  </a:srgbClr>
                </a:outerShdw>
              </a:effectLst>
            </a:rPr>
            <a:t>(Psalam 119,105).</a:t>
          </a:r>
          <a:endParaRPr lang="sr-Latn-RS" sz="2200" noProof="0" dirty="0">
            <a:effectLst>
              <a:outerShdw blurRad="38100" dist="38100" dir="2700000" algn="tl">
                <a:srgbClr val="000000">
                  <a:alpha val="43137"/>
                </a:srgbClr>
              </a:outerShdw>
            </a:effectLst>
          </a:endParaRPr>
        </a:p>
      </dgm:t>
    </dgm:pt>
    <dgm:pt modelId="{1E8FE497-D1DE-446F-B4D7-3B09E34240AE}" type="parTrans" cxnId="{9D4B3267-527A-49C6-843D-FBA178F8714D}">
      <dgm:prSet/>
      <dgm:spPr/>
      <dgm:t>
        <a:bodyPr/>
        <a:lstStyle/>
        <a:p>
          <a:endParaRPr lang="es-ES" sz="2200">
            <a:effectLst>
              <a:outerShdw blurRad="38100" dist="38100" dir="2700000" algn="tl">
                <a:srgbClr val="000000">
                  <a:alpha val="43137"/>
                </a:srgbClr>
              </a:outerShdw>
            </a:effectLst>
          </a:endParaRPr>
        </a:p>
      </dgm:t>
    </dgm:pt>
    <dgm:pt modelId="{C4EA12AD-ED01-4DEF-B753-98D7EE9995AF}" type="sibTrans" cxnId="{9D4B3267-527A-49C6-843D-FBA178F8714D}">
      <dgm:prSet/>
      <dgm:spPr/>
      <dgm:t>
        <a:bodyPr/>
        <a:lstStyle/>
        <a:p>
          <a:endParaRPr lang="es-ES" sz="2200">
            <a:effectLst>
              <a:outerShdw blurRad="38100" dist="38100" dir="2700000" algn="tl">
                <a:srgbClr val="000000">
                  <a:alpha val="43137"/>
                </a:srgbClr>
              </a:outerShdw>
            </a:effectLst>
          </a:endParaRPr>
        </a:p>
      </dgm:t>
    </dgm:pt>
    <dgm:pt modelId="{54A944F5-A53A-46BE-AD47-D232C05A81A2}">
      <dgm:prSet custT="1"/>
      <dgm:spPr>
        <a:ln>
          <a:solidFill>
            <a:schemeClr val="accent3">
              <a:lumMod val="50000"/>
            </a:schemeClr>
          </a:solidFill>
        </a:ln>
      </dgm:spPr>
      <dgm:t>
        <a:bodyPr/>
        <a:lstStyle/>
        <a:p>
          <a:r>
            <a:rPr lang="sr-Latn-RS" sz="1800" b="1" noProof="0" dirty="0">
              <a:effectLst>
                <a:outerShdw blurRad="38100" dist="38100" dir="2700000" algn="tl">
                  <a:srgbClr val="000000">
                    <a:alpha val="43137"/>
                  </a:srgbClr>
                </a:outerShdw>
              </a:effectLst>
            </a:rPr>
            <a:t>Duh proroštva (</a:t>
          </a:r>
          <a:r>
            <a:rPr lang="sr-Latn-RS" sz="1800" b="1" noProof="0" dirty="0" err="1">
              <a:effectLst>
                <a:outerShdw blurRad="38100" dist="38100" dir="2700000" algn="tl">
                  <a:srgbClr val="000000">
                    <a:alpha val="43137"/>
                  </a:srgbClr>
                </a:outerShdw>
              </a:effectLst>
            </a:rPr>
            <a:t>Otk</a:t>
          </a:r>
          <a:r>
            <a:rPr lang="sr-Latn-RS" sz="1800" b="1" noProof="0" dirty="0">
              <a:effectLst>
                <a:outerShdw blurRad="38100" dist="38100" dir="2700000" algn="tl">
                  <a:srgbClr val="000000">
                    <a:alpha val="43137"/>
                  </a:srgbClr>
                </a:outerShdw>
              </a:effectLst>
            </a:rPr>
            <a:t>. 19,10), očitovao se kroz Ellen G. White.</a:t>
          </a:r>
          <a:endParaRPr lang="sr-Latn-RS" sz="1800" noProof="0" dirty="0">
            <a:effectLst>
              <a:outerShdw blurRad="38100" dist="38100" dir="2700000" algn="tl">
                <a:srgbClr val="000000">
                  <a:alpha val="43137"/>
                </a:srgbClr>
              </a:outerShdw>
            </a:effectLst>
          </a:endParaRPr>
        </a:p>
      </dgm:t>
    </dgm:pt>
    <dgm:pt modelId="{59E255C1-F4FB-4EB8-BE5F-26AF5D69E222}" type="parTrans" cxnId="{CE507EAD-B67C-412B-8CE0-413B820A151C}">
      <dgm:prSet/>
      <dgm:spPr/>
      <dgm:t>
        <a:bodyPr/>
        <a:lstStyle/>
        <a:p>
          <a:endParaRPr lang="es-ES" sz="2200">
            <a:effectLst>
              <a:outerShdw blurRad="38100" dist="38100" dir="2700000" algn="tl">
                <a:srgbClr val="000000">
                  <a:alpha val="43137"/>
                </a:srgbClr>
              </a:outerShdw>
            </a:effectLst>
          </a:endParaRPr>
        </a:p>
      </dgm:t>
    </dgm:pt>
    <dgm:pt modelId="{39C469A2-097C-4912-9FBC-765694281CB2}" type="sibTrans" cxnId="{CE507EAD-B67C-412B-8CE0-413B820A151C}">
      <dgm:prSet/>
      <dgm:spPr/>
      <dgm:t>
        <a:bodyPr/>
        <a:lstStyle/>
        <a:p>
          <a:endParaRPr lang="es-ES" sz="2200">
            <a:effectLst>
              <a:outerShdw blurRad="38100" dist="38100" dir="2700000" algn="tl">
                <a:srgbClr val="000000">
                  <a:alpha val="43137"/>
                </a:srgbClr>
              </a:outerShdw>
            </a:effectLst>
          </a:endParaRPr>
        </a:p>
      </dgm:t>
    </dgm:pt>
    <dgm:pt modelId="{0C005F20-7B80-4165-BA92-5E618C085C64}">
      <dgm:prSet custT="1"/>
      <dgm:spPr>
        <a:ln>
          <a:solidFill>
            <a:schemeClr val="accent1">
              <a:lumMod val="50000"/>
            </a:schemeClr>
          </a:solidFill>
        </a:ln>
      </dgm:spPr>
      <dgm:t>
        <a:bodyPr/>
        <a:lstStyle/>
        <a:p>
          <a:r>
            <a:rPr lang="sr-Latn-RS" sz="2200" b="1" noProof="0" dirty="0">
              <a:effectLst>
                <a:outerShdw blurRad="38100" dist="38100" dir="2700000" algn="tl">
                  <a:srgbClr val="000000">
                    <a:alpha val="43137"/>
                  </a:srgbClr>
                </a:outerShdw>
              </a:effectLst>
            </a:rPr>
            <a:t>Božje vođstvo (Kol. 4,3)</a:t>
          </a:r>
          <a:endParaRPr lang="sr-Latn-RS" sz="2200" noProof="0" dirty="0">
            <a:effectLst>
              <a:outerShdw blurRad="38100" dist="38100" dir="2700000" algn="tl">
                <a:srgbClr val="000000">
                  <a:alpha val="43137"/>
                </a:srgbClr>
              </a:outerShdw>
            </a:effectLst>
          </a:endParaRPr>
        </a:p>
      </dgm:t>
    </dgm:pt>
    <dgm:pt modelId="{77E83FF5-EDCF-4C9C-B787-D1CE9C34CD49}" type="parTrans" cxnId="{07411DCB-5916-4AF8-859B-CE9905AA3489}">
      <dgm:prSet/>
      <dgm:spPr/>
      <dgm:t>
        <a:bodyPr/>
        <a:lstStyle/>
        <a:p>
          <a:endParaRPr lang="es-ES" sz="2200">
            <a:effectLst>
              <a:outerShdw blurRad="38100" dist="38100" dir="2700000" algn="tl">
                <a:srgbClr val="000000">
                  <a:alpha val="43137"/>
                </a:srgbClr>
              </a:outerShdw>
            </a:effectLst>
          </a:endParaRPr>
        </a:p>
      </dgm:t>
    </dgm:pt>
    <dgm:pt modelId="{5AE37110-7BF3-424C-AFCB-73D67BED7F27}" type="sibTrans" cxnId="{07411DCB-5916-4AF8-859B-CE9905AA3489}">
      <dgm:prSet/>
      <dgm:spPr/>
      <dgm:t>
        <a:bodyPr/>
        <a:lstStyle/>
        <a:p>
          <a:endParaRPr lang="es-ES" sz="2200">
            <a:effectLst>
              <a:outerShdw blurRad="38100" dist="38100" dir="2700000" algn="tl">
                <a:srgbClr val="000000">
                  <a:alpha val="43137"/>
                </a:srgbClr>
              </a:outerShdw>
            </a:effectLst>
          </a:endParaRPr>
        </a:p>
      </dgm:t>
    </dgm:pt>
    <dgm:pt modelId="{73B1D691-FC9F-40FF-AE3D-890B59177E1A}">
      <dgm:prSet custT="1"/>
      <dgm:spPr>
        <a:ln>
          <a:solidFill>
            <a:schemeClr val="accent6">
              <a:lumMod val="50000"/>
            </a:schemeClr>
          </a:solidFill>
        </a:ln>
      </dgm:spPr>
      <dgm:t>
        <a:bodyPr/>
        <a:lstStyle/>
        <a:p>
          <a:r>
            <a:rPr lang="sr-Latn-RS" sz="2200" b="1" noProof="0" dirty="0">
              <a:effectLst>
                <a:outerShdw blurRad="38100" dist="38100" dir="2700000" algn="tl">
                  <a:srgbClr val="000000">
                    <a:alpha val="43137"/>
                  </a:srgbClr>
                </a:outerShdw>
              </a:effectLst>
            </a:rPr>
            <a:t>Duh Sveti </a:t>
          </a:r>
          <a:br>
            <a:rPr lang="sr-Latn-RS" sz="2200" b="1" noProof="0" dirty="0">
              <a:effectLst>
                <a:outerShdw blurRad="38100" dist="38100" dir="2700000" algn="tl">
                  <a:srgbClr val="000000">
                    <a:alpha val="43137"/>
                  </a:srgbClr>
                </a:outerShdw>
              </a:effectLst>
            </a:rPr>
          </a:br>
          <a:r>
            <a:rPr lang="sr-Latn-RS" sz="2200" b="1" noProof="0" dirty="0">
              <a:effectLst>
                <a:outerShdw blurRad="38100" dist="38100" dir="2700000" algn="tl">
                  <a:srgbClr val="000000">
                    <a:alpha val="43137"/>
                  </a:srgbClr>
                </a:outerShdw>
              </a:effectLst>
            </a:rPr>
            <a:t>(Isa. 30,21).</a:t>
          </a:r>
          <a:endParaRPr lang="sr-Latn-RS" sz="2200" noProof="0" dirty="0">
            <a:effectLst>
              <a:outerShdw blurRad="38100" dist="38100" dir="2700000" algn="tl">
                <a:srgbClr val="000000">
                  <a:alpha val="43137"/>
                </a:srgbClr>
              </a:outerShdw>
            </a:effectLst>
          </a:endParaRPr>
        </a:p>
      </dgm:t>
    </dgm:pt>
    <dgm:pt modelId="{7D7E83FC-8824-44EB-85E3-42A008F26938}" type="parTrans" cxnId="{B8447260-8602-4B15-A98A-F1AC20C7A972}">
      <dgm:prSet/>
      <dgm:spPr/>
      <dgm:t>
        <a:bodyPr/>
        <a:lstStyle/>
        <a:p>
          <a:endParaRPr lang="es-ES" sz="2200">
            <a:effectLst>
              <a:outerShdw blurRad="38100" dist="38100" dir="2700000" algn="tl">
                <a:srgbClr val="000000">
                  <a:alpha val="43137"/>
                </a:srgbClr>
              </a:outerShdw>
            </a:effectLst>
          </a:endParaRPr>
        </a:p>
      </dgm:t>
    </dgm:pt>
    <dgm:pt modelId="{3BD95735-2CC4-47D8-A0E4-80ED67A2E087}" type="sibTrans" cxnId="{B8447260-8602-4B15-A98A-F1AC20C7A972}">
      <dgm:prSet/>
      <dgm:spPr/>
      <dgm:t>
        <a:bodyPr/>
        <a:lstStyle/>
        <a:p>
          <a:endParaRPr lang="es-ES" sz="2200">
            <a:effectLst>
              <a:outerShdw blurRad="38100" dist="38100" dir="2700000" algn="tl">
                <a:srgbClr val="000000">
                  <a:alpha val="43137"/>
                </a:srgbClr>
              </a:outerShdw>
            </a:effectLst>
          </a:endParaRPr>
        </a:p>
      </dgm:t>
    </dgm:pt>
    <dgm:pt modelId="{BBDFDFAB-FC01-48AF-A1DE-EDFDEB896E10}" type="pres">
      <dgm:prSet presAssocID="{08471527-4C45-4525-9CD0-4AA289B2566E}" presName="Name0" presStyleCnt="0">
        <dgm:presLayoutVars>
          <dgm:dir/>
          <dgm:resizeHandles val="exact"/>
        </dgm:presLayoutVars>
      </dgm:prSet>
      <dgm:spPr/>
    </dgm:pt>
    <dgm:pt modelId="{EC77ED32-43B8-408C-9259-02CB0E13CDE0}" type="pres">
      <dgm:prSet presAssocID="{401F8674-B447-47F4-A268-FBF1D1CFA43A}" presName="composite" presStyleCnt="0"/>
      <dgm:spPr/>
    </dgm:pt>
    <dgm:pt modelId="{E8EB9D21-3E30-45C2-BD9E-5320BDAEAB30}" type="pres">
      <dgm:prSet presAssocID="{401F8674-B447-47F4-A268-FBF1D1CFA43A}" presName="rect1" presStyleLbl="bgImgPlace1" presStyleIdx="0" presStyleCnt="4" custLinFactNeighborX="486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A1311745-2858-4BE4-ADF3-C3D9A7386CF5}" type="pres">
      <dgm:prSet presAssocID="{401F8674-B447-47F4-A268-FBF1D1CFA43A}" presName="wedgeRectCallout1" presStyleLbl="node1" presStyleIdx="0" presStyleCnt="4" custScaleX="117895" custScaleY="114718" custLinFactNeighborX="5460">
        <dgm:presLayoutVars>
          <dgm:bulletEnabled val="1"/>
        </dgm:presLayoutVars>
      </dgm:prSet>
      <dgm:spPr/>
    </dgm:pt>
    <dgm:pt modelId="{75E59199-3C36-43CF-B4A4-ED20A230470A}" type="pres">
      <dgm:prSet presAssocID="{C4EA12AD-ED01-4DEF-B753-98D7EE9995AF}" presName="sibTrans" presStyleCnt="0"/>
      <dgm:spPr/>
    </dgm:pt>
    <dgm:pt modelId="{A8ECFE5A-7B38-48EE-8CA6-7BF7A9D1776E}" type="pres">
      <dgm:prSet presAssocID="{54A944F5-A53A-46BE-AD47-D232C05A81A2}" presName="composite" presStyleCnt="0"/>
      <dgm:spPr/>
    </dgm:pt>
    <dgm:pt modelId="{68A2714C-A2A2-4460-842C-53874DC714E7}" type="pres">
      <dgm:prSet presAssocID="{54A944F5-A53A-46BE-AD47-D232C05A81A2}" presName="rect1" presStyleLbl="bgImgPlace1" presStyleIdx="1" presStyleCnt="4" custLinFactNeighborX="405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scene3d>
          <a:camera prst="orthographicFront"/>
          <a:lightRig rig="threePt" dir="t"/>
        </a:scene3d>
        <a:sp3d>
          <a:bevelT prst="relaxedInset"/>
        </a:sp3d>
      </dgm:spPr>
    </dgm:pt>
    <dgm:pt modelId="{8EC401FB-C870-4B4F-AA1C-64DC475DF4D6}" type="pres">
      <dgm:prSet presAssocID="{54A944F5-A53A-46BE-AD47-D232C05A81A2}" presName="wedgeRectCallout1" presStyleLbl="node1" presStyleIdx="1" presStyleCnt="4" custScaleX="133279" custScaleY="114816" custLinFactNeighborX="4550">
        <dgm:presLayoutVars>
          <dgm:bulletEnabled val="1"/>
        </dgm:presLayoutVars>
      </dgm:prSet>
      <dgm:spPr/>
    </dgm:pt>
    <dgm:pt modelId="{E1D6F68E-D5B9-462B-9BD3-375FBC393B66}" type="pres">
      <dgm:prSet presAssocID="{39C469A2-097C-4912-9FBC-765694281CB2}" presName="sibTrans" presStyleCnt="0"/>
      <dgm:spPr/>
    </dgm:pt>
    <dgm:pt modelId="{4CC48657-6E9A-4036-9348-DEEF3E1D4FCD}" type="pres">
      <dgm:prSet presAssocID="{0C005F20-7B80-4165-BA92-5E618C085C64}" presName="composite" presStyleCnt="0"/>
      <dgm:spPr/>
    </dgm:pt>
    <dgm:pt modelId="{29760ED7-9D83-46E7-BA8F-3196B005E7F3}" type="pres">
      <dgm:prSet presAssocID="{0C005F20-7B80-4165-BA92-5E618C085C64}" presName="rect1" presStyleLbl="b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EDB16F35-AA2D-44E9-ABD8-EE0FFF5BB64A}" type="pres">
      <dgm:prSet presAssocID="{0C005F20-7B80-4165-BA92-5E618C085C64}" presName="wedgeRectCallout1" presStyleLbl="node1" presStyleIdx="2" presStyleCnt="4" custScaleY="114718">
        <dgm:presLayoutVars>
          <dgm:bulletEnabled val="1"/>
        </dgm:presLayoutVars>
      </dgm:prSet>
      <dgm:spPr/>
    </dgm:pt>
    <dgm:pt modelId="{7AD49E0C-3737-4CE8-A939-2BDD64BB768F}" type="pres">
      <dgm:prSet presAssocID="{5AE37110-7BF3-424C-AFCB-73D67BED7F27}" presName="sibTrans" presStyleCnt="0"/>
      <dgm:spPr/>
    </dgm:pt>
    <dgm:pt modelId="{9FA1C8BC-3F31-4119-8B0C-5EC5182537FF}" type="pres">
      <dgm:prSet presAssocID="{73B1D691-FC9F-40FF-AE3D-890B59177E1A}" presName="composite" presStyleCnt="0"/>
      <dgm:spPr/>
    </dgm:pt>
    <dgm:pt modelId="{43E7D701-2AE7-4034-B6A7-FEDA8EBADCE7}" type="pres">
      <dgm:prSet presAssocID="{73B1D691-FC9F-40FF-AE3D-890B59177E1A}" presName="rect1" presStyleLbl="bgImgPlace1" presStyleIdx="3" presStyleCnt="4" custLinFactNeighborX="42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F74229B-F2E1-4902-A560-A64009464455}" type="pres">
      <dgm:prSet presAssocID="{73B1D691-FC9F-40FF-AE3D-890B59177E1A}" presName="wedgeRectCallout1" presStyleLbl="node1" presStyleIdx="3" presStyleCnt="4" custScaleY="114718">
        <dgm:presLayoutVars>
          <dgm:bulletEnabled val="1"/>
        </dgm:presLayoutVars>
      </dgm:prSet>
      <dgm:spPr/>
    </dgm:pt>
  </dgm:ptLst>
  <dgm:cxnLst>
    <dgm:cxn modelId="{E3499E0C-10C1-4094-AE50-5B672E850DB0}" type="presOf" srcId="{0C005F20-7B80-4165-BA92-5E618C085C64}" destId="{EDB16F35-AA2D-44E9-ABD8-EE0FFF5BB64A}" srcOrd="0" destOrd="0" presId="urn:microsoft.com/office/officeart/2008/layout/BendingPictureCaptionList"/>
    <dgm:cxn modelId="{AAFDB35B-48FD-44F3-8A77-3AAA4446DC08}" type="presOf" srcId="{54A944F5-A53A-46BE-AD47-D232C05A81A2}" destId="{8EC401FB-C870-4B4F-AA1C-64DC475DF4D6}" srcOrd="0" destOrd="0" presId="urn:microsoft.com/office/officeart/2008/layout/BendingPictureCaptionList"/>
    <dgm:cxn modelId="{B8447260-8602-4B15-A98A-F1AC20C7A972}" srcId="{08471527-4C45-4525-9CD0-4AA289B2566E}" destId="{73B1D691-FC9F-40FF-AE3D-890B59177E1A}" srcOrd="3" destOrd="0" parTransId="{7D7E83FC-8824-44EB-85E3-42A008F26938}" sibTransId="{3BD95735-2CC4-47D8-A0E4-80ED67A2E087}"/>
    <dgm:cxn modelId="{9D4B3267-527A-49C6-843D-FBA178F8714D}" srcId="{08471527-4C45-4525-9CD0-4AA289B2566E}" destId="{401F8674-B447-47F4-A268-FBF1D1CFA43A}" srcOrd="0" destOrd="0" parTransId="{1E8FE497-D1DE-446F-B4D7-3B09E34240AE}" sibTransId="{C4EA12AD-ED01-4DEF-B753-98D7EE9995AF}"/>
    <dgm:cxn modelId="{CE507EAD-B67C-412B-8CE0-413B820A151C}" srcId="{08471527-4C45-4525-9CD0-4AA289B2566E}" destId="{54A944F5-A53A-46BE-AD47-D232C05A81A2}" srcOrd="1" destOrd="0" parTransId="{59E255C1-F4FB-4EB8-BE5F-26AF5D69E222}" sibTransId="{39C469A2-097C-4912-9FBC-765694281CB2}"/>
    <dgm:cxn modelId="{6CD184B7-1E0F-44F7-ACB6-1ED00A00EB43}" type="presOf" srcId="{401F8674-B447-47F4-A268-FBF1D1CFA43A}" destId="{A1311745-2858-4BE4-ADF3-C3D9A7386CF5}" srcOrd="0" destOrd="0" presId="urn:microsoft.com/office/officeart/2008/layout/BendingPictureCaptionList"/>
    <dgm:cxn modelId="{271D56C7-BC5A-4CBF-9545-8033A5C04976}" type="presOf" srcId="{08471527-4C45-4525-9CD0-4AA289B2566E}" destId="{BBDFDFAB-FC01-48AF-A1DE-EDFDEB896E10}" srcOrd="0" destOrd="0" presId="urn:microsoft.com/office/officeart/2008/layout/BendingPictureCaptionList"/>
    <dgm:cxn modelId="{07411DCB-5916-4AF8-859B-CE9905AA3489}" srcId="{08471527-4C45-4525-9CD0-4AA289B2566E}" destId="{0C005F20-7B80-4165-BA92-5E618C085C64}" srcOrd="2" destOrd="0" parTransId="{77E83FF5-EDCF-4C9C-B787-D1CE9C34CD49}" sibTransId="{5AE37110-7BF3-424C-AFCB-73D67BED7F27}"/>
    <dgm:cxn modelId="{1ED7DBE5-C379-455D-9919-CAE3243537C9}" type="presOf" srcId="{73B1D691-FC9F-40FF-AE3D-890B59177E1A}" destId="{9F74229B-F2E1-4902-A560-A64009464455}" srcOrd="0" destOrd="0" presId="urn:microsoft.com/office/officeart/2008/layout/BendingPictureCaptionList"/>
    <dgm:cxn modelId="{6D158827-703C-4448-957C-F7437F73948E}" type="presParOf" srcId="{BBDFDFAB-FC01-48AF-A1DE-EDFDEB896E10}" destId="{EC77ED32-43B8-408C-9259-02CB0E13CDE0}" srcOrd="0" destOrd="0" presId="urn:microsoft.com/office/officeart/2008/layout/BendingPictureCaptionList"/>
    <dgm:cxn modelId="{E8B66121-CF4F-4914-AB09-CFE9DA358F3B}" type="presParOf" srcId="{EC77ED32-43B8-408C-9259-02CB0E13CDE0}" destId="{E8EB9D21-3E30-45C2-BD9E-5320BDAEAB30}" srcOrd="0" destOrd="0" presId="urn:microsoft.com/office/officeart/2008/layout/BendingPictureCaptionList"/>
    <dgm:cxn modelId="{BED14E9D-1B17-40EA-9E7B-93F28E357F7B}" type="presParOf" srcId="{EC77ED32-43B8-408C-9259-02CB0E13CDE0}" destId="{A1311745-2858-4BE4-ADF3-C3D9A7386CF5}" srcOrd="1" destOrd="0" presId="urn:microsoft.com/office/officeart/2008/layout/BendingPictureCaptionList"/>
    <dgm:cxn modelId="{63685E6F-B72D-42A4-AEE4-AC00D2D7AC91}" type="presParOf" srcId="{BBDFDFAB-FC01-48AF-A1DE-EDFDEB896E10}" destId="{75E59199-3C36-43CF-B4A4-ED20A230470A}" srcOrd="1" destOrd="0" presId="urn:microsoft.com/office/officeart/2008/layout/BendingPictureCaptionList"/>
    <dgm:cxn modelId="{91C55965-C0CE-4F68-8576-8D13BFEE3AC4}" type="presParOf" srcId="{BBDFDFAB-FC01-48AF-A1DE-EDFDEB896E10}" destId="{A8ECFE5A-7B38-48EE-8CA6-7BF7A9D1776E}" srcOrd="2" destOrd="0" presId="urn:microsoft.com/office/officeart/2008/layout/BendingPictureCaptionList"/>
    <dgm:cxn modelId="{B5CDF050-704E-4FE2-B620-5DBDF7DBFE2C}" type="presParOf" srcId="{A8ECFE5A-7B38-48EE-8CA6-7BF7A9D1776E}" destId="{68A2714C-A2A2-4460-842C-53874DC714E7}" srcOrd="0" destOrd="0" presId="urn:microsoft.com/office/officeart/2008/layout/BendingPictureCaptionList"/>
    <dgm:cxn modelId="{2E5FF67F-79C5-455F-AB3F-490777CC9751}" type="presParOf" srcId="{A8ECFE5A-7B38-48EE-8CA6-7BF7A9D1776E}" destId="{8EC401FB-C870-4B4F-AA1C-64DC475DF4D6}" srcOrd="1" destOrd="0" presId="urn:microsoft.com/office/officeart/2008/layout/BendingPictureCaptionList"/>
    <dgm:cxn modelId="{5886C345-7D43-429A-B75E-407755947F92}" type="presParOf" srcId="{BBDFDFAB-FC01-48AF-A1DE-EDFDEB896E10}" destId="{E1D6F68E-D5B9-462B-9BD3-375FBC393B66}" srcOrd="3" destOrd="0" presId="urn:microsoft.com/office/officeart/2008/layout/BendingPictureCaptionList"/>
    <dgm:cxn modelId="{F41F2A04-8C81-4A8F-AC3A-ED19B9D42864}" type="presParOf" srcId="{BBDFDFAB-FC01-48AF-A1DE-EDFDEB896E10}" destId="{4CC48657-6E9A-4036-9348-DEEF3E1D4FCD}" srcOrd="4" destOrd="0" presId="urn:microsoft.com/office/officeart/2008/layout/BendingPictureCaptionList"/>
    <dgm:cxn modelId="{75FAAC3A-FE09-4B5F-A50F-2BB9DED8ABD6}" type="presParOf" srcId="{4CC48657-6E9A-4036-9348-DEEF3E1D4FCD}" destId="{29760ED7-9D83-46E7-BA8F-3196B005E7F3}" srcOrd="0" destOrd="0" presId="urn:microsoft.com/office/officeart/2008/layout/BendingPictureCaptionList"/>
    <dgm:cxn modelId="{E3330A50-CF37-498F-942B-722A54DDC1C0}" type="presParOf" srcId="{4CC48657-6E9A-4036-9348-DEEF3E1D4FCD}" destId="{EDB16F35-AA2D-44E9-ABD8-EE0FFF5BB64A}" srcOrd="1" destOrd="0" presId="urn:microsoft.com/office/officeart/2008/layout/BendingPictureCaptionList"/>
    <dgm:cxn modelId="{9DC35000-1AF2-4299-B2C8-31FC3556EA7E}" type="presParOf" srcId="{BBDFDFAB-FC01-48AF-A1DE-EDFDEB896E10}" destId="{7AD49E0C-3737-4CE8-A939-2BDD64BB768F}" srcOrd="5" destOrd="0" presId="urn:microsoft.com/office/officeart/2008/layout/BendingPictureCaptionList"/>
    <dgm:cxn modelId="{E388F909-487D-4137-AD3F-67F83F620948}" type="presParOf" srcId="{BBDFDFAB-FC01-48AF-A1DE-EDFDEB896E10}" destId="{9FA1C8BC-3F31-4119-8B0C-5EC5182537FF}" srcOrd="6" destOrd="0" presId="urn:microsoft.com/office/officeart/2008/layout/BendingPictureCaptionList"/>
    <dgm:cxn modelId="{87D257B8-A312-4E59-BCDF-46EE9DACF088}" type="presParOf" srcId="{9FA1C8BC-3F31-4119-8B0C-5EC5182537FF}" destId="{43E7D701-2AE7-4034-B6A7-FEDA8EBADCE7}" srcOrd="0" destOrd="0" presId="urn:microsoft.com/office/officeart/2008/layout/BendingPictureCaptionList"/>
    <dgm:cxn modelId="{A76A2E70-1B83-401A-8569-02216346B1EF}" type="presParOf" srcId="{9FA1C8BC-3F31-4119-8B0C-5EC5182537FF}" destId="{9F74229B-F2E1-4902-A560-A64009464455}" srcOrd="1" destOrd="0" presId="urn:microsoft.com/office/officeart/2008/layout/BendingPictureCa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EE18-2F4A-4842-908F-40437515B9BE}">
      <dsp:nvSpPr>
        <dsp:cNvPr id="0" name=""/>
        <dsp:cNvSpPr/>
      </dsp:nvSpPr>
      <dsp:spPr>
        <a:xfrm rot="5400000">
          <a:off x="338916" y="2016422"/>
          <a:ext cx="1009519" cy="1679817"/>
        </a:xfrm>
        <a:prstGeom prst="corner">
          <a:avLst>
            <a:gd name="adj1" fmla="val 16120"/>
            <a:gd name="adj2" fmla="val 1611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3C552-E150-43B7-9181-6C20C86FE349}">
      <dsp:nvSpPr>
        <dsp:cNvPr id="0" name=""/>
        <dsp:cNvSpPr/>
      </dsp:nvSpPr>
      <dsp:spPr>
        <a:xfrm>
          <a:off x="179448" y="2500340"/>
          <a:ext cx="1748687" cy="132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r-Latn-RS" sz="2200" b="1" kern="1200" noProof="0" dirty="0"/>
            <a:t>Neka ljubav</a:t>
          </a:r>
          <a:r>
            <a:rPr lang="es-ES" sz="2200" b="1" kern="1200" noProof="0" dirty="0"/>
            <a:t> </a:t>
          </a:r>
          <a:r>
            <a:rPr lang="sr-Latn-RS" sz="2200" b="1" kern="1200" noProof="0" dirty="0"/>
            <a:t>obiluje u tebi.</a:t>
          </a:r>
        </a:p>
      </dsp:txBody>
      <dsp:txXfrm>
        <a:off x="179448" y="2500340"/>
        <a:ext cx="1748687" cy="1329344"/>
      </dsp:txXfrm>
    </dsp:sp>
    <dsp:sp modelId="{47D75436-2C5A-4374-8BE3-B4A2753A70D8}">
      <dsp:nvSpPr>
        <dsp:cNvPr id="0" name=""/>
        <dsp:cNvSpPr/>
      </dsp:nvSpPr>
      <dsp:spPr>
        <a:xfrm>
          <a:off x="1400810" y="1892752"/>
          <a:ext cx="286141" cy="286141"/>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A00E30-EAB0-4E3A-A2F1-BEA78C727435}">
      <dsp:nvSpPr>
        <dsp:cNvPr id="0" name=""/>
        <dsp:cNvSpPr/>
      </dsp:nvSpPr>
      <dsp:spPr>
        <a:xfrm rot="5400000">
          <a:off x="2311537" y="1557017"/>
          <a:ext cx="1009519" cy="1679817"/>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BE3CF9-4D8B-4742-AFC5-881852CCCED6}">
      <dsp:nvSpPr>
        <dsp:cNvPr id="0" name=""/>
        <dsp:cNvSpPr/>
      </dsp:nvSpPr>
      <dsp:spPr>
        <a:xfrm>
          <a:off x="2143023" y="2058920"/>
          <a:ext cx="1516548" cy="132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r-Latn-RS" sz="2200" b="1" kern="1200" noProof="0" dirty="0"/>
            <a:t>To će te učiniti mudrijim.</a:t>
          </a:r>
        </a:p>
      </dsp:txBody>
      <dsp:txXfrm>
        <a:off x="2143023" y="2058920"/>
        <a:ext cx="1516548" cy="1329344"/>
      </dsp:txXfrm>
    </dsp:sp>
    <dsp:sp modelId="{7647920E-FF91-4C18-85D4-B46630961676}">
      <dsp:nvSpPr>
        <dsp:cNvPr id="0" name=""/>
        <dsp:cNvSpPr/>
      </dsp:nvSpPr>
      <dsp:spPr>
        <a:xfrm>
          <a:off x="3373431" y="1433347"/>
          <a:ext cx="286141" cy="286141"/>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02706B-F6E9-4C52-BA43-CECC909FA77F}">
      <dsp:nvSpPr>
        <dsp:cNvPr id="0" name=""/>
        <dsp:cNvSpPr/>
      </dsp:nvSpPr>
      <dsp:spPr>
        <a:xfrm rot="5400000">
          <a:off x="4284158" y="1097611"/>
          <a:ext cx="1009519" cy="1679817"/>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02E6287-1003-4F2F-9256-6CF6C7766CBF}">
      <dsp:nvSpPr>
        <dsp:cNvPr id="0" name=""/>
        <dsp:cNvSpPr/>
      </dsp:nvSpPr>
      <dsp:spPr>
        <a:xfrm>
          <a:off x="4073924" y="1599515"/>
          <a:ext cx="1599989" cy="132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r-Latn-RS" sz="2200" b="1" kern="1200" noProof="0" dirty="0"/>
            <a:t>Prepozna-ćeš najbolje.</a:t>
          </a:r>
        </a:p>
      </dsp:txBody>
      <dsp:txXfrm>
        <a:off x="4073924" y="1599515"/>
        <a:ext cx="1599989" cy="1329344"/>
      </dsp:txXfrm>
    </dsp:sp>
    <dsp:sp modelId="{FC4AA45B-22E2-4660-BD73-56E5D53B53C4}">
      <dsp:nvSpPr>
        <dsp:cNvPr id="0" name=""/>
        <dsp:cNvSpPr/>
      </dsp:nvSpPr>
      <dsp:spPr>
        <a:xfrm>
          <a:off x="5346052" y="973941"/>
          <a:ext cx="286141" cy="286141"/>
        </a:xfrm>
        <a:prstGeom prst="triangle">
          <a:avLst>
            <a:gd name="adj" fmla="val 10000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1F59CF-AF52-45A7-9C1E-D6FA18C09F4B}">
      <dsp:nvSpPr>
        <dsp:cNvPr id="0" name=""/>
        <dsp:cNvSpPr/>
      </dsp:nvSpPr>
      <dsp:spPr>
        <a:xfrm rot="5400000">
          <a:off x="6256780" y="638205"/>
          <a:ext cx="1009519" cy="1679817"/>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460954-CAFC-446E-8A61-6727148C5823}">
      <dsp:nvSpPr>
        <dsp:cNvPr id="0" name=""/>
        <dsp:cNvSpPr/>
      </dsp:nvSpPr>
      <dsp:spPr>
        <a:xfrm>
          <a:off x="6088266" y="1140109"/>
          <a:ext cx="1516548" cy="132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r-Latn-RS" sz="2200" b="1" kern="1200" noProof="0" dirty="0"/>
            <a:t>Bićeš čist i pravedan.</a:t>
          </a:r>
        </a:p>
      </dsp:txBody>
      <dsp:txXfrm>
        <a:off x="6088266" y="1140109"/>
        <a:ext cx="1516548" cy="1329344"/>
      </dsp:txXfrm>
    </dsp:sp>
    <dsp:sp modelId="{ACFCC498-7F3E-4F24-BC13-0EA9A2BF0B69}">
      <dsp:nvSpPr>
        <dsp:cNvPr id="0" name=""/>
        <dsp:cNvSpPr/>
      </dsp:nvSpPr>
      <dsp:spPr>
        <a:xfrm>
          <a:off x="7318673" y="514535"/>
          <a:ext cx="286141" cy="286141"/>
        </a:xfrm>
        <a:prstGeom prst="triangle">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04D6B4-34B7-4FEB-8D8B-FE766A754DAE}">
      <dsp:nvSpPr>
        <dsp:cNvPr id="0" name=""/>
        <dsp:cNvSpPr/>
      </dsp:nvSpPr>
      <dsp:spPr>
        <a:xfrm rot="5400000">
          <a:off x="8229401" y="178800"/>
          <a:ext cx="1009519" cy="1679817"/>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0958D3-FF49-4208-9824-52C5BDF645AC}">
      <dsp:nvSpPr>
        <dsp:cNvPr id="0" name=""/>
        <dsp:cNvSpPr/>
      </dsp:nvSpPr>
      <dsp:spPr>
        <a:xfrm>
          <a:off x="8060887" y="680703"/>
          <a:ext cx="1516548" cy="132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r-Latn-RS" sz="2200" b="1" kern="1200" noProof="0" dirty="0"/>
            <a:t>Donećeš plod po Isusu Hristu.</a:t>
          </a:r>
        </a:p>
      </dsp:txBody>
      <dsp:txXfrm>
        <a:off x="8060887" y="680703"/>
        <a:ext cx="1516548" cy="1329344"/>
      </dsp:txXfrm>
    </dsp:sp>
    <dsp:sp modelId="{AE7C1B98-0BD6-4D32-9954-4FBDDD521E46}">
      <dsp:nvSpPr>
        <dsp:cNvPr id="0" name=""/>
        <dsp:cNvSpPr/>
      </dsp:nvSpPr>
      <dsp:spPr>
        <a:xfrm>
          <a:off x="9291295" y="55130"/>
          <a:ext cx="286141" cy="286141"/>
        </a:xfrm>
        <a:prstGeom prst="triangle">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C2226-C9D3-4142-9F23-19C9BECAB2C1}">
      <dsp:nvSpPr>
        <dsp:cNvPr id="0" name=""/>
        <dsp:cNvSpPr/>
      </dsp:nvSpPr>
      <dsp:spPr>
        <a:xfrm rot="5400000">
          <a:off x="10202022" y="-280605"/>
          <a:ext cx="1009519" cy="1679817"/>
        </a:xfrm>
        <a:prstGeom prst="corner">
          <a:avLst>
            <a:gd name="adj1" fmla="val 16120"/>
            <a:gd name="adj2" fmla="val 16110"/>
          </a:avLst>
        </a:prstGeom>
        <a:solidFill>
          <a:srgbClr val="0070C0"/>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283CFD-3532-4147-80B1-CA62AFE55B77}">
      <dsp:nvSpPr>
        <dsp:cNvPr id="0" name=""/>
        <dsp:cNvSpPr/>
      </dsp:nvSpPr>
      <dsp:spPr>
        <a:xfrm>
          <a:off x="10033508" y="221298"/>
          <a:ext cx="1516548" cy="132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sr-Latn-RS" sz="2200" b="1" kern="1200" noProof="0" dirty="0"/>
            <a:t>To će rezultirati slavom i hvalom Bogu.</a:t>
          </a:r>
        </a:p>
      </dsp:txBody>
      <dsp:txXfrm>
        <a:off x="10033508" y="221298"/>
        <a:ext cx="1516548" cy="1329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976D-F155-46D2-B6B0-AAEC246080DA}">
      <dsp:nvSpPr>
        <dsp:cNvPr id="0" name=""/>
        <dsp:cNvSpPr/>
      </dsp:nvSpPr>
      <dsp:spPr>
        <a:xfrm>
          <a:off x="0" y="479"/>
          <a:ext cx="5447488" cy="67905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Da prime znanje o Bogu, koje će im dati mudrost i duhovno razumevanje.</a:t>
          </a:r>
          <a:endParaRPr lang="sr-Latn-RS" sz="2200" kern="1200" noProof="0" dirty="0">
            <a:effectLst>
              <a:outerShdw blurRad="38100" dist="38100" dir="2700000" algn="tl">
                <a:srgbClr val="000000">
                  <a:alpha val="43137"/>
                </a:srgbClr>
              </a:outerShdw>
            </a:effectLst>
          </a:endParaRPr>
        </a:p>
      </dsp:txBody>
      <dsp:txXfrm>
        <a:off x="33149" y="33628"/>
        <a:ext cx="5381190" cy="612759"/>
      </dsp:txXfrm>
    </dsp:sp>
    <dsp:sp modelId="{8ED814D4-24A7-4EE6-98D6-F5EF96E58A5E}">
      <dsp:nvSpPr>
        <dsp:cNvPr id="0" name=""/>
        <dsp:cNvSpPr/>
      </dsp:nvSpPr>
      <dsp:spPr>
        <a:xfrm>
          <a:off x="0" y="690533"/>
          <a:ext cx="5447488" cy="679057"/>
        </a:xfrm>
        <a:prstGeom prst="roundRect">
          <a:avLst/>
        </a:prstGeom>
        <a:gradFill rotWithShape="0">
          <a:gsLst>
            <a:gs pos="0">
              <a:schemeClr val="accent3">
                <a:hueOff val="-2520006"/>
                <a:satOff val="2325"/>
                <a:lumOff val="980"/>
                <a:alphaOff val="0"/>
                <a:satMod val="103000"/>
                <a:lumMod val="102000"/>
                <a:tint val="94000"/>
              </a:schemeClr>
            </a:gs>
            <a:gs pos="50000">
              <a:schemeClr val="accent3">
                <a:hueOff val="-2520006"/>
                <a:satOff val="2325"/>
                <a:lumOff val="980"/>
                <a:alphaOff val="0"/>
                <a:satMod val="110000"/>
                <a:lumMod val="100000"/>
                <a:shade val="100000"/>
              </a:schemeClr>
            </a:gs>
            <a:gs pos="100000">
              <a:schemeClr val="accent3">
                <a:hueOff val="-2520006"/>
                <a:satOff val="2325"/>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Da žive kao deca Božja, ugađajući mu u svemu.</a:t>
          </a:r>
          <a:endParaRPr lang="sr-Latn-RS" sz="2200" kern="1200" noProof="0" dirty="0">
            <a:effectLst>
              <a:outerShdw blurRad="38100" dist="38100" dir="2700000" algn="tl">
                <a:srgbClr val="000000">
                  <a:alpha val="43137"/>
                </a:srgbClr>
              </a:outerShdw>
            </a:effectLst>
          </a:endParaRPr>
        </a:p>
      </dsp:txBody>
      <dsp:txXfrm>
        <a:off x="33149" y="723682"/>
        <a:ext cx="5381190" cy="612759"/>
      </dsp:txXfrm>
    </dsp:sp>
    <dsp:sp modelId="{D6B98BC7-4DD1-46DD-9A75-7E74C926B220}">
      <dsp:nvSpPr>
        <dsp:cNvPr id="0" name=""/>
        <dsp:cNvSpPr/>
      </dsp:nvSpPr>
      <dsp:spPr>
        <a:xfrm>
          <a:off x="0" y="1380586"/>
          <a:ext cx="5447488" cy="679057"/>
        </a:xfrm>
        <a:prstGeom prst="roundRect">
          <a:avLst/>
        </a:prstGeom>
        <a:gradFill rotWithShape="0">
          <a:gsLst>
            <a:gs pos="0">
              <a:schemeClr val="accent3">
                <a:hueOff val="-5040011"/>
                <a:satOff val="4651"/>
                <a:lumOff val="1961"/>
                <a:alphaOff val="0"/>
                <a:satMod val="103000"/>
                <a:lumMod val="102000"/>
                <a:tint val="94000"/>
              </a:schemeClr>
            </a:gs>
            <a:gs pos="50000">
              <a:schemeClr val="accent3">
                <a:hueOff val="-5040011"/>
                <a:satOff val="4651"/>
                <a:lumOff val="1961"/>
                <a:alphaOff val="0"/>
                <a:satMod val="110000"/>
                <a:lumMod val="100000"/>
                <a:shade val="100000"/>
              </a:schemeClr>
            </a:gs>
            <a:gs pos="100000">
              <a:schemeClr val="accent3">
                <a:hueOff val="-5040011"/>
                <a:satOff val="4651"/>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Da donose plodove i rastu u znanju</a:t>
          </a:r>
          <a:endParaRPr lang="sr-Latn-RS" sz="2200" kern="1200" noProof="0" dirty="0">
            <a:effectLst>
              <a:outerShdw blurRad="38100" dist="38100" dir="2700000" algn="tl">
                <a:srgbClr val="000000">
                  <a:alpha val="43137"/>
                </a:srgbClr>
              </a:outerShdw>
            </a:effectLst>
          </a:endParaRPr>
        </a:p>
      </dsp:txBody>
      <dsp:txXfrm>
        <a:off x="33149" y="1413735"/>
        <a:ext cx="5381190" cy="612759"/>
      </dsp:txXfrm>
    </dsp:sp>
    <dsp:sp modelId="{51C553D5-6DF9-4050-9DE4-1DCE1A8DC5FD}">
      <dsp:nvSpPr>
        <dsp:cNvPr id="0" name=""/>
        <dsp:cNvSpPr/>
      </dsp:nvSpPr>
      <dsp:spPr>
        <a:xfrm>
          <a:off x="0" y="2070640"/>
          <a:ext cx="5447488" cy="679057"/>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Da ih Božja snaga ojača kako bi bili strpljivi.</a:t>
          </a:r>
          <a:endParaRPr lang="sr-Latn-RS" sz="2200" kern="1200" noProof="0" dirty="0">
            <a:effectLst>
              <a:outerShdw blurRad="38100" dist="38100" dir="2700000" algn="tl">
                <a:srgbClr val="000000">
                  <a:alpha val="43137"/>
                </a:srgbClr>
              </a:outerShdw>
            </a:effectLst>
          </a:endParaRPr>
        </a:p>
      </dsp:txBody>
      <dsp:txXfrm>
        <a:off x="33149" y="2103789"/>
        <a:ext cx="5381190" cy="612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B9D21-3E30-45C2-BD9E-5320BDAEAB30}">
      <dsp:nvSpPr>
        <dsp:cNvPr id="0" name=""/>
        <dsp:cNvSpPr/>
      </dsp:nvSpPr>
      <dsp:spPr>
        <a:xfrm>
          <a:off x="113977" y="11915"/>
          <a:ext cx="2339341" cy="1871472"/>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1311745-2858-4BE4-ADF3-C3D9A7386CF5}">
      <dsp:nvSpPr>
        <dsp:cNvPr id="0" name=""/>
        <dsp:cNvSpPr/>
      </dsp:nvSpPr>
      <dsp:spPr>
        <a:xfrm>
          <a:off x="138215" y="1648038"/>
          <a:ext cx="2454589" cy="751420"/>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Biblija </a:t>
          </a:r>
          <a:br>
            <a:rPr lang="sr-Latn-RS" sz="2200" b="1" kern="1200" noProof="0" dirty="0">
              <a:effectLst>
                <a:outerShdw blurRad="38100" dist="38100" dir="2700000" algn="tl">
                  <a:srgbClr val="000000">
                    <a:alpha val="43137"/>
                  </a:srgbClr>
                </a:outerShdw>
              </a:effectLst>
            </a:rPr>
          </a:br>
          <a:r>
            <a:rPr lang="sr-Latn-RS" sz="2200" b="1" kern="1200" noProof="0" dirty="0">
              <a:effectLst>
                <a:outerShdw blurRad="38100" dist="38100" dir="2700000" algn="tl">
                  <a:srgbClr val="000000">
                    <a:alpha val="43137"/>
                  </a:srgbClr>
                </a:outerShdw>
              </a:effectLst>
            </a:rPr>
            <a:t>(Psalam 119,105).</a:t>
          </a:r>
          <a:endParaRPr lang="sr-Latn-RS" sz="2200" kern="1200" noProof="0" dirty="0">
            <a:effectLst>
              <a:outerShdw blurRad="38100" dist="38100" dir="2700000" algn="tl">
                <a:srgbClr val="000000">
                  <a:alpha val="43137"/>
                </a:srgbClr>
              </a:outerShdw>
            </a:effectLst>
          </a:endParaRPr>
        </a:p>
      </dsp:txBody>
      <dsp:txXfrm>
        <a:off x="138215" y="1648038"/>
        <a:ext cx="2454589" cy="751420"/>
      </dsp:txXfrm>
    </dsp:sp>
    <dsp:sp modelId="{68A2714C-A2A2-4460-842C-53874DC714E7}">
      <dsp:nvSpPr>
        <dsp:cNvPr id="0" name=""/>
        <dsp:cNvSpPr/>
      </dsp:nvSpPr>
      <dsp:spPr>
        <a:xfrm>
          <a:off x="2943701" y="11754"/>
          <a:ext cx="2339341" cy="1871472"/>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EC401FB-C870-4B4F-AA1C-64DC475DF4D6}">
      <dsp:nvSpPr>
        <dsp:cNvPr id="0" name=""/>
        <dsp:cNvSpPr/>
      </dsp:nvSpPr>
      <dsp:spPr>
        <a:xfrm>
          <a:off x="2807793" y="1647556"/>
          <a:ext cx="2774886" cy="752062"/>
        </a:xfrm>
        <a:prstGeom prst="wedgeRectCallout">
          <a:avLst>
            <a:gd name="adj1" fmla="val 20250"/>
            <a:gd name="adj2" fmla="val -60700"/>
          </a:avLst>
        </a:prstGeom>
        <a:gradFill rotWithShape="0">
          <a:gsLst>
            <a:gs pos="0">
              <a:schemeClr val="accent5">
                <a:hueOff val="5335692"/>
                <a:satOff val="2524"/>
                <a:lumOff val="3856"/>
                <a:alphaOff val="0"/>
                <a:satMod val="103000"/>
                <a:lumMod val="102000"/>
                <a:tint val="94000"/>
              </a:schemeClr>
            </a:gs>
            <a:gs pos="50000">
              <a:schemeClr val="accent5">
                <a:hueOff val="5335692"/>
                <a:satOff val="2524"/>
                <a:lumOff val="3856"/>
                <a:alphaOff val="0"/>
                <a:satMod val="110000"/>
                <a:lumMod val="100000"/>
                <a:shade val="100000"/>
              </a:schemeClr>
            </a:gs>
            <a:gs pos="100000">
              <a:schemeClr val="accent5">
                <a:hueOff val="5335692"/>
                <a:satOff val="2524"/>
                <a:lumOff val="3856"/>
                <a:alphaOff val="0"/>
                <a:lumMod val="99000"/>
                <a:satMod val="120000"/>
                <a:shade val="78000"/>
              </a:schemeClr>
            </a:gs>
          </a:gsLst>
          <a:lin ang="5400000" scaled="0"/>
        </a:gra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r-Latn-RS" sz="1800" b="1" kern="1200" noProof="0" dirty="0">
              <a:effectLst>
                <a:outerShdw blurRad="38100" dist="38100" dir="2700000" algn="tl">
                  <a:srgbClr val="000000">
                    <a:alpha val="43137"/>
                  </a:srgbClr>
                </a:outerShdw>
              </a:effectLst>
            </a:rPr>
            <a:t>Duh proroštva (</a:t>
          </a:r>
          <a:r>
            <a:rPr lang="sr-Latn-RS" sz="1800" b="1" kern="1200" noProof="0" dirty="0" err="1">
              <a:effectLst>
                <a:outerShdw blurRad="38100" dist="38100" dir="2700000" algn="tl">
                  <a:srgbClr val="000000">
                    <a:alpha val="43137"/>
                  </a:srgbClr>
                </a:outerShdw>
              </a:effectLst>
            </a:rPr>
            <a:t>Otk</a:t>
          </a:r>
          <a:r>
            <a:rPr lang="sr-Latn-RS" sz="1800" b="1" kern="1200" noProof="0" dirty="0">
              <a:effectLst>
                <a:outerShdw blurRad="38100" dist="38100" dir="2700000" algn="tl">
                  <a:srgbClr val="000000">
                    <a:alpha val="43137"/>
                  </a:srgbClr>
                </a:outerShdw>
              </a:effectLst>
            </a:rPr>
            <a:t>. 19,10), očitovao se kroz Ellen G. White.</a:t>
          </a:r>
          <a:endParaRPr lang="sr-Latn-RS" sz="1800" kern="1200" noProof="0" dirty="0">
            <a:effectLst>
              <a:outerShdw blurRad="38100" dist="38100" dir="2700000" algn="tl">
                <a:srgbClr val="000000">
                  <a:alpha val="43137"/>
                </a:srgbClr>
              </a:outerShdw>
            </a:effectLst>
          </a:endParaRPr>
        </a:p>
      </dsp:txBody>
      <dsp:txXfrm>
        <a:off x="2807793" y="1647556"/>
        <a:ext cx="2774886" cy="752062"/>
      </dsp:txXfrm>
    </dsp:sp>
    <dsp:sp modelId="{29760ED7-9D83-46E7-BA8F-3196B005E7F3}">
      <dsp:nvSpPr>
        <dsp:cNvPr id="0" name=""/>
        <dsp:cNvSpPr/>
      </dsp:nvSpPr>
      <dsp:spPr>
        <a:xfrm>
          <a:off x="5721883" y="11915"/>
          <a:ext cx="2339341" cy="1871472"/>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EDB16F35-AA2D-44E9-ABD8-EE0FFF5BB64A}">
      <dsp:nvSpPr>
        <dsp:cNvPr id="0" name=""/>
        <dsp:cNvSpPr/>
      </dsp:nvSpPr>
      <dsp:spPr>
        <a:xfrm>
          <a:off x="5932423" y="1648038"/>
          <a:ext cx="2082013" cy="751420"/>
        </a:xfrm>
        <a:prstGeom prst="wedgeRectCallout">
          <a:avLst>
            <a:gd name="adj1" fmla="val 20250"/>
            <a:gd name="adj2" fmla="val -60700"/>
          </a:avLst>
        </a:prstGeom>
        <a:gradFill rotWithShape="0">
          <a:gsLst>
            <a:gs pos="0">
              <a:schemeClr val="accent5">
                <a:hueOff val="10671383"/>
                <a:satOff val="5049"/>
                <a:lumOff val="7712"/>
                <a:alphaOff val="0"/>
                <a:satMod val="103000"/>
                <a:lumMod val="102000"/>
                <a:tint val="94000"/>
              </a:schemeClr>
            </a:gs>
            <a:gs pos="50000">
              <a:schemeClr val="accent5">
                <a:hueOff val="10671383"/>
                <a:satOff val="5049"/>
                <a:lumOff val="7712"/>
                <a:alphaOff val="0"/>
                <a:satMod val="110000"/>
                <a:lumMod val="100000"/>
                <a:shade val="100000"/>
              </a:schemeClr>
            </a:gs>
            <a:gs pos="100000">
              <a:schemeClr val="accent5">
                <a:hueOff val="10671383"/>
                <a:satOff val="5049"/>
                <a:lumOff val="7712"/>
                <a:alphaOff val="0"/>
                <a:lumMod val="99000"/>
                <a:satMod val="120000"/>
                <a:shade val="78000"/>
              </a:schemeClr>
            </a:gs>
          </a:gsLst>
          <a:lin ang="5400000" scaled="0"/>
        </a:gradFill>
        <a:ln>
          <a:solidFill>
            <a:schemeClr val="accent1">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Božje vođstvo (Kol. 4,3)</a:t>
          </a:r>
          <a:endParaRPr lang="sr-Latn-RS" sz="2200" kern="1200" noProof="0" dirty="0">
            <a:effectLst>
              <a:outerShdw blurRad="38100" dist="38100" dir="2700000" algn="tl">
                <a:srgbClr val="000000">
                  <a:alpha val="43137"/>
                </a:srgbClr>
              </a:outerShdw>
            </a:effectLst>
          </a:endParaRPr>
        </a:p>
      </dsp:txBody>
      <dsp:txXfrm>
        <a:off x="5932423" y="1648038"/>
        <a:ext cx="2082013" cy="751420"/>
      </dsp:txXfrm>
    </dsp:sp>
    <dsp:sp modelId="{43E7D701-2AE7-4034-B6A7-FEDA8EBADCE7}">
      <dsp:nvSpPr>
        <dsp:cNvPr id="0" name=""/>
        <dsp:cNvSpPr/>
      </dsp:nvSpPr>
      <dsp:spPr>
        <a:xfrm>
          <a:off x="8295443" y="11915"/>
          <a:ext cx="2339341" cy="1871472"/>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F74229B-F2E1-4902-A560-A64009464455}">
      <dsp:nvSpPr>
        <dsp:cNvPr id="0" name=""/>
        <dsp:cNvSpPr/>
      </dsp:nvSpPr>
      <dsp:spPr>
        <a:xfrm>
          <a:off x="8505699" y="1648038"/>
          <a:ext cx="2082013" cy="751420"/>
        </a:xfrm>
        <a:prstGeom prst="wedgeRectCallout">
          <a:avLst>
            <a:gd name="adj1" fmla="val 20250"/>
            <a:gd name="adj2" fmla="val -60700"/>
          </a:avLst>
        </a:prstGeom>
        <a:gradFill rotWithShape="0">
          <a:gsLst>
            <a:gs pos="0">
              <a:schemeClr val="accent5">
                <a:hueOff val="16007075"/>
                <a:satOff val="7573"/>
                <a:lumOff val="11568"/>
                <a:alphaOff val="0"/>
                <a:satMod val="103000"/>
                <a:lumMod val="102000"/>
                <a:tint val="94000"/>
              </a:schemeClr>
            </a:gs>
            <a:gs pos="50000">
              <a:schemeClr val="accent5">
                <a:hueOff val="16007075"/>
                <a:satOff val="7573"/>
                <a:lumOff val="11568"/>
                <a:alphaOff val="0"/>
                <a:satMod val="110000"/>
                <a:lumMod val="100000"/>
                <a:shade val="100000"/>
              </a:schemeClr>
            </a:gs>
            <a:gs pos="100000">
              <a:schemeClr val="accent5">
                <a:hueOff val="16007075"/>
                <a:satOff val="7573"/>
                <a:lumOff val="11568"/>
                <a:alphaOff val="0"/>
                <a:lumMod val="99000"/>
                <a:satMod val="120000"/>
                <a:shade val="78000"/>
              </a:schemeClr>
            </a:gs>
          </a:gsLst>
          <a:lin ang="5400000" scaled="0"/>
        </a:gra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Duh Sveti </a:t>
          </a:r>
          <a:br>
            <a:rPr lang="sr-Latn-RS" sz="2200" b="1" kern="1200" noProof="0" dirty="0">
              <a:effectLst>
                <a:outerShdw blurRad="38100" dist="38100" dir="2700000" algn="tl">
                  <a:srgbClr val="000000">
                    <a:alpha val="43137"/>
                  </a:srgbClr>
                </a:outerShdw>
              </a:effectLst>
            </a:rPr>
          </a:br>
          <a:r>
            <a:rPr lang="sr-Latn-RS" sz="2200" b="1" kern="1200" noProof="0" dirty="0">
              <a:effectLst>
                <a:outerShdw blurRad="38100" dist="38100" dir="2700000" algn="tl">
                  <a:srgbClr val="000000">
                    <a:alpha val="43137"/>
                  </a:srgbClr>
                </a:outerShdw>
              </a:effectLst>
            </a:rPr>
            <a:t>(Isa. 30,21).</a:t>
          </a:r>
          <a:endParaRPr lang="sr-Latn-RS" sz="2200" kern="1200" noProof="0" dirty="0">
            <a:effectLst>
              <a:outerShdw blurRad="38100" dist="38100" dir="2700000" algn="tl">
                <a:srgbClr val="000000">
                  <a:alpha val="43137"/>
                </a:srgbClr>
              </a:outerShdw>
            </a:effectLst>
          </a:endParaRPr>
        </a:p>
      </dsp:txBody>
      <dsp:txXfrm>
        <a:off x="8505699" y="1648038"/>
        <a:ext cx="2082013" cy="75142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D569D-A6D3-43FA-9430-0DB135A07576}" type="datetimeFigureOut">
              <a:rPr lang="es-ES" smtClean="0"/>
              <a:t>05/01/2026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5A6A-6A4A-4F2D-8A41-A0104832738F}" type="slidenum">
              <a:rPr lang="es-ES" smtClean="0"/>
              <a:t>‹Nº›</a:t>
            </a:fld>
            <a:endParaRPr lang="es-ES"/>
          </a:p>
        </p:txBody>
      </p:sp>
    </p:spTree>
    <p:extLst>
      <p:ext uri="{BB962C8B-B14F-4D97-AF65-F5344CB8AC3E}">
        <p14:creationId xmlns:p14="http://schemas.microsoft.com/office/powerpoint/2010/main" val="164933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92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5</a:t>
            </a:fld>
            <a:endParaRPr lang="es-ES"/>
          </a:p>
        </p:txBody>
      </p:sp>
    </p:spTree>
    <p:extLst>
      <p:ext uri="{BB962C8B-B14F-4D97-AF65-F5344CB8AC3E}">
        <p14:creationId xmlns:p14="http://schemas.microsoft.com/office/powerpoint/2010/main" val="360298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8</a:t>
            </a:fld>
            <a:endParaRPr lang="es-ES"/>
          </a:p>
        </p:txBody>
      </p:sp>
    </p:spTree>
    <p:extLst>
      <p:ext uri="{BB962C8B-B14F-4D97-AF65-F5344CB8AC3E}">
        <p14:creationId xmlns:p14="http://schemas.microsoft.com/office/powerpoint/2010/main" val="2414861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9F0A-0FA4-3A03-0C83-63E42FA9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8C7-24CA-AF47-5892-AFC8F473D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7E08C1-1604-A3DA-4D4A-BBDB7A6D9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2535-0CB6-E624-92E2-A5EE834ED924}"/>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4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0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68A6-7BD5-0D87-6972-D940B07289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D0D9F7-67AD-1418-2D6B-F45EBAF64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A04186B-2278-AF9C-8706-DB1021524634}"/>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51844765-AAD4-633A-7098-6FF198875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56AA6E-0598-8881-A808-DC3872259F4C}"/>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26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2B3CB-B1EB-6CDE-52D3-6D8FBB4A726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2326CD-B7E1-2563-2106-1F8457807B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D7D759-BEE0-DBE7-D488-BD4C268151BE}"/>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3D022E0D-9472-63D6-30DA-2C5BD294F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4DFD9-2471-00A5-C9B1-6CCE41FF9D47}"/>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6546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310353-66D0-8ABC-BB73-A10B950E61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2CF690-50AD-7D46-3A1B-E902F37D2D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DC40-AA86-CCE0-DC5D-B3881399C19C}"/>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815C85FD-B805-9320-D54F-EE07E7EF9F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A4379-61C2-B30B-705C-FC2B7CC19E5E}"/>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19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585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06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6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570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8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49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7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FF8C-5089-CADC-4E36-FD96A53F6B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0464707-A70B-93A5-8509-41718C1E82F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5CC396-5D8B-58B7-E28C-A002EA172975}"/>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72C059F1-E9BF-BF5F-49A9-5AA4CE0EB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04B6-7EA4-BCAE-5B70-A1E3BB0B9A85}"/>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19773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427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82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724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26334964"/>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9697851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5743089"/>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29953262"/>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1377045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7950381"/>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4871055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31AC-0B5F-F9A9-DD74-D7300E2294A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5C2605-3A6F-1D90-6D76-FEDC60C6B4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CAF842-B57F-FCFE-D1FB-C8C1A20A43E9}"/>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33473C29-D284-C934-9B99-6291FAF33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415C5-D02C-50D8-77DB-7C5AFAF35F9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00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5248323"/>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49561879"/>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4731415"/>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19698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15851842"/>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86189077"/>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6045154"/>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587261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30072123"/>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61714743"/>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0060-7C90-FCF5-3BDB-F773A452CD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F51805-2CA7-2B56-C927-32DE0560E1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6D7DCB-E92F-4161-9C62-05631121C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34B30A0-70ED-9326-35A0-0F28CC4B5CBD}"/>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6" name="Marcador de pie de página 5">
            <a:extLst>
              <a:ext uri="{FF2B5EF4-FFF2-40B4-BE49-F238E27FC236}">
                <a16:creationId xmlns:a16="http://schemas.microsoft.com/office/drawing/2014/main" id="{E114B1E4-D70C-2C3A-4C02-3E89E84F6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93E9A-B509-98B9-CE0C-9DF8F22743F4}"/>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203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3148478"/>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2773209"/>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60978382"/>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44594426"/>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91824093"/>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1892356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48411668"/>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33285820"/>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22494530"/>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63036249"/>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722C8-32D8-F3A1-D3A9-CE9F24BBF7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AB8BF0-27F8-D9FF-5552-CB6086164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5DF83-0D7A-FC82-90C3-B0F9662151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972D0C-1C14-F917-4FB8-33A649F83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0987FF-20AD-999B-8479-57B29D2F4E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AFBE91-6D0B-EAE2-BAEA-BB41F2D65A26}"/>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8" name="Marcador de pie de página 7">
            <a:extLst>
              <a:ext uri="{FF2B5EF4-FFF2-40B4-BE49-F238E27FC236}">
                <a16:creationId xmlns:a16="http://schemas.microsoft.com/office/drawing/2014/main" id="{C9BFC2A1-41C5-F818-4AF5-E2B92AD631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F4ABEE-D685-095C-A923-FEBD7DF7C046}"/>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2933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7833581"/>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4332703"/>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9242857"/>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63072113"/>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83466489"/>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71920891"/>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83210639"/>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2554666"/>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4741070"/>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753828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2A526-66E1-0501-A409-7B39FD42132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6443C8C-B22B-F248-EE42-64CD8E95ADD7}"/>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4" name="Marcador de pie de página 3">
            <a:extLst>
              <a:ext uri="{FF2B5EF4-FFF2-40B4-BE49-F238E27FC236}">
                <a16:creationId xmlns:a16="http://schemas.microsoft.com/office/drawing/2014/main" id="{8AAFEF62-DEBA-F8AB-5D31-AE08F59D6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53AEA6-C68B-BAA6-5220-C383E3142F2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5502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7844616"/>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15068079"/>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459742-B927-28E6-70CD-750B3B84CCF3}"/>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3" name="Marcador de pie de página 2">
            <a:extLst>
              <a:ext uri="{FF2B5EF4-FFF2-40B4-BE49-F238E27FC236}">
                <a16:creationId xmlns:a16="http://schemas.microsoft.com/office/drawing/2014/main" id="{4E19F5F7-A17C-12C5-9058-C98D799D91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FC68610-7837-569A-F545-2025DB3F3CE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117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D8B83-D128-EDFB-489C-EAE0E356C9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62C0F5-527E-FA27-987F-624B93348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AD4AF7-4BEA-BE40-0390-039FFA738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C3983D-5C65-402F-E7A0-BF8697C6E266}"/>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6" name="Marcador de pie de página 5">
            <a:extLst>
              <a:ext uri="{FF2B5EF4-FFF2-40B4-BE49-F238E27FC236}">
                <a16:creationId xmlns:a16="http://schemas.microsoft.com/office/drawing/2014/main" id="{C718A801-B9E1-8BC3-0646-1FD57099CA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F56129-75C1-037E-EB54-FAC671D47CB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1137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BA105-17D1-53D9-CD1D-41B55B9A77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9C794F-FEBE-4698-B330-6F103B0DE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4BDE71B-D58F-5C7A-AB18-3DE8BD9E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B39DB-CE63-F71A-FFC9-B3CFC599C6A6}"/>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6" name="Marcador de pie de página 5">
            <a:extLst>
              <a:ext uri="{FF2B5EF4-FFF2-40B4-BE49-F238E27FC236}">
                <a16:creationId xmlns:a16="http://schemas.microsoft.com/office/drawing/2014/main" id="{02A32A46-E609-E3FA-95A9-FEE2EFB7DB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9E5377-EA0C-8892-6147-0DF94C9EF701}"/>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419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416A7E8-CFDD-AB85-A039-0CD51181C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5826B65-38C8-E4DB-7605-1A4C28978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8E6C43-A9C4-4B0E-26CF-E2B05AC4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E8462C30-6719-66B9-18F6-1B07D3713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F9415E5-62BE-1974-197D-1EAE38B94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36A62-6BA3-440C-A2CB-B60787D5F186}" type="slidenum">
              <a:rPr lang="es-ES" smtClean="0"/>
              <a:t>‹Nº›</a:t>
            </a:fld>
            <a:endParaRPr lang="es-ES"/>
          </a:p>
        </p:txBody>
      </p:sp>
    </p:spTree>
    <p:extLst>
      <p:ext uri="{BB962C8B-B14F-4D97-AF65-F5344CB8AC3E}">
        <p14:creationId xmlns:p14="http://schemas.microsoft.com/office/powerpoint/2010/main" val="114665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0961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53528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4128880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7942965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9.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diagramLayout" Target="../diagrams/layout1.xml"/><Relationship Id="rId12"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8.jpg"/><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7.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7065" y="-76200"/>
            <a:ext cx="122166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ZEMLJE : </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ISUS U</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ME"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FILIBLJANIMA I KOLOŠANIMA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10</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januar</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0702EABB-E872-67D1-9C3F-13FDE34185D4}"/>
              </a:ext>
            </a:extLst>
          </p:cNvPr>
          <p:cNvPicPr>
            <a:picLocks noChangeAspect="1"/>
          </p:cNvPicPr>
          <p:nvPr/>
        </p:nvPicPr>
        <p:blipFill>
          <a:blip r:embed="rId3"/>
          <a:stretch>
            <a:fillRect/>
          </a:stretch>
        </p:blipFill>
        <p:spPr>
          <a:xfrm>
            <a:off x="0" y="955041"/>
            <a:ext cx="12344400" cy="5411892"/>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EF92BE-5B1B-B4BB-4F05-17A0A628D4B0}"/>
              </a:ext>
            </a:extLst>
          </p:cNvPr>
          <p:cNvSpPr txBox="1"/>
          <p:nvPr/>
        </p:nvSpPr>
        <p:spPr>
          <a:xfrm>
            <a:off x="144026" y="586026"/>
            <a:ext cx="7989825" cy="70788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sr-Latn-RS" sz="2000" b="1" noProof="0" dirty="0">
                <a:effectLst>
                  <a:outerShdw blurRad="38100" dist="38100" dir="2700000" algn="tl">
                    <a:srgbClr val="000000">
                      <a:alpha val="43137"/>
                    </a:srgbClr>
                  </a:outerShdw>
                </a:effectLst>
                <a:latin typeface="Comic Sans MS" panose="030F0702030302020204" pitchFamily="66" charset="0"/>
              </a:rPr>
              <a:t>„Hoću da znate, braćo, da je ovo što me zadesilo poslužilo napredovanju evanđelja.“ </a:t>
            </a:r>
            <a:r>
              <a:rPr lang="sr-Latn-RS" sz="1600" b="1" noProof="0" dirty="0">
                <a:effectLst>
                  <a:outerShdw blurRad="38100" dist="38100" dir="2700000" algn="tl">
                    <a:srgbClr val="000000">
                      <a:alpha val="43137"/>
                    </a:srgbClr>
                  </a:outerShdw>
                </a:effectLst>
                <a:latin typeface="Comic Sans MS" panose="030F0702030302020204" pitchFamily="66" charset="0"/>
              </a:rPr>
              <a:t>(Filibljanima 1,12)</a:t>
            </a:r>
          </a:p>
        </p:txBody>
      </p:sp>
      <p:sp>
        <p:nvSpPr>
          <p:cNvPr id="4" name="CuadroTexto 3">
            <a:extLst>
              <a:ext uri="{FF2B5EF4-FFF2-40B4-BE49-F238E27FC236}">
                <a16:creationId xmlns:a16="http://schemas.microsoft.com/office/drawing/2014/main" id="{FF415446-A361-EA05-838D-ADC51C060C83}"/>
              </a:ext>
            </a:extLst>
          </p:cNvPr>
          <p:cNvSpPr txBox="1"/>
          <p:nvPr/>
        </p:nvSpPr>
        <p:spPr>
          <a:xfrm>
            <a:off x="0" y="0"/>
            <a:ext cx="12192000" cy="646331"/>
          </a:xfrm>
          <a:prstGeom prst="rect">
            <a:avLst/>
          </a:prstGeom>
          <a:noFill/>
        </p:spPr>
        <p:txBody>
          <a:bodyPr wrap="square" rtlCol="0">
            <a:spAutoFit/>
          </a:bodyPr>
          <a:lstStyle/>
          <a:p>
            <a:pPr algn="ctr"/>
            <a:r>
              <a:rPr lang="sr-Latn-RS" sz="3600" b="1" noProof="0"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rPr>
              <a:t>PRILIKA ZA ODBRANU EVANĐELJA</a:t>
            </a:r>
          </a:p>
        </p:txBody>
      </p:sp>
      <p:sp>
        <p:nvSpPr>
          <p:cNvPr id="5" name="CuadroTexto 4">
            <a:extLst>
              <a:ext uri="{FF2B5EF4-FFF2-40B4-BE49-F238E27FC236}">
                <a16:creationId xmlns:a16="http://schemas.microsoft.com/office/drawing/2014/main" id="{506798FA-E70B-8959-C5CC-A79EAB3587AF}"/>
              </a:ext>
            </a:extLst>
          </p:cNvPr>
          <p:cNvSpPr txBox="1"/>
          <p:nvPr/>
        </p:nvSpPr>
        <p:spPr>
          <a:xfrm>
            <a:off x="175654" y="1447800"/>
            <a:ext cx="7859143" cy="1107996"/>
          </a:xfrm>
          <a:prstGeom prst="rect">
            <a:avLst/>
          </a:prstGeom>
          <a:noFill/>
        </p:spPr>
        <p:txBody>
          <a:bodyPr wrap="square" rtlCol="0">
            <a:spAutoFit/>
          </a:bodyPr>
          <a:lstStyle/>
          <a:p>
            <a:pPr>
              <a:spcBef>
                <a:spcPts val="600"/>
              </a:spcBef>
            </a:pPr>
            <a:r>
              <a:rPr lang="sr-Latn-RS" sz="2200" b="1" noProof="0" dirty="0"/>
              <a:t>Kad su Filibljani saznali da je Pavle zatvoren u Rimu, bili su jako uznemireni i poslali su po Epafroditu pomoć apostolu (Filib. 4,18).</a:t>
            </a:r>
          </a:p>
        </p:txBody>
      </p:sp>
      <p:pic>
        <p:nvPicPr>
          <p:cNvPr id="2" name="Imagen 1">
            <a:extLst>
              <a:ext uri="{FF2B5EF4-FFF2-40B4-BE49-F238E27FC236}">
                <a16:creationId xmlns:a16="http://schemas.microsoft.com/office/drawing/2014/main" id="{8FB0006A-EE14-761C-DDB1-20BFD68FD75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435"/>
          <a:stretch>
            <a:fillRect/>
          </a:stretch>
        </p:blipFill>
        <p:spPr>
          <a:xfrm>
            <a:off x="8384638" y="614559"/>
            <a:ext cx="3669277" cy="1792575"/>
          </a:xfrm>
          <a:prstGeom prst="roundRect">
            <a:avLst>
              <a:gd name="adj" fmla="val 4167"/>
            </a:avLst>
          </a:prstGeom>
          <a:solidFill>
            <a:srgbClr val="FFFFFF"/>
          </a:solidFill>
          <a:ln w="76200" cap="sq">
            <a:solidFill>
              <a:srgbClr val="FFD780"/>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disfrazadas&#10;&#10;El contenido generado por IA puede ser incorrecto.">
            <a:extLst>
              <a:ext uri="{FF2B5EF4-FFF2-40B4-BE49-F238E27FC236}">
                <a16:creationId xmlns:a16="http://schemas.microsoft.com/office/drawing/2014/main" id="{6149BA71-FEDF-FF78-F7EF-C738CDF4F7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963" y="2548361"/>
            <a:ext cx="2968927" cy="2870349"/>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a caricatura de una persona&#10;&#10;El contenido generado por IA puede ser incorrecto.">
            <a:extLst>
              <a:ext uri="{FF2B5EF4-FFF2-40B4-BE49-F238E27FC236}">
                <a16:creationId xmlns:a16="http://schemas.microsoft.com/office/drawing/2014/main" id="{37B361DC-6DA5-29D5-AA49-C1D19DD02D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746339" y="3722824"/>
            <a:ext cx="4307576" cy="2963048"/>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2FF8AACF-CB76-4CF8-3D8D-AFEFA7CECF9F}"/>
              </a:ext>
            </a:extLst>
          </p:cNvPr>
          <p:cNvSpPr txBox="1"/>
          <p:nvPr/>
        </p:nvSpPr>
        <p:spPr>
          <a:xfrm>
            <a:off x="3307424" y="2378427"/>
            <a:ext cx="9074451" cy="1107996"/>
          </a:xfrm>
          <a:prstGeom prst="rect">
            <a:avLst/>
          </a:prstGeom>
          <a:noFill/>
        </p:spPr>
        <p:txBody>
          <a:bodyPr wrap="square">
            <a:spAutoFit/>
          </a:bodyPr>
          <a:lstStyle/>
          <a:p>
            <a:pPr>
              <a:spcBef>
                <a:spcPts val="600"/>
              </a:spcBef>
            </a:pPr>
            <a:r>
              <a:rPr lang="sr-Latn-RS" sz="2200" b="1" noProof="0" dirty="0"/>
              <a:t>Daleko od toga da je bio uznemiren, Pavle je zahvaljivao Bogu za svoje zatočeništvo. Zašto zahvaljivati? Jer je na taj način mogao propovedati onima do kojih inače nikada ne bi mogao doći (Filib. 1,13).</a:t>
            </a:r>
          </a:p>
        </p:txBody>
      </p:sp>
      <p:sp>
        <p:nvSpPr>
          <p:cNvPr id="13" name="CuadroTexto 12">
            <a:extLst>
              <a:ext uri="{FF2B5EF4-FFF2-40B4-BE49-F238E27FC236}">
                <a16:creationId xmlns:a16="http://schemas.microsoft.com/office/drawing/2014/main" id="{D2B67381-4836-A4C5-E2F3-6F258978A750}"/>
              </a:ext>
            </a:extLst>
          </p:cNvPr>
          <p:cNvSpPr txBox="1"/>
          <p:nvPr/>
        </p:nvSpPr>
        <p:spPr>
          <a:xfrm>
            <a:off x="3307426" y="3309054"/>
            <a:ext cx="4307576" cy="2123658"/>
          </a:xfrm>
          <a:prstGeom prst="rect">
            <a:avLst/>
          </a:prstGeom>
          <a:noFill/>
        </p:spPr>
        <p:txBody>
          <a:bodyPr wrap="square">
            <a:spAutoFit/>
          </a:bodyPr>
          <a:lstStyle/>
          <a:p>
            <a:pPr>
              <a:spcBef>
                <a:spcPts val="600"/>
              </a:spcBef>
            </a:pPr>
            <a:r>
              <a:rPr lang="sr-Latn-RS" sz="2200" b="1" noProof="0" dirty="0"/>
              <a:t>Nadalje, videvši apostolov stav, druga verna braća bila su ohrabrena i počela su propovedati evanđelje uprkos poteškoćama koje su s tim bile povezane (Filib. 1,14). </a:t>
            </a:r>
          </a:p>
        </p:txBody>
      </p:sp>
      <p:sp>
        <p:nvSpPr>
          <p:cNvPr id="15" name="CuadroTexto 14">
            <a:extLst>
              <a:ext uri="{FF2B5EF4-FFF2-40B4-BE49-F238E27FC236}">
                <a16:creationId xmlns:a16="http://schemas.microsoft.com/office/drawing/2014/main" id="{DCA28D3B-EB9F-B33B-2666-8265E376D846}"/>
              </a:ext>
            </a:extLst>
          </p:cNvPr>
          <p:cNvSpPr txBox="1"/>
          <p:nvPr/>
        </p:nvSpPr>
        <p:spPr>
          <a:xfrm>
            <a:off x="2269925" y="5470786"/>
            <a:ext cx="5476413" cy="1446550"/>
          </a:xfrm>
          <a:prstGeom prst="rect">
            <a:avLst/>
          </a:prstGeom>
          <a:noFill/>
        </p:spPr>
        <p:txBody>
          <a:bodyPr wrap="square">
            <a:spAutoFit/>
          </a:bodyPr>
          <a:lstStyle/>
          <a:p>
            <a:pPr>
              <a:spcBef>
                <a:spcPts val="600"/>
              </a:spcBef>
            </a:pPr>
            <a:r>
              <a:rPr lang="sr-Latn-RS" sz="2200" b="1" noProof="0" dirty="0"/>
              <a:t>Drugi su, misleći da će otvoreno govore- nje o evanđelju doneti Pavlu poteškoće, isto tako, nenamerno pomogli u njegovom širenju (Filib. 1,15-18).</a:t>
            </a:r>
          </a:p>
        </p:txBody>
      </p:sp>
      <p:pic>
        <p:nvPicPr>
          <p:cNvPr id="17" name="Imagen 16" descr="Un dibujo de un grupo de personas en una calle&#10;&#10;El contenido generado por IA puede ser incorrecto.">
            <a:extLst>
              <a:ext uri="{FF2B5EF4-FFF2-40B4-BE49-F238E27FC236}">
                <a16:creationId xmlns:a16="http://schemas.microsoft.com/office/drawing/2014/main" id="{6BFDA191-2670-DFEB-2F7E-76DCEE6F8D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243963" y="5579138"/>
            <a:ext cx="1957655" cy="1106734"/>
          </a:xfrm>
          <a:prstGeom prst="rect">
            <a:avLst/>
          </a:prstGeom>
          <a:solidFill>
            <a:srgbClr val="FFFFFF">
              <a:shade val="85000"/>
            </a:srgbClr>
          </a:solidFill>
          <a:ln w="88900" cap="sq">
            <a:solidFill>
              <a:srgbClr val="A4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2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A43364FA-F78D-3181-C178-2B7EE036E7D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EC626D6-03B3-36B1-BE9E-D1EE47C1D7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0210160E-1715-FC18-F63A-240823FBDF5B}"/>
              </a:ext>
            </a:extLst>
          </p:cNvPr>
          <p:cNvSpPr txBox="1"/>
          <p:nvPr/>
        </p:nvSpPr>
        <p:spPr>
          <a:xfrm>
            <a:off x="2175364" y="3577838"/>
            <a:ext cx="42159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sr-Latn-RS" sz="3600" b="1" noProof="0" dirty="0">
                <a:ln/>
                <a:solidFill>
                  <a:schemeClr val="accent6">
                    <a:lumMod val="50000"/>
                  </a:schemeClr>
                </a:solidFill>
              </a:rPr>
              <a:t>Razlozi za zahvaljivanje i molitvu u Poslanici </a:t>
            </a:r>
            <a:r>
              <a:rPr lang="sr-Latn-RS" sz="3600" b="1" noProof="0" dirty="0" err="1">
                <a:ln/>
                <a:solidFill>
                  <a:schemeClr val="accent6">
                    <a:lumMod val="50000"/>
                  </a:schemeClr>
                </a:solidFill>
              </a:rPr>
              <a:t>Kološanima</a:t>
            </a:r>
            <a:endParaRPr lang="sr-Latn-RS" sz="3600" b="1" noProof="0" dirty="0">
              <a:ln/>
              <a:solidFill>
                <a:schemeClr val="accent6">
                  <a:lumMod val="50000"/>
                </a:schemeClr>
              </a:solidFill>
            </a:endParaRPr>
          </a:p>
        </p:txBody>
      </p:sp>
    </p:spTree>
    <p:extLst>
      <p:ext uri="{BB962C8B-B14F-4D97-AF65-F5344CB8AC3E}">
        <p14:creationId xmlns:p14="http://schemas.microsoft.com/office/powerpoint/2010/main" val="4213681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7364FD-E419-765A-E16D-7AE26A9EFD02}"/>
              </a:ext>
            </a:extLst>
          </p:cNvPr>
          <p:cNvSpPr>
            <a:spLocks noGrp="1" noRot="1" noMove="1" noResize="1" noEditPoints="1" noAdjustHandles="1" noChangeArrowheads="1" noChangeShapeType="1"/>
          </p:cNvSpPr>
          <p:nvPr/>
        </p:nvSpPr>
        <p:spPr>
          <a:xfrm>
            <a:off x="0" y="0"/>
            <a:ext cx="12191998" cy="1162357"/>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sp>
        <p:nvSpPr>
          <p:cNvPr id="3" name="CuadroTexto 2">
            <a:extLst>
              <a:ext uri="{FF2B5EF4-FFF2-40B4-BE49-F238E27FC236}">
                <a16:creationId xmlns:a16="http://schemas.microsoft.com/office/drawing/2014/main" id="{85898E66-D5E7-42A9-2633-2C4CB31D24A5}"/>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a:bevelT w="38100" h="38100"/>
            </a:sp3d>
          </a:bodyPr>
          <a:lstStyle/>
          <a:p>
            <a:pPr algn="ctr"/>
            <a:r>
              <a:rPr lang="sr-Latn-RS" sz="44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RAZLOZI ZA ZAHVALNOST</a:t>
            </a:r>
          </a:p>
        </p:txBody>
      </p:sp>
      <p:sp>
        <p:nvSpPr>
          <p:cNvPr id="5" name="CuadroTexto 4">
            <a:extLst>
              <a:ext uri="{FF2B5EF4-FFF2-40B4-BE49-F238E27FC236}">
                <a16:creationId xmlns:a16="http://schemas.microsoft.com/office/drawing/2014/main" id="{A344FECA-FFE9-1235-CA75-0A75F28F8F53}"/>
              </a:ext>
            </a:extLst>
          </p:cNvPr>
          <p:cNvSpPr txBox="1"/>
          <p:nvPr/>
        </p:nvSpPr>
        <p:spPr>
          <a:xfrm>
            <a:off x="-209861" y="700772"/>
            <a:ext cx="12401860" cy="400110"/>
          </a:xfrm>
          <a:prstGeom prst="rect">
            <a:avLst/>
          </a:prstGeom>
          <a:noFill/>
        </p:spPr>
        <p:txBody>
          <a:bodyPr wrap="square">
            <a:spAutoFit/>
          </a:bodyPr>
          <a:lstStyle/>
          <a:p>
            <a:pPr algn="ctr"/>
            <a:r>
              <a:rPr lang="sr-Latn-RS" sz="2000" b="1" noProof="0" dirty="0">
                <a:solidFill>
                  <a:schemeClr val="accent3">
                    <a:lumMod val="40000"/>
                    <a:lumOff val="60000"/>
                  </a:schemeClr>
                </a:solidFill>
                <a:effectLst>
                  <a:glow rad="101600">
                    <a:srgbClr val="5D138B"/>
                  </a:glow>
                </a:effectLst>
                <a:latin typeface="Comic Sans MS" panose="030F0702030302020204" pitchFamily="66" charset="0"/>
              </a:rPr>
              <a:t>„Uvek zahvaljujemo Bogu, Ocu našeg Gospoda Isusa Hrista, kad se za vas molimo “ </a:t>
            </a:r>
            <a:r>
              <a:rPr lang="sr-Latn-RS" sz="1600" b="1" noProof="0" dirty="0">
                <a:solidFill>
                  <a:schemeClr val="accent3">
                    <a:lumMod val="40000"/>
                    <a:lumOff val="60000"/>
                  </a:schemeClr>
                </a:solidFill>
                <a:effectLst>
                  <a:glow rad="101600">
                    <a:srgbClr val="5D138B"/>
                  </a:glow>
                </a:effectLst>
                <a:latin typeface="Comic Sans MS" panose="030F0702030302020204" pitchFamily="66" charset="0"/>
              </a:rPr>
              <a:t>(</a:t>
            </a:r>
            <a:r>
              <a:rPr lang="sr-Latn-RS" sz="1600" b="1" noProof="0" dirty="0" err="1">
                <a:solidFill>
                  <a:schemeClr val="accent3">
                    <a:lumMod val="40000"/>
                    <a:lumOff val="60000"/>
                  </a:schemeClr>
                </a:solidFill>
                <a:effectLst>
                  <a:glow rad="101600">
                    <a:srgbClr val="5D138B"/>
                  </a:glow>
                </a:effectLst>
                <a:latin typeface="Comic Sans MS" panose="030F0702030302020204" pitchFamily="66" charset="0"/>
              </a:rPr>
              <a:t>Kološanima</a:t>
            </a:r>
            <a:r>
              <a:rPr lang="sr-Latn-RS" sz="1600" b="1" noProof="0" dirty="0">
                <a:solidFill>
                  <a:schemeClr val="accent3">
                    <a:lumMod val="40000"/>
                    <a:lumOff val="60000"/>
                  </a:schemeClr>
                </a:solidFill>
                <a:effectLst>
                  <a:glow rad="101600">
                    <a:srgbClr val="5D138B"/>
                  </a:glow>
                </a:effectLst>
                <a:latin typeface="Comic Sans MS" panose="030F0702030302020204" pitchFamily="66" charset="0"/>
              </a:rPr>
              <a:t> 1,3)</a:t>
            </a:r>
          </a:p>
        </p:txBody>
      </p:sp>
      <p:sp>
        <p:nvSpPr>
          <p:cNvPr id="6" name="CuadroTexto 5">
            <a:extLst>
              <a:ext uri="{FF2B5EF4-FFF2-40B4-BE49-F238E27FC236}">
                <a16:creationId xmlns:a16="http://schemas.microsoft.com/office/drawing/2014/main" id="{FF5D1943-4169-D232-E392-7CFBFA040C97}"/>
              </a:ext>
            </a:extLst>
          </p:cNvPr>
          <p:cNvSpPr txBox="1"/>
          <p:nvPr/>
        </p:nvSpPr>
        <p:spPr>
          <a:xfrm>
            <a:off x="266700" y="1266825"/>
            <a:ext cx="8096250" cy="1107996"/>
          </a:xfrm>
          <a:prstGeom prst="rect">
            <a:avLst/>
          </a:prstGeom>
          <a:noFill/>
        </p:spPr>
        <p:txBody>
          <a:bodyPr wrap="square" rtlCol="0">
            <a:spAutoFit/>
          </a:bodyPr>
          <a:lstStyle/>
          <a:p>
            <a:pPr>
              <a:spcBef>
                <a:spcPts val="600"/>
              </a:spcBef>
            </a:pPr>
            <a:r>
              <a:rPr lang="sr-Latn-RS" sz="2200" b="1" noProof="0" dirty="0"/>
              <a:t>Ponavljajući reči iz 1. Korinćanima 13,13, Pavle zahvaljuje Bogu jer </a:t>
            </a:r>
            <a:r>
              <a:rPr lang="sr-Latn-RS" sz="2200" b="1" noProof="0" dirty="0" err="1"/>
              <a:t>Kološani</a:t>
            </a:r>
            <a:r>
              <a:rPr lang="sr-Latn-RS" sz="2200" b="1" noProof="0" dirty="0"/>
              <a:t> imaju ove tri hrišćanske vrline: veru, nadu i ljubav (Kol. 1,4-5).</a:t>
            </a:r>
          </a:p>
        </p:txBody>
      </p:sp>
      <p:pic>
        <p:nvPicPr>
          <p:cNvPr id="4" name="Imagen 3" descr="Imagen que contiene interior, persona, mujer, tabla&#10;&#10;El contenido generado por IA puede ser incorrecto.">
            <a:extLst>
              <a:ext uri="{FF2B5EF4-FFF2-40B4-BE49-F238E27FC236}">
                <a16:creationId xmlns:a16="http://schemas.microsoft.com/office/drawing/2014/main" id="{677F6DDB-DF9E-E08D-38AB-5FC603CBF1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8632" y="4156587"/>
            <a:ext cx="2589162" cy="2589162"/>
          </a:xfrm>
          <a:prstGeom prst="rect">
            <a:avLst/>
          </a:prstGeom>
          <a:effectLst>
            <a:innerShdw blurRad="114300">
              <a:prstClr val="black"/>
            </a:innerShdw>
          </a:effectLst>
        </p:spPr>
      </p:pic>
      <p:pic>
        <p:nvPicPr>
          <p:cNvPr id="8" name="Imagen 7" descr="Mapa&#10;&#10;El contenido generado por IA puede ser incorrecto.">
            <a:extLst>
              <a:ext uri="{FF2B5EF4-FFF2-40B4-BE49-F238E27FC236}">
                <a16:creationId xmlns:a16="http://schemas.microsoft.com/office/drawing/2014/main" id="{13677C94-9868-E8B2-0F00-ACE5599805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03166" y="1350706"/>
            <a:ext cx="3544628" cy="2701413"/>
          </a:xfrm>
          <a:prstGeom prst="rect">
            <a:avLst/>
          </a:prstGeom>
          <a:ln w="381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interior, hombre, viendo&#10;&#10;El contenido generado por IA puede ser incorrecto.">
            <a:extLst>
              <a:ext uri="{FF2B5EF4-FFF2-40B4-BE49-F238E27FC236}">
                <a16:creationId xmlns:a16="http://schemas.microsoft.com/office/drawing/2014/main" id="{4964615A-1B94-FB61-AF7E-5FE15A03D4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700" y="2333625"/>
            <a:ext cx="2867880" cy="4412124"/>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A00D4A0-D114-1ED9-3A91-D64EE6EFBEC6}"/>
              </a:ext>
            </a:extLst>
          </p:cNvPr>
          <p:cNvSpPr txBox="1"/>
          <p:nvPr/>
        </p:nvSpPr>
        <p:spPr>
          <a:xfrm>
            <a:off x="3206893" y="2317712"/>
            <a:ext cx="5156058" cy="1446550"/>
          </a:xfrm>
          <a:prstGeom prst="rect">
            <a:avLst/>
          </a:prstGeom>
          <a:noFill/>
        </p:spPr>
        <p:txBody>
          <a:bodyPr wrap="square">
            <a:spAutoFit/>
          </a:bodyPr>
          <a:lstStyle/>
          <a:p>
            <a:pPr>
              <a:spcBef>
                <a:spcPts val="600"/>
              </a:spcBef>
            </a:pPr>
            <a:r>
              <a:rPr lang="sr-Latn-RS" sz="2200" b="1" noProof="0" dirty="0"/>
              <a:t>Te vrline nastaju „u Hristu Isusu“, utiču na naše odnose sa „svim svetima“ i prenesene su nam kroz „istinitu reč evanđelja“.</a:t>
            </a:r>
          </a:p>
        </p:txBody>
      </p:sp>
      <p:sp>
        <p:nvSpPr>
          <p:cNvPr id="11" name="CuadroTexto 10">
            <a:extLst>
              <a:ext uri="{FF2B5EF4-FFF2-40B4-BE49-F238E27FC236}">
                <a16:creationId xmlns:a16="http://schemas.microsoft.com/office/drawing/2014/main" id="{64B64D26-A13F-8B08-FB25-961CB28EA41B}"/>
              </a:ext>
            </a:extLst>
          </p:cNvPr>
          <p:cNvSpPr txBox="1"/>
          <p:nvPr/>
        </p:nvSpPr>
        <p:spPr>
          <a:xfrm>
            <a:off x="3206891" y="5035038"/>
            <a:ext cx="6156183" cy="1785104"/>
          </a:xfrm>
          <a:prstGeom prst="rect">
            <a:avLst/>
          </a:prstGeom>
          <a:noFill/>
        </p:spPr>
        <p:txBody>
          <a:bodyPr wrap="square">
            <a:spAutoFit/>
          </a:bodyPr>
          <a:lstStyle/>
          <a:p>
            <a:pPr>
              <a:spcBef>
                <a:spcPts val="600"/>
              </a:spcBef>
            </a:pPr>
            <a:r>
              <a:rPr lang="sr-Latn-RS" sz="2200" b="1" noProof="0" dirty="0"/>
              <a:t>Božja moć, koja se prenosi kroz evanđelje delovanjem Duha Svetoga, čini Bibliju „rečju života“ (Fil 2,16). To znači da prihvatanjem evanđelja imamo večni život i nasledstvo „sačuvano za vas na nebesima“ (Kol 1,5).</a:t>
            </a:r>
          </a:p>
        </p:txBody>
      </p:sp>
      <p:sp>
        <p:nvSpPr>
          <p:cNvPr id="13" name="CuadroTexto 12">
            <a:extLst>
              <a:ext uri="{FF2B5EF4-FFF2-40B4-BE49-F238E27FC236}">
                <a16:creationId xmlns:a16="http://schemas.microsoft.com/office/drawing/2014/main" id="{05B09734-52EC-F1AA-5DEA-EF07C590E940}"/>
              </a:ext>
            </a:extLst>
          </p:cNvPr>
          <p:cNvSpPr txBox="1"/>
          <p:nvPr/>
        </p:nvSpPr>
        <p:spPr>
          <a:xfrm>
            <a:off x="3206892" y="3676375"/>
            <a:ext cx="5156058" cy="1446550"/>
          </a:xfrm>
          <a:prstGeom prst="rect">
            <a:avLst/>
          </a:prstGeom>
          <a:noFill/>
        </p:spPr>
        <p:txBody>
          <a:bodyPr wrap="square">
            <a:spAutoFit/>
          </a:bodyPr>
          <a:lstStyle/>
          <a:p>
            <a:pPr>
              <a:spcBef>
                <a:spcPts val="600"/>
              </a:spcBef>
            </a:pPr>
            <a:r>
              <a:rPr lang="sr-Latn-RS" sz="2200" b="1" noProof="0" dirty="0"/>
              <a:t>Pavle naglašava da ovo evanđelje nije propovedano samo </a:t>
            </a:r>
            <a:r>
              <a:rPr lang="sr-Latn-RS" sz="2200" b="1" noProof="0" dirty="0" err="1"/>
              <a:t>Kološanima</a:t>
            </a:r>
            <a:r>
              <a:rPr lang="sr-Latn-RS" sz="2200" b="1" noProof="0" dirty="0"/>
              <a:t>, već „po celom svetu“ (Kol. 1,6)... i to u samo 30 godina!</a:t>
            </a:r>
          </a:p>
        </p:txBody>
      </p:sp>
    </p:spTree>
    <p:extLst>
      <p:ext uri="{BB962C8B-B14F-4D97-AF65-F5344CB8AC3E}">
        <p14:creationId xmlns:p14="http://schemas.microsoft.com/office/powerpoint/2010/main" val="3780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ppt_h/2"/>
                                          </p:val>
                                        </p:tav>
                                        <p:tav tm="100000">
                                          <p:val>
                                            <p:strVal val="#ppt_y"/>
                                          </p:val>
                                        </p:tav>
                                      </p:tavLst>
                                    </p:anim>
                                    <p:anim calcmode="lin" valueType="num">
                                      <p:cBhvr>
                                        <p:cTn id="53" dur="500" fill="hold"/>
                                        <p:tgtEl>
                                          <p:spTgt spid="8"/>
                                        </p:tgtEl>
                                        <p:attrNameLst>
                                          <p:attrName>ppt_w</p:attrName>
                                        </p:attrNameLst>
                                      </p:cBhvr>
                                      <p:tavLst>
                                        <p:tav tm="0">
                                          <p:val>
                                            <p:strVal val="#ppt_w"/>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3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plus(out)">
                                      <p:cBhvr>
                                        <p:cTn id="63" dur="750"/>
                                        <p:tgtEl>
                                          <p:spTgt spid="4"/>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5C76C0D5-A237-966D-212E-D3017B12F6B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FBE3EC0A-41B2-E974-6E6F-402D9392D8BA}"/>
              </a:ext>
            </a:extLst>
          </p:cNvPr>
          <p:cNvSpPr>
            <a:spLocks noGrp="1" noRot="1" noMove="1" noResize="1" noEditPoints="1" noAdjustHandles="1" noChangeArrowheads="1" noChangeShapeType="1"/>
          </p:cNvSpPr>
          <p:nvPr/>
        </p:nvSpPr>
        <p:spPr>
          <a:xfrm>
            <a:off x="0" y="0"/>
            <a:ext cx="12191998" cy="1279184"/>
          </a:xfrm>
          <a:prstGeom prst="rect">
            <a:avLst/>
          </a:prstGeom>
          <a:blipFill>
            <a:blip r:embed="rId3" cstate="hq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sp>
        <p:nvSpPr>
          <p:cNvPr id="3" name="CuadroTexto 2">
            <a:extLst>
              <a:ext uri="{FF2B5EF4-FFF2-40B4-BE49-F238E27FC236}">
                <a16:creationId xmlns:a16="http://schemas.microsoft.com/office/drawing/2014/main" id="{3C53874A-5FDC-56BC-7A71-47A4D1C5443D}"/>
              </a:ext>
            </a:extLst>
          </p:cNvPr>
          <p:cNvSpPr txBox="1">
            <a:spLocks/>
          </p:cNvSpPr>
          <p:nvPr/>
        </p:nvSpPr>
        <p:spPr>
          <a:xfrm>
            <a:off x="0" y="0"/>
            <a:ext cx="12191999" cy="769441"/>
          </a:xfrm>
          <a:prstGeom prst="rect">
            <a:avLst/>
          </a:prstGeom>
          <a:noFill/>
        </p:spPr>
        <p:txBody>
          <a:bodyPr wrap="square">
            <a:spAutoFit/>
            <a:scene3d>
              <a:camera prst="orthographicFront"/>
              <a:lightRig rig="soft" dir="t"/>
            </a:scene3d>
            <a:sp3d extrusionH="57150">
              <a:bevelT w="38100" h="38100" prst="slope"/>
            </a:sp3d>
          </a:bodyPr>
          <a:lstStyle/>
          <a:p>
            <a:pPr algn="ctr"/>
            <a:r>
              <a:rPr lang="sr-Latn-RS" sz="44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MOLITVENI ZAHTEVI</a:t>
            </a:r>
          </a:p>
        </p:txBody>
      </p:sp>
      <p:sp>
        <p:nvSpPr>
          <p:cNvPr id="5" name="CuadroTexto 4">
            <a:extLst>
              <a:ext uri="{FF2B5EF4-FFF2-40B4-BE49-F238E27FC236}">
                <a16:creationId xmlns:a16="http://schemas.microsoft.com/office/drawing/2014/main" id="{4796E3B3-EDDF-77E9-3818-5329237074B6}"/>
              </a:ext>
            </a:extLst>
          </p:cNvPr>
          <p:cNvSpPr txBox="1"/>
          <p:nvPr/>
        </p:nvSpPr>
        <p:spPr>
          <a:xfrm>
            <a:off x="0" y="590293"/>
            <a:ext cx="12191998" cy="707886"/>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noProof="0" dirty="0">
                <a:solidFill>
                  <a:schemeClr val="accent5">
                    <a:lumMod val="75000"/>
                  </a:schemeClr>
                </a:solidFill>
                <a:latin typeface="Comic Sans MS" panose="030F0702030302020204" pitchFamily="66" charset="0"/>
              </a:rPr>
              <a:t>„Z</a:t>
            </a:r>
            <a:r>
              <a:rPr lang="sr-Latn-RS" b="1" noProof="0" dirty="0">
                <a:solidFill>
                  <a:schemeClr val="accent5">
                    <a:lumMod val="75000"/>
                  </a:schemeClr>
                </a:solidFill>
                <a:latin typeface="Comic Sans MS" panose="030F0702030302020204" pitchFamily="66" charset="0"/>
              </a:rPr>
              <a:t>ato i mi, od dana kad smo to čuli, ne prestajemo da se molimo za vas i da molimo Boga da se ispunite spoznanjem njegove volje sa svakom duhovnom mudrošću i razumevanjem</a:t>
            </a:r>
            <a:r>
              <a:rPr lang="sr-Latn-RS" sz="2000" b="1" noProof="0" dirty="0">
                <a:solidFill>
                  <a:schemeClr val="accent5">
                    <a:lumMod val="75000"/>
                  </a:schemeClr>
                </a:solidFill>
                <a:latin typeface="Comic Sans MS" panose="030F0702030302020204" pitchFamily="66" charset="0"/>
              </a:rPr>
              <a:t>.“ </a:t>
            </a:r>
            <a:r>
              <a:rPr lang="sr-Latn-RS" sz="1600" b="1" noProof="0" dirty="0">
                <a:solidFill>
                  <a:schemeClr val="accent5">
                    <a:lumMod val="75000"/>
                  </a:schemeClr>
                </a:solidFill>
                <a:latin typeface="Comic Sans MS" panose="030F0702030302020204" pitchFamily="66" charset="0"/>
              </a:rPr>
              <a:t>(</a:t>
            </a:r>
            <a:r>
              <a:rPr lang="sr-Latn-RS" sz="1600" b="1" noProof="0" dirty="0" err="1">
                <a:solidFill>
                  <a:schemeClr val="accent5">
                    <a:lumMod val="75000"/>
                  </a:schemeClr>
                </a:solidFill>
                <a:latin typeface="Comic Sans MS" panose="030F0702030302020204" pitchFamily="66" charset="0"/>
              </a:rPr>
              <a:t>Kološanima</a:t>
            </a:r>
            <a:r>
              <a:rPr lang="sr-Latn-RS" sz="1600" b="1" noProof="0" dirty="0">
                <a:solidFill>
                  <a:schemeClr val="accent5">
                    <a:lumMod val="75000"/>
                  </a:schemeClr>
                </a:solidFill>
                <a:latin typeface="Comic Sans MS" panose="030F0702030302020204" pitchFamily="66" charset="0"/>
              </a:rPr>
              <a:t> 1,9)</a:t>
            </a:r>
            <a:endParaRPr lang="sr-Latn-RS" sz="2000" b="1" noProof="0"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AA19A7C-6B61-8582-8601-EAEC1B737040}"/>
              </a:ext>
            </a:extLst>
          </p:cNvPr>
          <p:cNvSpPr txBox="1"/>
          <p:nvPr/>
        </p:nvSpPr>
        <p:spPr>
          <a:xfrm>
            <a:off x="257175" y="1402764"/>
            <a:ext cx="6289540" cy="769441"/>
          </a:xfrm>
          <a:prstGeom prst="rect">
            <a:avLst/>
          </a:prstGeom>
          <a:noFill/>
        </p:spPr>
        <p:txBody>
          <a:bodyPr wrap="square" rtlCol="0">
            <a:spAutoFit/>
          </a:bodyPr>
          <a:lstStyle/>
          <a:p>
            <a:pPr>
              <a:spcBef>
                <a:spcPts val="600"/>
              </a:spcBef>
            </a:pPr>
            <a:r>
              <a:rPr lang="sr-Latn-RS" sz="2200" b="1" noProof="0" dirty="0"/>
              <a:t>Pavlovi molitveni zahtevi uključuju mnogo dobrih stvari za </a:t>
            </a:r>
            <a:r>
              <a:rPr lang="sr-Latn-RS" sz="2200" b="1" noProof="0" dirty="0" err="1"/>
              <a:t>Kološane</a:t>
            </a:r>
            <a:r>
              <a:rPr lang="sr-Latn-RS" sz="2200" b="1" noProof="0" dirty="0"/>
              <a:t> (Kol. 1,9-11):</a:t>
            </a:r>
          </a:p>
        </p:txBody>
      </p:sp>
      <p:graphicFrame>
        <p:nvGraphicFramePr>
          <p:cNvPr id="4" name="Diagrama 3">
            <a:extLst>
              <a:ext uri="{FF2B5EF4-FFF2-40B4-BE49-F238E27FC236}">
                <a16:creationId xmlns:a16="http://schemas.microsoft.com/office/drawing/2014/main" id="{FDAE372C-A449-E813-E5C4-AFB9D1F027F1}"/>
              </a:ext>
            </a:extLst>
          </p:cNvPr>
          <p:cNvGraphicFramePr/>
          <p:nvPr>
            <p:extLst>
              <p:ext uri="{D42A27DB-BD31-4B8C-83A1-F6EECF244321}">
                <p14:modId xmlns:p14="http://schemas.microsoft.com/office/powerpoint/2010/main" val="3579814483"/>
              </p:ext>
            </p:extLst>
          </p:nvPr>
        </p:nvGraphicFramePr>
        <p:xfrm>
          <a:off x="6620078" y="1402764"/>
          <a:ext cx="5447488" cy="2750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B12F8FD0-54C0-53B6-DC96-4DB8B8929E86}"/>
              </a:ext>
            </a:extLst>
          </p:cNvPr>
          <p:cNvSpPr txBox="1"/>
          <p:nvPr/>
        </p:nvSpPr>
        <p:spPr>
          <a:xfrm>
            <a:off x="4419600" y="2191858"/>
            <a:ext cx="2358895" cy="1785104"/>
          </a:xfrm>
          <a:prstGeom prst="rect">
            <a:avLst/>
          </a:prstGeom>
          <a:noFill/>
        </p:spPr>
        <p:txBody>
          <a:bodyPr wrap="square" rtlCol="0">
            <a:spAutoFit/>
          </a:bodyPr>
          <a:lstStyle/>
          <a:p>
            <a:pPr>
              <a:spcBef>
                <a:spcPts val="600"/>
              </a:spcBef>
            </a:pPr>
            <a:r>
              <a:rPr lang="sr-Latn-RS" sz="2200" b="1" noProof="0" dirty="0"/>
              <a:t>Ova se molitva izgovara „radosno zahvaljujući Ocu“ (Kol. 1,12).</a:t>
            </a:r>
          </a:p>
        </p:txBody>
      </p:sp>
      <p:graphicFrame>
        <p:nvGraphicFramePr>
          <p:cNvPr id="2" name="Diagrama 1">
            <a:extLst>
              <a:ext uri="{FF2B5EF4-FFF2-40B4-BE49-F238E27FC236}">
                <a16:creationId xmlns:a16="http://schemas.microsoft.com/office/drawing/2014/main" id="{C3A1B8CA-FF81-7183-07B9-37E52BD1E7CB}"/>
              </a:ext>
            </a:extLst>
          </p:cNvPr>
          <p:cNvGraphicFramePr/>
          <p:nvPr>
            <p:extLst>
              <p:ext uri="{D42A27DB-BD31-4B8C-83A1-F6EECF244321}">
                <p14:modId xmlns:p14="http://schemas.microsoft.com/office/powerpoint/2010/main" val="3235775184"/>
              </p:ext>
            </p:extLst>
          </p:nvPr>
        </p:nvGraphicFramePr>
        <p:xfrm>
          <a:off x="1471283" y="4408124"/>
          <a:ext cx="10634785" cy="241137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5533F411-D2A5-A54E-71C1-140FF8B7E76C}"/>
              </a:ext>
            </a:extLst>
          </p:cNvPr>
          <p:cNvSpPr txBox="1"/>
          <p:nvPr/>
        </p:nvSpPr>
        <p:spPr>
          <a:xfrm>
            <a:off x="0" y="3499999"/>
            <a:ext cx="1599797" cy="3477875"/>
          </a:xfrm>
          <a:prstGeom prst="rect">
            <a:avLst/>
          </a:prstGeom>
          <a:noFill/>
        </p:spPr>
        <p:txBody>
          <a:bodyPr wrap="square">
            <a:spAutoFit/>
          </a:bodyPr>
          <a:lstStyle/>
          <a:p>
            <a:pPr>
              <a:spcBef>
                <a:spcPts val="600"/>
              </a:spcBef>
            </a:pPr>
            <a:r>
              <a:rPr lang="sr-Latn-RS" sz="2200" b="1" noProof="0" dirty="0"/>
              <a:t>Postoje četiri kanala kroz koja Bog deluje kako bi Pavlovu molitvu u nama ostvario:</a:t>
            </a:r>
          </a:p>
        </p:txBody>
      </p:sp>
      <p:pic>
        <p:nvPicPr>
          <p:cNvPr id="21" name="Imagen 20" descr="Un par de hombres sentados en una mesa&#10;&#10;El contenido generado por IA puede ser incorrecto.">
            <a:extLst>
              <a:ext uri="{FF2B5EF4-FFF2-40B4-BE49-F238E27FC236}">
                <a16:creationId xmlns:a16="http://schemas.microsoft.com/office/drawing/2014/main" id="{AB0A5775-E7F0-FD81-5FC1-BA03DE4B7B6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554636" y="2086585"/>
            <a:ext cx="4132067" cy="1987489"/>
          </a:xfrm>
          <a:prstGeom prst="ellipse">
            <a:avLst/>
          </a:prstGeom>
          <a:ln>
            <a:noFill/>
          </a:ln>
          <a:effectLst>
            <a:softEdge rad="112500"/>
          </a:effectLst>
        </p:spPr>
      </p:pic>
    </p:spTree>
    <p:extLst>
      <p:ext uri="{BB962C8B-B14F-4D97-AF65-F5344CB8AC3E}">
        <p14:creationId xmlns:p14="http://schemas.microsoft.com/office/powerpoint/2010/main" val="24320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750"/>
                                        <p:tgtEl>
                                          <p:spTgt spid="21"/>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graphicEl>
                                              <a:dgm id="{C57C976D-F155-46D2-B6B0-AAEC246080DA}"/>
                                            </p:graphicEl>
                                          </p:spTgt>
                                        </p:tgtEl>
                                        <p:attrNameLst>
                                          <p:attrName>style.visibility</p:attrName>
                                        </p:attrNameLst>
                                      </p:cBhvr>
                                      <p:to>
                                        <p:strVal val="visible"/>
                                      </p:to>
                                    </p:set>
                                    <p:anim calcmode="lin" valueType="num">
                                      <p:cBhvr>
                                        <p:cTn id="30" dur="500" fill="hold"/>
                                        <p:tgtEl>
                                          <p:spTgt spid="4">
                                            <p:graphicEl>
                                              <a:dgm id="{C57C976D-F155-46D2-B6B0-AAEC246080DA}"/>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C57C976D-F155-46D2-B6B0-AAEC246080DA}"/>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C57C976D-F155-46D2-B6B0-AAEC246080D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graphicEl>
                                              <a:dgm id="{8ED814D4-24A7-4EE6-98D6-F5EF96E58A5E}"/>
                                            </p:graphicEl>
                                          </p:spTgt>
                                        </p:tgtEl>
                                        <p:attrNameLst>
                                          <p:attrName>style.visibility</p:attrName>
                                        </p:attrNameLst>
                                      </p:cBhvr>
                                      <p:to>
                                        <p:strVal val="visible"/>
                                      </p:to>
                                    </p:set>
                                    <p:anim calcmode="lin" valueType="num">
                                      <p:cBhvr>
                                        <p:cTn id="37" dur="500" fill="hold"/>
                                        <p:tgtEl>
                                          <p:spTgt spid="4">
                                            <p:graphicEl>
                                              <a:dgm id="{8ED814D4-24A7-4EE6-98D6-F5EF96E58A5E}"/>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8ED814D4-24A7-4EE6-98D6-F5EF96E58A5E}"/>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8ED814D4-24A7-4EE6-98D6-F5EF96E58A5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graphicEl>
                                              <a:dgm id="{D6B98BC7-4DD1-46DD-9A75-7E74C926B220}"/>
                                            </p:graphicEl>
                                          </p:spTgt>
                                        </p:tgtEl>
                                        <p:attrNameLst>
                                          <p:attrName>style.visibility</p:attrName>
                                        </p:attrNameLst>
                                      </p:cBhvr>
                                      <p:to>
                                        <p:strVal val="visible"/>
                                      </p:to>
                                    </p:set>
                                    <p:anim calcmode="lin" valueType="num">
                                      <p:cBhvr>
                                        <p:cTn id="44" dur="500" fill="hold"/>
                                        <p:tgtEl>
                                          <p:spTgt spid="4">
                                            <p:graphicEl>
                                              <a:dgm id="{D6B98BC7-4DD1-46DD-9A75-7E74C926B220}"/>
                                            </p:graphicEl>
                                          </p:spTgt>
                                        </p:tgtEl>
                                        <p:attrNameLst>
                                          <p:attrName>ppt_w</p:attrName>
                                        </p:attrNameLst>
                                      </p:cBhvr>
                                      <p:tavLst>
                                        <p:tav tm="0">
                                          <p:val>
                                            <p:fltVal val="0"/>
                                          </p:val>
                                        </p:tav>
                                        <p:tav tm="100000">
                                          <p:val>
                                            <p:strVal val="#ppt_w"/>
                                          </p:val>
                                        </p:tav>
                                      </p:tavLst>
                                    </p:anim>
                                    <p:anim calcmode="lin" valueType="num">
                                      <p:cBhvr>
                                        <p:cTn id="45" dur="500" fill="hold"/>
                                        <p:tgtEl>
                                          <p:spTgt spid="4">
                                            <p:graphicEl>
                                              <a:dgm id="{D6B98BC7-4DD1-46DD-9A75-7E74C926B220}"/>
                                            </p:graphicEl>
                                          </p:spTgt>
                                        </p:tgtEl>
                                        <p:attrNameLst>
                                          <p:attrName>ppt_h</p:attrName>
                                        </p:attrNameLst>
                                      </p:cBhvr>
                                      <p:tavLst>
                                        <p:tav tm="0">
                                          <p:val>
                                            <p:fltVal val="0"/>
                                          </p:val>
                                        </p:tav>
                                        <p:tav tm="100000">
                                          <p:val>
                                            <p:strVal val="#ppt_h"/>
                                          </p:val>
                                        </p:tav>
                                      </p:tavLst>
                                    </p:anim>
                                    <p:animEffect transition="in" filter="fade">
                                      <p:cBhvr>
                                        <p:cTn id="46" dur="500"/>
                                        <p:tgtEl>
                                          <p:spTgt spid="4">
                                            <p:graphicEl>
                                              <a:dgm id="{D6B98BC7-4DD1-46DD-9A75-7E74C926B22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graphicEl>
                                              <a:dgm id="{51C553D5-6DF9-4050-9DE4-1DCE1A8DC5FD}"/>
                                            </p:graphicEl>
                                          </p:spTgt>
                                        </p:tgtEl>
                                        <p:attrNameLst>
                                          <p:attrName>style.visibility</p:attrName>
                                        </p:attrNameLst>
                                      </p:cBhvr>
                                      <p:to>
                                        <p:strVal val="visible"/>
                                      </p:to>
                                    </p:set>
                                    <p:anim calcmode="lin" valueType="num">
                                      <p:cBhvr>
                                        <p:cTn id="51" dur="500" fill="hold"/>
                                        <p:tgtEl>
                                          <p:spTgt spid="4">
                                            <p:graphicEl>
                                              <a:dgm id="{51C553D5-6DF9-4050-9DE4-1DCE1A8DC5FD}"/>
                                            </p:graphicEl>
                                          </p:spTgt>
                                        </p:tgtEl>
                                        <p:attrNameLst>
                                          <p:attrName>ppt_w</p:attrName>
                                        </p:attrNameLst>
                                      </p:cBhvr>
                                      <p:tavLst>
                                        <p:tav tm="0">
                                          <p:val>
                                            <p:fltVal val="0"/>
                                          </p:val>
                                        </p:tav>
                                        <p:tav tm="100000">
                                          <p:val>
                                            <p:strVal val="#ppt_w"/>
                                          </p:val>
                                        </p:tav>
                                      </p:tavLst>
                                    </p:anim>
                                    <p:anim calcmode="lin" valueType="num">
                                      <p:cBhvr>
                                        <p:cTn id="52" dur="500" fill="hold"/>
                                        <p:tgtEl>
                                          <p:spTgt spid="4">
                                            <p:graphicEl>
                                              <a:dgm id="{51C553D5-6DF9-4050-9DE4-1DCE1A8DC5FD}"/>
                                            </p:graphicEl>
                                          </p:spTgt>
                                        </p:tgtEl>
                                        <p:attrNameLst>
                                          <p:attrName>ppt_h</p:attrName>
                                        </p:attrNameLst>
                                      </p:cBhvr>
                                      <p:tavLst>
                                        <p:tav tm="0">
                                          <p:val>
                                            <p:fltVal val="0"/>
                                          </p:val>
                                        </p:tav>
                                        <p:tav tm="100000">
                                          <p:val>
                                            <p:strVal val="#ppt_h"/>
                                          </p:val>
                                        </p:tav>
                                      </p:tavLst>
                                    </p:anim>
                                    <p:animEffect transition="in" filter="fade">
                                      <p:cBhvr>
                                        <p:cTn id="53" dur="500"/>
                                        <p:tgtEl>
                                          <p:spTgt spid="4">
                                            <p:graphicEl>
                                              <a:dgm id="{51C553D5-6DF9-4050-9DE4-1DCE1A8DC5F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E8EB9D21-3E30-45C2-BD9E-5320BDAEAB30}"/>
                                            </p:graphicEl>
                                          </p:spTgt>
                                        </p:tgtEl>
                                        <p:attrNameLst>
                                          <p:attrName>style.visibility</p:attrName>
                                        </p:attrNameLst>
                                      </p:cBhvr>
                                      <p:to>
                                        <p:strVal val="visible"/>
                                      </p:to>
                                    </p:set>
                                    <p:anim calcmode="lin" valueType="num">
                                      <p:cBhvr>
                                        <p:cTn id="71" dur="500" fill="hold"/>
                                        <p:tgtEl>
                                          <p:spTgt spid="2">
                                            <p:graphicEl>
                                              <a:dgm id="{E8EB9D21-3E30-45C2-BD9E-5320BDAEAB3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E8EB9D21-3E30-45C2-BD9E-5320BDAEAB3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E8EB9D21-3E30-45C2-BD9E-5320BDAEAB30}"/>
                                            </p:graphicEl>
                                          </p:spTgt>
                                        </p:tgtEl>
                                      </p:cBhvr>
                                    </p:animEffect>
                                    <p:anim calcmode="lin" valueType="num">
                                      <p:cBhvr>
                                        <p:cTn id="74" dur="500" fill="hold"/>
                                        <p:tgtEl>
                                          <p:spTgt spid="2">
                                            <p:graphicEl>
                                              <a:dgm id="{E8EB9D21-3E30-45C2-BD9E-5320BDAEAB30}"/>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E8EB9D21-3E30-45C2-BD9E-5320BDAEAB30}"/>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2">
                                            <p:graphicEl>
                                              <a:dgm id="{A1311745-2858-4BE4-ADF3-C3D9A7386CF5}"/>
                                            </p:graphicEl>
                                          </p:spTgt>
                                        </p:tgtEl>
                                        <p:attrNameLst>
                                          <p:attrName>style.visibility</p:attrName>
                                        </p:attrNameLst>
                                      </p:cBhvr>
                                      <p:to>
                                        <p:strVal val="visible"/>
                                      </p:to>
                                    </p:set>
                                    <p:anim calcmode="lin" valueType="num">
                                      <p:cBhvr>
                                        <p:cTn id="78" dur="500" fill="hold"/>
                                        <p:tgtEl>
                                          <p:spTgt spid="2">
                                            <p:graphicEl>
                                              <a:dgm id="{A1311745-2858-4BE4-ADF3-C3D9A7386CF5}"/>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A1311745-2858-4BE4-ADF3-C3D9A7386CF5}"/>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A1311745-2858-4BE4-ADF3-C3D9A7386CF5}"/>
                                            </p:graphicEl>
                                          </p:spTgt>
                                        </p:tgtEl>
                                      </p:cBhvr>
                                    </p:animEffect>
                                    <p:anim calcmode="lin" valueType="num">
                                      <p:cBhvr>
                                        <p:cTn id="81" dur="500" fill="hold"/>
                                        <p:tgtEl>
                                          <p:spTgt spid="2">
                                            <p:graphicEl>
                                              <a:dgm id="{A1311745-2858-4BE4-ADF3-C3D9A7386CF5}"/>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A1311745-2858-4BE4-ADF3-C3D9A7386CF5}"/>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2">
                                            <p:graphicEl>
                                              <a:dgm id="{68A2714C-A2A2-4460-842C-53874DC714E7}"/>
                                            </p:graphicEl>
                                          </p:spTgt>
                                        </p:tgtEl>
                                        <p:attrNameLst>
                                          <p:attrName>style.visibility</p:attrName>
                                        </p:attrNameLst>
                                      </p:cBhvr>
                                      <p:to>
                                        <p:strVal val="visible"/>
                                      </p:to>
                                    </p:set>
                                    <p:anim calcmode="lin" valueType="num">
                                      <p:cBhvr>
                                        <p:cTn id="87" dur="500" fill="hold"/>
                                        <p:tgtEl>
                                          <p:spTgt spid="2">
                                            <p:graphicEl>
                                              <a:dgm id="{68A2714C-A2A2-4460-842C-53874DC714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68A2714C-A2A2-4460-842C-53874DC714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68A2714C-A2A2-4460-842C-53874DC714E7}"/>
                                            </p:graphicEl>
                                          </p:spTgt>
                                        </p:tgtEl>
                                      </p:cBhvr>
                                    </p:animEffect>
                                    <p:anim calcmode="lin" valueType="num">
                                      <p:cBhvr>
                                        <p:cTn id="90" dur="500" fill="hold"/>
                                        <p:tgtEl>
                                          <p:spTgt spid="2">
                                            <p:graphicEl>
                                              <a:dgm id="{68A2714C-A2A2-4460-842C-53874DC714E7}"/>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68A2714C-A2A2-4460-842C-53874DC714E7}"/>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
                                            <p:graphicEl>
                                              <a:dgm id="{8EC401FB-C870-4B4F-AA1C-64DC475DF4D6}"/>
                                            </p:graphicEl>
                                          </p:spTgt>
                                        </p:tgtEl>
                                        <p:attrNameLst>
                                          <p:attrName>style.visibility</p:attrName>
                                        </p:attrNameLst>
                                      </p:cBhvr>
                                      <p:to>
                                        <p:strVal val="visible"/>
                                      </p:to>
                                    </p:set>
                                    <p:anim calcmode="lin" valueType="num">
                                      <p:cBhvr>
                                        <p:cTn id="94" dur="500" fill="hold"/>
                                        <p:tgtEl>
                                          <p:spTgt spid="2">
                                            <p:graphicEl>
                                              <a:dgm id="{8EC401FB-C870-4B4F-AA1C-64DC475DF4D6}"/>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8EC401FB-C870-4B4F-AA1C-64DC475DF4D6}"/>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8EC401FB-C870-4B4F-AA1C-64DC475DF4D6}"/>
                                            </p:graphicEl>
                                          </p:spTgt>
                                        </p:tgtEl>
                                      </p:cBhvr>
                                    </p:animEffect>
                                    <p:anim calcmode="lin" valueType="num">
                                      <p:cBhvr>
                                        <p:cTn id="97" dur="500" fill="hold"/>
                                        <p:tgtEl>
                                          <p:spTgt spid="2">
                                            <p:graphicEl>
                                              <a:dgm id="{8EC401FB-C870-4B4F-AA1C-64DC475DF4D6}"/>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8EC401FB-C870-4B4F-AA1C-64DC475DF4D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2">
                                            <p:graphicEl>
                                              <a:dgm id="{29760ED7-9D83-46E7-BA8F-3196B005E7F3}"/>
                                            </p:graphicEl>
                                          </p:spTgt>
                                        </p:tgtEl>
                                        <p:attrNameLst>
                                          <p:attrName>style.visibility</p:attrName>
                                        </p:attrNameLst>
                                      </p:cBhvr>
                                      <p:to>
                                        <p:strVal val="visible"/>
                                      </p:to>
                                    </p:set>
                                    <p:anim calcmode="lin" valueType="num">
                                      <p:cBhvr>
                                        <p:cTn id="103" dur="500" fill="hold"/>
                                        <p:tgtEl>
                                          <p:spTgt spid="2">
                                            <p:graphicEl>
                                              <a:dgm id="{29760ED7-9D83-46E7-BA8F-3196B005E7F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29760ED7-9D83-46E7-BA8F-3196B005E7F3}"/>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29760ED7-9D83-46E7-BA8F-3196B005E7F3}"/>
                                            </p:graphicEl>
                                          </p:spTgt>
                                        </p:tgtEl>
                                      </p:cBhvr>
                                    </p:animEffect>
                                    <p:anim calcmode="lin" valueType="num">
                                      <p:cBhvr>
                                        <p:cTn id="106" dur="500" fill="hold"/>
                                        <p:tgtEl>
                                          <p:spTgt spid="2">
                                            <p:graphicEl>
                                              <a:dgm id="{29760ED7-9D83-46E7-BA8F-3196B005E7F3}"/>
                                            </p:graphicEl>
                                          </p:spTgt>
                                        </p:tgtEl>
                                        <p:attrNameLst>
                                          <p:attrName>ppt_x</p:attrName>
                                        </p:attrNameLst>
                                      </p:cBhvr>
                                      <p:tavLst>
                                        <p:tav tm="0">
                                          <p:val>
                                            <p:fltVal val="0.5"/>
                                          </p:val>
                                        </p:tav>
                                        <p:tav tm="100000">
                                          <p:val>
                                            <p:strVal val="#ppt_x"/>
                                          </p:val>
                                        </p:tav>
                                      </p:tavLst>
                                    </p:anim>
                                    <p:anim calcmode="lin" valueType="num">
                                      <p:cBhvr>
                                        <p:cTn id="107" dur="500" fill="hold"/>
                                        <p:tgtEl>
                                          <p:spTgt spid="2">
                                            <p:graphicEl>
                                              <a:dgm id="{29760ED7-9D83-46E7-BA8F-3196B005E7F3}"/>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2">
                                            <p:graphicEl>
                                              <a:dgm id="{EDB16F35-AA2D-44E9-ABD8-EE0FFF5BB64A}"/>
                                            </p:graphicEl>
                                          </p:spTgt>
                                        </p:tgtEl>
                                        <p:attrNameLst>
                                          <p:attrName>style.visibility</p:attrName>
                                        </p:attrNameLst>
                                      </p:cBhvr>
                                      <p:to>
                                        <p:strVal val="visible"/>
                                      </p:to>
                                    </p:set>
                                    <p:anim calcmode="lin" valueType="num">
                                      <p:cBhvr>
                                        <p:cTn id="110" dur="500" fill="hold"/>
                                        <p:tgtEl>
                                          <p:spTgt spid="2">
                                            <p:graphicEl>
                                              <a:dgm id="{EDB16F35-AA2D-44E9-ABD8-EE0FFF5BB64A}"/>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EDB16F35-AA2D-44E9-ABD8-EE0FFF5BB64A}"/>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EDB16F35-AA2D-44E9-ABD8-EE0FFF5BB64A}"/>
                                            </p:graphicEl>
                                          </p:spTgt>
                                        </p:tgtEl>
                                      </p:cBhvr>
                                    </p:animEffect>
                                    <p:anim calcmode="lin" valueType="num">
                                      <p:cBhvr>
                                        <p:cTn id="113" dur="500" fill="hold"/>
                                        <p:tgtEl>
                                          <p:spTgt spid="2">
                                            <p:graphicEl>
                                              <a:dgm id="{EDB16F35-AA2D-44E9-ABD8-EE0FFF5BB64A}"/>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EDB16F35-AA2D-44E9-ABD8-EE0FFF5BB64A}"/>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2">
                                            <p:graphicEl>
                                              <a:dgm id="{43E7D701-2AE7-4034-B6A7-FEDA8EBADCE7}"/>
                                            </p:graphicEl>
                                          </p:spTgt>
                                        </p:tgtEl>
                                        <p:attrNameLst>
                                          <p:attrName>style.visibility</p:attrName>
                                        </p:attrNameLst>
                                      </p:cBhvr>
                                      <p:to>
                                        <p:strVal val="visible"/>
                                      </p:to>
                                    </p:set>
                                    <p:anim calcmode="lin" valueType="num">
                                      <p:cBhvr>
                                        <p:cTn id="119" dur="500" fill="hold"/>
                                        <p:tgtEl>
                                          <p:spTgt spid="2">
                                            <p:graphicEl>
                                              <a:dgm id="{43E7D701-2AE7-4034-B6A7-FEDA8EBADCE7}"/>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43E7D701-2AE7-4034-B6A7-FEDA8EBADCE7}"/>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43E7D701-2AE7-4034-B6A7-FEDA8EBADCE7}"/>
                                            </p:graphicEl>
                                          </p:spTgt>
                                        </p:tgtEl>
                                      </p:cBhvr>
                                    </p:animEffect>
                                    <p:anim calcmode="lin" valueType="num">
                                      <p:cBhvr>
                                        <p:cTn id="122" dur="500" fill="hold"/>
                                        <p:tgtEl>
                                          <p:spTgt spid="2">
                                            <p:graphicEl>
                                              <a:dgm id="{43E7D701-2AE7-4034-B6A7-FEDA8EBADCE7}"/>
                                            </p:graphicEl>
                                          </p:spTgt>
                                        </p:tgtEl>
                                        <p:attrNameLst>
                                          <p:attrName>ppt_x</p:attrName>
                                        </p:attrNameLst>
                                      </p:cBhvr>
                                      <p:tavLst>
                                        <p:tav tm="0">
                                          <p:val>
                                            <p:fltVal val="0.5"/>
                                          </p:val>
                                        </p:tav>
                                        <p:tav tm="100000">
                                          <p:val>
                                            <p:strVal val="#ppt_x"/>
                                          </p:val>
                                        </p:tav>
                                      </p:tavLst>
                                    </p:anim>
                                    <p:anim calcmode="lin" valueType="num">
                                      <p:cBhvr>
                                        <p:cTn id="123" dur="500" fill="hold"/>
                                        <p:tgtEl>
                                          <p:spTgt spid="2">
                                            <p:graphicEl>
                                              <a:dgm id="{43E7D701-2AE7-4034-B6A7-FEDA8EBADCE7}"/>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
                                            <p:graphicEl>
                                              <a:dgm id="{9F74229B-F2E1-4902-A560-A64009464455}"/>
                                            </p:graphicEl>
                                          </p:spTgt>
                                        </p:tgtEl>
                                        <p:attrNameLst>
                                          <p:attrName>style.visibility</p:attrName>
                                        </p:attrNameLst>
                                      </p:cBhvr>
                                      <p:to>
                                        <p:strVal val="visible"/>
                                      </p:to>
                                    </p:set>
                                    <p:anim calcmode="lin" valueType="num">
                                      <p:cBhvr>
                                        <p:cTn id="126" dur="500" fill="hold"/>
                                        <p:tgtEl>
                                          <p:spTgt spid="2">
                                            <p:graphicEl>
                                              <a:dgm id="{9F74229B-F2E1-4902-A560-A64009464455}"/>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9F74229B-F2E1-4902-A560-A64009464455}"/>
                                            </p:graphicEl>
                                          </p:spTgt>
                                        </p:tgtEl>
                                        <p:attrNameLst>
                                          <p:attrName>ppt_h</p:attrName>
                                        </p:attrNameLst>
                                      </p:cBhvr>
                                      <p:tavLst>
                                        <p:tav tm="0">
                                          <p:val>
                                            <p:fltVal val="0"/>
                                          </p:val>
                                        </p:tav>
                                        <p:tav tm="100000">
                                          <p:val>
                                            <p:strVal val="#ppt_h"/>
                                          </p:val>
                                        </p:tav>
                                      </p:tavLst>
                                    </p:anim>
                                    <p:animEffect transition="in" filter="fade">
                                      <p:cBhvr>
                                        <p:cTn id="128" dur="500"/>
                                        <p:tgtEl>
                                          <p:spTgt spid="2">
                                            <p:graphicEl>
                                              <a:dgm id="{9F74229B-F2E1-4902-A560-A64009464455}"/>
                                            </p:graphicEl>
                                          </p:spTgt>
                                        </p:tgtEl>
                                      </p:cBhvr>
                                    </p:animEffect>
                                    <p:anim calcmode="lin" valueType="num">
                                      <p:cBhvr>
                                        <p:cTn id="129" dur="500" fill="hold"/>
                                        <p:tgtEl>
                                          <p:spTgt spid="2">
                                            <p:graphicEl>
                                              <a:dgm id="{9F74229B-F2E1-4902-A560-A64009464455}"/>
                                            </p:graphicEl>
                                          </p:spTgt>
                                        </p:tgtEl>
                                        <p:attrNameLst>
                                          <p:attrName>ppt_x</p:attrName>
                                        </p:attrNameLst>
                                      </p:cBhvr>
                                      <p:tavLst>
                                        <p:tav tm="0">
                                          <p:val>
                                            <p:fltVal val="0.5"/>
                                          </p:val>
                                        </p:tav>
                                        <p:tav tm="100000">
                                          <p:val>
                                            <p:strVal val="#ppt_x"/>
                                          </p:val>
                                        </p:tav>
                                      </p:tavLst>
                                    </p:anim>
                                    <p:anim calcmode="lin" valueType="num">
                                      <p:cBhvr>
                                        <p:cTn id="130" dur="500" fill="hold"/>
                                        <p:tgtEl>
                                          <p:spTgt spid="2">
                                            <p:graphicEl>
                                              <a:dgm id="{9F74229B-F2E1-4902-A560-A6400946445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8" grpId="0"/>
      <p:bldGraphic spid="2" grpId="0">
        <p:bldSub>
          <a:bldDgm bld="one"/>
        </p:bldSub>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5F8A81-8FF0-77F5-EE6B-A0A5174A18CA}"/>
              </a:ext>
            </a:extLst>
          </p:cNvPr>
          <p:cNvSpPr txBox="1"/>
          <p:nvPr/>
        </p:nvSpPr>
        <p:spPr>
          <a:xfrm>
            <a:off x="644577" y="483508"/>
            <a:ext cx="11377535" cy="6124754"/>
          </a:xfrm>
          <a:prstGeom prst="rect">
            <a:avLst/>
          </a:prstGeom>
          <a:noFill/>
        </p:spPr>
        <p:txBody>
          <a:bodyPr wrap="square">
            <a:spAutoFit/>
          </a:bodyPr>
          <a:lstStyle/>
          <a:p>
            <a:pPr algn="just">
              <a:spcBef>
                <a:spcPts val="600"/>
              </a:spcBef>
            </a:pPr>
            <a:r>
              <a:rPr lang="sr-Latn-RS" sz="2800" b="1" noProof="0" dirty="0">
                <a:latin typeface="Constantia" panose="02030602050306030303" pitchFamily="18" charset="0"/>
              </a:rPr>
              <a:t>„Naš život treba da bude povezan sa životom Hristovim; treba stalno da crpimo iz Njega, učestvujući u Njemu, živom Hlebu koji je sišao sa neba, crpeći iz izvora uvek svežeg, uvek dajući svoja obilna blaga. Ako uvek držimo Gospoda pred sobom, dozvoljavajući našem srcu da mu se zahvali i veliča Ga, imaćemo stalnu svežinu u našem verskom životu. Naše molitve će imati oblik razgovora sa Bogom kao što bismo razgovarali s </a:t>
            </a:r>
            <a:r>
              <a:rPr lang="sr-Latn-RS" sz="2800" b="1" noProof="0" dirty="0" err="1">
                <a:latin typeface="Constantia" panose="02030602050306030303" pitchFamily="18" charset="0"/>
              </a:rPr>
              <a:t>prijateljem</a:t>
            </a:r>
            <a:r>
              <a:rPr lang="sr-Latn-RS" sz="2800" b="1" noProof="0" dirty="0">
                <a:latin typeface="Constantia" panose="02030602050306030303" pitchFamily="18" charset="0"/>
              </a:rPr>
              <a:t>. On će nam lično govoriti svoje tajne. Često će nas obuzeti slatki, radosni osećaj Isusovog prisustva. Često će naše srce goreti u nama dok nam se On približava da razgovara sa nama kao što je to učinio sa Enohom. Kada je ovo zaista iskustvo hrišćanina, u njegovom životu se vidi jednostavnost, poniznost, krotost i smirenost srca, što svima sa kojima se druži pokazuje da je bio sa Isusom i da je učio od Njega.“</a:t>
            </a:r>
          </a:p>
        </p:txBody>
      </p:sp>
      <p:sp>
        <p:nvSpPr>
          <p:cNvPr id="4" name="CuadroTexto 3">
            <a:extLst>
              <a:ext uri="{FF2B5EF4-FFF2-40B4-BE49-F238E27FC236}">
                <a16:creationId xmlns:a16="http://schemas.microsoft.com/office/drawing/2014/main" id="{9E3123D6-5231-E355-4E6C-B9157863F64C}"/>
              </a:ext>
            </a:extLst>
          </p:cNvPr>
          <p:cNvSpPr txBox="1"/>
          <p:nvPr/>
        </p:nvSpPr>
        <p:spPr>
          <a:xfrm>
            <a:off x="6532880" y="144954"/>
            <a:ext cx="5212081" cy="338554"/>
          </a:xfrm>
          <a:prstGeom prst="rect">
            <a:avLst/>
          </a:prstGeom>
          <a:noFill/>
        </p:spPr>
        <p:txBody>
          <a:bodyPr wrap="square" rtlCol="0">
            <a:spAutoFit/>
          </a:bodyPr>
          <a:lstStyle/>
          <a:p>
            <a:pPr algn="r"/>
            <a:r>
              <a:rPr lang="sr-Latn-RS" sz="1600" b="1" noProof="0" dirty="0">
                <a:solidFill>
                  <a:schemeClr val="bg2">
                    <a:lumMod val="90000"/>
                  </a:schemeClr>
                </a:solidFill>
              </a:rPr>
              <a:t>Elen G. Vajt, Kristove očigledne pouke, str. 129</a:t>
            </a:r>
            <a:r>
              <a:rPr lang="sr-Latn-RS" sz="1600" b="1" dirty="0">
                <a:solidFill>
                  <a:schemeClr val="bg2">
                    <a:lumMod val="90000"/>
                  </a:schemeClr>
                </a:solidFill>
              </a:rPr>
              <a:t> original.</a:t>
            </a:r>
            <a:endParaRPr lang="sr-Latn-RS" sz="1600" b="1" noProof="0" dirty="0">
              <a:solidFill>
                <a:schemeClr val="bg2">
                  <a:lumMod val="90000"/>
                </a:schemeClr>
              </a:solidFill>
            </a:endParaRPr>
          </a:p>
        </p:txBody>
      </p:sp>
    </p:spTree>
    <p:extLst>
      <p:ext uri="{BB962C8B-B14F-4D97-AF65-F5344CB8AC3E}">
        <p14:creationId xmlns:p14="http://schemas.microsoft.com/office/powerpoint/2010/main" val="27801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5C45-4223-AB9F-ADF3-DABFB514C826}"/>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FEFCE9B3-67BF-176D-135B-A512AC529F06}"/>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F7F236C0-6AE0-1F63-57D3-7C52826E409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12A7C541-19B8-262C-5879-C9AF13EAC2E6}"/>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BC91A16-8AB8-3FBB-8185-ECE27057EA34}"/>
              </a:ext>
            </a:extLst>
          </p:cNvPr>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B7DDB953-DCF7-F67D-8E46-2B4CF08DB50A}"/>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C352974C-FA20-23C2-D8D6-7AB4D10F5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31B8B1F2-C1B3-4F7A-7D0B-B597B84B4D82}"/>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3ACEFDE5-9EDE-DEBC-0FC2-C8282AA602A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C5B19DFF-7A6D-C33D-FAA4-446D7AD32CA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57378C-4D03-E207-79E2-8EAB12992574}"/>
              </a:ext>
            </a:extLst>
          </p:cNvPr>
          <p:cNvSpPr txBox="1"/>
          <p:nvPr/>
        </p:nvSpPr>
        <p:spPr>
          <a:xfrm>
            <a:off x="0" y="3690642"/>
            <a:ext cx="12281049" cy="2923877"/>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Pavle je dosledno isticao hrišćanske discipline, poput molitve i zahvalnosti. Zahvalnost je bila ključni deo njegovih molitava, pa čak i tipičan deo njegovih poslanica. On ne samo da je neprestano izražavao svoju zahvalnost Bogu kroz molitvu, već je podsticao i svoje slušaoce da čine isto (Kološanima 3,17; 1. Solunjanima 5,18). Pavle je zahvalnost smatrao plodom Božjeg delovanja u čovekovom srcu (Filibljanima 1,6.10.11).Pouka za ovu sedmicu naglašava dve glavne teme:</a:t>
            </a:r>
          </a:p>
          <a:p>
            <a:pPr marL="0" marR="0" lvl="0" indent="0" algn="ctr" defTabSz="914354" rtl="0" eaLnBrk="1" fontAlgn="base" latinLnBrk="0" hangingPunct="1">
              <a:lnSpc>
                <a:spcPct val="100000"/>
              </a:lnSpc>
              <a:spcBef>
                <a:spcPct val="0"/>
              </a:spcBef>
              <a:spcAft>
                <a:spcPct val="0"/>
              </a:spcAft>
              <a:buClrTx/>
              <a:buSzTx/>
              <a:buFontTx/>
              <a:buNone/>
              <a:tabLst/>
              <a:defRPr/>
            </a:pPr>
            <a:endParaRPr lang="hr-HR" sz="2000" b="1" dirty="0">
              <a:solidFill>
                <a:srgbClr val="FFFFFF"/>
              </a:solidFill>
              <a:effectLst>
                <a:glow rad="127000">
                  <a:srgbClr val="000000"/>
                </a:glow>
              </a:effectLst>
              <a:latin typeface="Arial"/>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1. Zahvalnost i molitva su neraskidivo povezane, kao dve strane istog novčića.</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2. Zahvalnost i molitva, između ostalog, služe kao opipljivi pokazatelji Božjeg delovanja u nama.</a:t>
            </a:r>
          </a:p>
        </p:txBody>
      </p:sp>
      <p:pic>
        <p:nvPicPr>
          <p:cNvPr id="5" name="Picture 4">
            <a:extLst>
              <a:ext uri="{FF2B5EF4-FFF2-40B4-BE49-F238E27FC236}">
                <a16:creationId xmlns:a16="http://schemas.microsoft.com/office/drawing/2014/main" id="{64AB7C56-2095-2786-4915-E384530DD470}"/>
              </a:ext>
            </a:extLst>
          </p:cNvPr>
          <p:cNvPicPr>
            <a:picLocks noChangeAspect="1"/>
          </p:cNvPicPr>
          <p:nvPr/>
        </p:nvPicPr>
        <p:blipFill>
          <a:blip r:embed="rId6"/>
          <a:stretch>
            <a:fillRect/>
          </a:stretch>
        </p:blipFill>
        <p:spPr>
          <a:xfrm>
            <a:off x="3605953" y="-97653"/>
            <a:ext cx="4430295" cy="1828800"/>
          </a:xfrm>
          <a:prstGeom prst="rect">
            <a:avLst/>
          </a:prstGeom>
        </p:spPr>
      </p:pic>
    </p:spTree>
    <p:extLst>
      <p:ext uri="{BB962C8B-B14F-4D97-AF65-F5344CB8AC3E}">
        <p14:creationId xmlns:p14="http://schemas.microsoft.com/office/powerpoint/2010/main" val="4082243165"/>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sr-Latn-BA" sz="2800" dirty="0">
                <a:solidFill>
                  <a:srgbClr val="FFFF99"/>
                </a:solidFill>
              </a:rPr>
              <a:t>Razlozi za zahvalnost i molitvu</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599" y="1676400"/>
            <a:ext cx="5675811"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en-US" sz="2800" dirty="0">
                <a:solidFill>
                  <a:srgbClr val="FFFF99"/>
                </a:solidFill>
              </a:rPr>
              <a:t>Ra</a:t>
            </a:r>
            <a:r>
              <a:rPr lang="hr-BA" sz="2800" dirty="0">
                <a:solidFill>
                  <a:srgbClr val="FFFF99"/>
                </a:solidFill>
              </a:rPr>
              <a:t>z</a:t>
            </a:r>
            <a:r>
              <a:rPr lang="en-US" sz="2800" dirty="0">
                <a:solidFill>
                  <a:srgbClr val="FFFF99"/>
                </a:solidFill>
              </a:rPr>
              <a:t>lo</a:t>
            </a:r>
            <a:r>
              <a:rPr lang="hr-BA" sz="2800" dirty="0">
                <a:solidFill>
                  <a:srgbClr val="FFFF99"/>
                </a:solidFill>
              </a:rPr>
              <a:t>z</a:t>
            </a:r>
            <a:r>
              <a:rPr lang="en-US" sz="2800" dirty="0" err="1">
                <a:solidFill>
                  <a:srgbClr val="FFFF99"/>
                </a:solidFill>
              </a:rPr>
              <a:t>i</a:t>
            </a:r>
            <a:r>
              <a:rPr lang="en-US" sz="2800" dirty="0">
                <a:solidFill>
                  <a:srgbClr val="FFFF99"/>
                </a:solidFill>
              </a:rPr>
              <a:t> </a:t>
            </a:r>
            <a:r>
              <a:rPr lang="hr-BA" sz="2800" dirty="0">
                <a:solidFill>
                  <a:srgbClr val="FFFF99"/>
                </a:solidFill>
              </a:rPr>
              <a:t>z</a:t>
            </a:r>
            <a:r>
              <a:rPr lang="en-US" sz="2800" dirty="0">
                <a:solidFill>
                  <a:srgbClr val="FFFF99"/>
                </a:solidFill>
              </a:rPr>
              <a:t>a </a:t>
            </a:r>
            <a:r>
              <a:rPr lang="hr-BA" sz="2800" dirty="0">
                <a:solidFill>
                  <a:srgbClr val="FFFF99"/>
                </a:solidFill>
              </a:rPr>
              <a:t>z</a:t>
            </a:r>
            <a:r>
              <a:rPr lang="en-US" sz="2800" dirty="0" err="1">
                <a:solidFill>
                  <a:srgbClr val="FFFF99"/>
                </a:solidFill>
              </a:rPr>
              <a:t>ahvalnost</a:t>
            </a:r>
            <a:r>
              <a:rPr lang="en-US" sz="2800" dirty="0">
                <a:solidFill>
                  <a:srgbClr val="FFFF99"/>
                </a:solidFill>
              </a:rPr>
              <a:t> </a:t>
            </a:r>
            <a:r>
              <a:rPr lang="hr-BA" sz="2800" dirty="0">
                <a:solidFill>
                  <a:srgbClr val="FFFF99"/>
                </a:solidFill>
              </a:rPr>
              <a:t>i</a:t>
            </a:r>
            <a:r>
              <a:rPr lang="en-US" sz="2800" dirty="0">
                <a:solidFill>
                  <a:srgbClr val="FFFF99"/>
                </a:solidFill>
              </a:rPr>
              <a:t> </a:t>
            </a:r>
            <a:r>
              <a:rPr lang="en-US" sz="2800" dirty="0" err="1">
                <a:solidFill>
                  <a:srgbClr val="FFFF99"/>
                </a:solidFill>
              </a:rPr>
              <a:t>molitvu</a:t>
            </a:r>
            <a:r>
              <a:rPr lang="hr-HR" sz="2800" dirty="0">
                <a:solidFill>
                  <a:srgbClr val="FFFF99"/>
                </a:solidFill>
              </a:rPr>
              <a:t>”, možemo da koristiti iduć</a:t>
            </a:r>
            <a:r>
              <a:rPr lang="sr-Latn-RS" sz="2800" dirty="0">
                <a:solidFill>
                  <a:srgbClr val="FFFF99"/>
                </a:solidFill>
              </a:rPr>
              <a:t>e sedmicce</a:t>
            </a:r>
            <a:r>
              <a:rPr lang="hr-HR" sz="2800" dirty="0">
                <a:solidFill>
                  <a:srgbClr val="FFFF99"/>
                </a:solidFill>
              </a:rPr>
              <a:t>?</a:t>
            </a:r>
            <a:endParaRPr lang="en-US" sz="2400" dirty="0">
              <a:solidFill>
                <a:srgbClr val="FFFF99"/>
              </a:solidFill>
            </a:endParaRPr>
          </a:p>
        </p:txBody>
      </p:sp>
      <p:sp>
        <p:nvSpPr>
          <p:cNvPr id="22532" name="Rectangle 4"/>
          <p:cNvSpPr>
            <a:spLocks noChangeArrowheads="1"/>
          </p:cNvSpPr>
          <p:nvPr/>
        </p:nvSpPr>
        <p:spPr bwMode="auto">
          <a:xfrm>
            <a:off x="1388277" y="2644022"/>
            <a:ext cx="11008803" cy="414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1,3-8. </a:t>
            </a:r>
            <a:r>
              <a:rPr lang="sr-Latn-RS" sz="1400" b="1" dirty="0">
                <a:solidFill>
                  <a:srgbClr val="FFFFFF"/>
                </a:solidFill>
                <a:latin typeface="Arial"/>
                <a:cs typeface="Arial" charset="0"/>
              </a:rPr>
              <a:t>N</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 </a:t>
            </a:r>
            <a:r>
              <a:rPr lang="sr-Latn-RS" sz="1400" b="1" dirty="0">
                <a:solidFill>
                  <a:srgbClr val="FFFFFF"/>
                </a:solidFill>
                <a:latin typeface="Arial"/>
                <a:cs typeface="Arial" charset="0"/>
              </a:rPr>
              <a:t>čemu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je Pavle zahvaljivao? Kakva ohrabrenja je uputio Filibljanima i zašto je to važno?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Filip. 1,6.</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razumemo da će Bog dovršiti ”dobro delo u vama”? Šta to znači? Hoće li biti završ. do 2. dolaska?</a:t>
            </a:r>
            <a:endParaRPr kumimoji="0" lang="hr-HR" sz="1467"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1,9-11.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je u fokusu ove molitve i koje velike zahteve Pavle čini? Šta nam to govori o molitvi?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1,9;1. Kor. 13,1-8.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da naša ljubav još više izobiluje? Zašto je to toliko važno za </a:t>
            </a:r>
            <a:r>
              <a:rPr lang="hr-HR" sz="1400" b="1" dirty="0">
                <a:solidFill>
                  <a:srgbClr val="FFFFFF"/>
                </a:solidFill>
                <a:latin typeface="Arial"/>
                <a:cs typeface="Arial" charset="0"/>
              </a:rPr>
              <a:t>hriš</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ćanski život?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1,12-18.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je Pavle gledao na svvoje zatočeništvo? Koje pouke možemo izvući iz njegovog stava ?</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1,3-8</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Za koje tri pojedinosti se Pavle zahvaljuje Bogu?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Kol 1,5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razumeš tu nadu i zašto se ona odnosi na tebe </a:t>
            </a:r>
            <a:r>
              <a:rPr lang="hr-HR" sz="1400" b="1" dirty="0">
                <a:solidFill>
                  <a:srgbClr val="FFFFFF"/>
                </a:solidFill>
                <a:latin typeface="Arial"/>
                <a:cs typeface="Arial" charset="0"/>
              </a:rPr>
              <a:t>lič</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no premda si je zapravo nedostojan ?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1,9-12.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Koje posebne zahteve nalaziš u toj Pavlovoj molitvi ?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Iza.</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30,21</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Kada Sveti Duh odlučuje da te vodi? (Kada naučimo da prepoznamo Njegov glas!)</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4234444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promene  treba  da 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902680"/>
            <a:chOff x="264" y="2249"/>
            <a:chExt cx="957" cy="1778"/>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Da li se sećate vašeg najtežeg posla kojeg ste ikada radili? Zar je taj posao stvarno bio pretežak? Niste li podigli lestvicu očekivanja malo previsoko? Ko je bio problem, vaše poimanje posla koga ste radili ili oni koji su vam u tome pomagali? Ima onih koji bi zahvalili na takvom poslu i mirno se povukli. Ne za- boravite, Bog nikad ne daje posao a da ne obezbedi snagu da ga obavimo. Da li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si spreman da ispuniš Hristov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2"/>
            <a:ext cx="1853062" cy="2406244"/>
            <a:chOff x="2639" y="2358"/>
            <a:chExt cx="1028" cy="1792"/>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74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dve hiljade godina od kad su ove knjige napisane, svet u ko- me danas živimo, du-hovno gledano, ne ra- zlikuje se mnogo od onog sveta. I mi sto- jimo na granici nebe- skog carstva pa osta- je pitanje: Da li ćemo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97268"/>
            <a:chOff x="1247" y="2437"/>
            <a:chExt cx="1393" cy="1541"/>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24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tromesečja bićemo za- okupljeni proučavanjem dviju Pavlovih poslanica: Filibljanima i Kološanima. Obe imaju slične poruke: Jedino Isus može da skedini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 da budu opomena i izvor ne- zaboravnih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drugačije, nalog je os- tao isti: „Ja te šaljem. Isus!”</a:t>
              </a:r>
            </a:p>
          </p:txBody>
        </p:sp>
      </p:grpSp>
      <p:grpSp>
        <p:nvGrpSpPr>
          <p:cNvPr id="65" name="Group 13"/>
          <p:cNvGrpSpPr>
            <a:grpSpLocks/>
          </p:cNvGrpSpPr>
          <p:nvPr/>
        </p:nvGrpSpPr>
        <p:grpSpPr bwMode="auto">
          <a:xfrm>
            <a:off x="7704876" y="3782199"/>
            <a:ext cx="2944499" cy="2579376"/>
            <a:chOff x="3595" y="2256"/>
            <a:chExt cx="1733" cy="5660"/>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525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Tromesečje je podelje- no u dve slične tematske celine: 1. Pr- vih sedam sedmica proučavaćemo Po- slanicu Filibljanima. 2. Sledečih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sedmica na redu je Poslanica Kološa- 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Svake sedmice obradi-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i nama danas upućuje: „Pazi na službu da je izvršavaš” (Kol. 4,17). Šta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55886488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546411" y="2050201"/>
            <a:ext cx="69498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Filibljanima  4,</a:t>
            </a:r>
            <a:r>
              <a:rPr kumimoji="0" lang="sr-Latn-ME" sz="4800" b="0" i="0" u="none" strike="noStrike" kern="1200" cap="none" spc="0" normalizeH="0" baseline="0" noProof="0" dirty="0">
                <a:ln>
                  <a:noFill/>
                </a:ln>
                <a:solidFill>
                  <a:srgbClr val="FFFF99"/>
                </a:solidFill>
                <a:effectLst/>
                <a:uLnTx/>
                <a:uFillTx/>
                <a:latin typeface="Impact" pitchFamily="34" charset="0"/>
                <a:ea typeface="+mn-ea"/>
                <a:cs typeface="Arial" charset="0"/>
              </a:rPr>
              <a:t>4</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788458" y="2809875"/>
            <a:ext cx="6362483" cy="1198455"/>
          </a:xfrm>
        </p:spPr>
        <p:txBody>
          <a:bodyPr/>
          <a:lstStyle/>
          <a:p>
            <a:pPr marL="0" indent="0">
              <a:buNone/>
            </a:pPr>
            <a:r>
              <a:rPr lang="en-US" dirty="0"/>
              <a:t>“</a:t>
            </a:r>
            <a:r>
              <a:rPr lang="sr-Latn-ME" dirty="0"/>
              <a:t>Radujte</a:t>
            </a:r>
            <a:r>
              <a:rPr lang="hr-HR" dirty="0"/>
              <a:t> </a:t>
            </a:r>
            <a:r>
              <a:rPr lang="sr-Latn-ME" dirty="0"/>
              <a:t>se</a:t>
            </a:r>
            <a:r>
              <a:rPr lang="hr-HR" dirty="0"/>
              <a:t> s</a:t>
            </a:r>
            <a:r>
              <a:rPr lang="en-US" dirty="0" err="1"/>
              <a:t>va</a:t>
            </a:r>
            <a:r>
              <a:rPr lang="sr-Latn-ME" dirty="0"/>
              <a:t>gda</a:t>
            </a:r>
            <a:r>
              <a:rPr lang="hr-HR" dirty="0"/>
              <a:t> </a:t>
            </a:r>
            <a:r>
              <a:rPr lang="sr-Latn-ME" dirty="0"/>
              <a:t>u</a:t>
            </a:r>
            <a:r>
              <a:rPr lang="hr-HR" dirty="0"/>
              <a:t> </a:t>
            </a:r>
            <a:r>
              <a:rPr lang="sr-Latn-ME" dirty="0"/>
              <a:t>Gospodu, i</a:t>
            </a:r>
            <a:r>
              <a:rPr lang="hr-HR" dirty="0"/>
              <a:t> </a:t>
            </a:r>
            <a:r>
              <a:rPr lang="sr-Latn-ME" dirty="0"/>
              <a:t>opet</a:t>
            </a:r>
            <a:r>
              <a:rPr lang="hr-HR" dirty="0"/>
              <a:t> velim: radujte se!</a:t>
            </a:r>
            <a:r>
              <a:rPr lang="hr-HR" sz="4000" baseline="30000" dirty="0"/>
              <a:t>” </a:t>
            </a:r>
            <a:r>
              <a:rPr lang="en-US" sz="4000" baseline="30000" dirty="0"/>
              <a:t>         </a:t>
            </a:r>
            <a:r>
              <a:rPr lang="hr-HR" sz="3600" baseline="30000" dirty="0"/>
              <a:t>                                                                                                                                                                                                                                                                                                                                                                                                                                                                                                                                                                                                                                                                                                                                                    </a:t>
            </a:r>
            <a:r>
              <a:rPr lang="hr-HR" baseline="30000"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31972054-F673-6D49-0250-BA0DFE389921}"/>
              </a:ext>
            </a:extLst>
          </p:cNvPr>
          <p:cNvPicPr>
            <a:picLocks noChangeAspect="1"/>
          </p:cNvPicPr>
          <p:nvPr/>
        </p:nvPicPr>
        <p:blipFill>
          <a:blip r:embed="rId3"/>
          <a:stretch>
            <a:fillRect/>
          </a:stretch>
        </p:blipFill>
        <p:spPr>
          <a:xfrm>
            <a:off x="8269940" y="999533"/>
            <a:ext cx="3922059" cy="5992938"/>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93518" y="3429000"/>
            <a:ext cx="12098482" cy="3477875"/>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Autor D. A. Karson (D. A. Carson) razmišlja o tome šta je najveća potreba hrišćanske crkve danas, iznoseći pretpostavke o različitim odgovorima koje bi ljudi mogli da daju na to pitanje. Karson nabraja oblasti kao što su: čistoća u seksualnim pitanjima, finansijski integritet i velikodušnost, evangelizacija, osnivanje crkava, biblijsko razmišljanje i istinsko iskustvo zajedničkog bogosluženja. On zaključuje: „Na neki način, ove hitne potrebe su samo simptomi jednog mnogo ozbiljnijeg nedostatka. Ono što je danas najpotrebnije hrišćanstvu na Zapadu jeste dublje poznavanje Boga. Mi treba bolje da poznajemo Boga… Jedan od osnovnih koraka ka poznavanju Boga, kao i jedan od osnovnih dokaza da Ga zaista poznajemo, jeste molitva – duhovna, istrajna, biblijski utemeljena molitva“ – D. A. Karson, Poziv na duhovnu reformaciju: Prioriteti iz Pavlovih molitvi (A Call to Spiritual Reformation: Priorities from Paul and His Prayers, Grand Rapids, MI: Baker Books, 1992), str. 15. i 16. originala.</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0" y="859065"/>
            <a:ext cx="3777794" cy="5201424"/>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sr-Latn-R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„U</a:t>
            </a:r>
            <a:r>
              <a:rPr lang="sr-Latn-BA" sz="36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veren</a:t>
            </a:r>
            <a:r>
              <a:rPr kumimoji="0" lang="sr-Latn-R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s</a:t>
            </a:r>
            <a:r>
              <a:rPr kumimoji="0" lang="en-U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am</a:t>
            </a:r>
            <a:r>
              <a:rPr kumimoji="0" lang="sr-Latn-BA"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da</a:t>
            </a:r>
            <a:r>
              <a:rPr kumimoji="0" lang="en-U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sr-Latn-R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će Bog, začetnik </a:t>
            </a:r>
            <a:r>
              <a:rPr lang="sr-Latn-RS" sz="36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dobrog</a:t>
            </a:r>
            <a:r>
              <a:rPr kumimoji="0" lang="sr-Latn-R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dela u vama, dovršiti to delo do Dana u koji </a:t>
            </a:r>
            <a:r>
              <a:rPr lang="sr-Latn-RS" sz="36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ć</a:t>
            </a:r>
            <a:r>
              <a:rPr kumimoji="0" lang="sr-Latn-RS" sz="36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e Isus Hristos doći.“</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sr-Latn-RS" sz="24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Filipljanima 1,6  NSP</a:t>
            </a:r>
            <a:r>
              <a:rPr kumimoji="0" lang="sr-Latn-RS" sz="20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endParaRPr kumimoji="0" lang="sr-Latn-RS"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883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C844AD-BC0E-7A3D-1C5A-F1E47B1DE62B}"/>
              </a:ext>
            </a:extLst>
          </p:cNvPr>
          <p:cNvSpPr txBox="1"/>
          <p:nvPr/>
        </p:nvSpPr>
        <p:spPr>
          <a:xfrm>
            <a:off x="3848645" y="4007337"/>
            <a:ext cx="8412060" cy="2709653"/>
          </a:xfrm>
          <a:prstGeom prst="rect">
            <a:avLst/>
          </a:prstGeom>
          <a:noFill/>
        </p:spPr>
        <p:txBody>
          <a:bodyPr wrap="square" rtlCol="0">
            <a:spAutoFit/>
            <a:scene3d>
              <a:camera prst="orthographicFront"/>
              <a:lightRig rig="threePt" dir="t"/>
            </a:scene3d>
            <a:sp3d extrusionH="57150">
              <a:bevelT w="38100" h="38100"/>
            </a:sp3d>
          </a:bodyPr>
          <a:lstStyle/>
          <a:p>
            <a:pPr>
              <a:lnSpc>
                <a:spcPts val="2400"/>
              </a:lnSpc>
              <a:spcBef>
                <a:spcPts val="600"/>
              </a:spcBef>
            </a:pPr>
            <a:r>
              <a:rPr lang="sr-Latn-RS" sz="2200" b="1" noProof="0" dirty="0">
                <a:solidFill>
                  <a:srgbClr val="00BD53"/>
                </a:solidFill>
              </a:rPr>
              <a:t>Razlozi za zahvaljivanje i molitvu u poslanici Filibljanima:</a:t>
            </a:r>
          </a:p>
          <a:p>
            <a:pPr lvl="1">
              <a:lnSpc>
                <a:spcPts val="2400"/>
              </a:lnSpc>
              <a:spcBef>
                <a:spcPts val="600"/>
              </a:spcBef>
            </a:pPr>
            <a:r>
              <a:rPr lang="sr-Latn-RS" sz="2200" b="1" noProof="0" dirty="0"/>
              <a:t>Razlozi za zahvalnost (Filibljanima 1,3-8).</a:t>
            </a:r>
          </a:p>
          <a:p>
            <a:pPr lvl="1">
              <a:lnSpc>
                <a:spcPts val="2400"/>
              </a:lnSpc>
              <a:spcBef>
                <a:spcPts val="600"/>
              </a:spcBef>
            </a:pPr>
            <a:r>
              <a:rPr lang="sr-Latn-RS" sz="2200" b="1" noProof="0" dirty="0"/>
              <a:t>Molitveni zahtevi (Filipljanima 1,9-11).</a:t>
            </a:r>
          </a:p>
          <a:p>
            <a:pPr>
              <a:lnSpc>
                <a:spcPts val="2400"/>
              </a:lnSpc>
              <a:spcBef>
                <a:spcPts val="600"/>
              </a:spcBef>
            </a:pPr>
            <a:r>
              <a:rPr lang="sr-Latn-RS" sz="2200" b="1" noProof="0" dirty="0">
                <a:solidFill>
                  <a:srgbClr val="BA9B00"/>
                </a:solidFill>
              </a:rPr>
              <a:t>Zahvaljivanje i molitva u teškim vremenima (Filibljanima 1,12-18).</a:t>
            </a:r>
          </a:p>
          <a:p>
            <a:pPr>
              <a:lnSpc>
                <a:spcPts val="2400"/>
              </a:lnSpc>
              <a:spcBef>
                <a:spcPts val="600"/>
              </a:spcBef>
            </a:pPr>
            <a:r>
              <a:rPr lang="sr-Latn-RS" sz="2200" b="1" noProof="0" dirty="0">
                <a:solidFill>
                  <a:srgbClr val="A400B9"/>
                </a:solidFill>
              </a:rPr>
              <a:t>Razlozi za zahvaljivanje i molitvu u poslanici </a:t>
            </a:r>
            <a:r>
              <a:rPr lang="sr-Latn-RS" sz="2200" b="1" noProof="0" dirty="0" err="1">
                <a:solidFill>
                  <a:srgbClr val="A400B9"/>
                </a:solidFill>
              </a:rPr>
              <a:t>Kološanima</a:t>
            </a:r>
            <a:r>
              <a:rPr lang="sr-Latn-RS" sz="2200" b="1" noProof="0" dirty="0">
                <a:solidFill>
                  <a:srgbClr val="A400B9"/>
                </a:solidFill>
              </a:rPr>
              <a:t>:</a:t>
            </a:r>
          </a:p>
          <a:p>
            <a:pPr lvl="1">
              <a:lnSpc>
                <a:spcPts val="2400"/>
              </a:lnSpc>
              <a:spcBef>
                <a:spcPts val="600"/>
              </a:spcBef>
            </a:pPr>
            <a:r>
              <a:rPr lang="sr-Latn-RS" sz="2200" b="1" noProof="0" dirty="0"/>
              <a:t>Razlozi za zahvalnost (Kološanima 1,3-8).</a:t>
            </a:r>
          </a:p>
          <a:p>
            <a:pPr lvl="1">
              <a:lnSpc>
                <a:spcPts val="2400"/>
              </a:lnSpc>
              <a:spcBef>
                <a:spcPts val="600"/>
              </a:spcBef>
            </a:pPr>
            <a:r>
              <a:rPr lang="sr-Latn-RS" sz="2200" b="1" noProof="0" dirty="0"/>
              <a:t>Molitveni zahtevi (Kološanima 1,9-12).</a:t>
            </a:r>
          </a:p>
        </p:txBody>
      </p:sp>
      <p:sp>
        <p:nvSpPr>
          <p:cNvPr id="3" name="CuadroTexto 2">
            <a:extLst>
              <a:ext uri="{FF2B5EF4-FFF2-40B4-BE49-F238E27FC236}">
                <a16:creationId xmlns:a16="http://schemas.microsoft.com/office/drawing/2014/main" id="{C0B9E93C-72E0-2BA3-AB6E-4BC76622062C}"/>
              </a:ext>
            </a:extLst>
          </p:cNvPr>
          <p:cNvSpPr txBox="1"/>
          <p:nvPr/>
        </p:nvSpPr>
        <p:spPr>
          <a:xfrm>
            <a:off x="371475" y="209550"/>
            <a:ext cx="6772275" cy="769441"/>
          </a:xfrm>
          <a:prstGeom prst="rect">
            <a:avLst/>
          </a:prstGeom>
          <a:noFill/>
        </p:spPr>
        <p:txBody>
          <a:bodyPr wrap="square" rtlCol="0">
            <a:spAutoFit/>
          </a:bodyPr>
          <a:lstStyle/>
          <a:p>
            <a:pPr>
              <a:spcBef>
                <a:spcPts val="600"/>
              </a:spcBef>
            </a:pPr>
            <a:r>
              <a:rPr lang="sr-Latn-RS" sz="2200" b="1" noProof="0" dirty="0"/>
              <a:t>To nisu bila laka vremena za Pavla. Bilo bi lako prepustiti se očaju zbog gubitka slobode.</a:t>
            </a:r>
          </a:p>
        </p:txBody>
      </p:sp>
      <p:pic>
        <p:nvPicPr>
          <p:cNvPr id="5" name="Imagen 4" descr="Hombre sentado en una mesa&#10;&#10;El contenido generado por IA puede ser incorrecto.">
            <a:extLst>
              <a:ext uri="{FF2B5EF4-FFF2-40B4-BE49-F238E27FC236}">
                <a16:creationId xmlns:a16="http://schemas.microsoft.com/office/drawing/2014/main" id="{9E4FF62A-5057-835B-4389-D20E7F157F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876" y="3387925"/>
            <a:ext cx="2867650" cy="3301959"/>
          </a:xfrm>
          <a:prstGeom prst="snip2DiagRect">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interior, gente, niño&#10;&#10;El contenido generado por IA puede ser incorrecto.">
            <a:extLst>
              <a:ext uri="{FF2B5EF4-FFF2-40B4-BE49-F238E27FC236}">
                <a16:creationId xmlns:a16="http://schemas.microsoft.com/office/drawing/2014/main" id="{E2096B15-E925-784B-3853-4B33C3FCA0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80518" y="196690"/>
            <a:ext cx="4571004" cy="3531247"/>
          </a:xfrm>
          <a:prstGeom prst="snip2DiagRect">
            <a:avLst>
              <a:gd name="adj1" fmla="val 1780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Mesa de madera&#10;&#10;El contenido generado por IA puede ser incorrecto.">
            <a:extLst>
              <a:ext uri="{FF2B5EF4-FFF2-40B4-BE49-F238E27FC236}">
                <a16:creationId xmlns:a16="http://schemas.microsoft.com/office/drawing/2014/main" id="{2ECB39E5-8FE6-83DC-3186-29798D5A5B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3980679" y="5987366"/>
            <a:ext cx="316275" cy="283342"/>
          </a:xfrm>
          <a:prstGeom prst="rect">
            <a:avLst/>
          </a:prstGeom>
          <a:effectLst>
            <a:outerShdw blurRad="50800" dist="38100" dir="8100000" algn="tr" rotWithShape="0">
              <a:prstClr val="black">
                <a:alpha val="40000"/>
              </a:prstClr>
            </a:outerShdw>
          </a:effectLst>
        </p:spPr>
      </p:pic>
      <p:pic>
        <p:nvPicPr>
          <p:cNvPr id="14" name="Imagen 13" descr="Imagen que contiene Forma&#10;&#10;El contenido generado por IA puede ser incorrecto.">
            <a:extLst>
              <a:ext uri="{FF2B5EF4-FFF2-40B4-BE49-F238E27FC236}">
                <a16:creationId xmlns:a16="http://schemas.microsoft.com/office/drawing/2014/main" id="{9EA58DCB-CCBE-23D8-F6CC-8CF20A6E5A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3980679" y="4836914"/>
            <a:ext cx="316275" cy="283342"/>
          </a:xfrm>
          <a:prstGeom prst="rect">
            <a:avLst/>
          </a:prstGeom>
          <a:effectLst>
            <a:outerShdw blurRad="50800" dist="38100" dir="8100000" algn="tr" rotWithShape="0">
              <a:prstClr val="black">
                <a:alpha val="40000"/>
              </a:prstClr>
            </a:outerShdw>
          </a:effectLst>
        </p:spPr>
      </p:pic>
      <p:pic>
        <p:nvPicPr>
          <p:cNvPr id="15" name="Imagen 14" descr="Imagen que contiene Forma&#10;&#10;El contenido generado por IA puede ser incorrecto.">
            <a:extLst>
              <a:ext uri="{FF2B5EF4-FFF2-40B4-BE49-F238E27FC236}">
                <a16:creationId xmlns:a16="http://schemas.microsoft.com/office/drawing/2014/main" id="{F12A9219-1DDD-6A52-E167-4F28FA16F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3980679" y="4450518"/>
            <a:ext cx="316275" cy="283342"/>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F6340238-D3F8-016F-E637-00F4633A3E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3980679" y="6353894"/>
            <a:ext cx="316275" cy="283342"/>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0F81B698-37F1-4491-7B18-F3A9F7C0F3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3281191" y="5224762"/>
            <a:ext cx="637616" cy="266700"/>
          </a:xfrm>
          <a:prstGeom prst="rect">
            <a:avLst/>
          </a:prstGeom>
          <a:effectLst>
            <a:outerShdw blurRad="25400" dist="25400" dir="8100000" algn="tr" rotWithShape="0">
              <a:prstClr val="black"/>
            </a:outerShdw>
          </a:effectLst>
        </p:spPr>
      </p:pic>
      <p:pic>
        <p:nvPicPr>
          <p:cNvPr id="21" name="Imagen 20" descr="Forma, Flecha&#10;&#10;El contenido generado por IA puede ser incorrecto.">
            <a:extLst>
              <a:ext uri="{FF2B5EF4-FFF2-40B4-BE49-F238E27FC236}">
                <a16:creationId xmlns:a16="http://schemas.microsoft.com/office/drawing/2014/main" id="{3B89BEAA-82FC-068A-3081-B5910D62988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3281191" y="4070394"/>
            <a:ext cx="637616" cy="266700"/>
          </a:xfrm>
          <a:prstGeom prst="rect">
            <a:avLst/>
          </a:prstGeom>
          <a:effectLst>
            <a:outerShdw blurRad="25400" dist="25400" dir="8100000" algn="tr" rotWithShape="0">
              <a:prstClr val="black"/>
            </a:outerShdw>
          </a:effectLst>
        </p:spPr>
      </p:pic>
      <p:pic>
        <p:nvPicPr>
          <p:cNvPr id="26" name="Imagen 25" descr="Pantalla de video juego&#10;&#10;El contenido generado por IA puede ser incorrecto.">
            <a:extLst>
              <a:ext uri="{FF2B5EF4-FFF2-40B4-BE49-F238E27FC236}">
                <a16:creationId xmlns:a16="http://schemas.microsoft.com/office/drawing/2014/main" id="{BEB505F1-BBC8-27DA-3A6D-DFAFAEB127C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3281191" y="5598681"/>
            <a:ext cx="637616" cy="266700"/>
          </a:xfrm>
          <a:prstGeom prst="rect">
            <a:avLst/>
          </a:prstGeom>
          <a:effectLst>
            <a:outerShdw blurRad="25400" dist="25400" dir="8100000" algn="tr" rotWithShape="0">
              <a:prstClr val="black"/>
            </a:outerShdw>
          </a:effectLst>
        </p:spPr>
      </p:pic>
      <p:sp>
        <p:nvSpPr>
          <p:cNvPr id="6" name="CuadroTexto 5">
            <a:extLst>
              <a:ext uri="{FF2B5EF4-FFF2-40B4-BE49-F238E27FC236}">
                <a16:creationId xmlns:a16="http://schemas.microsoft.com/office/drawing/2014/main" id="{E0E609EE-4F11-F8F1-6373-096EDA13D6E7}"/>
              </a:ext>
            </a:extLst>
          </p:cNvPr>
          <p:cNvSpPr txBox="1"/>
          <p:nvPr/>
        </p:nvSpPr>
        <p:spPr>
          <a:xfrm>
            <a:off x="371474" y="2241670"/>
            <a:ext cx="6772274" cy="1107996"/>
          </a:xfrm>
          <a:prstGeom prst="rect">
            <a:avLst/>
          </a:prstGeom>
          <a:noFill/>
        </p:spPr>
        <p:txBody>
          <a:bodyPr wrap="square">
            <a:spAutoFit/>
          </a:bodyPr>
          <a:lstStyle/>
          <a:p>
            <a:pPr>
              <a:spcBef>
                <a:spcPts val="600"/>
              </a:spcBef>
            </a:pPr>
            <a:r>
              <a:rPr lang="sr-Latn-RS" sz="2200" b="1" noProof="0" dirty="0"/>
              <a:t>Njegovo zatočeništvo nije ga sprečilo da nastavi da komunicira sa svojim Ocem i posreduje za druge kroz molitvu.</a:t>
            </a:r>
          </a:p>
        </p:txBody>
      </p:sp>
      <p:sp>
        <p:nvSpPr>
          <p:cNvPr id="8" name="CuadroTexto 7">
            <a:extLst>
              <a:ext uri="{FF2B5EF4-FFF2-40B4-BE49-F238E27FC236}">
                <a16:creationId xmlns:a16="http://schemas.microsoft.com/office/drawing/2014/main" id="{B10BE0CB-C5B8-226E-80B5-BD305CAD5D3A}"/>
              </a:ext>
            </a:extLst>
          </p:cNvPr>
          <p:cNvSpPr txBox="1"/>
          <p:nvPr/>
        </p:nvSpPr>
        <p:spPr>
          <a:xfrm>
            <a:off x="371474" y="917833"/>
            <a:ext cx="6772273" cy="1446550"/>
          </a:xfrm>
          <a:prstGeom prst="rect">
            <a:avLst/>
          </a:prstGeom>
          <a:noFill/>
        </p:spPr>
        <p:txBody>
          <a:bodyPr wrap="square">
            <a:spAutoFit/>
          </a:bodyPr>
          <a:lstStyle/>
          <a:p>
            <a:pPr>
              <a:spcBef>
                <a:spcPts val="600"/>
              </a:spcBef>
            </a:pPr>
            <a:r>
              <a:rPr lang="sr-Latn-RS" sz="2200" b="1" noProof="0" dirty="0"/>
              <a:t>Međutim, baš kao što je pevao himne u svom tmurnom zatvoru u Filibi, Pavle je pronašao razloge za zahvalnost koju je mogao preneti svojoj braći i sestrama u Filibi i Kolosi.</a:t>
            </a:r>
          </a:p>
        </p:txBody>
      </p:sp>
    </p:spTree>
    <p:extLst>
      <p:ext uri="{BB962C8B-B14F-4D97-AF65-F5344CB8AC3E}">
        <p14:creationId xmlns:p14="http://schemas.microsoft.com/office/powerpoint/2010/main" val="134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up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ppt_w/2"/>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23" presetClass="entr" presetSubtype="27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2/3*#ppt_w"/>
                                          </p:val>
                                        </p:tav>
                                        <p:tav tm="100000">
                                          <p:val>
                                            <p:strVal val="#ppt_w"/>
                                          </p:val>
                                        </p:tav>
                                      </p:tavLst>
                                    </p:anim>
                                    <p:anim calcmode="lin" valueType="num">
                                      <p:cBhvr>
                                        <p:cTn id="45" dur="500" fill="hold"/>
                                        <p:tgtEl>
                                          <p:spTgt spid="15"/>
                                        </p:tgtEl>
                                        <p:attrNameLst>
                                          <p:attrName>ppt_h</p:attrName>
                                        </p:attrNameLst>
                                      </p:cBhvr>
                                      <p:tavLst>
                                        <p:tav tm="0">
                                          <p:val>
                                            <p:strVal val="2/3*#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23" presetClass="entr" presetSubtype="27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strVal val="2/3*#ppt_w"/>
                                          </p:val>
                                        </p:tav>
                                        <p:tav tm="100000">
                                          <p:val>
                                            <p:strVal val="#ppt_w"/>
                                          </p:val>
                                        </p:tav>
                                      </p:tavLst>
                                    </p:anim>
                                    <p:anim calcmode="lin" valueType="num">
                                      <p:cBhvr>
                                        <p:cTn id="54" dur="500" fill="hold"/>
                                        <p:tgtEl>
                                          <p:spTgt spid="14"/>
                                        </p:tgtEl>
                                        <p:attrNameLst>
                                          <p:attrName>ppt_h</p:attrName>
                                        </p:attrNameLst>
                                      </p:cBhvr>
                                      <p:tavLst>
                                        <p:tav tm="0">
                                          <p:val>
                                            <p:strVal val="2/3*#ppt_h"/>
                                          </p:val>
                                        </p:tav>
                                        <p:tav tm="100000">
                                          <p:val>
                                            <p:strVal val="#ppt_h"/>
                                          </p:val>
                                        </p:tav>
                                      </p:tavLst>
                                    </p:anim>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ppt_x</p:attrName>
                                        </p:attrNameLst>
                                      </p:cBhvr>
                                      <p:tavLst>
                                        <p:tav tm="0">
                                          <p:val>
                                            <p:strVal val="#ppt_x-#ppt_w/2"/>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ppt_x</p:attrName>
                                        </p:attrNameLst>
                                      </p:cBhvr>
                                      <p:tavLst>
                                        <p:tav tm="0">
                                          <p:val>
                                            <p:strVal val="#ppt_x-#ppt_w/2"/>
                                          </p:val>
                                        </p:tav>
                                        <p:tav tm="100000">
                                          <p:val>
                                            <p:strVal val="#ppt_x"/>
                                          </p:val>
                                        </p:tav>
                                      </p:tavLst>
                                    </p:anim>
                                    <p:anim calcmode="lin" valueType="num">
                                      <p:cBhvr>
                                        <p:cTn id="76" dur="500" fill="hold"/>
                                        <p:tgtEl>
                                          <p:spTgt spid="26"/>
                                        </p:tgtEl>
                                        <p:attrNameLst>
                                          <p:attrName>ppt_y</p:attrName>
                                        </p:attrNameLst>
                                      </p:cBhvr>
                                      <p:tavLst>
                                        <p:tav tm="0">
                                          <p:val>
                                            <p:strVal val="#ppt_y"/>
                                          </p:val>
                                        </p:tav>
                                        <p:tav tm="100000">
                                          <p:val>
                                            <p:strVal val="#ppt_y"/>
                                          </p:val>
                                        </p:tav>
                                      </p:tavLst>
                                    </p:anim>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272"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2/3*#ppt_w"/>
                                          </p:val>
                                        </p:tav>
                                        <p:tav tm="100000">
                                          <p:val>
                                            <p:strVal val="#ppt_w"/>
                                          </p:val>
                                        </p:tav>
                                      </p:tavLst>
                                    </p:anim>
                                    <p:anim calcmode="lin" valueType="num">
                                      <p:cBhvr>
                                        <p:cTn id="87" dur="500" fill="hold"/>
                                        <p:tgtEl>
                                          <p:spTgt spid="11"/>
                                        </p:tgtEl>
                                        <p:attrNameLst>
                                          <p:attrName>ppt_h</p:attrName>
                                        </p:attrNameLst>
                                      </p:cBhvr>
                                      <p:tavLst>
                                        <p:tav tm="0">
                                          <p:val>
                                            <p:strVal val="2/3*#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272"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strVal val="2/3*#ppt_w"/>
                                          </p:val>
                                        </p:tav>
                                        <p:tav tm="100000">
                                          <p:val>
                                            <p:strVal val="#ppt_w"/>
                                          </p:val>
                                        </p:tav>
                                      </p:tavLst>
                                    </p:anim>
                                    <p:anim calcmode="lin" valueType="num">
                                      <p:cBhvr>
                                        <p:cTn id="96" dur="500" fill="hold"/>
                                        <p:tgtEl>
                                          <p:spTgt spid="17"/>
                                        </p:tgtEl>
                                        <p:attrNameLst>
                                          <p:attrName>ppt_h</p:attrName>
                                        </p:attrNameLst>
                                      </p:cBhvr>
                                      <p:tavLst>
                                        <p:tav tm="0">
                                          <p:val>
                                            <p:strVal val="2/3*#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74CCFD5-D5DE-FC1A-26A6-20317F1A29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F88FD22-876F-6A9E-E755-652EA380F2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9B7B488-C711-6425-3290-5F8FBC8EBF29}"/>
              </a:ext>
            </a:extLst>
          </p:cNvPr>
          <p:cNvSpPr txBox="1"/>
          <p:nvPr/>
        </p:nvSpPr>
        <p:spPr>
          <a:xfrm>
            <a:off x="1828801" y="3587363"/>
            <a:ext cx="5010150"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sr-Latn-RS" sz="4400" b="1" noProof="0" dirty="0">
                <a:ln/>
                <a:solidFill>
                  <a:schemeClr val="accent4"/>
                </a:solidFill>
              </a:rPr>
              <a:t>Razlozi za zahvaljivanje i molitvu u Poslanici Filipljanima</a:t>
            </a:r>
          </a:p>
        </p:txBody>
      </p:sp>
    </p:spTree>
    <p:extLst>
      <p:ext uri="{BB962C8B-B14F-4D97-AF65-F5344CB8AC3E}">
        <p14:creationId xmlns:p14="http://schemas.microsoft.com/office/powerpoint/2010/main" val="1694374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A3F6A-DACB-3F89-F5BD-3C142FEC6E97}"/>
              </a:ext>
            </a:extLst>
          </p:cNvPr>
          <p:cNvSpPr txBox="1"/>
          <p:nvPr/>
        </p:nvSpPr>
        <p:spPr>
          <a:xfrm>
            <a:off x="1604395" y="-78656"/>
            <a:ext cx="9096792"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sr-Latn-RS" sz="4400" b="1" noProof="0" dirty="0">
                <a:ln/>
                <a:solidFill>
                  <a:schemeClr val="accent4"/>
                </a:solidFill>
              </a:rPr>
              <a:t>RAZLOZI ZA ZAHVALNOST</a:t>
            </a:r>
          </a:p>
        </p:txBody>
      </p:sp>
      <p:sp>
        <p:nvSpPr>
          <p:cNvPr id="5" name="CuadroTexto 4">
            <a:extLst>
              <a:ext uri="{FF2B5EF4-FFF2-40B4-BE49-F238E27FC236}">
                <a16:creationId xmlns:a16="http://schemas.microsoft.com/office/drawing/2014/main" id="{D3113A8F-1674-457A-7E7B-5DFC18E1A23A}"/>
              </a:ext>
            </a:extLst>
          </p:cNvPr>
          <p:cNvSpPr txBox="1"/>
          <p:nvPr/>
        </p:nvSpPr>
        <p:spPr>
          <a:xfrm>
            <a:off x="1792438" y="555233"/>
            <a:ext cx="8720705" cy="779026"/>
          </a:xfrm>
          <a:prstGeom prst="roundRect">
            <a:avLst>
              <a:gd name="adj" fmla="val 50000"/>
            </a:avLst>
          </a:prstGeom>
          <a:solidFill>
            <a:srgbClr val="FFFF99">
              <a:alpha val="49804"/>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wrap="square" tIns="0" bIns="0">
            <a:spAutoFit/>
            <a:scene3d>
              <a:camera prst="orthographicFront"/>
              <a:lightRig rig="threePt" dir="t"/>
            </a:scene3d>
            <a:sp3d extrusionH="57150">
              <a:bevelT w="38100" h="38100"/>
            </a:sp3d>
          </a:bodyPr>
          <a:lstStyle/>
          <a:p>
            <a:pPr algn="ctr"/>
            <a:r>
              <a:rPr lang="sr-Latn-RS" b="1" noProof="0" dirty="0">
                <a:solidFill>
                  <a:schemeClr val="tx2">
                    <a:lumMod val="50000"/>
                    <a:lumOff val="50000"/>
                  </a:schemeClr>
                </a:solidFill>
                <a:latin typeface="Comic Sans MS" panose="030F0702030302020204" pitchFamily="66" charset="0"/>
              </a:rPr>
              <a:t>„Uzdam se upravo u to, da će Onaj, koji je počeo dobro delo u vama, dovršiti ga do dana Hrista Isusa.“ </a:t>
            </a:r>
            <a:r>
              <a:rPr lang="sr-Latn-RS" sz="1400" b="1" noProof="0" dirty="0">
                <a:solidFill>
                  <a:schemeClr val="tx2">
                    <a:lumMod val="50000"/>
                    <a:lumOff val="50000"/>
                  </a:schemeClr>
                </a:solidFill>
                <a:latin typeface="Comic Sans MS" panose="030F0702030302020204" pitchFamily="66" charset="0"/>
              </a:rPr>
              <a:t>(Filibljanima 1:6)</a:t>
            </a:r>
          </a:p>
        </p:txBody>
      </p:sp>
      <p:sp>
        <p:nvSpPr>
          <p:cNvPr id="6" name="CuadroTexto 5">
            <a:extLst>
              <a:ext uri="{FF2B5EF4-FFF2-40B4-BE49-F238E27FC236}">
                <a16:creationId xmlns:a16="http://schemas.microsoft.com/office/drawing/2014/main" id="{04C7B81A-E2A1-1550-7F48-4721DF6F4D10}"/>
              </a:ext>
            </a:extLst>
          </p:cNvPr>
          <p:cNvSpPr txBox="1"/>
          <p:nvPr/>
        </p:nvSpPr>
        <p:spPr>
          <a:xfrm>
            <a:off x="1792437" y="1310997"/>
            <a:ext cx="8449751" cy="769441"/>
          </a:xfrm>
          <a:prstGeom prst="rect">
            <a:avLst/>
          </a:prstGeom>
          <a:noFill/>
        </p:spPr>
        <p:txBody>
          <a:bodyPr wrap="square" rtlCol="0">
            <a:spAutoFit/>
          </a:bodyPr>
          <a:lstStyle/>
          <a:p>
            <a:pPr>
              <a:spcBef>
                <a:spcPts val="600"/>
              </a:spcBef>
            </a:pPr>
            <a:r>
              <a:rPr lang="sr-Latn-RS" sz="2200" b="1" noProof="0" dirty="0"/>
              <a:t>Pavle započinje svoju poslanicu zahvaljujući Bogu za vernike u Filibi (Filib. 1,3), koje je veoma voleo (Filib. 1,8).</a:t>
            </a:r>
          </a:p>
        </p:txBody>
      </p:sp>
      <p:pic>
        <p:nvPicPr>
          <p:cNvPr id="4" name="Imagen 3" descr="Una mujer con un vestido morado&#10;&#10;El contenido generado por IA puede ser incorrecto.">
            <a:extLst>
              <a:ext uri="{FF2B5EF4-FFF2-40B4-BE49-F238E27FC236}">
                <a16:creationId xmlns:a16="http://schemas.microsoft.com/office/drawing/2014/main" id="{EC2A74D0-676E-52D1-097C-0AFFED120C9E}"/>
              </a:ext>
            </a:extLst>
          </p:cNvPr>
          <p:cNvPicPr>
            <a:picLocks noChangeAspect="1"/>
          </p:cNvPicPr>
          <p:nvPr/>
        </p:nvPicPr>
        <p:blipFill>
          <a:blip r:embed="rId3" cstate="hqprint">
            <a:extLst>
              <a:ext uri="{28A0092B-C50C-407E-A947-70E740481C1C}">
                <a14:useLocalDpi xmlns:a14="http://schemas.microsoft.com/office/drawing/2010/main"/>
              </a:ext>
            </a:extLst>
          </a:blip>
          <a:srcRect t="4650" r="7640" b="2927"/>
          <a:stretch>
            <a:fillRect/>
          </a:stretch>
        </p:blipFill>
        <p:spPr>
          <a:xfrm>
            <a:off x="9391060" y="2043148"/>
            <a:ext cx="2688815" cy="4882338"/>
          </a:xfrm>
          <a:prstGeom prst="rect">
            <a:avLst/>
          </a:prstGeom>
          <a:effectLst>
            <a:outerShdw blurRad="50800" dist="38100" dir="2700000" algn="tl" rotWithShape="0">
              <a:prstClr val="black">
                <a:alpha val="40000"/>
              </a:prst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B6851412-FFD4-664F-7E56-63E17F3B3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25" y="2058749"/>
            <a:ext cx="3722456" cy="46957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50000"/>
                <a:lumOff val="50000"/>
              </a:schemeClr>
            </a:contourClr>
          </a:sp3d>
        </p:spPr>
      </p:pic>
      <p:sp>
        <p:nvSpPr>
          <p:cNvPr id="12" name="CuadroTexto 11">
            <a:extLst>
              <a:ext uri="{FF2B5EF4-FFF2-40B4-BE49-F238E27FC236}">
                <a16:creationId xmlns:a16="http://schemas.microsoft.com/office/drawing/2014/main" id="{C6BCA3AB-6697-7D75-257E-8F7587886A68}"/>
              </a:ext>
            </a:extLst>
          </p:cNvPr>
          <p:cNvSpPr txBox="1"/>
          <p:nvPr/>
        </p:nvSpPr>
        <p:spPr>
          <a:xfrm>
            <a:off x="4004491" y="2018883"/>
            <a:ext cx="5918998" cy="2123658"/>
          </a:xfrm>
          <a:prstGeom prst="rect">
            <a:avLst/>
          </a:prstGeom>
          <a:noFill/>
        </p:spPr>
        <p:txBody>
          <a:bodyPr wrap="square">
            <a:spAutoFit/>
          </a:bodyPr>
          <a:lstStyle/>
          <a:p>
            <a:pPr>
              <a:spcBef>
                <a:spcPts val="600"/>
              </a:spcBef>
            </a:pPr>
            <a:r>
              <a:rPr lang="sr-Latn-RS" sz="2200" b="1" noProof="0" dirty="0"/>
              <a:t>Kao što je Veliki sveštenik nosio na prsima pokraj srca imena izraelskih plemena ugravirana na draguljima kada je stajao pred Bogom, Pavle je nosio „u svom srcu“ svakog člana crkve kada je stajao pred Bogom u molitvi da posreduje za njih (Filib. 1,7).</a:t>
            </a:r>
          </a:p>
        </p:txBody>
      </p:sp>
      <p:pic>
        <p:nvPicPr>
          <p:cNvPr id="14" name="Imagen 13" descr="Un hombre con los brazos abiertos&#10;&#10;El contenido generado por IA puede ser incorrecto.">
            <a:extLst>
              <a:ext uri="{FF2B5EF4-FFF2-40B4-BE49-F238E27FC236}">
                <a16:creationId xmlns:a16="http://schemas.microsoft.com/office/drawing/2014/main" id="{89939F6D-12E1-0FD8-87F2-38C15922A8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901" y="145633"/>
            <a:ext cx="1407494" cy="1759367"/>
          </a:xfrm>
          <a:prstGeom prst="round2DiagRect">
            <a:avLst>
              <a:gd name="adj1" fmla="val 0"/>
              <a:gd name="adj2" fmla="val 17464"/>
            </a:avLst>
          </a:prstGeom>
          <a:ln w="28575" cap="sq">
            <a:solidFill>
              <a:schemeClr val="accent4"/>
            </a:solidFill>
            <a:miter lim="800000"/>
          </a:ln>
          <a:effectLst>
            <a:outerShdw blurRad="254000" algn="tl" rotWithShape="0">
              <a:srgbClr val="000000">
                <a:alpha val="43000"/>
              </a:srgbClr>
            </a:outerShdw>
          </a:effectLst>
        </p:spPr>
      </p:pic>
      <p:pic>
        <p:nvPicPr>
          <p:cNvPr id="16" name="Imagen 15" descr="Un dibujo de una persona&#10;&#10;El contenido generado por IA puede ser incorrecto.">
            <a:extLst>
              <a:ext uri="{FF2B5EF4-FFF2-40B4-BE49-F238E27FC236}">
                <a16:creationId xmlns:a16="http://schemas.microsoft.com/office/drawing/2014/main" id="{FA69BED1-5CC0-337A-05F6-498ADE858C4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0701187" y="142875"/>
            <a:ext cx="1291540" cy="1762125"/>
          </a:xfrm>
          <a:prstGeom prst="round2DiagRect">
            <a:avLst>
              <a:gd name="adj1" fmla="val 16667"/>
              <a:gd name="adj2" fmla="val 0"/>
            </a:avLst>
          </a:prstGeom>
          <a:ln w="28575" cap="sq">
            <a:solidFill>
              <a:schemeClr val="accent4"/>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12047B0E-7265-519D-D05E-3259D2B90F9A}"/>
              </a:ext>
            </a:extLst>
          </p:cNvPr>
          <p:cNvSpPr txBox="1"/>
          <p:nvPr/>
        </p:nvSpPr>
        <p:spPr>
          <a:xfrm>
            <a:off x="4004491" y="5458072"/>
            <a:ext cx="5675840" cy="1446550"/>
          </a:xfrm>
          <a:prstGeom prst="rect">
            <a:avLst/>
          </a:prstGeom>
          <a:noFill/>
        </p:spPr>
        <p:txBody>
          <a:bodyPr wrap="square">
            <a:spAutoFit/>
          </a:bodyPr>
          <a:lstStyle/>
          <a:p>
            <a:pPr>
              <a:spcBef>
                <a:spcPts val="600"/>
              </a:spcBef>
            </a:pPr>
            <a:r>
              <a:rPr lang="sr-Latn-RS" sz="2200" b="1" noProof="0" dirty="0"/>
              <a:t>Treći razlog zahvalnosti bio je taj što su Filibljani s njim učestvovali „u mojim okovima, u odbrani i utvrđivanju evanđelja“ (Filib. 1,7).</a:t>
            </a:r>
          </a:p>
        </p:txBody>
      </p:sp>
      <p:sp>
        <p:nvSpPr>
          <p:cNvPr id="9" name="CuadroTexto 8">
            <a:extLst>
              <a:ext uri="{FF2B5EF4-FFF2-40B4-BE49-F238E27FC236}">
                <a16:creationId xmlns:a16="http://schemas.microsoft.com/office/drawing/2014/main" id="{252384CA-8486-A819-6895-A28CF18908DC}"/>
              </a:ext>
            </a:extLst>
          </p:cNvPr>
          <p:cNvSpPr txBox="1"/>
          <p:nvPr/>
        </p:nvSpPr>
        <p:spPr>
          <a:xfrm>
            <a:off x="4004491" y="4046254"/>
            <a:ext cx="5428952" cy="1446550"/>
          </a:xfrm>
          <a:prstGeom prst="rect">
            <a:avLst/>
          </a:prstGeom>
          <a:noFill/>
        </p:spPr>
        <p:txBody>
          <a:bodyPr wrap="square">
            <a:spAutoFit/>
          </a:bodyPr>
          <a:lstStyle/>
          <a:p>
            <a:pPr>
              <a:spcBef>
                <a:spcPts val="600"/>
              </a:spcBef>
            </a:pPr>
            <a:r>
              <a:rPr lang="sr-Latn-RS" sz="2200" b="1" noProof="0" dirty="0"/>
              <a:t>Njegova zahvalnost uključivala je činjenicu da su Filibljani ostali verni evanđelju i da ih je Bog svakodnevno usavršavao (Filib 1,5-6).</a:t>
            </a:r>
          </a:p>
        </p:txBody>
      </p:sp>
    </p:spTree>
    <p:extLst>
      <p:ext uri="{BB962C8B-B14F-4D97-AF65-F5344CB8AC3E}">
        <p14:creationId xmlns:p14="http://schemas.microsoft.com/office/powerpoint/2010/main" val="3181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1000"/>
                                        <p:tgtEl>
                                          <p:spTgt spid="1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uiExpand="1" build="p"/>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176DF83-39C8-4073-9123-43701DAA59A4}"/>
              </a:ext>
            </a:extLst>
          </p:cNvPr>
          <p:cNvSpPr>
            <a:spLocks noGrp="1" noRot="1" noMove="1" noResize="1" noEditPoints="1" noAdjustHandles="1" noChangeArrowheads="1" noChangeShapeType="1"/>
          </p:cNvSpPr>
          <p:nvPr/>
        </p:nvSpPr>
        <p:spPr>
          <a:xfrm>
            <a:off x="0" y="0"/>
            <a:ext cx="12191999" cy="1877394"/>
          </a:xfrm>
          <a:prstGeom prst="rect">
            <a:avLst/>
          </a:prstGeom>
          <a:blipFill dpi="0"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graphicFrame>
        <p:nvGraphicFramePr>
          <p:cNvPr id="7" name="Diagrama 6">
            <a:extLst>
              <a:ext uri="{FF2B5EF4-FFF2-40B4-BE49-F238E27FC236}">
                <a16:creationId xmlns:a16="http://schemas.microsoft.com/office/drawing/2014/main" id="{A05AE099-0BCA-18FD-161C-35C64D40BCD8}"/>
              </a:ext>
            </a:extLst>
          </p:cNvPr>
          <p:cNvGraphicFramePr/>
          <p:nvPr>
            <p:extLst>
              <p:ext uri="{D42A27DB-BD31-4B8C-83A1-F6EECF244321}">
                <p14:modId xmlns:p14="http://schemas.microsoft.com/office/powerpoint/2010/main" val="2535758318"/>
              </p:ext>
            </p:extLst>
          </p:nvPr>
        </p:nvGraphicFramePr>
        <p:xfrm>
          <a:off x="352425" y="2031861"/>
          <a:ext cx="11553825" cy="39022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02485EC2-3F15-E827-0B8C-C52F6148428E}"/>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sr-Latn-RS" sz="4400" b="1" spc="300" noProof="0" dirty="0">
                <a:ln/>
                <a:solidFill>
                  <a:schemeClr val="accent3"/>
                </a:solidFill>
                <a:effectLst>
                  <a:reflection blurRad="6350" stA="55000" endA="300" endPos="24000" dir="5400000" sy="-100000" algn="bl" rotWithShape="0"/>
                </a:effectLst>
              </a:rPr>
              <a:t>MOLITVENI ZAHTEVI</a:t>
            </a:r>
          </a:p>
        </p:txBody>
      </p:sp>
      <p:sp>
        <p:nvSpPr>
          <p:cNvPr id="5" name="CuadroTexto 4">
            <a:extLst>
              <a:ext uri="{FF2B5EF4-FFF2-40B4-BE49-F238E27FC236}">
                <a16:creationId xmlns:a16="http://schemas.microsoft.com/office/drawing/2014/main" id="{ADA4E1B1-B7CF-0D9D-90DD-35A37765B24C}"/>
              </a:ext>
            </a:extLst>
          </p:cNvPr>
          <p:cNvSpPr txBox="1"/>
          <p:nvPr/>
        </p:nvSpPr>
        <p:spPr>
          <a:xfrm>
            <a:off x="190500" y="680174"/>
            <a:ext cx="11814071" cy="1015663"/>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noProof="0" dirty="0">
                <a:solidFill>
                  <a:srgbClr val="7030A0"/>
                </a:solidFill>
                <a:latin typeface="Comic Sans MS" panose="030F0702030302020204" pitchFamily="66" charset="0"/>
              </a:rPr>
              <a:t>„I zato se molim, da ljubav vaša sve više i više izobiluje u spoznaji i u svakom razumevanju, Da iskusite bolje, da budete čisti i bez spoticanja na dan Hristov, </a:t>
            </a:r>
          </a:p>
          <a:p>
            <a:pPr algn="ctr"/>
            <a:r>
              <a:rPr lang="sr-Latn-RS" sz="2000" b="1" noProof="0" dirty="0">
                <a:solidFill>
                  <a:srgbClr val="7030A0"/>
                </a:solidFill>
                <a:latin typeface="Comic Sans MS" panose="030F0702030302020204" pitchFamily="66" charset="0"/>
              </a:rPr>
              <a:t>Napunjeni plodom pravde po Isusu Hristu na slavu i hvalu Božju.“ </a:t>
            </a:r>
            <a:r>
              <a:rPr lang="sr-Latn-RS" sz="1600" b="1" noProof="0" dirty="0">
                <a:solidFill>
                  <a:srgbClr val="7030A0"/>
                </a:solidFill>
                <a:latin typeface="Comic Sans MS" panose="030F0702030302020204" pitchFamily="66" charset="0"/>
              </a:rPr>
              <a:t>(Filibljanima 1,9-11)</a:t>
            </a:r>
            <a:endParaRPr lang="sr-Latn-RS" sz="1200" b="1" noProof="0" dirty="0">
              <a:solidFill>
                <a:srgbClr val="7030A0"/>
              </a:solidFill>
              <a:latin typeface="Comic Sans MS" panose="030F0702030302020204" pitchFamily="66" charset="0"/>
            </a:endParaRPr>
          </a:p>
        </p:txBody>
      </p:sp>
      <p:sp>
        <p:nvSpPr>
          <p:cNvPr id="6" name="CuadroTexto 5">
            <a:extLst>
              <a:ext uri="{FF2B5EF4-FFF2-40B4-BE49-F238E27FC236}">
                <a16:creationId xmlns:a16="http://schemas.microsoft.com/office/drawing/2014/main" id="{719F2F77-725B-4961-E0CC-8E81AFE088D9}"/>
              </a:ext>
            </a:extLst>
          </p:cNvPr>
          <p:cNvSpPr txBox="1"/>
          <p:nvPr/>
        </p:nvSpPr>
        <p:spPr>
          <a:xfrm>
            <a:off x="3205316" y="1916722"/>
            <a:ext cx="4514330" cy="1107996"/>
          </a:xfrm>
          <a:prstGeom prst="rect">
            <a:avLst/>
          </a:prstGeom>
          <a:noFill/>
        </p:spPr>
        <p:txBody>
          <a:bodyPr wrap="square" rtlCol="0">
            <a:spAutoFit/>
          </a:bodyPr>
          <a:lstStyle/>
          <a:p>
            <a:pPr>
              <a:spcBef>
                <a:spcPts val="600"/>
              </a:spcBef>
            </a:pPr>
            <a:r>
              <a:rPr lang="sr-Latn-RS" sz="2200" b="1" noProof="0" dirty="0"/>
              <a:t>Pavlovu molitvenu motivaciju možemo smatrati „lančanim nizom“ (Filib 1,9-11 ) :</a:t>
            </a:r>
          </a:p>
        </p:txBody>
      </p:sp>
      <p:sp>
        <p:nvSpPr>
          <p:cNvPr id="8" name="CuadroTexto 7">
            <a:extLst>
              <a:ext uri="{FF2B5EF4-FFF2-40B4-BE49-F238E27FC236}">
                <a16:creationId xmlns:a16="http://schemas.microsoft.com/office/drawing/2014/main" id="{5C49D64B-C201-2445-FB75-E7C219B263DB}"/>
              </a:ext>
            </a:extLst>
          </p:cNvPr>
          <p:cNvSpPr txBox="1"/>
          <p:nvPr/>
        </p:nvSpPr>
        <p:spPr>
          <a:xfrm>
            <a:off x="352425" y="5679519"/>
            <a:ext cx="4571999" cy="1107996"/>
          </a:xfrm>
          <a:custGeom>
            <a:avLst/>
            <a:gdLst>
              <a:gd name="csX0" fmla="*/ 0 w 4571999"/>
              <a:gd name="csY0" fmla="*/ 0 h 1107996"/>
              <a:gd name="csX1" fmla="*/ 525780 w 4571999"/>
              <a:gd name="csY1" fmla="*/ 0 h 1107996"/>
              <a:gd name="csX2" fmla="*/ 1097280 w 4571999"/>
              <a:gd name="csY2" fmla="*/ 0 h 1107996"/>
              <a:gd name="csX3" fmla="*/ 1714500 w 4571999"/>
              <a:gd name="csY3" fmla="*/ 0 h 1107996"/>
              <a:gd name="csX4" fmla="*/ 2331719 w 4571999"/>
              <a:gd name="csY4" fmla="*/ 0 h 1107996"/>
              <a:gd name="csX5" fmla="*/ 2766059 w 4571999"/>
              <a:gd name="csY5" fmla="*/ 0 h 1107996"/>
              <a:gd name="csX6" fmla="*/ 3246119 w 4571999"/>
              <a:gd name="csY6" fmla="*/ 0 h 1107996"/>
              <a:gd name="csX7" fmla="*/ 3771899 w 4571999"/>
              <a:gd name="csY7" fmla="*/ 0 h 1107996"/>
              <a:gd name="csX8" fmla="*/ 4571999 w 4571999"/>
              <a:gd name="csY8" fmla="*/ 0 h 1107996"/>
              <a:gd name="csX9" fmla="*/ 4571999 w 4571999"/>
              <a:gd name="csY9" fmla="*/ 553998 h 1107996"/>
              <a:gd name="csX10" fmla="*/ 4571999 w 4571999"/>
              <a:gd name="csY10" fmla="*/ 1107996 h 1107996"/>
              <a:gd name="csX11" fmla="*/ 3954779 w 4571999"/>
              <a:gd name="csY11" fmla="*/ 1107996 h 1107996"/>
              <a:gd name="csX12" fmla="*/ 3474719 w 4571999"/>
              <a:gd name="csY12" fmla="*/ 1107996 h 1107996"/>
              <a:gd name="csX13" fmla="*/ 2857499 w 4571999"/>
              <a:gd name="csY13" fmla="*/ 1107996 h 1107996"/>
              <a:gd name="csX14" fmla="*/ 2286000 w 4571999"/>
              <a:gd name="csY14" fmla="*/ 1107996 h 1107996"/>
              <a:gd name="csX15" fmla="*/ 1851660 w 4571999"/>
              <a:gd name="csY15" fmla="*/ 1107996 h 1107996"/>
              <a:gd name="csX16" fmla="*/ 1280160 w 4571999"/>
              <a:gd name="csY16" fmla="*/ 1107996 h 1107996"/>
              <a:gd name="csX17" fmla="*/ 800100 w 4571999"/>
              <a:gd name="csY17" fmla="*/ 1107996 h 1107996"/>
              <a:gd name="csX18" fmla="*/ 0 w 4571999"/>
              <a:gd name="csY18" fmla="*/ 1107996 h 1107996"/>
              <a:gd name="csX19" fmla="*/ 0 w 4571999"/>
              <a:gd name="csY19" fmla="*/ 587238 h 1107996"/>
              <a:gd name="csX20" fmla="*/ 0 w 4571999"/>
              <a:gd name="csY20" fmla="*/ 0 h 11079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71999" h="1107996" extrusionOk="0">
                <a:moveTo>
                  <a:pt x="0" y="0"/>
                </a:moveTo>
                <a:cubicBezTo>
                  <a:pt x="163338" y="-54232"/>
                  <a:pt x="331081" y="24228"/>
                  <a:pt x="525780" y="0"/>
                </a:cubicBezTo>
                <a:cubicBezTo>
                  <a:pt x="720479" y="-24228"/>
                  <a:pt x="924540" y="16379"/>
                  <a:pt x="1097280" y="0"/>
                </a:cubicBezTo>
                <a:cubicBezTo>
                  <a:pt x="1270020" y="-16379"/>
                  <a:pt x="1582858" y="59514"/>
                  <a:pt x="1714500" y="0"/>
                </a:cubicBezTo>
                <a:cubicBezTo>
                  <a:pt x="1846142" y="-59514"/>
                  <a:pt x="2057904" y="48543"/>
                  <a:pt x="2331719" y="0"/>
                </a:cubicBezTo>
                <a:cubicBezTo>
                  <a:pt x="2605534" y="-48543"/>
                  <a:pt x="2614362" y="42851"/>
                  <a:pt x="2766059" y="0"/>
                </a:cubicBezTo>
                <a:cubicBezTo>
                  <a:pt x="2917756" y="-42851"/>
                  <a:pt x="3020063" y="19337"/>
                  <a:pt x="3246119" y="0"/>
                </a:cubicBezTo>
                <a:cubicBezTo>
                  <a:pt x="3472175" y="-19337"/>
                  <a:pt x="3643406" y="45754"/>
                  <a:pt x="3771899" y="0"/>
                </a:cubicBezTo>
                <a:cubicBezTo>
                  <a:pt x="3900392" y="-45754"/>
                  <a:pt x="4381680" y="21551"/>
                  <a:pt x="4571999" y="0"/>
                </a:cubicBezTo>
                <a:cubicBezTo>
                  <a:pt x="4633775" y="154597"/>
                  <a:pt x="4527957" y="291404"/>
                  <a:pt x="4571999" y="553998"/>
                </a:cubicBezTo>
                <a:cubicBezTo>
                  <a:pt x="4616041" y="816592"/>
                  <a:pt x="4516269" y="919674"/>
                  <a:pt x="4571999" y="1107996"/>
                </a:cubicBezTo>
                <a:cubicBezTo>
                  <a:pt x="4286151" y="1113003"/>
                  <a:pt x="4200049" y="1040817"/>
                  <a:pt x="3954779" y="1107996"/>
                </a:cubicBezTo>
                <a:cubicBezTo>
                  <a:pt x="3709509" y="1175175"/>
                  <a:pt x="3657704" y="1069527"/>
                  <a:pt x="3474719" y="1107996"/>
                </a:cubicBezTo>
                <a:cubicBezTo>
                  <a:pt x="3291734" y="1146465"/>
                  <a:pt x="3083194" y="1074574"/>
                  <a:pt x="2857499" y="1107996"/>
                </a:cubicBezTo>
                <a:cubicBezTo>
                  <a:pt x="2631804" y="1141418"/>
                  <a:pt x="2541215" y="1063148"/>
                  <a:pt x="2286000" y="1107996"/>
                </a:cubicBezTo>
                <a:cubicBezTo>
                  <a:pt x="2030785" y="1152844"/>
                  <a:pt x="1951642" y="1057659"/>
                  <a:pt x="1851660" y="1107996"/>
                </a:cubicBezTo>
                <a:cubicBezTo>
                  <a:pt x="1751678" y="1158333"/>
                  <a:pt x="1564295" y="1075694"/>
                  <a:pt x="1280160" y="1107996"/>
                </a:cubicBezTo>
                <a:cubicBezTo>
                  <a:pt x="996025" y="1140298"/>
                  <a:pt x="986615" y="1080122"/>
                  <a:pt x="800100" y="1107996"/>
                </a:cubicBezTo>
                <a:cubicBezTo>
                  <a:pt x="613585" y="1135870"/>
                  <a:pt x="275494" y="1094762"/>
                  <a:pt x="0" y="1107996"/>
                </a:cubicBezTo>
                <a:cubicBezTo>
                  <a:pt x="-3977" y="923454"/>
                  <a:pt x="40677" y="816608"/>
                  <a:pt x="0" y="587238"/>
                </a:cubicBezTo>
                <a:cubicBezTo>
                  <a:pt x="-40677" y="357868"/>
                  <a:pt x="53666" y="211829"/>
                  <a:pt x="0" y="0"/>
                </a:cubicBezTo>
                <a:close/>
              </a:path>
            </a:pathLst>
          </a:custGeom>
          <a:noFill/>
          <a:ln w="38100">
            <a:solidFill>
              <a:srgbClr val="7030A0"/>
            </a:solidFill>
            <a:extLst>
              <a:ext uri="{C807C97D-BFC1-408E-A445-0C87EB9F89A2}">
                <ask:lineSketchStyleProps xmlns:ask="http://schemas.microsoft.com/office/drawing/2018/sketchyshapes" sd="891667940">
                  <a:prstGeom prst="rect">
                    <a:avLst/>
                  </a:prstGeom>
                  <ask:type>
                    <ask:lineSketchScribble/>
                  </ask:type>
                </ask:lineSketchStyleProps>
              </a:ext>
            </a:extLst>
          </a:ln>
        </p:spPr>
        <p:txBody>
          <a:bodyPr wrap="square" rtlCol="0">
            <a:spAutoFit/>
          </a:bodyPr>
          <a:lstStyle/>
          <a:p>
            <a:pPr algn="ctr">
              <a:spcBef>
                <a:spcPts val="600"/>
              </a:spcBef>
            </a:pPr>
            <a:r>
              <a:rPr lang="sr-Latn-RS" sz="2200" b="1" noProof="0" dirty="0"/>
              <a:t>Kako naša ljubav može „sve više i više rasti“? Zašto je to toliko važno za hrišćanski život?</a:t>
            </a:r>
          </a:p>
        </p:txBody>
      </p:sp>
      <p:pic>
        <p:nvPicPr>
          <p:cNvPr id="4" name="Imagen 3" descr="Dibujo de una persona&#10;&#10;El contenido generado por IA puede ser incorrecto.">
            <a:extLst>
              <a:ext uri="{FF2B5EF4-FFF2-40B4-BE49-F238E27FC236}">
                <a16:creationId xmlns:a16="http://schemas.microsoft.com/office/drawing/2014/main" id="{983A1C1D-8709-83FC-D45B-326F93FC10D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19384" y="4253800"/>
            <a:ext cx="4385187" cy="246666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El contenido generado por IA puede ser incorrecto.">
            <a:extLst>
              <a:ext uri="{FF2B5EF4-FFF2-40B4-BE49-F238E27FC236}">
                <a16:creationId xmlns:a16="http://schemas.microsoft.com/office/drawing/2014/main" id="{BE4263AC-DC81-57C1-84EF-F7679838B12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287"/>
          <a:stretch>
            <a:fillRect/>
          </a:stretch>
        </p:blipFill>
        <p:spPr>
          <a:xfrm>
            <a:off x="5291528" y="4706910"/>
            <a:ext cx="2092498" cy="2013557"/>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8" name="Imagen 17" descr="Grupo de personas en un escenario&#10;&#10;El contenido generado por IA puede ser incorrecto.">
            <a:extLst>
              <a:ext uri="{FF2B5EF4-FFF2-40B4-BE49-F238E27FC236}">
                <a16:creationId xmlns:a16="http://schemas.microsoft.com/office/drawing/2014/main" id="{B55D836D-258F-9886-D6E8-49657293EC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85750" y="2110517"/>
            <a:ext cx="2659234" cy="157807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77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graphicEl>
                                              <a:dgm id="{CDEDEE18-2F4A-4842-908F-40437515B9BE}"/>
                                            </p:graphicEl>
                                          </p:spTgt>
                                        </p:tgtEl>
                                        <p:attrNameLst>
                                          <p:attrName>style.visibility</p:attrName>
                                        </p:attrNameLst>
                                      </p:cBhvr>
                                      <p:to>
                                        <p:strVal val="visible"/>
                                      </p:to>
                                    </p:set>
                                    <p:animEffect transition="in" filter="wipe(left)">
                                      <p:cBhvr>
                                        <p:cTn id="31" dur="500"/>
                                        <p:tgtEl>
                                          <p:spTgt spid="7">
                                            <p:graphicEl>
                                              <a:dgm id="{CDEDEE18-2F4A-4842-908F-40437515B9B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graphicEl>
                                              <a:dgm id="{47D75436-2C5A-4374-8BE3-B4A2753A70D8}"/>
                                            </p:graphicEl>
                                          </p:spTgt>
                                        </p:tgtEl>
                                        <p:attrNameLst>
                                          <p:attrName>style.visibility</p:attrName>
                                        </p:attrNameLst>
                                      </p:cBhvr>
                                      <p:to>
                                        <p:strVal val="visible"/>
                                      </p:to>
                                    </p:set>
                                    <p:animEffect transition="in" filter="wipe(left)">
                                      <p:cBhvr>
                                        <p:cTn id="34" dur="500"/>
                                        <p:tgtEl>
                                          <p:spTgt spid="7">
                                            <p:graphicEl>
                                              <a:dgm id="{47D75436-2C5A-4374-8BE3-B4A2753A70D8}"/>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graphicEl>
                                              <a:dgm id="{AE73C552-E150-43B7-9181-6C20C86FE349}"/>
                                            </p:graphicEl>
                                          </p:spTgt>
                                        </p:tgtEl>
                                        <p:attrNameLst>
                                          <p:attrName>style.visibility</p:attrName>
                                        </p:attrNameLst>
                                      </p:cBhvr>
                                      <p:to>
                                        <p:strVal val="visible"/>
                                      </p:to>
                                    </p:set>
                                    <p:animEffect transition="in" filter="wipe(left)">
                                      <p:cBhvr>
                                        <p:cTn id="37" dur="500"/>
                                        <p:tgtEl>
                                          <p:spTgt spid="7">
                                            <p:graphicEl>
                                              <a:dgm id="{AE73C552-E150-43B7-9181-6C20C86FE34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DCA00E30-EAB0-4E3A-A2F1-BEA78C727435}"/>
                                            </p:graphicEl>
                                          </p:spTgt>
                                        </p:tgtEl>
                                        <p:attrNameLst>
                                          <p:attrName>style.visibility</p:attrName>
                                        </p:attrNameLst>
                                      </p:cBhvr>
                                      <p:to>
                                        <p:strVal val="visible"/>
                                      </p:to>
                                    </p:set>
                                    <p:animEffect transition="in" filter="wipe(left)">
                                      <p:cBhvr>
                                        <p:cTn id="42" dur="500"/>
                                        <p:tgtEl>
                                          <p:spTgt spid="7">
                                            <p:graphicEl>
                                              <a:dgm id="{DCA00E30-EAB0-4E3A-A2F1-BEA78C727435}"/>
                                            </p:graphic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graphicEl>
                                              <a:dgm id="{7647920E-FF91-4C18-85D4-B46630961676}"/>
                                            </p:graphicEl>
                                          </p:spTgt>
                                        </p:tgtEl>
                                        <p:attrNameLst>
                                          <p:attrName>style.visibility</p:attrName>
                                        </p:attrNameLst>
                                      </p:cBhvr>
                                      <p:to>
                                        <p:strVal val="visible"/>
                                      </p:to>
                                    </p:set>
                                    <p:animEffect transition="in" filter="wipe(left)">
                                      <p:cBhvr>
                                        <p:cTn id="45" dur="500"/>
                                        <p:tgtEl>
                                          <p:spTgt spid="7">
                                            <p:graphicEl>
                                              <a:dgm id="{7647920E-FF91-4C18-85D4-B46630961676}"/>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graphicEl>
                                              <a:dgm id="{35BE3CF9-4D8B-4742-AFC5-881852CCCED6}"/>
                                            </p:graphicEl>
                                          </p:spTgt>
                                        </p:tgtEl>
                                        <p:attrNameLst>
                                          <p:attrName>style.visibility</p:attrName>
                                        </p:attrNameLst>
                                      </p:cBhvr>
                                      <p:to>
                                        <p:strVal val="visible"/>
                                      </p:to>
                                    </p:set>
                                    <p:animEffect transition="in" filter="wipe(left)">
                                      <p:cBhvr>
                                        <p:cTn id="48" dur="500"/>
                                        <p:tgtEl>
                                          <p:spTgt spid="7">
                                            <p:graphicEl>
                                              <a:dgm id="{35BE3CF9-4D8B-4742-AFC5-881852CCCED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graphicEl>
                                              <a:dgm id="{FC4AA45B-22E2-4660-BD73-56E5D53B53C4}"/>
                                            </p:graphicEl>
                                          </p:spTgt>
                                        </p:tgtEl>
                                        <p:attrNameLst>
                                          <p:attrName>style.visibility</p:attrName>
                                        </p:attrNameLst>
                                      </p:cBhvr>
                                      <p:to>
                                        <p:strVal val="visible"/>
                                      </p:to>
                                    </p:set>
                                    <p:animEffect transition="in" filter="wipe(left)">
                                      <p:cBhvr>
                                        <p:cTn id="53" dur="500"/>
                                        <p:tgtEl>
                                          <p:spTgt spid="7">
                                            <p:graphicEl>
                                              <a:dgm id="{FC4AA45B-22E2-4660-BD73-56E5D53B53C4}"/>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F602706B-F6E9-4C52-BA43-CECC909FA77F}"/>
                                            </p:graphicEl>
                                          </p:spTgt>
                                        </p:tgtEl>
                                        <p:attrNameLst>
                                          <p:attrName>style.visibility</p:attrName>
                                        </p:attrNameLst>
                                      </p:cBhvr>
                                      <p:to>
                                        <p:strVal val="visible"/>
                                      </p:to>
                                    </p:set>
                                    <p:animEffect transition="in" filter="wipe(left)">
                                      <p:cBhvr>
                                        <p:cTn id="56" dur="500"/>
                                        <p:tgtEl>
                                          <p:spTgt spid="7">
                                            <p:graphicEl>
                                              <a:dgm id="{F602706B-F6E9-4C52-BA43-CECC909FA77F}"/>
                                            </p:graphic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
                                            <p:graphicEl>
                                              <a:dgm id="{202E6287-1003-4F2F-9256-6CF6C7766CBF}"/>
                                            </p:graphicEl>
                                          </p:spTgt>
                                        </p:tgtEl>
                                        <p:attrNameLst>
                                          <p:attrName>style.visibility</p:attrName>
                                        </p:attrNameLst>
                                      </p:cBhvr>
                                      <p:to>
                                        <p:strVal val="visible"/>
                                      </p:to>
                                    </p:set>
                                    <p:animEffect transition="in" filter="wipe(left)">
                                      <p:cBhvr>
                                        <p:cTn id="59" dur="500"/>
                                        <p:tgtEl>
                                          <p:spTgt spid="7">
                                            <p:graphicEl>
                                              <a:dgm id="{202E6287-1003-4F2F-9256-6CF6C7766CB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graphicEl>
                                              <a:dgm id="{ACFCC498-7F3E-4F24-BC13-0EA9A2BF0B69}"/>
                                            </p:graphicEl>
                                          </p:spTgt>
                                        </p:tgtEl>
                                        <p:attrNameLst>
                                          <p:attrName>style.visibility</p:attrName>
                                        </p:attrNameLst>
                                      </p:cBhvr>
                                      <p:to>
                                        <p:strVal val="visible"/>
                                      </p:to>
                                    </p:set>
                                    <p:animEffect transition="in" filter="wipe(left)">
                                      <p:cBhvr>
                                        <p:cTn id="64" dur="500"/>
                                        <p:tgtEl>
                                          <p:spTgt spid="7">
                                            <p:graphicEl>
                                              <a:dgm id="{ACFCC498-7F3E-4F24-BC13-0EA9A2BF0B69}"/>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graphicEl>
                                              <a:dgm id="{AA1F59CF-AF52-45A7-9C1E-D6FA18C09F4B}"/>
                                            </p:graphicEl>
                                          </p:spTgt>
                                        </p:tgtEl>
                                        <p:attrNameLst>
                                          <p:attrName>style.visibility</p:attrName>
                                        </p:attrNameLst>
                                      </p:cBhvr>
                                      <p:to>
                                        <p:strVal val="visible"/>
                                      </p:to>
                                    </p:set>
                                    <p:animEffect transition="in" filter="wipe(left)">
                                      <p:cBhvr>
                                        <p:cTn id="67" dur="500"/>
                                        <p:tgtEl>
                                          <p:spTgt spid="7">
                                            <p:graphicEl>
                                              <a:dgm id="{AA1F59CF-AF52-45A7-9C1E-D6FA18C09F4B}"/>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graphicEl>
                                              <a:dgm id="{AE460954-CAFC-446E-8A61-6727148C5823}"/>
                                            </p:graphicEl>
                                          </p:spTgt>
                                        </p:tgtEl>
                                        <p:attrNameLst>
                                          <p:attrName>style.visibility</p:attrName>
                                        </p:attrNameLst>
                                      </p:cBhvr>
                                      <p:to>
                                        <p:strVal val="visible"/>
                                      </p:to>
                                    </p:set>
                                    <p:animEffect transition="in" filter="wipe(left)">
                                      <p:cBhvr>
                                        <p:cTn id="70" dur="500"/>
                                        <p:tgtEl>
                                          <p:spTgt spid="7">
                                            <p:graphicEl>
                                              <a:dgm id="{AE460954-CAFC-446E-8A61-6727148C582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AE7C1B98-0BD6-4D32-9954-4FBDDD521E46}"/>
                                            </p:graphicEl>
                                          </p:spTgt>
                                        </p:tgtEl>
                                        <p:attrNameLst>
                                          <p:attrName>style.visibility</p:attrName>
                                        </p:attrNameLst>
                                      </p:cBhvr>
                                      <p:to>
                                        <p:strVal val="visible"/>
                                      </p:to>
                                    </p:set>
                                    <p:animEffect transition="in" filter="wipe(left)">
                                      <p:cBhvr>
                                        <p:cTn id="81" dur="500"/>
                                        <p:tgtEl>
                                          <p:spTgt spid="7">
                                            <p:graphicEl>
                                              <a:dgm id="{AE7C1B98-0BD6-4D32-9954-4FBDDD521E46}"/>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
                                            <p:graphicEl>
                                              <a:dgm id="{9404D6B4-34B7-4FEB-8D8B-FE766A754DAE}"/>
                                            </p:graphicEl>
                                          </p:spTgt>
                                        </p:tgtEl>
                                        <p:attrNameLst>
                                          <p:attrName>style.visibility</p:attrName>
                                        </p:attrNameLst>
                                      </p:cBhvr>
                                      <p:to>
                                        <p:strVal val="visible"/>
                                      </p:to>
                                    </p:set>
                                    <p:animEffect transition="in" filter="wipe(left)">
                                      <p:cBhvr>
                                        <p:cTn id="84" dur="500"/>
                                        <p:tgtEl>
                                          <p:spTgt spid="7">
                                            <p:graphicEl>
                                              <a:dgm id="{9404D6B4-34B7-4FEB-8D8B-FE766A754DAE}"/>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650958D3-FF49-4208-9824-52C5BDF645AC}"/>
                                            </p:graphicEl>
                                          </p:spTgt>
                                        </p:tgtEl>
                                        <p:attrNameLst>
                                          <p:attrName>style.visibility</p:attrName>
                                        </p:attrNameLst>
                                      </p:cBhvr>
                                      <p:to>
                                        <p:strVal val="visible"/>
                                      </p:to>
                                    </p:set>
                                    <p:animEffect transition="in" filter="wipe(left)">
                                      <p:cBhvr>
                                        <p:cTn id="87" dur="500"/>
                                        <p:tgtEl>
                                          <p:spTgt spid="7">
                                            <p:graphicEl>
                                              <a:dgm id="{650958D3-FF49-4208-9824-52C5BDF645AC}"/>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graphicEl>
                                              <a:dgm id="{321C2226-C9D3-4142-9F23-19C9BECAB2C1}"/>
                                            </p:graphicEl>
                                          </p:spTgt>
                                        </p:tgtEl>
                                        <p:attrNameLst>
                                          <p:attrName>style.visibility</p:attrName>
                                        </p:attrNameLst>
                                      </p:cBhvr>
                                      <p:to>
                                        <p:strVal val="visible"/>
                                      </p:to>
                                    </p:set>
                                    <p:animEffect transition="in" filter="wipe(left)">
                                      <p:cBhvr>
                                        <p:cTn id="92" dur="500"/>
                                        <p:tgtEl>
                                          <p:spTgt spid="7">
                                            <p:graphicEl>
                                              <a:dgm id="{321C2226-C9D3-4142-9F23-19C9BECAB2C1}"/>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
                                            <p:graphicEl>
                                              <a:dgm id="{2C283CFD-3532-4147-80B1-CA62AFE55B77}"/>
                                            </p:graphicEl>
                                          </p:spTgt>
                                        </p:tgtEl>
                                        <p:attrNameLst>
                                          <p:attrName>style.visibility</p:attrName>
                                        </p:attrNameLst>
                                      </p:cBhvr>
                                      <p:to>
                                        <p:strVal val="visible"/>
                                      </p:to>
                                    </p:set>
                                    <p:animEffect transition="in" filter="wipe(left)">
                                      <p:cBhvr>
                                        <p:cTn id="95" dur="500"/>
                                        <p:tgtEl>
                                          <p:spTgt spid="7">
                                            <p:graphicEl>
                                              <a:dgm id="{2C283CFD-3532-4147-80B1-CA62AFE55B7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Effect transition="in" filter="fade">
                                      <p:cBhvr>
                                        <p:cTn id="102" dur="500"/>
                                        <p:tgtEl>
                                          <p:spTgt spid="1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0C498B7-BEA2-7163-106B-3E1CF1A4554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27767E7-B89D-5AD4-6E97-655CFD145B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4D506A91-F86E-1967-3531-CFEA75766099}"/>
              </a:ext>
            </a:extLst>
          </p:cNvPr>
          <p:cNvSpPr txBox="1"/>
          <p:nvPr/>
        </p:nvSpPr>
        <p:spPr>
          <a:xfrm>
            <a:off x="2333626" y="3276600"/>
            <a:ext cx="4798694" cy="2390776"/>
          </a:xfrm>
          <a:prstGeom prst="rect">
            <a:avLst/>
          </a:prstGeom>
          <a:noFill/>
        </p:spPr>
        <p:txBody>
          <a:bodyPr wrap="square">
            <a:prstTxWarp prst="textInflateTop">
              <a:avLst>
                <a:gd name="adj" fmla="val 36633"/>
              </a:avLst>
            </a:prstTxWarp>
            <a:spAutoFit/>
            <a:scene3d>
              <a:camera prst="orthographicFront"/>
              <a:lightRig rig="twoPt" dir="t"/>
            </a:scene3d>
            <a:sp3d extrusionH="57150" prstMaterial="softEdge">
              <a:bevelT w="25400" h="38100"/>
            </a:sp3d>
          </a:bodyPr>
          <a:lstStyle/>
          <a:p>
            <a:pPr algn="ctr"/>
            <a:r>
              <a:rPr lang="sr-Latn-RS" sz="4800" b="1" noProof="0" dirty="0">
                <a:ln/>
                <a:solidFill>
                  <a:schemeClr val="accent3">
                    <a:lumMod val="75000"/>
                  </a:schemeClr>
                </a:solidFill>
              </a:rPr>
              <a:t>ZAHVALJIVANJE </a:t>
            </a:r>
            <a:br>
              <a:rPr lang="sr-Latn-RS" sz="4800" b="1" noProof="0" dirty="0">
                <a:ln/>
                <a:solidFill>
                  <a:schemeClr val="accent3">
                    <a:lumMod val="75000"/>
                  </a:schemeClr>
                </a:solidFill>
              </a:rPr>
            </a:br>
            <a:r>
              <a:rPr lang="sr-Latn-RS" sz="4800" b="1" noProof="0" dirty="0">
                <a:ln/>
                <a:solidFill>
                  <a:schemeClr val="accent3">
                    <a:lumMod val="75000"/>
                  </a:schemeClr>
                </a:solidFill>
              </a:rPr>
              <a:t>I MOLITVA U TEŠKIM VREMENIMA</a:t>
            </a:r>
          </a:p>
        </p:txBody>
      </p:sp>
    </p:spTree>
    <p:extLst>
      <p:ext uri="{BB962C8B-B14F-4D97-AF65-F5344CB8AC3E}">
        <p14:creationId xmlns:p14="http://schemas.microsoft.com/office/powerpoint/2010/main" val="1934090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657</TotalTime>
  <Words>2181</Words>
  <Application>Microsoft Office PowerPoint</Application>
  <PresentationFormat>Panorámica</PresentationFormat>
  <Paragraphs>120</Paragraphs>
  <Slides>19</Slides>
  <Notes>10</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Gill Sans MT Ext Condensed Bold</vt:lpstr>
      <vt:lpstr>Calibri</vt:lpstr>
      <vt:lpstr>Arial Narrow</vt:lpstr>
      <vt:lpstr>Impact</vt:lpstr>
      <vt:lpstr>Arial</vt:lpstr>
      <vt:lpstr>Times New Roman</vt:lpstr>
      <vt:lpstr>Constantia</vt:lpstr>
      <vt:lpstr>Aptos</vt:lpstr>
      <vt:lpstr>Bodoni MT Poster Compressed</vt:lpstr>
      <vt:lpstr>Britannic Bold</vt:lpstr>
      <vt:lpstr>Aptos Display</vt:lpstr>
      <vt:lpstr>Comic Sans MS</vt:lpstr>
      <vt:lpstr>Tema de Office</vt:lpstr>
      <vt:lpstr>1_Tema de Office</vt:lpstr>
      <vt:lpstr>3_Default Design</vt:lpstr>
      <vt:lpstr>5_Default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94</cp:revision>
  <dcterms:created xsi:type="dcterms:W3CDTF">2025-12-29T07:58:33Z</dcterms:created>
  <dcterms:modified xsi:type="dcterms:W3CDTF">2026-01-05T07:06:30Z</dcterms:modified>
</cp:coreProperties>
</file>