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4"/>
  </p:notesMasterIdLst>
  <p:sldIdLst>
    <p:sldId id="483" r:id="rId6"/>
    <p:sldId id="388" r:id="rId7"/>
    <p:sldId id="484" r:id="rId8"/>
    <p:sldId id="319" r:id="rId9"/>
    <p:sldId id="257" r:id="rId10"/>
    <p:sldId id="258" r:id="rId11"/>
    <p:sldId id="322" r:id="rId12"/>
    <p:sldId id="323" r:id="rId13"/>
    <p:sldId id="261" r:id="rId14"/>
    <p:sldId id="262" r:id="rId15"/>
    <p:sldId id="263" r:id="rId16"/>
    <p:sldId id="264" r:id="rId17"/>
    <p:sldId id="320" r:id="rId18"/>
    <p:sldId id="479" r:id="rId19"/>
    <p:sldId id="408" r:id="rId20"/>
    <p:sldId id="390" r:id="rId21"/>
    <p:sldId id="486" r:id="rId22"/>
    <p:sldId id="482"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Bodoni MT Poster Compressed" panose="02070706080601050204" pitchFamily="18" charset="0"/>
      <p:regular r:id="rId29"/>
    </p:embeddedFont>
    <p:embeddedFont>
      <p:font typeface="Britannic Bold" panose="020B0903060703020204" pitchFamily="34" charset="0"/>
      <p:regular r:id="rId30"/>
    </p:embeddedFont>
    <p:embeddedFont>
      <p:font typeface="Comic Sans MS" panose="030F0702030302020204" pitchFamily="66"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ill Sans MT Ext Condensed Bold" panose="020B0902020104020203" pitchFamily="34" charset="0"/>
      <p:regular r:id="rId39"/>
    </p:embeddedFont>
    <p:embeddedFont>
      <p:font typeface="Impact" panose="020B0806030902050204" pitchFamily="34" charset="0"/>
      <p:regular r:id="rId40"/>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4ECA"/>
    <a:srgbClr val="579BC6"/>
    <a:srgbClr val="0B4B75"/>
    <a:srgbClr val="B3DFFA"/>
    <a:srgbClr val="823A36"/>
    <a:srgbClr val="D4E2C4"/>
    <a:srgbClr val="485F2F"/>
    <a:srgbClr val="BED3A6"/>
    <a:srgbClr val="DECDFF"/>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72" y="1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iagrams/_rels/data1.xml.rels><?xml version="1.0" encoding="UTF-8" standalone="yes"?>
<Relationships xmlns="http://schemas.openxmlformats.org/package/2006/relationships"><Relationship Id="rId1" Type="http://schemas.openxmlformats.org/officeDocument/2006/relationships/image" Target="../media/image22.png"/></Relationships>
</file>

<file path=ppt/diagrams/_rels/data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5" Type="http://schemas.openxmlformats.org/officeDocument/2006/relationships/image" Target="../media/image30.jpeg"/><Relationship Id="rId4" Type="http://schemas.openxmlformats.org/officeDocument/2006/relationships/image" Target="../media/image29.jpeg"/></Relationships>
</file>

<file path=ppt/diagrams/_rels/data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5" Type="http://schemas.openxmlformats.org/officeDocument/2006/relationships/image" Target="../media/image30.jpeg"/><Relationship Id="rId4" Type="http://schemas.openxmlformats.org/officeDocument/2006/relationships/image" Target="../media/image2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D52ED-848E-4AD0-92C5-2401621FD82E}" type="doc">
      <dgm:prSet loTypeId="urn:microsoft.com/office/officeart/2005/8/layout/pyramid2" loCatId="pyramid" qsTypeId="urn:microsoft.com/office/officeart/2005/8/quickstyle/3d1" qsCatId="3D" csTypeId="urn:microsoft.com/office/officeart/2005/8/colors/colorful1" csCatId="colorful" phldr="1"/>
      <dgm:spPr/>
      <dgm:t>
        <a:bodyPr/>
        <a:lstStyle/>
        <a:p>
          <a:endParaRPr lang="es-ES"/>
        </a:p>
      </dgm:t>
    </dgm:pt>
    <dgm:pt modelId="{C5BD5DF9-1D0A-4A68-8113-8CE53F536815}">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sr-Latn-RS" sz="2100" b="1" noProof="0" dirty="0"/>
            <a:t>Primanje Božje milosti (Psalam 31,7)</a:t>
          </a:r>
          <a:endParaRPr lang="sr-Latn-RS" sz="2100" noProof="0" dirty="0"/>
        </a:p>
      </dgm:t>
    </dgm:pt>
    <dgm:pt modelId="{9057B758-7827-4B26-B152-4E25B953FBFD}" type="parTrans" cxnId="{57CF2C1A-CAB1-43A6-AEC1-8B1A6A3FF0F0}">
      <dgm:prSet/>
      <dgm:spPr/>
      <dgm:t>
        <a:bodyPr/>
        <a:lstStyle/>
        <a:p>
          <a:endParaRPr lang="es-ES" sz="2100"/>
        </a:p>
      </dgm:t>
    </dgm:pt>
    <dgm:pt modelId="{64C42C37-1FAE-471B-9E1E-46117257ED4A}" type="sibTrans" cxnId="{57CF2C1A-CAB1-43A6-AEC1-8B1A6A3FF0F0}">
      <dgm:prSet/>
      <dgm:spPr/>
      <dgm:t>
        <a:bodyPr/>
        <a:lstStyle/>
        <a:p>
          <a:endParaRPr lang="es-ES" sz="2100"/>
        </a:p>
      </dgm:t>
    </dgm:pt>
    <dgm:pt modelId="{F96FEFD5-5D3D-4F49-9482-5463609650C1}">
      <dgm:prSet custT="1"/>
      <dgm:spPr>
        <a:solidFill>
          <a:schemeClr val="accent3">
            <a:lumMod val="20000"/>
            <a:lumOff val="80000"/>
          </a:schemeClr>
        </a:solidFill>
        <a:effectLst>
          <a:outerShdw blurRad="50800" dist="38100" dir="2700000" algn="tl" rotWithShape="0">
            <a:prstClr val="black">
              <a:alpha val="40000"/>
            </a:prstClr>
          </a:outerShdw>
        </a:effectLst>
      </dgm:spPr>
      <dgm:t>
        <a:bodyPr/>
        <a:lstStyle/>
        <a:p>
          <a:r>
            <a:rPr lang="sr-Latn-RS" sz="2100" b="1" noProof="0" dirty="0"/>
            <a:t>Polaganje našeg poverenja u Njega (Psalam 5,11)</a:t>
          </a:r>
          <a:endParaRPr lang="sr-Latn-RS" sz="2100" noProof="0" dirty="0"/>
        </a:p>
      </dgm:t>
    </dgm:pt>
    <dgm:pt modelId="{08A8EE4D-57F1-4C65-BE5E-345B69825594}" type="parTrans" cxnId="{11D08DB4-05AF-40EA-B239-7CFC7999B5D0}">
      <dgm:prSet/>
      <dgm:spPr/>
      <dgm:t>
        <a:bodyPr/>
        <a:lstStyle/>
        <a:p>
          <a:endParaRPr lang="es-ES" sz="2100"/>
        </a:p>
      </dgm:t>
    </dgm:pt>
    <dgm:pt modelId="{5D41EBD2-700F-480A-AB8F-3D371ACD87AA}" type="sibTrans" cxnId="{11D08DB4-05AF-40EA-B239-7CFC7999B5D0}">
      <dgm:prSet/>
      <dgm:spPr/>
      <dgm:t>
        <a:bodyPr/>
        <a:lstStyle/>
        <a:p>
          <a:endParaRPr lang="es-ES" sz="2100"/>
        </a:p>
      </dgm:t>
    </dgm:pt>
    <dgm:pt modelId="{4D40C1E6-CD5F-40D1-B72D-78346A5EE926}">
      <dgm:prSet custT="1"/>
      <dgm:spPr>
        <a:solidFill>
          <a:schemeClr val="accent4">
            <a:lumMod val="20000"/>
            <a:lumOff val="80000"/>
          </a:schemeClr>
        </a:solidFill>
        <a:effectLst>
          <a:outerShdw blurRad="50800" dist="38100" dir="2700000" algn="tl" rotWithShape="0">
            <a:prstClr val="black">
              <a:alpha val="40000"/>
            </a:prstClr>
          </a:outerShdw>
        </a:effectLst>
      </dgm:spPr>
      <dgm:t>
        <a:bodyPr/>
        <a:lstStyle/>
        <a:p>
          <a:r>
            <a:rPr lang="sr-Latn-RS" sz="2100" b="1" noProof="0" dirty="0"/>
            <a:t>Primanje blagoslova spasenja (Psalam 9,14)</a:t>
          </a:r>
          <a:endParaRPr lang="sr-Latn-RS" sz="2100" noProof="0" dirty="0"/>
        </a:p>
      </dgm:t>
    </dgm:pt>
    <dgm:pt modelId="{1DBB53BA-035E-468B-B3CD-BEE3750A05F0}" type="parTrans" cxnId="{76235F8E-A1E3-4350-B9F8-1057275C9FD6}">
      <dgm:prSet/>
      <dgm:spPr/>
      <dgm:t>
        <a:bodyPr/>
        <a:lstStyle/>
        <a:p>
          <a:endParaRPr lang="es-ES" sz="2100"/>
        </a:p>
      </dgm:t>
    </dgm:pt>
    <dgm:pt modelId="{E6740775-2933-44BA-80AC-3A20AFA4DB4E}" type="sibTrans" cxnId="{76235F8E-A1E3-4350-B9F8-1057275C9FD6}">
      <dgm:prSet/>
      <dgm:spPr/>
      <dgm:t>
        <a:bodyPr/>
        <a:lstStyle/>
        <a:p>
          <a:endParaRPr lang="es-ES" sz="2100"/>
        </a:p>
      </dgm:t>
    </dgm:pt>
    <dgm:pt modelId="{57AA4D17-DC5D-4177-9D7F-BFFBA065503E}">
      <dgm:prSet custT="1"/>
      <dgm:spPr>
        <a:solidFill>
          <a:srgbClr val="DECDFF"/>
        </a:solidFill>
        <a:effectLst>
          <a:outerShdw blurRad="50800" dist="38100" dir="2700000" algn="tl" rotWithShape="0">
            <a:prstClr val="black">
              <a:alpha val="40000"/>
            </a:prstClr>
          </a:outerShdw>
        </a:effectLst>
      </dgm:spPr>
      <dgm:t>
        <a:bodyPr/>
        <a:lstStyle/>
        <a:p>
          <a:r>
            <a:rPr lang="sr-Latn-RS" sz="2100" b="1" noProof="0" dirty="0"/>
            <a:t>Držanje Božjeg zakona (Psalam 119,14;</a:t>
          </a:r>
          <a:br>
            <a:rPr lang="es-ES" sz="2100" b="1" noProof="0" dirty="0"/>
          </a:br>
          <a:r>
            <a:rPr lang="sr-Latn-RS" sz="2100" b="1" noProof="0" dirty="0"/>
            <a:t>Isaija 58,13,14)</a:t>
          </a:r>
          <a:endParaRPr lang="sr-Latn-RS" sz="2100" noProof="0" dirty="0"/>
        </a:p>
      </dgm:t>
    </dgm:pt>
    <dgm:pt modelId="{DB03CDDE-0063-41FE-A061-692F3A1BC236}" type="parTrans" cxnId="{2CDA1500-FCE1-449A-8F12-51FECB980E88}">
      <dgm:prSet/>
      <dgm:spPr/>
      <dgm:t>
        <a:bodyPr/>
        <a:lstStyle/>
        <a:p>
          <a:endParaRPr lang="es-ES" sz="2100"/>
        </a:p>
      </dgm:t>
    </dgm:pt>
    <dgm:pt modelId="{4CAAAC1A-2246-4860-876D-28B09E6762C8}" type="sibTrans" cxnId="{2CDA1500-FCE1-449A-8F12-51FECB980E88}">
      <dgm:prSet/>
      <dgm:spPr/>
      <dgm:t>
        <a:bodyPr/>
        <a:lstStyle/>
        <a:p>
          <a:endParaRPr lang="es-ES" sz="2100"/>
        </a:p>
      </dgm:t>
    </dgm:pt>
    <dgm:pt modelId="{3FD29A83-AC33-4D81-B1E0-C8E28EA5AD0D}">
      <dgm:prSet custT="1"/>
      <dgm:spPr>
        <a:solidFill>
          <a:srgbClr val="C1D6FF"/>
        </a:solidFill>
        <a:ln>
          <a:solidFill>
            <a:srgbClr val="003CB4"/>
          </a:solidFill>
        </a:ln>
        <a:effectLst>
          <a:outerShdw blurRad="50800" dist="38100" dir="2700000" algn="tl" rotWithShape="0">
            <a:prstClr val="black">
              <a:alpha val="40000"/>
            </a:prstClr>
          </a:outerShdw>
        </a:effectLst>
      </dgm:spPr>
      <dgm:t>
        <a:bodyPr/>
        <a:lstStyle/>
        <a:p>
          <a:r>
            <a:rPr lang="sr-Latn-RS" sz="2100" b="1" noProof="0" dirty="0"/>
            <a:t>Verovanje u Njegovu Reč (Psalam 119,162)</a:t>
          </a:r>
          <a:endParaRPr lang="sr-Latn-RS" sz="2100" noProof="0" dirty="0"/>
        </a:p>
      </dgm:t>
    </dgm:pt>
    <dgm:pt modelId="{EDE3A49B-7878-495F-A7E7-C1E8F613D4BA}" type="parTrans" cxnId="{928F302E-9F26-443E-BDA6-755E54E06A52}">
      <dgm:prSet/>
      <dgm:spPr/>
      <dgm:t>
        <a:bodyPr/>
        <a:lstStyle/>
        <a:p>
          <a:endParaRPr lang="es-ES" sz="2100"/>
        </a:p>
      </dgm:t>
    </dgm:pt>
    <dgm:pt modelId="{6AADBCCE-9CDE-47DC-A86C-1E457DA6E6C0}" type="sibTrans" cxnId="{928F302E-9F26-443E-BDA6-755E54E06A52}">
      <dgm:prSet/>
      <dgm:spPr/>
      <dgm:t>
        <a:bodyPr/>
        <a:lstStyle/>
        <a:p>
          <a:endParaRPr lang="es-ES" sz="2100"/>
        </a:p>
      </dgm:t>
    </dgm:pt>
    <dgm:pt modelId="{92F53F03-4BBD-4FA6-8F2E-9332755A1961}">
      <dgm:prSet custT="1"/>
      <dgm:spPr>
        <a:solidFill>
          <a:schemeClr val="tx2">
            <a:lumMod val="20000"/>
            <a:lumOff val="80000"/>
          </a:schemeClr>
        </a:solidFill>
        <a:ln>
          <a:solidFill>
            <a:schemeClr val="tx2"/>
          </a:solidFill>
        </a:ln>
        <a:effectLst>
          <a:outerShdw blurRad="50800" dist="38100" dir="2700000" algn="tl" rotWithShape="0">
            <a:prstClr val="black">
              <a:alpha val="40000"/>
            </a:prstClr>
          </a:outerShdw>
        </a:effectLst>
      </dgm:spPr>
      <dgm:t>
        <a:bodyPr/>
        <a:lstStyle/>
        <a:p>
          <a:r>
            <a:rPr lang="sr-Latn-RS" sz="2100" b="1" noProof="0" dirty="0"/>
            <a:t>Odgajanje pobožne dece (Priče 2,24, 25)</a:t>
          </a:r>
          <a:endParaRPr lang="sr-Latn-RS" sz="2100" noProof="0" dirty="0"/>
        </a:p>
      </dgm:t>
    </dgm:pt>
    <dgm:pt modelId="{2EF03F82-CAED-489D-A44B-C46603599E59}" type="parTrans" cxnId="{6F471A9F-016F-4C61-AE5C-5A8E9BA8256E}">
      <dgm:prSet/>
      <dgm:spPr/>
      <dgm:t>
        <a:bodyPr/>
        <a:lstStyle/>
        <a:p>
          <a:endParaRPr lang="es-ES" sz="2100"/>
        </a:p>
      </dgm:t>
    </dgm:pt>
    <dgm:pt modelId="{3019B16D-1416-4920-BC91-001C54948C40}" type="sibTrans" cxnId="{6F471A9F-016F-4C61-AE5C-5A8E9BA8256E}">
      <dgm:prSet/>
      <dgm:spPr/>
      <dgm:t>
        <a:bodyPr/>
        <a:lstStyle/>
        <a:p>
          <a:endParaRPr lang="es-ES" sz="2100"/>
        </a:p>
      </dgm:t>
    </dgm:pt>
    <dgm:pt modelId="{5E7C85D4-23DE-4DBB-B7E8-688392A59810}" type="pres">
      <dgm:prSet presAssocID="{C8BD52ED-848E-4AD0-92C5-2401621FD82E}" presName="compositeShape" presStyleCnt="0">
        <dgm:presLayoutVars>
          <dgm:dir/>
          <dgm:resizeHandles/>
        </dgm:presLayoutVars>
      </dgm:prSet>
      <dgm:spPr/>
    </dgm:pt>
    <dgm:pt modelId="{2101B580-243B-4D66-AF64-843AADD95756}" type="pres">
      <dgm:prSet presAssocID="{C8BD52ED-848E-4AD0-92C5-2401621FD82E}" presName="pyramid" presStyleLbl="node1" presStyleIdx="0" presStyleCnt="1" custScaleX="69380" custLinFactNeighborX="-71246"/>
      <dgm:spPr>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F207DEBC-DED7-46A4-8E3F-DC0924CEF5FB}" type="pres">
      <dgm:prSet presAssocID="{C8BD52ED-848E-4AD0-92C5-2401621FD82E}" presName="theList" presStyleCnt="0"/>
      <dgm:spPr/>
    </dgm:pt>
    <dgm:pt modelId="{E2AE7BEF-BAEC-4E0F-A0AC-4537B219A714}" type="pres">
      <dgm:prSet presAssocID="{C5BD5DF9-1D0A-4A68-8113-8CE53F536815}" presName="aNode" presStyleLbl="fgAcc1" presStyleIdx="0" presStyleCnt="6" custScaleX="317057" custScaleY="329176" custLinFactY="-99807" custLinFactNeighborX="49788" custLinFactNeighborY="-100000">
        <dgm:presLayoutVars>
          <dgm:bulletEnabled val="1"/>
        </dgm:presLayoutVars>
      </dgm:prSet>
      <dgm:spPr/>
    </dgm:pt>
    <dgm:pt modelId="{80C3A8D4-B672-4CE4-9C1B-4C109118CF3D}" type="pres">
      <dgm:prSet presAssocID="{C5BD5DF9-1D0A-4A68-8113-8CE53F536815}" presName="aSpace" presStyleCnt="0"/>
      <dgm:spPr/>
    </dgm:pt>
    <dgm:pt modelId="{808F1990-6E95-4E19-8984-EDB82DF32734}" type="pres">
      <dgm:prSet presAssocID="{F96FEFD5-5D3D-4F49-9482-5463609650C1}" presName="aNode" presStyleLbl="fgAcc1" presStyleIdx="1" presStyleCnt="6" custScaleX="317057" custScaleY="329176" custLinFactY="-47973" custLinFactNeighborX="49788" custLinFactNeighborY="-100000">
        <dgm:presLayoutVars>
          <dgm:bulletEnabled val="1"/>
        </dgm:presLayoutVars>
      </dgm:prSet>
      <dgm:spPr/>
    </dgm:pt>
    <dgm:pt modelId="{019C3783-9E0D-4928-B748-8CEEE95CA40E}" type="pres">
      <dgm:prSet presAssocID="{F96FEFD5-5D3D-4F49-9482-5463609650C1}" presName="aSpace" presStyleCnt="0"/>
      <dgm:spPr/>
    </dgm:pt>
    <dgm:pt modelId="{F36D605C-4091-4D7C-850A-9AE01370489E}" type="pres">
      <dgm:prSet presAssocID="{4D40C1E6-CD5F-40D1-B72D-78346A5EE926}" presName="aNode" presStyleLbl="fgAcc1" presStyleIdx="2" presStyleCnt="6" custScaleX="317057" custScaleY="329176" custLinFactNeighborX="49788" custLinFactNeighborY="-69111">
        <dgm:presLayoutVars>
          <dgm:bulletEnabled val="1"/>
        </dgm:presLayoutVars>
      </dgm:prSet>
      <dgm:spPr/>
    </dgm:pt>
    <dgm:pt modelId="{1D6DD025-82ED-4F83-BF10-E1102CE9502D}" type="pres">
      <dgm:prSet presAssocID="{4D40C1E6-CD5F-40D1-B72D-78346A5EE926}" presName="aSpace" presStyleCnt="0"/>
      <dgm:spPr/>
    </dgm:pt>
    <dgm:pt modelId="{8C0CC12C-2034-4F6A-9D72-2319F4BE8B0F}" type="pres">
      <dgm:prSet presAssocID="{57AA4D17-DC5D-4177-9D7F-BFFBA065503E}" presName="aNode" presStyleLbl="fgAcc1" presStyleIdx="3" presStyleCnt="6" custScaleX="317057" custScaleY="593265" custLinFactY="22056" custLinFactNeighborX="49788" custLinFactNeighborY="100000">
        <dgm:presLayoutVars>
          <dgm:bulletEnabled val="1"/>
        </dgm:presLayoutVars>
      </dgm:prSet>
      <dgm:spPr/>
    </dgm:pt>
    <dgm:pt modelId="{3B099BE3-7BB9-444D-8AF5-9CEF423DE06A}" type="pres">
      <dgm:prSet presAssocID="{57AA4D17-DC5D-4177-9D7F-BFFBA065503E}" presName="aSpace" presStyleCnt="0"/>
      <dgm:spPr/>
    </dgm:pt>
    <dgm:pt modelId="{7A7BB961-2256-42CC-B522-27586A53DAD5}" type="pres">
      <dgm:prSet presAssocID="{3FD29A83-AC33-4D81-B1E0-C8E28EA5AD0D}" presName="aNode" presStyleLbl="fgAcc1" presStyleIdx="4" presStyleCnt="6" custScaleX="317057" custScaleY="329176" custLinFactY="91168" custLinFactNeighborX="49788" custLinFactNeighborY="100000">
        <dgm:presLayoutVars>
          <dgm:bulletEnabled val="1"/>
        </dgm:presLayoutVars>
      </dgm:prSet>
      <dgm:spPr/>
    </dgm:pt>
    <dgm:pt modelId="{0219AD80-4426-4AB3-B56B-14E57960010F}" type="pres">
      <dgm:prSet presAssocID="{3FD29A83-AC33-4D81-B1E0-C8E28EA5AD0D}" presName="aSpace" presStyleCnt="0"/>
      <dgm:spPr/>
    </dgm:pt>
    <dgm:pt modelId="{DEA65993-D725-4E74-80AE-E7C4EF8D115F}" type="pres">
      <dgm:prSet presAssocID="{92F53F03-4BBD-4FA6-8F2E-9332755A1961}" presName="aNode" presStyleLbl="fgAcc1" presStyleIdx="5" presStyleCnt="6" custScaleX="317057" custScaleY="329176" custLinFactY="131765" custLinFactNeighborX="49788" custLinFactNeighborY="200000">
        <dgm:presLayoutVars>
          <dgm:bulletEnabled val="1"/>
        </dgm:presLayoutVars>
      </dgm:prSet>
      <dgm:spPr/>
    </dgm:pt>
    <dgm:pt modelId="{DC5EF653-22B6-46E0-864F-243F83BEC57F}" type="pres">
      <dgm:prSet presAssocID="{92F53F03-4BBD-4FA6-8F2E-9332755A1961}" presName="aSpace" presStyleCnt="0"/>
      <dgm:spPr/>
    </dgm:pt>
  </dgm:ptLst>
  <dgm:cxnLst>
    <dgm:cxn modelId="{2CDA1500-FCE1-449A-8F12-51FECB980E88}" srcId="{C8BD52ED-848E-4AD0-92C5-2401621FD82E}" destId="{57AA4D17-DC5D-4177-9D7F-BFFBA065503E}" srcOrd="3" destOrd="0" parTransId="{DB03CDDE-0063-41FE-A061-692F3A1BC236}" sibTransId="{4CAAAC1A-2246-4860-876D-28B09E6762C8}"/>
    <dgm:cxn modelId="{57CF2C1A-CAB1-43A6-AEC1-8B1A6A3FF0F0}" srcId="{C8BD52ED-848E-4AD0-92C5-2401621FD82E}" destId="{C5BD5DF9-1D0A-4A68-8113-8CE53F536815}" srcOrd="0" destOrd="0" parTransId="{9057B758-7827-4B26-B152-4E25B953FBFD}" sibTransId="{64C42C37-1FAE-471B-9E1E-46117257ED4A}"/>
    <dgm:cxn modelId="{AD983527-1F3A-46BE-A111-2C0FFF4C1530}" type="presOf" srcId="{92F53F03-4BBD-4FA6-8F2E-9332755A1961}" destId="{DEA65993-D725-4E74-80AE-E7C4EF8D115F}" srcOrd="0" destOrd="0" presId="urn:microsoft.com/office/officeart/2005/8/layout/pyramid2"/>
    <dgm:cxn modelId="{928F302E-9F26-443E-BDA6-755E54E06A52}" srcId="{C8BD52ED-848E-4AD0-92C5-2401621FD82E}" destId="{3FD29A83-AC33-4D81-B1E0-C8E28EA5AD0D}" srcOrd="4" destOrd="0" parTransId="{EDE3A49B-7878-495F-A7E7-C1E8F613D4BA}" sibTransId="{6AADBCCE-9CDE-47DC-A86C-1E457DA6E6C0}"/>
    <dgm:cxn modelId="{6236E85F-9654-4457-B167-956CFA1C1D48}" type="presOf" srcId="{C8BD52ED-848E-4AD0-92C5-2401621FD82E}" destId="{5E7C85D4-23DE-4DBB-B7E8-688392A59810}" srcOrd="0" destOrd="0" presId="urn:microsoft.com/office/officeart/2005/8/layout/pyramid2"/>
    <dgm:cxn modelId="{46DB7657-B6C2-4F3B-8BB7-C4F2BF414F05}" type="presOf" srcId="{C5BD5DF9-1D0A-4A68-8113-8CE53F536815}" destId="{E2AE7BEF-BAEC-4E0F-A0AC-4537B219A714}" srcOrd="0" destOrd="0" presId="urn:microsoft.com/office/officeart/2005/8/layout/pyramid2"/>
    <dgm:cxn modelId="{A3AE4485-6084-4D96-99A1-3FD0659819D1}" type="presOf" srcId="{57AA4D17-DC5D-4177-9D7F-BFFBA065503E}" destId="{8C0CC12C-2034-4F6A-9D72-2319F4BE8B0F}" srcOrd="0" destOrd="0" presId="urn:microsoft.com/office/officeart/2005/8/layout/pyramid2"/>
    <dgm:cxn modelId="{FCFE8588-C297-4A65-A053-4A973C684FA1}" type="presOf" srcId="{3FD29A83-AC33-4D81-B1E0-C8E28EA5AD0D}" destId="{7A7BB961-2256-42CC-B522-27586A53DAD5}" srcOrd="0" destOrd="0" presId="urn:microsoft.com/office/officeart/2005/8/layout/pyramid2"/>
    <dgm:cxn modelId="{76235F8E-A1E3-4350-B9F8-1057275C9FD6}" srcId="{C8BD52ED-848E-4AD0-92C5-2401621FD82E}" destId="{4D40C1E6-CD5F-40D1-B72D-78346A5EE926}" srcOrd="2" destOrd="0" parTransId="{1DBB53BA-035E-468B-B3CD-BEE3750A05F0}" sibTransId="{E6740775-2933-44BA-80AC-3A20AFA4DB4E}"/>
    <dgm:cxn modelId="{F0C74992-A9DF-4AA6-83FC-1035D37829DA}" type="presOf" srcId="{4D40C1E6-CD5F-40D1-B72D-78346A5EE926}" destId="{F36D605C-4091-4D7C-850A-9AE01370489E}" srcOrd="0" destOrd="0" presId="urn:microsoft.com/office/officeart/2005/8/layout/pyramid2"/>
    <dgm:cxn modelId="{6F471A9F-016F-4C61-AE5C-5A8E9BA8256E}" srcId="{C8BD52ED-848E-4AD0-92C5-2401621FD82E}" destId="{92F53F03-4BBD-4FA6-8F2E-9332755A1961}" srcOrd="5" destOrd="0" parTransId="{2EF03F82-CAED-489D-A44B-C46603599E59}" sibTransId="{3019B16D-1416-4920-BC91-001C54948C40}"/>
    <dgm:cxn modelId="{11D08DB4-05AF-40EA-B239-7CFC7999B5D0}" srcId="{C8BD52ED-848E-4AD0-92C5-2401621FD82E}" destId="{F96FEFD5-5D3D-4F49-9482-5463609650C1}" srcOrd="1" destOrd="0" parTransId="{08A8EE4D-57F1-4C65-BE5E-345B69825594}" sibTransId="{5D41EBD2-700F-480A-AB8F-3D371ACD87AA}"/>
    <dgm:cxn modelId="{B2FEEFE4-80BE-4F57-9924-0DD2AFDA47C8}" type="presOf" srcId="{F96FEFD5-5D3D-4F49-9482-5463609650C1}" destId="{808F1990-6E95-4E19-8984-EDB82DF32734}" srcOrd="0" destOrd="0" presId="urn:microsoft.com/office/officeart/2005/8/layout/pyramid2"/>
    <dgm:cxn modelId="{AC2785DB-E745-423B-A2F5-E7F8F9AEB559}" type="presParOf" srcId="{5E7C85D4-23DE-4DBB-B7E8-688392A59810}" destId="{2101B580-243B-4D66-AF64-843AADD95756}" srcOrd="0" destOrd="0" presId="urn:microsoft.com/office/officeart/2005/8/layout/pyramid2"/>
    <dgm:cxn modelId="{6B91BBE8-A68B-46D3-AD02-0CDEC8D1CA4F}" type="presParOf" srcId="{5E7C85D4-23DE-4DBB-B7E8-688392A59810}" destId="{F207DEBC-DED7-46A4-8E3F-DC0924CEF5FB}" srcOrd="1" destOrd="0" presId="urn:microsoft.com/office/officeart/2005/8/layout/pyramid2"/>
    <dgm:cxn modelId="{8EB620D2-D0A1-4CE1-B8E8-2C26A45078A7}" type="presParOf" srcId="{F207DEBC-DED7-46A4-8E3F-DC0924CEF5FB}" destId="{E2AE7BEF-BAEC-4E0F-A0AC-4537B219A714}" srcOrd="0" destOrd="0" presId="urn:microsoft.com/office/officeart/2005/8/layout/pyramid2"/>
    <dgm:cxn modelId="{2DBDF2A6-2948-4AB6-BEB8-66D5990FBFBC}" type="presParOf" srcId="{F207DEBC-DED7-46A4-8E3F-DC0924CEF5FB}" destId="{80C3A8D4-B672-4CE4-9C1B-4C109118CF3D}" srcOrd="1" destOrd="0" presId="urn:microsoft.com/office/officeart/2005/8/layout/pyramid2"/>
    <dgm:cxn modelId="{C0A62692-9B54-4570-96D7-EF2A447612E9}" type="presParOf" srcId="{F207DEBC-DED7-46A4-8E3F-DC0924CEF5FB}" destId="{808F1990-6E95-4E19-8984-EDB82DF32734}" srcOrd="2" destOrd="0" presId="urn:microsoft.com/office/officeart/2005/8/layout/pyramid2"/>
    <dgm:cxn modelId="{424B3E53-A5F1-4121-8166-8A83F6A7F225}" type="presParOf" srcId="{F207DEBC-DED7-46A4-8E3F-DC0924CEF5FB}" destId="{019C3783-9E0D-4928-B748-8CEEE95CA40E}" srcOrd="3" destOrd="0" presId="urn:microsoft.com/office/officeart/2005/8/layout/pyramid2"/>
    <dgm:cxn modelId="{8E7EEC6F-AF6E-402B-91D6-21C0702FAFE9}" type="presParOf" srcId="{F207DEBC-DED7-46A4-8E3F-DC0924CEF5FB}" destId="{F36D605C-4091-4D7C-850A-9AE01370489E}" srcOrd="4" destOrd="0" presId="urn:microsoft.com/office/officeart/2005/8/layout/pyramid2"/>
    <dgm:cxn modelId="{BD99335A-B05C-41A8-BA7F-7A4CDA5994B7}" type="presParOf" srcId="{F207DEBC-DED7-46A4-8E3F-DC0924CEF5FB}" destId="{1D6DD025-82ED-4F83-BF10-E1102CE9502D}" srcOrd="5" destOrd="0" presId="urn:microsoft.com/office/officeart/2005/8/layout/pyramid2"/>
    <dgm:cxn modelId="{6D553AD1-16C8-4724-8AD7-3C6BD3DC7E6E}" type="presParOf" srcId="{F207DEBC-DED7-46A4-8E3F-DC0924CEF5FB}" destId="{8C0CC12C-2034-4F6A-9D72-2319F4BE8B0F}" srcOrd="6" destOrd="0" presId="urn:microsoft.com/office/officeart/2005/8/layout/pyramid2"/>
    <dgm:cxn modelId="{F2E97B99-DCBF-403A-96D3-DE32A13A554F}" type="presParOf" srcId="{F207DEBC-DED7-46A4-8E3F-DC0924CEF5FB}" destId="{3B099BE3-7BB9-444D-8AF5-9CEF423DE06A}" srcOrd="7" destOrd="0" presId="urn:microsoft.com/office/officeart/2005/8/layout/pyramid2"/>
    <dgm:cxn modelId="{FBE0170D-6A0F-4445-8DF1-3D0C397725D9}" type="presParOf" srcId="{F207DEBC-DED7-46A4-8E3F-DC0924CEF5FB}" destId="{7A7BB961-2256-42CC-B522-27586A53DAD5}" srcOrd="8" destOrd="0" presId="urn:microsoft.com/office/officeart/2005/8/layout/pyramid2"/>
    <dgm:cxn modelId="{FBDF28DE-A536-4E37-B621-DD0461C3B705}" type="presParOf" srcId="{F207DEBC-DED7-46A4-8E3F-DC0924CEF5FB}" destId="{0219AD80-4426-4AB3-B56B-14E57960010F}" srcOrd="9" destOrd="0" presId="urn:microsoft.com/office/officeart/2005/8/layout/pyramid2"/>
    <dgm:cxn modelId="{CEFE979C-914F-4C33-8BED-9E01070AE352}" type="presParOf" srcId="{F207DEBC-DED7-46A4-8E3F-DC0924CEF5FB}" destId="{DEA65993-D725-4E74-80AE-E7C4EF8D115F}" srcOrd="10" destOrd="0" presId="urn:microsoft.com/office/officeart/2005/8/layout/pyramid2"/>
    <dgm:cxn modelId="{6BF7FC28-6748-48EB-80AA-E09E6D354DE9}" type="presParOf" srcId="{F207DEBC-DED7-46A4-8E3F-DC0924CEF5FB}" destId="{DC5EF653-22B6-46E0-864F-243F83BEC57F}"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C1AE8B-CD16-4070-82E8-741B9CCE8ADA}" type="doc">
      <dgm:prSet loTypeId="urn:microsoft.com/office/officeart/2005/8/layout/hList7" loCatId="picture" qsTypeId="urn:microsoft.com/office/officeart/2005/8/quickstyle/3d1" qsCatId="3D" csTypeId="urn:microsoft.com/office/officeart/2005/8/colors/accent4_2" csCatId="accent4" phldr="1"/>
      <dgm:spPr/>
      <dgm:t>
        <a:bodyPr/>
        <a:lstStyle/>
        <a:p>
          <a:endParaRPr lang="es-ES"/>
        </a:p>
      </dgm:t>
    </dgm:pt>
    <dgm:pt modelId="{8556B619-560D-44CC-A616-A92342739B25}">
      <dgm:prSet custT="1"/>
      <dgm:spPr>
        <a:solidFill>
          <a:srgbClr val="823A36"/>
        </a:solidFill>
      </dgm:spPr>
      <dgm:t>
        <a:bodyPr/>
        <a:lstStyle/>
        <a:p>
          <a:r>
            <a:rPr lang="sr-Latn-RS" sz="2000" b="1" noProof="0" dirty="0"/>
            <a:t>Obrezan osmog dana, sin pobožnih roditelja</a:t>
          </a:r>
        </a:p>
      </dgm:t>
    </dgm:pt>
    <dgm:pt modelId="{2A2FC95B-09DD-493D-BE8E-D8D465071CBD}" type="parTrans" cxnId="{FAF63574-2169-4A6B-A9F6-107633513C2D}">
      <dgm:prSet/>
      <dgm:spPr/>
      <dgm:t>
        <a:bodyPr/>
        <a:lstStyle/>
        <a:p>
          <a:endParaRPr lang="es-ES" sz="2000" b="1"/>
        </a:p>
      </dgm:t>
    </dgm:pt>
    <dgm:pt modelId="{E4F97F9C-0E8F-43B7-A256-4A2B656619DE}" type="sibTrans" cxnId="{FAF63574-2169-4A6B-A9F6-107633513C2D}">
      <dgm:prSet/>
      <dgm:spPr/>
      <dgm:t>
        <a:bodyPr/>
        <a:lstStyle/>
        <a:p>
          <a:endParaRPr lang="es-ES" sz="2000" b="1"/>
        </a:p>
      </dgm:t>
    </dgm:pt>
    <dgm:pt modelId="{6EE593E0-C4D2-4C4C-BB50-C964C0542760}">
      <dgm:prSet custT="1"/>
      <dgm:spPr>
        <a:solidFill>
          <a:schemeClr val="accent4">
            <a:lumMod val="50000"/>
          </a:schemeClr>
        </a:solidFill>
      </dgm:spPr>
      <dgm:t>
        <a:bodyPr/>
        <a:lstStyle/>
        <a:p>
          <a:r>
            <a:rPr lang="sr-Latn-RS" sz="2000" b="1" noProof="0" dirty="0"/>
            <a:t>Jevrejin nad Jevrejima, čistog roda od Venijamina </a:t>
          </a:r>
        </a:p>
      </dgm:t>
    </dgm:pt>
    <dgm:pt modelId="{0A766F9E-7B77-449F-8300-8014DF28621C}" type="parTrans" cxnId="{5BC73E58-A408-47FB-A20F-D46CA774BE73}">
      <dgm:prSet/>
      <dgm:spPr/>
      <dgm:t>
        <a:bodyPr/>
        <a:lstStyle/>
        <a:p>
          <a:endParaRPr lang="es-ES" sz="2000" b="1"/>
        </a:p>
      </dgm:t>
    </dgm:pt>
    <dgm:pt modelId="{F38E25A1-0699-4FD9-88A4-6F41B8030BBD}" type="sibTrans" cxnId="{5BC73E58-A408-47FB-A20F-D46CA774BE73}">
      <dgm:prSet/>
      <dgm:spPr/>
      <dgm:t>
        <a:bodyPr/>
        <a:lstStyle/>
        <a:p>
          <a:endParaRPr lang="es-ES" sz="2000" b="1"/>
        </a:p>
      </dgm:t>
    </dgm:pt>
    <dgm:pt modelId="{B87C5303-5594-4534-9FDE-D1B8B47211C5}">
      <dgm:prSet custT="1"/>
      <dgm:spPr>
        <a:solidFill>
          <a:srgbClr val="002060"/>
        </a:solidFill>
      </dgm:spPr>
      <dgm:t>
        <a:bodyPr/>
        <a:lstStyle/>
        <a:p>
          <a:r>
            <a:rPr lang="sr-Latn-RS" sz="2000" b="1" noProof="0" dirty="0"/>
            <a:t>Što se tiče zakona, najstroži farisej</a:t>
          </a:r>
        </a:p>
      </dgm:t>
    </dgm:pt>
    <dgm:pt modelId="{07659C1A-65B4-4D9E-B884-0C89157FB96B}" type="parTrans" cxnId="{F310AC3D-D7CD-44D9-A7A2-2AC14BF1710A}">
      <dgm:prSet/>
      <dgm:spPr/>
      <dgm:t>
        <a:bodyPr/>
        <a:lstStyle/>
        <a:p>
          <a:endParaRPr lang="es-ES" sz="2000" b="1"/>
        </a:p>
      </dgm:t>
    </dgm:pt>
    <dgm:pt modelId="{570BC0FB-0F11-40FA-8670-3282E1FF95F9}" type="sibTrans" cxnId="{F310AC3D-D7CD-44D9-A7A2-2AC14BF1710A}">
      <dgm:prSet/>
      <dgm:spPr/>
      <dgm:t>
        <a:bodyPr/>
        <a:lstStyle/>
        <a:p>
          <a:endParaRPr lang="es-ES" sz="2000" b="1"/>
        </a:p>
      </dgm:t>
    </dgm:pt>
    <dgm:pt modelId="{BE28ACA5-5E1A-49D5-9928-D0560D72A5D7}">
      <dgm:prSet custT="1"/>
      <dgm:spPr>
        <a:solidFill>
          <a:srgbClr val="C00000"/>
        </a:solidFill>
      </dgm:spPr>
      <dgm:t>
        <a:bodyPr/>
        <a:lstStyle/>
        <a:p>
          <a:r>
            <a:rPr lang="sr-Latn-RS" sz="2000" b="1" noProof="0" dirty="0"/>
            <a:t>Što se tiče revnosti, bio je progonitelj crkve.</a:t>
          </a:r>
        </a:p>
      </dgm:t>
    </dgm:pt>
    <dgm:pt modelId="{AA91466C-E167-4C0A-ACCD-227134DA4FFE}" type="parTrans" cxnId="{2EB5829E-3D6F-47FA-A766-011588DA492E}">
      <dgm:prSet/>
      <dgm:spPr/>
      <dgm:t>
        <a:bodyPr/>
        <a:lstStyle/>
        <a:p>
          <a:endParaRPr lang="es-ES" sz="2000" b="1"/>
        </a:p>
      </dgm:t>
    </dgm:pt>
    <dgm:pt modelId="{711073F9-9C6A-4731-8537-F19A2E746FBA}" type="sibTrans" cxnId="{2EB5829E-3D6F-47FA-A766-011588DA492E}">
      <dgm:prSet/>
      <dgm:spPr/>
      <dgm:t>
        <a:bodyPr/>
        <a:lstStyle/>
        <a:p>
          <a:endParaRPr lang="es-ES" sz="2000" b="1"/>
        </a:p>
      </dgm:t>
    </dgm:pt>
    <dgm:pt modelId="{796E9DFB-C527-4278-8559-9572E65D9EF4}">
      <dgm:prSet custT="1"/>
      <dgm:spPr>
        <a:solidFill>
          <a:srgbClr val="7030A0"/>
        </a:solidFill>
      </dgm:spPr>
      <dgm:t>
        <a:bodyPr/>
        <a:lstStyle/>
        <a:p>
          <a:r>
            <a:rPr lang="sr-Latn-RS" sz="2000" b="1" noProof="0" dirty="0"/>
            <a:t>Besprekorni čuvar zakona</a:t>
          </a:r>
        </a:p>
      </dgm:t>
    </dgm:pt>
    <dgm:pt modelId="{535395AE-078C-4D9D-A3CC-A5A2BF0A1E39}" type="parTrans" cxnId="{81422F25-4D55-4FD1-B1FD-54B253A78679}">
      <dgm:prSet/>
      <dgm:spPr/>
      <dgm:t>
        <a:bodyPr/>
        <a:lstStyle/>
        <a:p>
          <a:endParaRPr lang="es-ES" sz="2000" b="1"/>
        </a:p>
      </dgm:t>
    </dgm:pt>
    <dgm:pt modelId="{14C90DAB-225E-4148-A809-235DC434FC8C}" type="sibTrans" cxnId="{81422F25-4D55-4FD1-B1FD-54B253A78679}">
      <dgm:prSet/>
      <dgm:spPr/>
      <dgm:t>
        <a:bodyPr/>
        <a:lstStyle/>
        <a:p>
          <a:endParaRPr lang="es-ES" sz="2000" b="1"/>
        </a:p>
      </dgm:t>
    </dgm:pt>
    <dgm:pt modelId="{5696DB57-28E0-46F5-A67F-D696503F64E1}" type="pres">
      <dgm:prSet presAssocID="{A3C1AE8B-CD16-4070-82E8-741B9CCE8ADA}" presName="Name0" presStyleCnt="0">
        <dgm:presLayoutVars>
          <dgm:dir/>
          <dgm:resizeHandles val="exact"/>
        </dgm:presLayoutVars>
      </dgm:prSet>
      <dgm:spPr/>
    </dgm:pt>
    <dgm:pt modelId="{81B947A8-8222-4D23-91A0-A3DDDFBA911F}" type="pres">
      <dgm:prSet presAssocID="{A3C1AE8B-CD16-4070-82E8-741B9CCE8ADA}" presName="fgShape" presStyleLbl="fgShp" presStyleIdx="0" presStyleCnt="1"/>
      <dgm:spPr/>
    </dgm:pt>
    <dgm:pt modelId="{92D1937D-F96D-4C83-BB98-F48D62D4D192}" type="pres">
      <dgm:prSet presAssocID="{A3C1AE8B-CD16-4070-82E8-741B9CCE8ADA}" presName="linComp" presStyleCnt="0"/>
      <dgm:spPr/>
    </dgm:pt>
    <dgm:pt modelId="{E30B87F1-9D1B-477C-A0CB-5D3C54ADC4BA}" type="pres">
      <dgm:prSet presAssocID="{8556B619-560D-44CC-A616-A92342739B25}" presName="compNode" presStyleCnt="0"/>
      <dgm:spPr/>
    </dgm:pt>
    <dgm:pt modelId="{D128365B-A3FF-474C-8E24-63862A44BE84}" type="pres">
      <dgm:prSet presAssocID="{8556B619-560D-44CC-A616-A92342739B25}" presName="bkgdShape" presStyleLbl="node1" presStyleIdx="0" presStyleCnt="5"/>
      <dgm:spPr/>
    </dgm:pt>
    <dgm:pt modelId="{9BB9DBFF-48FA-4075-83CA-E08889741CF1}" type="pres">
      <dgm:prSet presAssocID="{8556B619-560D-44CC-A616-A92342739B25}" presName="nodeTx" presStyleLbl="node1" presStyleIdx="0" presStyleCnt="5">
        <dgm:presLayoutVars>
          <dgm:bulletEnabled val="1"/>
        </dgm:presLayoutVars>
      </dgm:prSet>
      <dgm:spPr/>
    </dgm:pt>
    <dgm:pt modelId="{9FFF8EF9-D8C5-41B2-85C9-1156CAABE258}" type="pres">
      <dgm:prSet presAssocID="{8556B619-560D-44CC-A616-A92342739B25}" presName="invisiNode" presStyleLbl="node1" presStyleIdx="0" presStyleCnt="5"/>
      <dgm:spPr/>
    </dgm:pt>
    <dgm:pt modelId="{1D9CE686-3970-4C8A-B7F5-25FB1EC212C9}" type="pres">
      <dgm:prSet presAssocID="{8556B619-560D-44CC-A616-A92342739B25}" presName="imagNode" presStyleLbl="fgImgPlace1" presStyleIdx="0" presStyleCnt="5"/>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7DF59011-388C-4093-8959-3351DDFC4ADC}" type="pres">
      <dgm:prSet presAssocID="{E4F97F9C-0E8F-43B7-A256-4A2B656619DE}" presName="sibTrans" presStyleLbl="sibTrans2D1" presStyleIdx="0" presStyleCnt="0"/>
      <dgm:spPr/>
    </dgm:pt>
    <dgm:pt modelId="{2EE4C02D-226E-4115-8BAD-78FEF7C84761}" type="pres">
      <dgm:prSet presAssocID="{6EE593E0-C4D2-4C4C-BB50-C964C0542760}" presName="compNode" presStyleCnt="0"/>
      <dgm:spPr/>
    </dgm:pt>
    <dgm:pt modelId="{F26FE41A-DB46-4170-9BF3-AFF9C3323D59}" type="pres">
      <dgm:prSet presAssocID="{6EE593E0-C4D2-4C4C-BB50-C964C0542760}" presName="bkgdShape" presStyleLbl="node1" presStyleIdx="1" presStyleCnt="5"/>
      <dgm:spPr/>
    </dgm:pt>
    <dgm:pt modelId="{670876BB-ED16-4B51-A3A3-3F5B871674C9}" type="pres">
      <dgm:prSet presAssocID="{6EE593E0-C4D2-4C4C-BB50-C964C0542760}" presName="nodeTx" presStyleLbl="node1" presStyleIdx="1" presStyleCnt="5">
        <dgm:presLayoutVars>
          <dgm:bulletEnabled val="1"/>
        </dgm:presLayoutVars>
      </dgm:prSet>
      <dgm:spPr/>
    </dgm:pt>
    <dgm:pt modelId="{2EB23BCD-0484-417C-8218-9E3AF4D9BE90}" type="pres">
      <dgm:prSet presAssocID="{6EE593E0-C4D2-4C4C-BB50-C964C0542760}" presName="invisiNode" presStyleLbl="node1" presStyleIdx="1" presStyleCnt="5"/>
      <dgm:spPr/>
    </dgm:pt>
    <dgm:pt modelId="{A7375061-F62C-4302-9206-8E6BEB0D613F}" type="pres">
      <dgm:prSet presAssocID="{6EE593E0-C4D2-4C4C-BB50-C964C0542760}" presName="imagNode" presStyleLbl="fgImgPlace1" presStyleIdx="1" presStyleCnt="5"/>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F525BF5E-4683-4EE0-92A0-67D976FFC188}" type="pres">
      <dgm:prSet presAssocID="{F38E25A1-0699-4FD9-88A4-6F41B8030BBD}" presName="sibTrans" presStyleLbl="sibTrans2D1" presStyleIdx="0" presStyleCnt="0"/>
      <dgm:spPr/>
    </dgm:pt>
    <dgm:pt modelId="{B17BDE78-9A6C-41D9-96F4-F32E6C12AB16}" type="pres">
      <dgm:prSet presAssocID="{B87C5303-5594-4534-9FDE-D1B8B47211C5}" presName="compNode" presStyleCnt="0"/>
      <dgm:spPr/>
    </dgm:pt>
    <dgm:pt modelId="{62D93324-EE7B-4B3A-8467-4EDA33D7AC64}" type="pres">
      <dgm:prSet presAssocID="{B87C5303-5594-4534-9FDE-D1B8B47211C5}" presName="bkgdShape" presStyleLbl="node1" presStyleIdx="2" presStyleCnt="5"/>
      <dgm:spPr/>
    </dgm:pt>
    <dgm:pt modelId="{E240EE9F-9850-4529-8FD4-482E988434B6}" type="pres">
      <dgm:prSet presAssocID="{B87C5303-5594-4534-9FDE-D1B8B47211C5}" presName="nodeTx" presStyleLbl="node1" presStyleIdx="2" presStyleCnt="5">
        <dgm:presLayoutVars>
          <dgm:bulletEnabled val="1"/>
        </dgm:presLayoutVars>
      </dgm:prSet>
      <dgm:spPr/>
    </dgm:pt>
    <dgm:pt modelId="{E85EB9FF-933E-4F03-8179-6FC932E4B237}" type="pres">
      <dgm:prSet presAssocID="{B87C5303-5594-4534-9FDE-D1B8B47211C5}" presName="invisiNode" presStyleLbl="node1" presStyleIdx="2" presStyleCnt="5"/>
      <dgm:spPr/>
    </dgm:pt>
    <dgm:pt modelId="{77956109-AA7E-4306-825B-EF93EC33C5FD}" type="pres">
      <dgm:prSet presAssocID="{B87C5303-5594-4534-9FDE-D1B8B47211C5}" presName="imagNode" presStyleLbl="fgImgPlace1" presStyleIdx="2" presStyleCnt="5"/>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1A2E70E-1800-4135-AB4D-B6F84F8135C0}" type="pres">
      <dgm:prSet presAssocID="{570BC0FB-0F11-40FA-8670-3282E1FF95F9}" presName="sibTrans" presStyleLbl="sibTrans2D1" presStyleIdx="0" presStyleCnt="0"/>
      <dgm:spPr/>
    </dgm:pt>
    <dgm:pt modelId="{177F6904-5A04-4AD7-B17C-3A80B083CB9A}" type="pres">
      <dgm:prSet presAssocID="{BE28ACA5-5E1A-49D5-9928-D0560D72A5D7}" presName="compNode" presStyleCnt="0"/>
      <dgm:spPr/>
    </dgm:pt>
    <dgm:pt modelId="{9ECCE186-ECEE-4E36-9689-7C5607CF3BD4}" type="pres">
      <dgm:prSet presAssocID="{BE28ACA5-5E1A-49D5-9928-D0560D72A5D7}" presName="bkgdShape" presStyleLbl="node1" presStyleIdx="3" presStyleCnt="5"/>
      <dgm:spPr/>
    </dgm:pt>
    <dgm:pt modelId="{3F9C67CF-8923-4295-A709-6F1DD4FFEEE2}" type="pres">
      <dgm:prSet presAssocID="{BE28ACA5-5E1A-49D5-9928-D0560D72A5D7}" presName="nodeTx" presStyleLbl="node1" presStyleIdx="3" presStyleCnt="5">
        <dgm:presLayoutVars>
          <dgm:bulletEnabled val="1"/>
        </dgm:presLayoutVars>
      </dgm:prSet>
      <dgm:spPr/>
    </dgm:pt>
    <dgm:pt modelId="{9A93A012-D821-42EF-B03F-C0913CF05AAA}" type="pres">
      <dgm:prSet presAssocID="{BE28ACA5-5E1A-49D5-9928-D0560D72A5D7}" presName="invisiNode" presStyleLbl="node1" presStyleIdx="3" presStyleCnt="5"/>
      <dgm:spPr/>
    </dgm:pt>
    <dgm:pt modelId="{4FA8565D-20F1-44C2-B921-B09BCCEC5BAF}" type="pres">
      <dgm:prSet presAssocID="{BE28ACA5-5E1A-49D5-9928-D0560D72A5D7}" presName="imagNode" presStyleLbl="fgImgPlace1" presStyleIdx="3" presStyleCnt="5"/>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E0EB2-6AE5-481D-AD72-93853C115066}" type="pres">
      <dgm:prSet presAssocID="{711073F9-9C6A-4731-8537-F19A2E746FBA}" presName="sibTrans" presStyleLbl="sibTrans2D1" presStyleIdx="0" presStyleCnt="0"/>
      <dgm:spPr/>
    </dgm:pt>
    <dgm:pt modelId="{CBC96ACD-BD3B-47A7-BA79-34B87B266014}" type="pres">
      <dgm:prSet presAssocID="{796E9DFB-C527-4278-8559-9572E65D9EF4}" presName="compNode" presStyleCnt="0"/>
      <dgm:spPr/>
    </dgm:pt>
    <dgm:pt modelId="{FC75B951-F111-4DF9-B6B2-501C44F36F8D}" type="pres">
      <dgm:prSet presAssocID="{796E9DFB-C527-4278-8559-9572E65D9EF4}" presName="bkgdShape" presStyleLbl="node1" presStyleIdx="4" presStyleCnt="5"/>
      <dgm:spPr/>
    </dgm:pt>
    <dgm:pt modelId="{7ACA2C11-E55A-4378-BBE6-DA9EDBBBC433}" type="pres">
      <dgm:prSet presAssocID="{796E9DFB-C527-4278-8559-9572E65D9EF4}" presName="nodeTx" presStyleLbl="node1" presStyleIdx="4" presStyleCnt="5">
        <dgm:presLayoutVars>
          <dgm:bulletEnabled val="1"/>
        </dgm:presLayoutVars>
      </dgm:prSet>
      <dgm:spPr/>
    </dgm:pt>
    <dgm:pt modelId="{F0D90DFB-B52B-4080-B91C-06A907EF62F5}" type="pres">
      <dgm:prSet presAssocID="{796E9DFB-C527-4278-8559-9572E65D9EF4}" presName="invisiNode" presStyleLbl="node1" presStyleIdx="4" presStyleCnt="5"/>
      <dgm:spPr/>
    </dgm:pt>
    <dgm:pt modelId="{4505B560-5A0C-4590-8D92-869AA8ADD0A8}" type="pres">
      <dgm:prSet presAssocID="{796E9DFB-C527-4278-8559-9572E65D9EF4}" presName="imagNode" presStyleLbl="fgImgPlace1" presStyleIdx="4" presStyleCnt="5"/>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81422F25-4D55-4FD1-B1FD-54B253A78679}" srcId="{A3C1AE8B-CD16-4070-82E8-741B9CCE8ADA}" destId="{796E9DFB-C527-4278-8559-9572E65D9EF4}" srcOrd="4" destOrd="0" parTransId="{535395AE-078C-4D9D-A3CC-A5A2BF0A1E39}" sibTransId="{14C90DAB-225E-4148-A809-235DC434FC8C}"/>
    <dgm:cxn modelId="{EF658936-6F32-4028-BDB6-890802FEED22}" type="presOf" srcId="{796E9DFB-C527-4278-8559-9572E65D9EF4}" destId="{FC75B951-F111-4DF9-B6B2-501C44F36F8D}" srcOrd="0" destOrd="0" presId="urn:microsoft.com/office/officeart/2005/8/layout/hList7"/>
    <dgm:cxn modelId="{A1E72238-7168-49CE-93CC-132A2FB3D51B}" type="presOf" srcId="{8556B619-560D-44CC-A616-A92342739B25}" destId="{9BB9DBFF-48FA-4075-83CA-E08889741CF1}" srcOrd="1" destOrd="0" presId="urn:microsoft.com/office/officeart/2005/8/layout/hList7"/>
    <dgm:cxn modelId="{43AB7A3D-411F-4CF3-BDE0-0B8788D55C46}" type="presOf" srcId="{796E9DFB-C527-4278-8559-9572E65D9EF4}" destId="{7ACA2C11-E55A-4378-BBE6-DA9EDBBBC433}" srcOrd="1" destOrd="0" presId="urn:microsoft.com/office/officeart/2005/8/layout/hList7"/>
    <dgm:cxn modelId="{F310AC3D-D7CD-44D9-A7A2-2AC14BF1710A}" srcId="{A3C1AE8B-CD16-4070-82E8-741B9CCE8ADA}" destId="{B87C5303-5594-4534-9FDE-D1B8B47211C5}" srcOrd="2" destOrd="0" parTransId="{07659C1A-65B4-4D9E-B884-0C89157FB96B}" sibTransId="{570BC0FB-0F11-40FA-8670-3282E1FF95F9}"/>
    <dgm:cxn modelId="{05B1285B-CBEC-4B12-BAB4-0B33CE8C9331}" type="presOf" srcId="{BE28ACA5-5E1A-49D5-9928-D0560D72A5D7}" destId="{9ECCE186-ECEE-4E36-9689-7C5607CF3BD4}" srcOrd="0" destOrd="0" presId="urn:microsoft.com/office/officeart/2005/8/layout/hList7"/>
    <dgm:cxn modelId="{B8B74760-5867-4363-99A8-A44FBE3C2761}" type="presOf" srcId="{BE28ACA5-5E1A-49D5-9928-D0560D72A5D7}" destId="{3F9C67CF-8923-4295-A709-6F1DD4FFEEE2}" srcOrd="1" destOrd="0" presId="urn:microsoft.com/office/officeart/2005/8/layout/hList7"/>
    <dgm:cxn modelId="{01A93564-0D5B-4AC7-8868-1D8D45BD1C97}" type="presOf" srcId="{E4F97F9C-0E8F-43B7-A256-4A2B656619DE}" destId="{7DF59011-388C-4093-8959-3351DDFC4ADC}" srcOrd="0" destOrd="0" presId="urn:microsoft.com/office/officeart/2005/8/layout/hList7"/>
    <dgm:cxn modelId="{D7501748-11B5-43BA-97AC-546A662CED32}" type="presOf" srcId="{A3C1AE8B-CD16-4070-82E8-741B9CCE8ADA}" destId="{5696DB57-28E0-46F5-A67F-D696503F64E1}" srcOrd="0" destOrd="0" presId="urn:microsoft.com/office/officeart/2005/8/layout/hList7"/>
    <dgm:cxn modelId="{FAF63574-2169-4A6B-A9F6-107633513C2D}" srcId="{A3C1AE8B-CD16-4070-82E8-741B9CCE8ADA}" destId="{8556B619-560D-44CC-A616-A92342739B25}" srcOrd="0" destOrd="0" parTransId="{2A2FC95B-09DD-493D-BE8E-D8D465071CBD}" sibTransId="{E4F97F9C-0E8F-43B7-A256-4A2B656619DE}"/>
    <dgm:cxn modelId="{5BC73E58-A408-47FB-A20F-D46CA774BE73}" srcId="{A3C1AE8B-CD16-4070-82E8-741B9CCE8ADA}" destId="{6EE593E0-C4D2-4C4C-BB50-C964C0542760}" srcOrd="1" destOrd="0" parTransId="{0A766F9E-7B77-449F-8300-8014DF28621C}" sibTransId="{F38E25A1-0699-4FD9-88A4-6F41B8030BBD}"/>
    <dgm:cxn modelId="{003FC078-E815-40BB-83F3-EF4EEC5098A5}" type="presOf" srcId="{B87C5303-5594-4534-9FDE-D1B8B47211C5}" destId="{E240EE9F-9850-4529-8FD4-482E988434B6}" srcOrd="1" destOrd="0" presId="urn:microsoft.com/office/officeart/2005/8/layout/hList7"/>
    <dgm:cxn modelId="{03F49982-3B71-49F5-A453-ECCD8801BD9B}" type="presOf" srcId="{6EE593E0-C4D2-4C4C-BB50-C964C0542760}" destId="{F26FE41A-DB46-4170-9BF3-AFF9C3323D59}" srcOrd="0" destOrd="0" presId="urn:microsoft.com/office/officeart/2005/8/layout/hList7"/>
    <dgm:cxn modelId="{67DF0C85-D96A-4730-9B87-2943A7583E20}" type="presOf" srcId="{6EE593E0-C4D2-4C4C-BB50-C964C0542760}" destId="{670876BB-ED16-4B51-A3A3-3F5B871674C9}" srcOrd="1" destOrd="0" presId="urn:microsoft.com/office/officeart/2005/8/layout/hList7"/>
    <dgm:cxn modelId="{2EB5829E-3D6F-47FA-A766-011588DA492E}" srcId="{A3C1AE8B-CD16-4070-82E8-741B9CCE8ADA}" destId="{BE28ACA5-5E1A-49D5-9928-D0560D72A5D7}" srcOrd="3" destOrd="0" parTransId="{AA91466C-E167-4C0A-ACCD-227134DA4FFE}" sibTransId="{711073F9-9C6A-4731-8537-F19A2E746FBA}"/>
    <dgm:cxn modelId="{E0C011B1-BB77-4221-90C9-CE7E28F82D33}" type="presOf" srcId="{711073F9-9C6A-4731-8537-F19A2E746FBA}" destId="{B33E0EB2-6AE5-481D-AD72-93853C115066}" srcOrd="0" destOrd="0" presId="urn:microsoft.com/office/officeart/2005/8/layout/hList7"/>
    <dgm:cxn modelId="{C22A69B2-54CB-47C3-AAB2-596DB9736BB7}" type="presOf" srcId="{F38E25A1-0699-4FD9-88A4-6F41B8030BBD}" destId="{F525BF5E-4683-4EE0-92A0-67D976FFC188}" srcOrd="0" destOrd="0" presId="urn:microsoft.com/office/officeart/2005/8/layout/hList7"/>
    <dgm:cxn modelId="{B3DFB1C8-B69F-4297-9DB5-6C7F2BC0CD36}" type="presOf" srcId="{B87C5303-5594-4534-9FDE-D1B8B47211C5}" destId="{62D93324-EE7B-4B3A-8467-4EDA33D7AC64}" srcOrd="0" destOrd="0" presId="urn:microsoft.com/office/officeart/2005/8/layout/hList7"/>
    <dgm:cxn modelId="{63CD10D0-4AF4-42A5-9C7D-FC04B6A2F3EF}" type="presOf" srcId="{8556B619-560D-44CC-A616-A92342739B25}" destId="{D128365B-A3FF-474C-8E24-63862A44BE84}" srcOrd="0" destOrd="0" presId="urn:microsoft.com/office/officeart/2005/8/layout/hList7"/>
    <dgm:cxn modelId="{30E8D5FB-87DD-44A8-8B11-7AF76777DA8E}" type="presOf" srcId="{570BC0FB-0F11-40FA-8670-3282E1FF95F9}" destId="{E1A2E70E-1800-4135-AB4D-B6F84F8135C0}" srcOrd="0" destOrd="0" presId="urn:microsoft.com/office/officeart/2005/8/layout/hList7"/>
    <dgm:cxn modelId="{FB5DE4DD-AEC5-4B5C-8151-D3A32A68C552}" type="presParOf" srcId="{5696DB57-28E0-46F5-A67F-D696503F64E1}" destId="{81B947A8-8222-4D23-91A0-A3DDDFBA911F}" srcOrd="0" destOrd="0" presId="urn:microsoft.com/office/officeart/2005/8/layout/hList7"/>
    <dgm:cxn modelId="{0C30C1B6-D2D5-46CB-98A3-A567F8120D63}" type="presParOf" srcId="{5696DB57-28E0-46F5-A67F-D696503F64E1}" destId="{92D1937D-F96D-4C83-BB98-F48D62D4D192}" srcOrd="1" destOrd="0" presId="urn:microsoft.com/office/officeart/2005/8/layout/hList7"/>
    <dgm:cxn modelId="{7E506D43-85AD-4D13-9070-3E1FAD996056}" type="presParOf" srcId="{92D1937D-F96D-4C83-BB98-F48D62D4D192}" destId="{E30B87F1-9D1B-477C-A0CB-5D3C54ADC4BA}" srcOrd="0" destOrd="0" presId="urn:microsoft.com/office/officeart/2005/8/layout/hList7"/>
    <dgm:cxn modelId="{A119C12B-6160-4B26-BD49-32A9C496D192}" type="presParOf" srcId="{E30B87F1-9D1B-477C-A0CB-5D3C54ADC4BA}" destId="{D128365B-A3FF-474C-8E24-63862A44BE84}" srcOrd="0" destOrd="0" presId="urn:microsoft.com/office/officeart/2005/8/layout/hList7"/>
    <dgm:cxn modelId="{6BAD5829-0773-4398-A95B-7310B2058E9B}" type="presParOf" srcId="{E30B87F1-9D1B-477C-A0CB-5D3C54ADC4BA}" destId="{9BB9DBFF-48FA-4075-83CA-E08889741CF1}" srcOrd="1" destOrd="0" presId="urn:microsoft.com/office/officeart/2005/8/layout/hList7"/>
    <dgm:cxn modelId="{6554EDFF-9F6A-4B6E-9409-50ABC1D1793B}" type="presParOf" srcId="{E30B87F1-9D1B-477C-A0CB-5D3C54ADC4BA}" destId="{9FFF8EF9-D8C5-41B2-85C9-1156CAABE258}" srcOrd="2" destOrd="0" presId="urn:microsoft.com/office/officeart/2005/8/layout/hList7"/>
    <dgm:cxn modelId="{540DDA07-65FB-42A3-A84C-ABC5D92EF799}" type="presParOf" srcId="{E30B87F1-9D1B-477C-A0CB-5D3C54ADC4BA}" destId="{1D9CE686-3970-4C8A-B7F5-25FB1EC212C9}" srcOrd="3" destOrd="0" presId="urn:microsoft.com/office/officeart/2005/8/layout/hList7"/>
    <dgm:cxn modelId="{884257D4-8236-443E-9DA8-EFA4559AA17E}" type="presParOf" srcId="{92D1937D-F96D-4C83-BB98-F48D62D4D192}" destId="{7DF59011-388C-4093-8959-3351DDFC4ADC}" srcOrd="1" destOrd="0" presId="urn:microsoft.com/office/officeart/2005/8/layout/hList7"/>
    <dgm:cxn modelId="{BAC72084-AA58-4A51-9456-AD98C69690C1}" type="presParOf" srcId="{92D1937D-F96D-4C83-BB98-F48D62D4D192}" destId="{2EE4C02D-226E-4115-8BAD-78FEF7C84761}" srcOrd="2" destOrd="0" presId="urn:microsoft.com/office/officeart/2005/8/layout/hList7"/>
    <dgm:cxn modelId="{17839558-1CA0-4A00-8306-A952CBF05A24}" type="presParOf" srcId="{2EE4C02D-226E-4115-8BAD-78FEF7C84761}" destId="{F26FE41A-DB46-4170-9BF3-AFF9C3323D59}" srcOrd="0" destOrd="0" presId="urn:microsoft.com/office/officeart/2005/8/layout/hList7"/>
    <dgm:cxn modelId="{D594B887-C944-4A8A-B416-3C4ABD2C189C}" type="presParOf" srcId="{2EE4C02D-226E-4115-8BAD-78FEF7C84761}" destId="{670876BB-ED16-4B51-A3A3-3F5B871674C9}" srcOrd="1" destOrd="0" presId="urn:microsoft.com/office/officeart/2005/8/layout/hList7"/>
    <dgm:cxn modelId="{43F11249-4493-4865-A773-9247520BE1A1}" type="presParOf" srcId="{2EE4C02D-226E-4115-8BAD-78FEF7C84761}" destId="{2EB23BCD-0484-417C-8218-9E3AF4D9BE90}" srcOrd="2" destOrd="0" presId="urn:microsoft.com/office/officeart/2005/8/layout/hList7"/>
    <dgm:cxn modelId="{6DA2680F-C06E-4B82-B72D-6372350C3FF0}" type="presParOf" srcId="{2EE4C02D-226E-4115-8BAD-78FEF7C84761}" destId="{A7375061-F62C-4302-9206-8E6BEB0D613F}" srcOrd="3" destOrd="0" presId="urn:microsoft.com/office/officeart/2005/8/layout/hList7"/>
    <dgm:cxn modelId="{8A58D5DC-FAD1-4B28-83FB-09054D9C2817}" type="presParOf" srcId="{92D1937D-F96D-4C83-BB98-F48D62D4D192}" destId="{F525BF5E-4683-4EE0-92A0-67D976FFC188}" srcOrd="3" destOrd="0" presId="urn:microsoft.com/office/officeart/2005/8/layout/hList7"/>
    <dgm:cxn modelId="{B167700D-7791-46A4-82F8-57FD6B776390}" type="presParOf" srcId="{92D1937D-F96D-4C83-BB98-F48D62D4D192}" destId="{B17BDE78-9A6C-41D9-96F4-F32E6C12AB16}" srcOrd="4" destOrd="0" presId="urn:microsoft.com/office/officeart/2005/8/layout/hList7"/>
    <dgm:cxn modelId="{CEC94198-256A-4C56-A86B-078583089849}" type="presParOf" srcId="{B17BDE78-9A6C-41D9-96F4-F32E6C12AB16}" destId="{62D93324-EE7B-4B3A-8467-4EDA33D7AC64}" srcOrd="0" destOrd="0" presId="urn:microsoft.com/office/officeart/2005/8/layout/hList7"/>
    <dgm:cxn modelId="{BFE3F4EB-783D-45B3-84E7-F468FFB8D332}" type="presParOf" srcId="{B17BDE78-9A6C-41D9-96F4-F32E6C12AB16}" destId="{E240EE9F-9850-4529-8FD4-482E988434B6}" srcOrd="1" destOrd="0" presId="urn:microsoft.com/office/officeart/2005/8/layout/hList7"/>
    <dgm:cxn modelId="{564AEC1E-D2BB-4629-83AB-EF8AF8994D58}" type="presParOf" srcId="{B17BDE78-9A6C-41D9-96F4-F32E6C12AB16}" destId="{E85EB9FF-933E-4F03-8179-6FC932E4B237}" srcOrd="2" destOrd="0" presId="urn:microsoft.com/office/officeart/2005/8/layout/hList7"/>
    <dgm:cxn modelId="{E082A906-77EB-49E2-8870-756AFC784808}" type="presParOf" srcId="{B17BDE78-9A6C-41D9-96F4-F32E6C12AB16}" destId="{77956109-AA7E-4306-825B-EF93EC33C5FD}" srcOrd="3" destOrd="0" presId="urn:microsoft.com/office/officeart/2005/8/layout/hList7"/>
    <dgm:cxn modelId="{02852046-1078-4AA5-9352-9A7E565FDE24}" type="presParOf" srcId="{92D1937D-F96D-4C83-BB98-F48D62D4D192}" destId="{E1A2E70E-1800-4135-AB4D-B6F84F8135C0}" srcOrd="5" destOrd="0" presId="urn:microsoft.com/office/officeart/2005/8/layout/hList7"/>
    <dgm:cxn modelId="{ADC10F8F-9432-4717-9F32-B316D2B50C3F}" type="presParOf" srcId="{92D1937D-F96D-4C83-BB98-F48D62D4D192}" destId="{177F6904-5A04-4AD7-B17C-3A80B083CB9A}" srcOrd="6" destOrd="0" presId="urn:microsoft.com/office/officeart/2005/8/layout/hList7"/>
    <dgm:cxn modelId="{316B3FAA-439F-43B4-AEEF-16D8F35DF0D9}" type="presParOf" srcId="{177F6904-5A04-4AD7-B17C-3A80B083CB9A}" destId="{9ECCE186-ECEE-4E36-9689-7C5607CF3BD4}" srcOrd="0" destOrd="0" presId="urn:microsoft.com/office/officeart/2005/8/layout/hList7"/>
    <dgm:cxn modelId="{577C686C-4E13-4FE0-8FAB-9699DF82FB3E}" type="presParOf" srcId="{177F6904-5A04-4AD7-B17C-3A80B083CB9A}" destId="{3F9C67CF-8923-4295-A709-6F1DD4FFEEE2}" srcOrd="1" destOrd="0" presId="urn:microsoft.com/office/officeart/2005/8/layout/hList7"/>
    <dgm:cxn modelId="{91260415-4157-40D4-B4F6-BA8B967536A4}" type="presParOf" srcId="{177F6904-5A04-4AD7-B17C-3A80B083CB9A}" destId="{9A93A012-D821-42EF-B03F-C0913CF05AAA}" srcOrd="2" destOrd="0" presId="urn:microsoft.com/office/officeart/2005/8/layout/hList7"/>
    <dgm:cxn modelId="{6446CCF7-061D-405B-9D4C-5A2E70FBE4A7}" type="presParOf" srcId="{177F6904-5A04-4AD7-B17C-3A80B083CB9A}" destId="{4FA8565D-20F1-44C2-B921-B09BCCEC5BAF}" srcOrd="3" destOrd="0" presId="urn:microsoft.com/office/officeart/2005/8/layout/hList7"/>
    <dgm:cxn modelId="{7B4D980A-B381-4A71-B1FD-FA69D87ADB68}" type="presParOf" srcId="{92D1937D-F96D-4C83-BB98-F48D62D4D192}" destId="{B33E0EB2-6AE5-481D-AD72-93853C115066}" srcOrd="7" destOrd="0" presId="urn:microsoft.com/office/officeart/2005/8/layout/hList7"/>
    <dgm:cxn modelId="{819DAD69-90CD-4558-9474-EE322B897157}" type="presParOf" srcId="{92D1937D-F96D-4C83-BB98-F48D62D4D192}" destId="{CBC96ACD-BD3B-47A7-BA79-34B87B266014}" srcOrd="8" destOrd="0" presId="urn:microsoft.com/office/officeart/2005/8/layout/hList7"/>
    <dgm:cxn modelId="{F8847646-192E-486D-AF6C-C9821A52F6C9}" type="presParOf" srcId="{CBC96ACD-BD3B-47A7-BA79-34B87B266014}" destId="{FC75B951-F111-4DF9-B6B2-501C44F36F8D}" srcOrd="0" destOrd="0" presId="urn:microsoft.com/office/officeart/2005/8/layout/hList7"/>
    <dgm:cxn modelId="{042F54F8-F93F-4237-878B-B10B0E77C8A4}" type="presParOf" srcId="{CBC96ACD-BD3B-47A7-BA79-34B87B266014}" destId="{7ACA2C11-E55A-4378-BBE6-DA9EDBBBC433}" srcOrd="1" destOrd="0" presId="urn:microsoft.com/office/officeart/2005/8/layout/hList7"/>
    <dgm:cxn modelId="{839C2977-D143-45E5-A1F4-91BDB1A5ADBD}" type="presParOf" srcId="{CBC96ACD-BD3B-47A7-BA79-34B87B266014}" destId="{F0D90DFB-B52B-4080-B91C-06A907EF62F5}" srcOrd="2" destOrd="0" presId="urn:microsoft.com/office/officeart/2005/8/layout/hList7"/>
    <dgm:cxn modelId="{058456E2-57B6-43B9-AD5E-72A33C6EC602}" type="presParOf" srcId="{CBC96ACD-BD3B-47A7-BA79-34B87B266014}" destId="{4505B560-5A0C-4590-8D92-869AA8ADD0A8}"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85B89-B181-4820-BA43-038F7C17BCAE}" type="doc">
      <dgm:prSet loTypeId="urn:microsoft.com/office/officeart/2008/layout/AscendingPictureAccentProcess" loCatId="process" qsTypeId="urn:microsoft.com/office/officeart/2005/8/quickstyle/3d2" qsCatId="3D" csTypeId="urn:microsoft.com/office/officeart/2005/8/colors/colorful1" csCatId="colorful" phldr="1"/>
      <dgm:spPr/>
      <dgm:t>
        <a:bodyPr/>
        <a:lstStyle/>
        <a:p>
          <a:endParaRPr lang="es-ES"/>
        </a:p>
      </dgm:t>
    </dgm:pt>
    <dgm:pt modelId="{448A3522-569F-4115-808A-97250B50EB64}">
      <dgm:prSet phldrT="[Texto]" phldr="0" custT="1"/>
      <dgm:spPr/>
      <dgm:t>
        <a:bodyPr/>
        <a:lstStyle/>
        <a:p>
          <a:endParaRPr lang="sr-Latn-RS" sz="1800" b="1" noProof="0" dirty="0"/>
        </a:p>
      </dgm:t>
    </dgm:pt>
    <dgm:pt modelId="{9B8BBC67-6817-4202-BE09-4F29EB92D2E1}" type="parTrans" cxnId="{47410672-9360-4435-B189-BD6BD880811B}">
      <dgm:prSet/>
      <dgm:spPr/>
      <dgm:t>
        <a:bodyPr/>
        <a:lstStyle/>
        <a:p>
          <a:endParaRPr lang="es-ES" sz="1800" b="1"/>
        </a:p>
      </dgm:t>
    </dgm:pt>
    <dgm:pt modelId="{9A9EB299-1D08-4344-9D1C-8488FA5C9869}" type="sibTrans" cxnId="{47410672-9360-4435-B189-BD6BD880811B}">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8B561930-967E-45F9-9F85-8377336CE3F6}">
      <dgm:prSet phldrT="[Texto]" phldr="0" custT="1"/>
      <dgm:spPr/>
      <dgm:t>
        <a:bodyPr/>
        <a:lstStyle/>
        <a:p>
          <a:endParaRPr lang="sr-Latn-RS" sz="1800" b="1" noProof="0" dirty="0"/>
        </a:p>
      </dgm:t>
    </dgm:pt>
    <dgm:pt modelId="{375B5106-C22A-4148-A6AE-5FD0825BAFBD}" type="parTrans" cxnId="{C354374A-786A-4A15-809F-9C8372F38C7D}">
      <dgm:prSet/>
      <dgm:spPr/>
      <dgm:t>
        <a:bodyPr/>
        <a:lstStyle/>
        <a:p>
          <a:endParaRPr lang="es-ES" sz="1800" b="1"/>
        </a:p>
      </dgm:t>
    </dgm:pt>
    <dgm:pt modelId="{CB071004-1894-474E-BAF8-C4FF6445B57C}" type="sibTrans" cxnId="{C354374A-786A-4A15-809F-9C8372F38C7D}">
      <dgm:prSet/>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5025C069-AB05-46C7-ABEF-633E9AA54BF9}">
      <dgm:prSet phldrT="[Texto]" phldr="0" custT="1"/>
      <dgm:spPr/>
      <dgm:t>
        <a:bodyPr/>
        <a:lstStyle/>
        <a:p>
          <a:endParaRPr lang="sr-Latn-RS" sz="1800" b="1" noProof="0" dirty="0"/>
        </a:p>
      </dgm:t>
    </dgm:pt>
    <dgm:pt modelId="{367E656B-447E-46A1-9189-B8BCC6D8BBFD}" type="parTrans" cxnId="{4EE6E1FA-82DD-49FD-A7C1-611A21E78054}">
      <dgm:prSet/>
      <dgm:spPr/>
      <dgm:t>
        <a:bodyPr/>
        <a:lstStyle/>
        <a:p>
          <a:endParaRPr lang="es-ES" sz="1800" b="1"/>
        </a:p>
      </dgm:t>
    </dgm:pt>
    <dgm:pt modelId="{FF8E6E55-E84F-49A8-99EC-27F0F1F70357}" type="sibTrans" cxnId="{4EE6E1FA-82DD-49FD-A7C1-611A21E78054}">
      <dgm:prSet/>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s-ES" sz="1800" b="1"/>
        </a:p>
      </dgm:t>
    </dgm:pt>
    <dgm:pt modelId="{2EF8B40A-0521-4F99-B01C-E4C45F476D5E}" type="pres">
      <dgm:prSet presAssocID="{9D185B89-B181-4820-BA43-038F7C17BCAE}" presName="Name0" presStyleCnt="0">
        <dgm:presLayoutVars>
          <dgm:chMax val="7"/>
          <dgm:chPref val="7"/>
          <dgm:dir/>
        </dgm:presLayoutVars>
      </dgm:prSet>
      <dgm:spPr/>
    </dgm:pt>
    <dgm:pt modelId="{DF7B9908-6391-42AC-A252-95679DF19CDA}" type="pres">
      <dgm:prSet presAssocID="{9D185B89-B181-4820-BA43-038F7C17BCAE}" presName="dot1" presStyleLbl="alignNode1" presStyleIdx="0" presStyleCnt="12" custLinFactX="-100000" custLinFactNeighborX="-164900" custLinFactNeighborY="99336"/>
      <dgm:spPr/>
    </dgm:pt>
    <dgm:pt modelId="{A2917D7A-E091-46D1-874C-DE074DF26231}" type="pres">
      <dgm:prSet presAssocID="{9D185B89-B181-4820-BA43-038F7C17BCAE}" presName="dot2" presStyleLbl="alignNode1" presStyleIdx="1" presStyleCnt="12" custLinFactX="-100000" custLinFactY="49004" custLinFactNeighborX="-164900" custLinFactNeighborY="100000"/>
      <dgm:spPr/>
    </dgm:pt>
    <dgm:pt modelId="{051C9F95-AAFA-4605-9B35-E5DAE02AEFAF}" type="pres">
      <dgm:prSet presAssocID="{9D185B89-B181-4820-BA43-038F7C17BCAE}" presName="dot3" presStyleLbl="alignNode1" presStyleIdx="2" presStyleCnt="12" custLinFactX="-100000" custLinFactNeighborX="-164900" custLinFactNeighborY="99336"/>
      <dgm:spPr/>
    </dgm:pt>
    <dgm:pt modelId="{BFDD2237-DF10-40A7-8E88-F58EE4DDBE97}" type="pres">
      <dgm:prSet presAssocID="{9D185B89-B181-4820-BA43-038F7C17BCAE}" presName="dot4" presStyleLbl="alignNode1" presStyleIdx="3" presStyleCnt="12" custLinFactX="100000" custLinFactNeighborX="131791" custLinFactNeighborY="99336"/>
      <dgm:spPr/>
    </dgm:pt>
    <dgm:pt modelId="{239B7314-134B-48E1-9E3C-789D3C4A7E6B}" type="pres">
      <dgm:prSet presAssocID="{9D185B89-B181-4820-BA43-038F7C17BCAE}" presName="dot5" presStyleLbl="alignNode1" presStyleIdx="4" presStyleCnt="12" custLinFactX="100000" custLinFactNeighborX="131791" custLinFactNeighborY="99336"/>
      <dgm:spPr/>
    </dgm:pt>
    <dgm:pt modelId="{B3DE2EF1-E274-4A6A-805C-481B309EF86E}" type="pres">
      <dgm:prSet presAssocID="{9D185B89-B181-4820-BA43-038F7C17BCAE}" presName="dotArrow1" presStyleLbl="alignNode1" presStyleIdx="5" presStyleCnt="12" custLinFactX="361588" custLinFactY="-131125" custLinFactNeighborX="400000" custLinFactNeighborY="-200000"/>
      <dgm:spPr/>
    </dgm:pt>
    <dgm:pt modelId="{30935DB6-EECA-4293-9146-CA4C9EB1C943}" type="pres">
      <dgm:prSet presAssocID="{9D185B89-B181-4820-BA43-038F7C17BCAE}" presName="dotArrow2" presStyleLbl="alignNode1" presStyleIdx="6" presStyleCnt="12" custLinFactX="361588" custLinFactY="-131125" custLinFactNeighborX="400000" custLinFactNeighborY="-200000"/>
      <dgm:spPr/>
    </dgm:pt>
    <dgm:pt modelId="{D8DBF1D0-5B09-4DFA-96B9-467E90BD90E1}" type="pres">
      <dgm:prSet presAssocID="{9D185B89-B181-4820-BA43-038F7C17BCAE}" presName="dotArrow3" presStyleLbl="alignNode1" presStyleIdx="7" presStyleCnt="12" custLinFactX="361588" custLinFactY="-131125" custLinFactNeighborX="400000" custLinFactNeighborY="-200000"/>
      <dgm:spPr/>
    </dgm:pt>
    <dgm:pt modelId="{E7612AF6-D874-49DE-B70D-5B9C424FB3B0}" type="pres">
      <dgm:prSet presAssocID="{9D185B89-B181-4820-BA43-038F7C17BCAE}" presName="dotArrow4" presStyleLbl="alignNode1" presStyleIdx="8" presStyleCnt="12" custLinFactX="361588" custLinFactY="-131125" custLinFactNeighborX="400000" custLinFactNeighborY="-200000"/>
      <dgm:spPr/>
    </dgm:pt>
    <dgm:pt modelId="{8CA91671-85C8-4287-81AF-9353B719781A}" type="pres">
      <dgm:prSet presAssocID="{9D185B89-B181-4820-BA43-038F7C17BCAE}" presName="dotArrow5" presStyleLbl="alignNode1" presStyleIdx="9" presStyleCnt="12" custLinFactX="361588" custLinFactY="-100000" custLinFactNeighborX="400000" custLinFactNeighborY="-198011"/>
      <dgm:spPr/>
    </dgm:pt>
    <dgm:pt modelId="{6CD877A9-5B96-423A-AD41-F7160D878F73}" type="pres">
      <dgm:prSet presAssocID="{9D185B89-B181-4820-BA43-038F7C17BCAE}" presName="dotArrow6" presStyleLbl="alignNode1" presStyleIdx="10" presStyleCnt="12" custLinFactX="361589" custLinFactY="-100000" custLinFactNeighborX="400000" custLinFactNeighborY="-115232"/>
      <dgm:spPr/>
    </dgm:pt>
    <dgm:pt modelId="{7A7CABA2-BA43-49CB-84EB-36FA15857EF4}" type="pres">
      <dgm:prSet presAssocID="{9D185B89-B181-4820-BA43-038F7C17BCAE}" presName="dotArrow7" presStyleLbl="alignNode1" presStyleIdx="11" presStyleCnt="12" custLinFactX="100000" custLinFactY="460261" custLinFactNeighborX="164900" custLinFactNeighborY="500000"/>
      <dgm:spPr/>
    </dgm:pt>
    <dgm:pt modelId="{F3B67D04-FA94-40C2-9969-D7426470ADC2}" type="pres">
      <dgm:prSet presAssocID="{448A3522-569F-4115-808A-97250B50EB64}" presName="parTx1" presStyleLbl="node1" presStyleIdx="0" presStyleCnt="3" custScaleX="2901" custScaleY="10820" custLinFactY="-100000" custLinFactNeighborX="22260" custLinFactNeighborY="-191993"/>
      <dgm:spPr/>
    </dgm:pt>
    <dgm:pt modelId="{7BFEE343-7445-4E76-B536-6A7F91A41FDF}" type="pres">
      <dgm:prSet presAssocID="{9A9EB299-1D08-4344-9D1C-8488FA5C9869}" presName="picture1" presStyleCnt="0"/>
      <dgm:spPr/>
    </dgm:pt>
    <dgm:pt modelId="{A235F25A-81F1-400D-B1E2-C289B1F5F14F}" type="pres">
      <dgm:prSet presAssocID="{9A9EB299-1D08-4344-9D1C-8488FA5C9869}" presName="imageRepeatNode" presStyleLbl="fgImgPlace1" presStyleIdx="0" presStyleCnt="3" custScaleX="162695" custScaleY="162706" custLinFactNeighborX="-51327" custLinFactNeighborY="38081"/>
      <dgm:spPr/>
    </dgm:pt>
    <dgm:pt modelId="{1A6B97CA-18F1-4530-8F79-A01E8E5E6170}" type="pres">
      <dgm:prSet presAssocID="{8B561930-967E-45F9-9F85-8377336CE3F6}" presName="parTx2" presStyleLbl="node1" presStyleIdx="1" presStyleCnt="3" custScaleX="2901" custScaleY="10820" custLinFactNeighborX="-61407" custLinFactNeighborY="-5726"/>
      <dgm:spPr/>
    </dgm:pt>
    <dgm:pt modelId="{6F8BAD4F-AEBA-4126-9072-54C9BE091B30}" type="pres">
      <dgm:prSet presAssocID="{CB071004-1894-474E-BAF8-C4FF6445B57C}" presName="picture2" presStyleCnt="0"/>
      <dgm:spPr/>
    </dgm:pt>
    <dgm:pt modelId="{01DBECC5-EFA4-44DE-B589-7D5E19152295}" type="pres">
      <dgm:prSet presAssocID="{CB071004-1894-474E-BAF8-C4FF6445B57C}" presName="imageRepeatNode" presStyleLbl="fgImgPlace1" presStyleIdx="1" presStyleCnt="3" custScaleX="162695" custScaleY="162706" custLinFactNeighborX="10322" custLinFactNeighborY="41027"/>
      <dgm:spPr/>
    </dgm:pt>
    <dgm:pt modelId="{B444A002-CFA7-4477-AA6E-14D41186A3AF}" type="pres">
      <dgm:prSet presAssocID="{5025C069-AB05-46C7-ABEF-633E9AA54BF9}" presName="parTx3" presStyleLbl="node1" presStyleIdx="2" presStyleCnt="3" custScaleX="2901" custScaleY="10820" custLinFactY="-91798" custLinFactNeighborX="-20726" custLinFactNeighborY="-100000"/>
      <dgm:spPr/>
    </dgm:pt>
    <dgm:pt modelId="{E3B6117D-1A16-48CF-9CD6-CB20045A9B8F}" type="pres">
      <dgm:prSet presAssocID="{FF8E6E55-E84F-49A8-99EC-27F0F1F70357}" presName="picture3" presStyleCnt="0"/>
      <dgm:spPr/>
    </dgm:pt>
    <dgm:pt modelId="{1D774E81-82A5-4176-8501-4C3E2A6F230E}" type="pres">
      <dgm:prSet presAssocID="{FF8E6E55-E84F-49A8-99EC-27F0F1F70357}" presName="imageRepeatNode" presStyleLbl="fgImgPlace1" presStyleIdx="2" presStyleCnt="3" custScaleX="162695" custScaleY="162706" custLinFactNeighborX="60875" custLinFactNeighborY="-10451"/>
      <dgm:spPr/>
    </dgm:pt>
  </dgm:ptLst>
  <dgm:cxnLst>
    <dgm:cxn modelId="{3F52C115-B462-4AA5-8420-FD83B689DABB}" type="presOf" srcId="{9A9EB299-1D08-4344-9D1C-8488FA5C9869}" destId="{A235F25A-81F1-400D-B1E2-C289B1F5F14F}" srcOrd="0" destOrd="0" presId="urn:microsoft.com/office/officeart/2008/layout/AscendingPictureAccentProcess"/>
    <dgm:cxn modelId="{7542423A-93F2-4546-A628-56CE23523393}" type="presOf" srcId="{9D185B89-B181-4820-BA43-038F7C17BCAE}" destId="{2EF8B40A-0521-4F99-B01C-E4C45F476D5E}" srcOrd="0" destOrd="0" presId="urn:microsoft.com/office/officeart/2008/layout/AscendingPictureAccentProcess"/>
    <dgm:cxn modelId="{CEF66F5B-E30B-4847-9982-3E48F320E324}" type="presOf" srcId="{FF8E6E55-E84F-49A8-99EC-27F0F1F70357}" destId="{1D774E81-82A5-4176-8501-4C3E2A6F230E}" srcOrd="0" destOrd="0" presId="urn:microsoft.com/office/officeart/2008/layout/AscendingPictureAccentProcess"/>
    <dgm:cxn modelId="{7B902E67-F882-44CA-8999-9CD2C52FF712}" type="presOf" srcId="{8B561930-967E-45F9-9F85-8377336CE3F6}" destId="{1A6B97CA-18F1-4530-8F79-A01E8E5E6170}" srcOrd="0" destOrd="0" presId="urn:microsoft.com/office/officeart/2008/layout/AscendingPictureAccentProcess"/>
    <dgm:cxn modelId="{C354374A-786A-4A15-809F-9C8372F38C7D}" srcId="{9D185B89-B181-4820-BA43-038F7C17BCAE}" destId="{8B561930-967E-45F9-9F85-8377336CE3F6}" srcOrd="1" destOrd="0" parTransId="{375B5106-C22A-4148-A6AE-5FD0825BAFBD}" sibTransId="{CB071004-1894-474E-BAF8-C4FF6445B57C}"/>
    <dgm:cxn modelId="{14C2844D-4BF0-4E36-A8D5-F9926F0F5825}" type="presOf" srcId="{CB071004-1894-474E-BAF8-C4FF6445B57C}" destId="{01DBECC5-EFA4-44DE-B589-7D5E19152295}" srcOrd="0" destOrd="0" presId="urn:microsoft.com/office/officeart/2008/layout/AscendingPictureAccentProcess"/>
    <dgm:cxn modelId="{47410672-9360-4435-B189-BD6BD880811B}" srcId="{9D185B89-B181-4820-BA43-038F7C17BCAE}" destId="{448A3522-569F-4115-808A-97250B50EB64}" srcOrd="0" destOrd="0" parTransId="{9B8BBC67-6817-4202-BE09-4F29EB92D2E1}" sibTransId="{9A9EB299-1D08-4344-9D1C-8488FA5C9869}"/>
    <dgm:cxn modelId="{F1124697-5672-4D63-B7D5-1148EDCA01AD}" type="presOf" srcId="{5025C069-AB05-46C7-ABEF-633E9AA54BF9}" destId="{B444A002-CFA7-4477-AA6E-14D41186A3AF}" srcOrd="0" destOrd="0" presId="urn:microsoft.com/office/officeart/2008/layout/AscendingPictureAccentProcess"/>
    <dgm:cxn modelId="{0916B1A4-0FA9-4E2F-BC6E-BF23EFAB3F09}" type="presOf" srcId="{448A3522-569F-4115-808A-97250B50EB64}" destId="{F3B67D04-FA94-40C2-9969-D7426470ADC2}" srcOrd="0" destOrd="0" presId="urn:microsoft.com/office/officeart/2008/layout/AscendingPictureAccentProcess"/>
    <dgm:cxn modelId="{4EE6E1FA-82DD-49FD-A7C1-611A21E78054}" srcId="{9D185B89-B181-4820-BA43-038F7C17BCAE}" destId="{5025C069-AB05-46C7-ABEF-633E9AA54BF9}" srcOrd="2" destOrd="0" parTransId="{367E656B-447E-46A1-9189-B8BCC6D8BBFD}" sibTransId="{FF8E6E55-E84F-49A8-99EC-27F0F1F70357}"/>
    <dgm:cxn modelId="{90BD3E84-84EA-48C0-8C29-24B9C40A6E7F}" type="presParOf" srcId="{2EF8B40A-0521-4F99-B01C-E4C45F476D5E}" destId="{DF7B9908-6391-42AC-A252-95679DF19CDA}" srcOrd="0" destOrd="0" presId="urn:microsoft.com/office/officeart/2008/layout/AscendingPictureAccentProcess"/>
    <dgm:cxn modelId="{80C110E2-5847-4D96-B386-F8B7D91FD004}" type="presParOf" srcId="{2EF8B40A-0521-4F99-B01C-E4C45F476D5E}" destId="{A2917D7A-E091-46D1-874C-DE074DF26231}" srcOrd="1" destOrd="0" presId="urn:microsoft.com/office/officeart/2008/layout/AscendingPictureAccentProcess"/>
    <dgm:cxn modelId="{089AB17B-B6B0-4177-9233-3BAE0D326DBF}" type="presParOf" srcId="{2EF8B40A-0521-4F99-B01C-E4C45F476D5E}" destId="{051C9F95-AAFA-4605-9B35-E5DAE02AEFAF}" srcOrd="2" destOrd="0" presId="urn:microsoft.com/office/officeart/2008/layout/AscendingPictureAccentProcess"/>
    <dgm:cxn modelId="{90BA00A7-A916-4854-95C9-3BB49F0F6472}" type="presParOf" srcId="{2EF8B40A-0521-4F99-B01C-E4C45F476D5E}" destId="{BFDD2237-DF10-40A7-8E88-F58EE4DDBE97}" srcOrd="3" destOrd="0" presId="urn:microsoft.com/office/officeart/2008/layout/AscendingPictureAccentProcess"/>
    <dgm:cxn modelId="{B83A68F0-2B2A-4B45-BA0F-1200D48783D6}" type="presParOf" srcId="{2EF8B40A-0521-4F99-B01C-E4C45F476D5E}" destId="{239B7314-134B-48E1-9E3C-789D3C4A7E6B}" srcOrd="4" destOrd="0" presId="urn:microsoft.com/office/officeart/2008/layout/AscendingPictureAccentProcess"/>
    <dgm:cxn modelId="{D126551A-9632-45F5-9D44-2C7F627EF89C}" type="presParOf" srcId="{2EF8B40A-0521-4F99-B01C-E4C45F476D5E}" destId="{B3DE2EF1-E274-4A6A-805C-481B309EF86E}" srcOrd="5" destOrd="0" presId="urn:microsoft.com/office/officeart/2008/layout/AscendingPictureAccentProcess"/>
    <dgm:cxn modelId="{F53CB5CB-2CC0-4B00-909B-99FAB18A8868}" type="presParOf" srcId="{2EF8B40A-0521-4F99-B01C-E4C45F476D5E}" destId="{30935DB6-EECA-4293-9146-CA4C9EB1C943}" srcOrd="6" destOrd="0" presId="urn:microsoft.com/office/officeart/2008/layout/AscendingPictureAccentProcess"/>
    <dgm:cxn modelId="{79578B16-CFBE-438C-AE8A-5A4184819BDB}" type="presParOf" srcId="{2EF8B40A-0521-4F99-B01C-E4C45F476D5E}" destId="{D8DBF1D0-5B09-4DFA-96B9-467E90BD90E1}" srcOrd="7" destOrd="0" presId="urn:microsoft.com/office/officeart/2008/layout/AscendingPictureAccentProcess"/>
    <dgm:cxn modelId="{809FD2BC-09B1-439D-932D-6024604FD89E}" type="presParOf" srcId="{2EF8B40A-0521-4F99-B01C-E4C45F476D5E}" destId="{E7612AF6-D874-49DE-B70D-5B9C424FB3B0}" srcOrd="8" destOrd="0" presId="urn:microsoft.com/office/officeart/2008/layout/AscendingPictureAccentProcess"/>
    <dgm:cxn modelId="{8FB254E6-DBC7-4D67-B755-6A075022549F}" type="presParOf" srcId="{2EF8B40A-0521-4F99-B01C-E4C45F476D5E}" destId="{8CA91671-85C8-4287-81AF-9353B719781A}" srcOrd="9" destOrd="0" presId="urn:microsoft.com/office/officeart/2008/layout/AscendingPictureAccentProcess"/>
    <dgm:cxn modelId="{9DC181F5-8C3E-4354-BA80-78A5B9F9DE72}" type="presParOf" srcId="{2EF8B40A-0521-4F99-B01C-E4C45F476D5E}" destId="{6CD877A9-5B96-423A-AD41-F7160D878F73}" srcOrd="10" destOrd="0" presId="urn:microsoft.com/office/officeart/2008/layout/AscendingPictureAccentProcess"/>
    <dgm:cxn modelId="{4E862913-6EE7-4B18-8925-855D299E5687}" type="presParOf" srcId="{2EF8B40A-0521-4F99-B01C-E4C45F476D5E}" destId="{7A7CABA2-BA43-49CB-84EB-36FA15857EF4}" srcOrd="11" destOrd="0" presId="urn:microsoft.com/office/officeart/2008/layout/AscendingPictureAccentProcess"/>
    <dgm:cxn modelId="{ED20F5BC-2A5E-4144-A729-986CFB038971}" type="presParOf" srcId="{2EF8B40A-0521-4F99-B01C-E4C45F476D5E}" destId="{F3B67D04-FA94-40C2-9969-D7426470ADC2}" srcOrd="12" destOrd="0" presId="urn:microsoft.com/office/officeart/2008/layout/AscendingPictureAccentProcess"/>
    <dgm:cxn modelId="{4FF12CC3-FA1C-4F8C-A02F-B79D3A2027AC}" type="presParOf" srcId="{2EF8B40A-0521-4F99-B01C-E4C45F476D5E}" destId="{7BFEE343-7445-4E76-B536-6A7F91A41FDF}" srcOrd="13" destOrd="0" presId="urn:microsoft.com/office/officeart/2008/layout/AscendingPictureAccentProcess"/>
    <dgm:cxn modelId="{4A04C992-550E-4250-815C-B73C7B0EA059}" type="presParOf" srcId="{7BFEE343-7445-4E76-B536-6A7F91A41FDF}" destId="{A235F25A-81F1-400D-B1E2-C289B1F5F14F}" srcOrd="0" destOrd="0" presId="urn:microsoft.com/office/officeart/2008/layout/AscendingPictureAccentProcess"/>
    <dgm:cxn modelId="{86938332-D3B7-4417-8AE9-606AD5C21503}" type="presParOf" srcId="{2EF8B40A-0521-4F99-B01C-E4C45F476D5E}" destId="{1A6B97CA-18F1-4530-8F79-A01E8E5E6170}" srcOrd="14" destOrd="0" presId="urn:microsoft.com/office/officeart/2008/layout/AscendingPictureAccentProcess"/>
    <dgm:cxn modelId="{F3F8EE6D-2D2E-4D37-BF59-E85A2931BC7A}" type="presParOf" srcId="{2EF8B40A-0521-4F99-B01C-E4C45F476D5E}" destId="{6F8BAD4F-AEBA-4126-9072-54C9BE091B30}" srcOrd="15" destOrd="0" presId="urn:microsoft.com/office/officeart/2008/layout/AscendingPictureAccentProcess"/>
    <dgm:cxn modelId="{E4CD1746-AF38-41EE-82D1-60D6D70DE191}" type="presParOf" srcId="{6F8BAD4F-AEBA-4126-9072-54C9BE091B30}" destId="{01DBECC5-EFA4-44DE-B589-7D5E19152295}" srcOrd="0" destOrd="0" presId="urn:microsoft.com/office/officeart/2008/layout/AscendingPictureAccentProcess"/>
    <dgm:cxn modelId="{99779E80-C55F-44BB-9C1F-D63B308CF79B}" type="presParOf" srcId="{2EF8B40A-0521-4F99-B01C-E4C45F476D5E}" destId="{B444A002-CFA7-4477-AA6E-14D41186A3AF}" srcOrd="16" destOrd="0" presId="urn:microsoft.com/office/officeart/2008/layout/AscendingPictureAccentProcess"/>
    <dgm:cxn modelId="{331C3C8A-8661-43DF-89DD-94F9B6D23F56}" type="presParOf" srcId="{2EF8B40A-0521-4F99-B01C-E4C45F476D5E}" destId="{E3B6117D-1A16-48CF-9CD6-CB20045A9B8F}" srcOrd="17" destOrd="0" presId="urn:microsoft.com/office/officeart/2008/layout/AscendingPictureAccentProcess"/>
    <dgm:cxn modelId="{352472CA-2F69-472B-975A-253D229C84B0}" type="presParOf" srcId="{E3B6117D-1A16-48CF-9CD6-CB20045A9B8F}" destId="{1D774E81-82A5-4176-8501-4C3E2A6F230E}"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E7CE2-F839-4366-9135-BDE9C90ECF0B}"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7F2D7185-B4D0-4FBA-8F36-096A259608E6}">
      <dgm:prSet custT="1"/>
      <dgm:spPr/>
      <dgm:t>
        <a:bodyPr/>
        <a:lstStyle/>
        <a:p>
          <a:pPr algn="ctr"/>
          <a:r>
            <a:rPr lang="sr-Latn-RS" sz="2200" b="1" noProof="0" dirty="0"/>
            <a:t>Kada proučavamo Njegovu Reč</a:t>
          </a:r>
          <a:endParaRPr lang="sr-Latn-RS" sz="2200" noProof="0" dirty="0"/>
        </a:p>
      </dgm:t>
    </dgm:pt>
    <dgm:pt modelId="{82A5A1BB-8C70-4AFB-889D-24B9B011BEC6}" type="parTrans" cxnId="{F3AB1503-4AF3-45B6-9D1B-A0D057C7166B}">
      <dgm:prSet/>
      <dgm:spPr/>
      <dgm:t>
        <a:bodyPr/>
        <a:lstStyle/>
        <a:p>
          <a:pPr algn="ctr"/>
          <a:endParaRPr lang="es-ES" sz="2200"/>
        </a:p>
      </dgm:t>
    </dgm:pt>
    <dgm:pt modelId="{EDD1072E-1F9A-4884-9D48-88616068150B}" type="sibTrans" cxnId="{F3AB1503-4AF3-45B6-9D1B-A0D057C7166B}">
      <dgm:prSet/>
      <dgm:spPr/>
      <dgm:t>
        <a:bodyPr/>
        <a:lstStyle/>
        <a:p>
          <a:pPr algn="ctr"/>
          <a:endParaRPr lang="es-ES" sz="2200"/>
        </a:p>
      </dgm:t>
    </dgm:pt>
    <dgm:pt modelId="{6E025113-65F4-40E8-9B72-6E97343FB2DD}">
      <dgm:prSet custT="1"/>
      <dgm:spPr/>
      <dgm:t>
        <a:bodyPr/>
        <a:lstStyle/>
        <a:p>
          <a:pPr algn="ctr"/>
          <a:r>
            <a:rPr lang="sr-Latn-RS" sz="2200" b="1" noProof="0" dirty="0"/>
            <a:t>Kad nas vodi Duh Sveti</a:t>
          </a:r>
          <a:endParaRPr lang="sr-Latn-RS" sz="2200" noProof="0" dirty="0"/>
        </a:p>
      </dgm:t>
    </dgm:pt>
    <dgm:pt modelId="{EC299778-E3CF-4977-98CA-CE5D5E2FBD23}" type="parTrans" cxnId="{45748671-226D-42EA-BD0D-AE3A93543F52}">
      <dgm:prSet/>
      <dgm:spPr/>
      <dgm:t>
        <a:bodyPr/>
        <a:lstStyle/>
        <a:p>
          <a:pPr algn="ctr"/>
          <a:endParaRPr lang="es-ES" sz="2200"/>
        </a:p>
      </dgm:t>
    </dgm:pt>
    <dgm:pt modelId="{D3D5F4D1-5967-4B1F-9336-142BFD21F185}" type="sibTrans" cxnId="{45748671-226D-42EA-BD0D-AE3A93543F52}">
      <dgm:prSet/>
      <dgm:spPr/>
      <dgm:t>
        <a:bodyPr/>
        <a:lstStyle/>
        <a:p>
          <a:pPr algn="ctr"/>
          <a:endParaRPr lang="es-ES" sz="2200"/>
        </a:p>
      </dgm:t>
    </dgm:pt>
    <dgm:pt modelId="{D554C7DD-81A3-49D2-9DF1-AAF02E789D60}">
      <dgm:prSet custT="1"/>
      <dgm:spPr/>
      <dgm:t>
        <a:bodyPr/>
        <a:lstStyle/>
        <a:p>
          <a:pPr algn="ctr"/>
          <a:r>
            <a:rPr lang="sr-Latn-RS" sz="2200" b="1" noProof="0" dirty="0"/>
            <a:t>Kad učestvujemo u Njegovim patnjama</a:t>
          </a:r>
          <a:endParaRPr lang="sr-Latn-RS" sz="2200" noProof="0" dirty="0"/>
        </a:p>
      </dgm:t>
    </dgm:pt>
    <dgm:pt modelId="{247EA8DC-3458-4FD1-AC3A-E8531430DB06}" type="parTrans" cxnId="{EE8CFE03-5B91-415B-B8B8-C0D542FEE239}">
      <dgm:prSet/>
      <dgm:spPr/>
      <dgm:t>
        <a:bodyPr/>
        <a:lstStyle/>
        <a:p>
          <a:pPr algn="ctr"/>
          <a:endParaRPr lang="es-ES" sz="2200"/>
        </a:p>
      </dgm:t>
    </dgm:pt>
    <dgm:pt modelId="{AB96EEFF-E243-4208-A2F7-2C1BC026BAAE}" type="sibTrans" cxnId="{EE8CFE03-5B91-415B-B8B8-C0D542FEE239}">
      <dgm:prSet/>
      <dgm:spPr/>
      <dgm:t>
        <a:bodyPr/>
        <a:lstStyle/>
        <a:p>
          <a:pPr algn="ctr"/>
          <a:endParaRPr lang="es-ES" sz="2200"/>
        </a:p>
      </dgm:t>
    </dgm:pt>
    <dgm:pt modelId="{7C3CBCFC-AD19-401E-A48E-C1D5278D5579}">
      <dgm:prSet custT="1"/>
      <dgm:spPr/>
      <dgm:t>
        <a:bodyPr/>
        <a:lstStyle/>
        <a:p>
          <a:pPr algn="ctr"/>
          <a:r>
            <a:rPr lang="sr-Latn-RS" sz="2200" b="1" noProof="0" dirty="0"/>
            <a:t>Kada se krećemo prema cilju</a:t>
          </a:r>
          <a:endParaRPr lang="sr-Latn-RS" sz="2200" noProof="0" dirty="0"/>
        </a:p>
      </dgm:t>
    </dgm:pt>
    <dgm:pt modelId="{C0F77DD7-CF3D-4A83-8610-889B52899898}" type="parTrans" cxnId="{D5173F69-DFB0-46CB-BC3C-B6E9882BCF65}">
      <dgm:prSet/>
      <dgm:spPr/>
      <dgm:t>
        <a:bodyPr/>
        <a:lstStyle/>
        <a:p>
          <a:pPr algn="ctr"/>
          <a:endParaRPr lang="es-ES" sz="2200"/>
        </a:p>
      </dgm:t>
    </dgm:pt>
    <dgm:pt modelId="{02C3A1FE-0259-4B90-9BEE-4F92A3AF84E5}" type="sibTrans" cxnId="{D5173F69-DFB0-46CB-BC3C-B6E9882BCF65}">
      <dgm:prSet/>
      <dgm:spPr/>
      <dgm:t>
        <a:bodyPr/>
        <a:lstStyle/>
        <a:p>
          <a:pPr algn="ctr"/>
          <a:endParaRPr lang="es-ES" sz="2200"/>
        </a:p>
      </dgm:t>
    </dgm:pt>
    <dgm:pt modelId="{8D36610C-24F3-4FFA-A63E-A7D91408BCC9}" type="pres">
      <dgm:prSet presAssocID="{486E7CE2-F839-4366-9135-BDE9C90ECF0B}" presName="linear" presStyleCnt="0">
        <dgm:presLayoutVars>
          <dgm:animLvl val="lvl"/>
          <dgm:resizeHandles val="exact"/>
        </dgm:presLayoutVars>
      </dgm:prSet>
      <dgm:spPr/>
    </dgm:pt>
    <dgm:pt modelId="{539175F7-0B8A-4A1C-AF03-88C74FCB411F}" type="pres">
      <dgm:prSet presAssocID="{7F2D7185-B4D0-4FBA-8F36-096A259608E6}" presName="parentText" presStyleLbl="node1" presStyleIdx="0" presStyleCnt="4">
        <dgm:presLayoutVars>
          <dgm:chMax val="0"/>
          <dgm:bulletEnabled val="1"/>
        </dgm:presLayoutVars>
      </dgm:prSet>
      <dgm:spPr/>
    </dgm:pt>
    <dgm:pt modelId="{1846973F-3D42-4361-B5CB-AF8278B39F77}" type="pres">
      <dgm:prSet presAssocID="{EDD1072E-1F9A-4884-9D48-88616068150B}" presName="spacer" presStyleCnt="0"/>
      <dgm:spPr/>
    </dgm:pt>
    <dgm:pt modelId="{AC2183AB-1788-4257-BAEC-8F86DBF54A97}" type="pres">
      <dgm:prSet presAssocID="{6E025113-65F4-40E8-9B72-6E97343FB2DD}" presName="parentText" presStyleLbl="node1" presStyleIdx="1" presStyleCnt="4">
        <dgm:presLayoutVars>
          <dgm:chMax val="0"/>
          <dgm:bulletEnabled val="1"/>
        </dgm:presLayoutVars>
      </dgm:prSet>
      <dgm:spPr/>
    </dgm:pt>
    <dgm:pt modelId="{8D418675-9A63-42CB-8986-9B825290EA5C}" type="pres">
      <dgm:prSet presAssocID="{D3D5F4D1-5967-4B1F-9336-142BFD21F185}" presName="spacer" presStyleCnt="0"/>
      <dgm:spPr/>
    </dgm:pt>
    <dgm:pt modelId="{98181CE8-058B-4900-B30A-3A1C2A9FA89B}" type="pres">
      <dgm:prSet presAssocID="{D554C7DD-81A3-49D2-9DF1-AAF02E789D60}" presName="parentText" presStyleLbl="node1" presStyleIdx="2" presStyleCnt="4">
        <dgm:presLayoutVars>
          <dgm:chMax val="0"/>
          <dgm:bulletEnabled val="1"/>
        </dgm:presLayoutVars>
      </dgm:prSet>
      <dgm:spPr/>
    </dgm:pt>
    <dgm:pt modelId="{3870E65F-153E-4873-A996-4D63DB4A925B}" type="pres">
      <dgm:prSet presAssocID="{AB96EEFF-E243-4208-A2F7-2C1BC026BAAE}" presName="spacer" presStyleCnt="0"/>
      <dgm:spPr/>
    </dgm:pt>
    <dgm:pt modelId="{AE6B2F7C-9832-47C0-AE96-1FC8C025600F}" type="pres">
      <dgm:prSet presAssocID="{7C3CBCFC-AD19-401E-A48E-C1D5278D5579}" presName="parentText" presStyleLbl="node1" presStyleIdx="3" presStyleCnt="4">
        <dgm:presLayoutVars>
          <dgm:chMax val="0"/>
          <dgm:bulletEnabled val="1"/>
        </dgm:presLayoutVars>
      </dgm:prSet>
      <dgm:spPr/>
    </dgm:pt>
  </dgm:ptLst>
  <dgm:cxnLst>
    <dgm:cxn modelId="{F3AB1503-4AF3-45B6-9D1B-A0D057C7166B}" srcId="{486E7CE2-F839-4366-9135-BDE9C90ECF0B}" destId="{7F2D7185-B4D0-4FBA-8F36-096A259608E6}" srcOrd="0" destOrd="0" parTransId="{82A5A1BB-8C70-4AFB-889D-24B9B011BEC6}" sibTransId="{EDD1072E-1F9A-4884-9D48-88616068150B}"/>
    <dgm:cxn modelId="{EE8CFE03-5B91-415B-B8B8-C0D542FEE239}" srcId="{486E7CE2-F839-4366-9135-BDE9C90ECF0B}" destId="{D554C7DD-81A3-49D2-9DF1-AAF02E789D60}" srcOrd="2" destOrd="0" parTransId="{247EA8DC-3458-4FD1-AC3A-E8531430DB06}" sibTransId="{AB96EEFF-E243-4208-A2F7-2C1BC026BAAE}"/>
    <dgm:cxn modelId="{221AF112-DB4F-4824-8C65-A2C3765FE80D}" type="presOf" srcId="{D554C7DD-81A3-49D2-9DF1-AAF02E789D60}" destId="{98181CE8-058B-4900-B30A-3A1C2A9FA89B}" srcOrd="0" destOrd="0" presId="urn:microsoft.com/office/officeart/2005/8/layout/vList2"/>
    <dgm:cxn modelId="{7567B514-BDB8-48E7-BC13-E33A1816C344}" type="presOf" srcId="{7F2D7185-B4D0-4FBA-8F36-096A259608E6}" destId="{539175F7-0B8A-4A1C-AF03-88C74FCB411F}" srcOrd="0" destOrd="0" presId="urn:microsoft.com/office/officeart/2005/8/layout/vList2"/>
    <dgm:cxn modelId="{31539B1E-78A2-4F0E-86E2-E0B25A378F9A}" type="presOf" srcId="{7C3CBCFC-AD19-401E-A48E-C1D5278D5579}" destId="{AE6B2F7C-9832-47C0-AE96-1FC8C025600F}" srcOrd="0" destOrd="0" presId="urn:microsoft.com/office/officeart/2005/8/layout/vList2"/>
    <dgm:cxn modelId="{D5173F69-DFB0-46CB-BC3C-B6E9882BCF65}" srcId="{486E7CE2-F839-4366-9135-BDE9C90ECF0B}" destId="{7C3CBCFC-AD19-401E-A48E-C1D5278D5579}" srcOrd="3" destOrd="0" parTransId="{C0F77DD7-CF3D-4A83-8610-889B52899898}" sibTransId="{02C3A1FE-0259-4B90-9BEE-4F92A3AF84E5}"/>
    <dgm:cxn modelId="{45748671-226D-42EA-BD0D-AE3A93543F52}" srcId="{486E7CE2-F839-4366-9135-BDE9C90ECF0B}" destId="{6E025113-65F4-40E8-9B72-6E97343FB2DD}" srcOrd="1" destOrd="0" parTransId="{EC299778-E3CF-4977-98CA-CE5D5E2FBD23}" sibTransId="{D3D5F4D1-5967-4B1F-9336-142BFD21F185}"/>
    <dgm:cxn modelId="{962E689E-B0DE-452A-8FB2-0CD00C10D645}" type="presOf" srcId="{6E025113-65F4-40E8-9B72-6E97343FB2DD}" destId="{AC2183AB-1788-4257-BAEC-8F86DBF54A97}" srcOrd="0" destOrd="0" presId="urn:microsoft.com/office/officeart/2005/8/layout/vList2"/>
    <dgm:cxn modelId="{4D382BCA-E256-4F36-A484-54198EDCD2CC}" type="presOf" srcId="{486E7CE2-F839-4366-9135-BDE9C90ECF0B}" destId="{8D36610C-24F3-4FFA-A63E-A7D91408BCC9}" srcOrd="0" destOrd="0" presId="urn:microsoft.com/office/officeart/2005/8/layout/vList2"/>
    <dgm:cxn modelId="{E622C04D-4FA8-4D84-A9BB-DAD451089CFD}" type="presParOf" srcId="{8D36610C-24F3-4FFA-A63E-A7D91408BCC9}" destId="{539175F7-0B8A-4A1C-AF03-88C74FCB411F}" srcOrd="0" destOrd="0" presId="urn:microsoft.com/office/officeart/2005/8/layout/vList2"/>
    <dgm:cxn modelId="{EE4727D0-2F18-455B-8173-44BFE563598E}" type="presParOf" srcId="{8D36610C-24F3-4FFA-A63E-A7D91408BCC9}" destId="{1846973F-3D42-4361-B5CB-AF8278B39F77}" srcOrd="1" destOrd="0" presId="urn:microsoft.com/office/officeart/2005/8/layout/vList2"/>
    <dgm:cxn modelId="{24443FD6-D077-4710-937F-908B42B68531}" type="presParOf" srcId="{8D36610C-24F3-4FFA-A63E-A7D91408BCC9}" destId="{AC2183AB-1788-4257-BAEC-8F86DBF54A97}" srcOrd="2" destOrd="0" presId="urn:microsoft.com/office/officeart/2005/8/layout/vList2"/>
    <dgm:cxn modelId="{0C4010C9-A0A3-4141-A73D-21F7C3B18D87}" type="presParOf" srcId="{8D36610C-24F3-4FFA-A63E-A7D91408BCC9}" destId="{8D418675-9A63-42CB-8986-9B825290EA5C}" srcOrd="3" destOrd="0" presId="urn:microsoft.com/office/officeart/2005/8/layout/vList2"/>
    <dgm:cxn modelId="{71D6F9AD-45C5-4D76-87C0-317BD1D919E2}" type="presParOf" srcId="{8D36610C-24F3-4FFA-A63E-A7D91408BCC9}" destId="{98181CE8-058B-4900-B30A-3A1C2A9FA89B}" srcOrd="4" destOrd="0" presId="urn:microsoft.com/office/officeart/2005/8/layout/vList2"/>
    <dgm:cxn modelId="{FA2C1536-1054-407D-BCE9-DEA28594F77C}" type="presParOf" srcId="{8D36610C-24F3-4FFA-A63E-A7D91408BCC9}" destId="{3870E65F-153E-4873-A996-4D63DB4A925B}" srcOrd="5" destOrd="0" presId="urn:microsoft.com/office/officeart/2005/8/layout/vList2"/>
    <dgm:cxn modelId="{EE7AAD3D-3FF1-4703-AB92-F01BE3E0B0FB}" type="presParOf" srcId="{8D36610C-24F3-4FFA-A63E-A7D91408BCC9}" destId="{AE6B2F7C-9832-47C0-AE96-1FC8C025600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1B580-243B-4D66-AF64-843AADD95756}">
      <dsp:nvSpPr>
        <dsp:cNvPr id="0" name=""/>
        <dsp:cNvSpPr/>
      </dsp:nvSpPr>
      <dsp:spPr>
        <a:xfrm>
          <a:off x="0" y="0"/>
          <a:ext cx="2125125" cy="3063023"/>
        </a:xfrm>
        <a:prstGeom prst="roundRect">
          <a:avLst/>
        </a:prstGeom>
        <a:blipFill rotWithShape="0">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2AE7BEF-BAEC-4E0F-A0AC-4537B219A714}">
      <dsp:nvSpPr>
        <dsp:cNvPr id="0" name=""/>
        <dsp:cNvSpPr/>
      </dsp:nvSpPr>
      <dsp:spPr>
        <a:xfrm>
          <a:off x="2014818" y="189268"/>
          <a:ext cx="6312493" cy="348071"/>
        </a:xfrm>
        <a:prstGeom prst="round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b="1" kern="1200" noProof="0" dirty="0"/>
            <a:t>Primanje Božje milosti (Psalam 31,7)</a:t>
          </a:r>
          <a:endParaRPr lang="sr-Latn-RS" sz="2100" kern="1200" noProof="0" dirty="0"/>
        </a:p>
      </dsp:txBody>
      <dsp:txXfrm>
        <a:off x="2031809" y="206259"/>
        <a:ext cx="6278511" cy="314089"/>
      </dsp:txXfrm>
    </dsp:sp>
    <dsp:sp modelId="{808F1990-6E95-4E19-8984-EDB82DF32734}">
      <dsp:nvSpPr>
        <dsp:cNvPr id="0" name=""/>
        <dsp:cNvSpPr/>
      </dsp:nvSpPr>
      <dsp:spPr>
        <a:xfrm>
          <a:off x="2014818" y="605366"/>
          <a:ext cx="6312493" cy="348071"/>
        </a:xfrm>
        <a:prstGeom prst="roundRect">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b="1" kern="1200" noProof="0" dirty="0"/>
            <a:t>Polaganje našeg poverenja u Njega (Psalam 5,11)</a:t>
          </a:r>
          <a:endParaRPr lang="sr-Latn-RS" sz="2100" kern="1200" noProof="0" dirty="0"/>
        </a:p>
      </dsp:txBody>
      <dsp:txXfrm>
        <a:off x="2031809" y="622357"/>
        <a:ext cx="6278511" cy="314089"/>
      </dsp:txXfrm>
    </dsp:sp>
    <dsp:sp modelId="{F36D605C-4091-4D7C-850A-9AE01370489E}">
      <dsp:nvSpPr>
        <dsp:cNvPr id="0" name=""/>
        <dsp:cNvSpPr/>
      </dsp:nvSpPr>
      <dsp:spPr>
        <a:xfrm>
          <a:off x="2014818" y="1021464"/>
          <a:ext cx="6312493" cy="348071"/>
        </a:xfrm>
        <a:prstGeom prst="roundRect">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b="1" kern="1200" noProof="0" dirty="0"/>
            <a:t>Primanje blagoslova spasenja (Psalam 9,14)</a:t>
          </a:r>
          <a:endParaRPr lang="sr-Latn-RS" sz="2100" kern="1200" noProof="0" dirty="0"/>
        </a:p>
      </dsp:txBody>
      <dsp:txXfrm>
        <a:off x="2031809" y="1038455"/>
        <a:ext cx="6278511" cy="314089"/>
      </dsp:txXfrm>
    </dsp:sp>
    <dsp:sp modelId="{8C0CC12C-2034-4F6A-9D72-2319F4BE8B0F}">
      <dsp:nvSpPr>
        <dsp:cNvPr id="0" name=""/>
        <dsp:cNvSpPr/>
      </dsp:nvSpPr>
      <dsp:spPr>
        <a:xfrm>
          <a:off x="2014818" y="1428427"/>
          <a:ext cx="6312493" cy="627319"/>
        </a:xfrm>
        <a:prstGeom prst="roundRect">
          <a:avLst/>
        </a:prstGeom>
        <a:solidFill>
          <a:srgbClr val="DECDFF"/>
        </a:solidFill>
        <a:ln w="12700" cap="flat" cmpd="sng" algn="ctr">
          <a:solidFill>
            <a:schemeClr val="accent5">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b="1" kern="1200" noProof="0" dirty="0"/>
            <a:t>Držanje Božjeg zakona (Psalam 119,14;</a:t>
          </a:r>
          <a:br>
            <a:rPr lang="es-ES" sz="2100" b="1" kern="1200" noProof="0" dirty="0"/>
          </a:br>
          <a:r>
            <a:rPr lang="sr-Latn-RS" sz="2100" b="1" kern="1200" noProof="0" dirty="0"/>
            <a:t>Isaija 58,13,14)</a:t>
          </a:r>
          <a:endParaRPr lang="sr-Latn-RS" sz="2100" kern="1200" noProof="0" dirty="0"/>
        </a:p>
      </dsp:txBody>
      <dsp:txXfrm>
        <a:off x="2045441" y="1459050"/>
        <a:ext cx="6251247" cy="566073"/>
      </dsp:txXfrm>
    </dsp:sp>
    <dsp:sp modelId="{7A7BB961-2256-42CC-B522-27586A53DAD5}">
      <dsp:nvSpPr>
        <dsp:cNvPr id="0" name=""/>
        <dsp:cNvSpPr/>
      </dsp:nvSpPr>
      <dsp:spPr>
        <a:xfrm>
          <a:off x="2014818" y="2142042"/>
          <a:ext cx="6312493" cy="348071"/>
        </a:xfrm>
        <a:prstGeom prst="roundRect">
          <a:avLst/>
        </a:prstGeom>
        <a:solidFill>
          <a:srgbClr val="C1D6FF"/>
        </a:solidFill>
        <a:ln w="12700" cap="flat" cmpd="sng" algn="ctr">
          <a:solidFill>
            <a:srgbClr val="003CB4"/>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b="1" kern="1200" noProof="0" dirty="0"/>
            <a:t>Verovanje u Njegovu Reč (Psalam 119,162)</a:t>
          </a:r>
          <a:endParaRPr lang="sr-Latn-RS" sz="2100" kern="1200" noProof="0" dirty="0"/>
        </a:p>
      </dsp:txBody>
      <dsp:txXfrm>
        <a:off x="2031809" y="2159033"/>
        <a:ext cx="6278511" cy="314089"/>
      </dsp:txXfrm>
    </dsp:sp>
    <dsp:sp modelId="{DEA65993-D725-4E74-80AE-E7C4EF8D115F}">
      <dsp:nvSpPr>
        <dsp:cNvPr id="0" name=""/>
        <dsp:cNvSpPr/>
      </dsp:nvSpPr>
      <dsp:spPr>
        <a:xfrm>
          <a:off x="2014818" y="2559476"/>
          <a:ext cx="6312493" cy="348071"/>
        </a:xfrm>
        <a:prstGeom prst="roundRect">
          <a:avLst/>
        </a:prstGeom>
        <a:solidFill>
          <a:schemeClr val="tx2">
            <a:lumMod val="20000"/>
            <a:lumOff val="80000"/>
          </a:schemeClr>
        </a:solidFill>
        <a:ln w="12700" cap="flat" cmpd="sng" algn="ctr">
          <a:solidFill>
            <a:schemeClr val="tx2"/>
          </a:solidFill>
          <a:prstDash val="solid"/>
          <a:miter lim="800000"/>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sr-Latn-RS" sz="2100" b="1" kern="1200" noProof="0" dirty="0"/>
            <a:t>Odgajanje pobožne dece (Priče 2,24, 25)</a:t>
          </a:r>
          <a:endParaRPr lang="sr-Latn-RS" sz="2100" kern="1200" noProof="0" dirty="0"/>
        </a:p>
      </dsp:txBody>
      <dsp:txXfrm>
        <a:off x="2031809" y="2576467"/>
        <a:ext cx="6278511" cy="31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8365B-A3FF-474C-8E24-63862A44BE84}">
      <dsp:nvSpPr>
        <dsp:cNvPr id="0" name=""/>
        <dsp:cNvSpPr/>
      </dsp:nvSpPr>
      <dsp:spPr>
        <a:xfrm>
          <a:off x="0" y="0"/>
          <a:ext cx="1676476" cy="3581669"/>
        </a:xfrm>
        <a:prstGeom prst="roundRect">
          <a:avLst>
            <a:gd name="adj" fmla="val 10000"/>
          </a:avLst>
        </a:prstGeom>
        <a:solidFill>
          <a:srgbClr val="823A3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t>Obrezan osmog dana, sin pobožnih roditelja</a:t>
          </a:r>
        </a:p>
      </dsp:txBody>
      <dsp:txXfrm>
        <a:off x="0" y="1432667"/>
        <a:ext cx="1676476" cy="1432667"/>
      </dsp:txXfrm>
    </dsp:sp>
    <dsp:sp modelId="{1D9CE686-3970-4C8A-B7F5-25FB1EC212C9}">
      <dsp:nvSpPr>
        <dsp:cNvPr id="0" name=""/>
        <dsp:cNvSpPr/>
      </dsp:nvSpPr>
      <dsp:spPr>
        <a:xfrm>
          <a:off x="241890" y="214900"/>
          <a:ext cx="1192695" cy="119269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26FE41A-DB46-4170-9BF3-AFF9C3323D59}">
      <dsp:nvSpPr>
        <dsp:cNvPr id="0" name=""/>
        <dsp:cNvSpPr/>
      </dsp:nvSpPr>
      <dsp:spPr>
        <a:xfrm>
          <a:off x="1726770" y="0"/>
          <a:ext cx="1676476" cy="3581669"/>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t>Jevrejin nad Jevrejima, čistog roda od Venijamina </a:t>
          </a:r>
        </a:p>
      </dsp:txBody>
      <dsp:txXfrm>
        <a:off x="1726770" y="1432667"/>
        <a:ext cx="1676476" cy="1432667"/>
      </dsp:txXfrm>
    </dsp:sp>
    <dsp:sp modelId="{A7375061-F62C-4302-9206-8E6BEB0D613F}">
      <dsp:nvSpPr>
        <dsp:cNvPr id="0" name=""/>
        <dsp:cNvSpPr/>
      </dsp:nvSpPr>
      <dsp:spPr>
        <a:xfrm>
          <a:off x="1968661" y="214900"/>
          <a:ext cx="1192695" cy="1192695"/>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D93324-EE7B-4B3A-8467-4EDA33D7AC64}">
      <dsp:nvSpPr>
        <dsp:cNvPr id="0" name=""/>
        <dsp:cNvSpPr/>
      </dsp:nvSpPr>
      <dsp:spPr>
        <a:xfrm>
          <a:off x="3453541" y="0"/>
          <a:ext cx="1676476" cy="3581669"/>
        </a:xfrm>
        <a:prstGeom prst="roundRect">
          <a:avLst>
            <a:gd name="adj" fmla="val 10000"/>
          </a:avLst>
        </a:prstGeom>
        <a:solidFill>
          <a:srgbClr val="00206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t>Što se tiče zakona, najstroži farisej</a:t>
          </a:r>
        </a:p>
      </dsp:txBody>
      <dsp:txXfrm>
        <a:off x="3453541" y="1432667"/>
        <a:ext cx="1676476" cy="1432667"/>
      </dsp:txXfrm>
    </dsp:sp>
    <dsp:sp modelId="{77956109-AA7E-4306-825B-EF93EC33C5FD}">
      <dsp:nvSpPr>
        <dsp:cNvPr id="0" name=""/>
        <dsp:cNvSpPr/>
      </dsp:nvSpPr>
      <dsp:spPr>
        <a:xfrm>
          <a:off x="3695432" y="214900"/>
          <a:ext cx="1192695" cy="1192695"/>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ECCE186-ECEE-4E36-9689-7C5607CF3BD4}">
      <dsp:nvSpPr>
        <dsp:cNvPr id="0" name=""/>
        <dsp:cNvSpPr/>
      </dsp:nvSpPr>
      <dsp:spPr>
        <a:xfrm>
          <a:off x="5180312" y="0"/>
          <a:ext cx="1676476" cy="3581669"/>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t>Što se tiče revnosti, bio je progonitelj crkve.</a:t>
          </a:r>
        </a:p>
      </dsp:txBody>
      <dsp:txXfrm>
        <a:off x="5180312" y="1432667"/>
        <a:ext cx="1676476" cy="1432667"/>
      </dsp:txXfrm>
    </dsp:sp>
    <dsp:sp modelId="{4FA8565D-20F1-44C2-B921-B09BCCEC5BAF}">
      <dsp:nvSpPr>
        <dsp:cNvPr id="0" name=""/>
        <dsp:cNvSpPr/>
      </dsp:nvSpPr>
      <dsp:spPr>
        <a:xfrm>
          <a:off x="5422202" y="214900"/>
          <a:ext cx="1192695" cy="1192695"/>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C75B951-F111-4DF9-B6B2-501C44F36F8D}">
      <dsp:nvSpPr>
        <dsp:cNvPr id="0" name=""/>
        <dsp:cNvSpPr/>
      </dsp:nvSpPr>
      <dsp:spPr>
        <a:xfrm>
          <a:off x="6907083" y="0"/>
          <a:ext cx="1676476" cy="3581669"/>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t>Besprekorni čuvar zakona</a:t>
          </a:r>
        </a:p>
      </dsp:txBody>
      <dsp:txXfrm>
        <a:off x="6907083" y="1432667"/>
        <a:ext cx="1676476" cy="1432667"/>
      </dsp:txXfrm>
    </dsp:sp>
    <dsp:sp modelId="{4505B560-5A0C-4590-8D92-869AA8ADD0A8}">
      <dsp:nvSpPr>
        <dsp:cNvPr id="0" name=""/>
        <dsp:cNvSpPr/>
      </dsp:nvSpPr>
      <dsp:spPr>
        <a:xfrm>
          <a:off x="7148973" y="214900"/>
          <a:ext cx="1192695" cy="119269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1B947A8-8222-4D23-91A0-A3DDDFBA911F}">
      <dsp:nvSpPr>
        <dsp:cNvPr id="0" name=""/>
        <dsp:cNvSpPr/>
      </dsp:nvSpPr>
      <dsp:spPr>
        <a:xfrm>
          <a:off x="343342" y="2865335"/>
          <a:ext cx="7896875" cy="537250"/>
        </a:xfrm>
        <a:prstGeom prst="leftRightArrow">
          <a:avLst/>
        </a:prstGeom>
        <a:solidFill>
          <a:schemeClr val="accent4">
            <a:tint val="6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B9908-6391-42AC-A252-95679DF19CDA}">
      <dsp:nvSpPr>
        <dsp:cNvPr id="0" name=""/>
        <dsp:cNvSpPr/>
      </dsp:nvSpPr>
      <dsp:spPr>
        <a:xfrm>
          <a:off x="1149005" y="1828344"/>
          <a:ext cx="57531" cy="575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2917D7A-E091-46D1-874C-DE074DF26231}">
      <dsp:nvSpPr>
        <dsp:cNvPr id="0" name=""/>
        <dsp:cNvSpPr/>
      </dsp:nvSpPr>
      <dsp:spPr>
        <a:xfrm>
          <a:off x="1040560" y="1909123"/>
          <a:ext cx="57531" cy="575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51C9F95-AAFA-4605-9B35-E5DAE02AEFAF}">
      <dsp:nvSpPr>
        <dsp:cNvPr id="0" name=""/>
        <dsp:cNvSpPr/>
      </dsp:nvSpPr>
      <dsp:spPr>
        <a:xfrm>
          <a:off x="926936" y="1921785"/>
          <a:ext cx="57531" cy="5753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DD2237-DF10-40A7-8E88-F58EE4DDBE97}">
      <dsp:nvSpPr>
        <dsp:cNvPr id="0" name=""/>
        <dsp:cNvSpPr/>
      </dsp:nvSpPr>
      <dsp:spPr>
        <a:xfrm>
          <a:off x="1955413" y="1224026"/>
          <a:ext cx="57531" cy="5753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9B7314-134B-48E1-9E3C-789D3C4A7E6B}">
      <dsp:nvSpPr>
        <dsp:cNvPr id="0" name=""/>
        <dsp:cNvSpPr/>
      </dsp:nvSpPr>
      <dsp:spPr>
        <a:xfrm>
          <a:off x="1911689" y="1330264"/>
          <a:ext cx="57531" cy="5753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3DE2EF1-E274-4A6A-805C-481B309EF86E}">
      <dsp:nvSpPr>
        <dsp:cNvPr id="0" name=""/>
        <dsp:cNvSpPr/>
      </dsp:nvSpPr>
      <dsp:spPr>
        <a:xfrm>
          <a:off x="2185420" y="176648"/>
          <a:ext cx="57531" cy="575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0935DB6-EECA-4293-9146-CA4C9EB1C943}">
      <dsp:nvSpPr>
        <dsp:cNvPr id="0" name=""/>
        <dsp:cNvSpPr/>
      </dsp:nvSpPr>
      <dsp:spPr>
        <a:xfrm>
          <a:off x="2265388" y="125865"/>
          <a:ext cx="57531" cy="575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DBF1D0-5B09-4DFA-96B9-467E90BD90E1}">
      <dsp:nvSpPr>
        <dsp:cNvPr id="0" name=""/>
        <dsp:cNvSpPr/>
      </dsp:nvSpPr>
      <dsp:spPr>
        <a:xfrm>
          <a:off x="2345356" y="75082"/>
          <a:ext cx="57531" cy="57531"/>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7612AF6-D874-49DE-B70D-5B9C424FB3B0}">
      <dsp:nvSpPr>
        <dsp:cNvPr id="0" name=""/>
        <dsp:cNvSpPr/>
      </dsp:nvSpPr>
      <dsp:spPr>
        <a:xfrm>
          <a:off x="2425324" y="125865"/>
          <a:ext cx="57531" cy="57531"/>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A91671-85C8-4287-81AF-9353B719781A}">
      <dsp:nvSpPr>
        <dsp:cNvPr id="0" name=""/>
        <dsp:cNvSpPr/>
      </dsp:nvSpPr>
      <dsp:spPr>
        <a:xfrm>
          <a:off x="2505292" y="195698"/>
          <a:ext cx="57531" cy="57531"/>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CD877A9-5B96-423A-AD41-F7160D878F73}">
      <dsp:nvSpPr>
        <dsp:cNvPr id="0" name=""/>
        <dsp:cNvSpPr/>
      </dsp:nvSpPr>
      <dsp:spPr>
        <a:xfrm>
          <a:off x="2345357" y="248806"/>
          <a:ext cx="57531" cy="5753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A7CABA2-BA43-49CB-84EB-36FA15857EF4}">
      <dsp:nvSpPr>
        <dsp:cNvPr id="0" name=""/>
        <dsp:cNvSpPr/>
      </dsp:nvSpPr>
      <dsp:spPr>
        <a:xfrm>
          <a:off x="2059606" y="1032333"/>
          <a:ext cx="57531" cy="57531"/>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B67D04-FA94-40C2-9969-D7426470ADC2}">
      <dsp:nvSpPr>
        <dsp:cNvPr id="0" name=""/>
        <dsp:cNvSpPr/>
      </dsp:nvSpPr>
      <dsp:spPr>
        <a:xfrm>
          <a:off x="1677578" y="1163861"/>
          <a:ext cx="35999" cy="3600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2667" tIns="68580" rIns="68580" bIns="68580" numCol="1" spcCol="1270" anchor="ctr" anchorCtr="0">
          <a:noAutofit/>
        </a:bodyPr>
        <a:lstStyle/>
        <a:p>
          <a:pPr marL="0" lvl="0" indent="0" algn="l" defTabSz="800100">
            <a:lnSpc>
              <a:spcPct val="90000"/>
            </a:lnSpc>
            <a:spcBef>
              <a:spcPct val="0"/>
            </a:spcBef>
            <a:spcAft>
              <a:spcPct val="35000"/>
            </a:spcAft>
            <a:buNone/>
          </a:pPr>
          <a:endParaRPr lang="sr-Latn-RS" sz="1800" b="1" kern="1200" noProof="0" dirty="0"/>
        </a:p>
      </dsp:txBody>
      <dsp:txXfrm>
        <a:off x="1679335" y="1165618"/>
        <a:ext cx="32485" cy="32487"/>
      </dsp:txXfrm>
    </dsp:sp>
    <dsp:sp modelId="{A235F25A-81F1-400D-B1E2-C289B1F5F14F}">
      <dsp:nvSpPr>
        <dsp:cNvPr id="0" name=""/>
        <dsp:cNvSpPr/>
      </dsp:nvSpPr>
      <dsp:spPr>
        <a:xfrm>
          <a:off x="0" y="1699519"/>
          <a:ext cx="936000" cy="935998"/>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A6B97CA-18F1-4530-8F79-A01E8E5E6170}">
      <dsp:nvSpPr>
        <dsp:cNvPr id="0" name=""/>
        <dsp:cNvSpPr/>
      </dsp:nvSpPr>
      <dsp:spPr>
        <a:xfrm>
          <a:off x="1437560" y="1684296"/>
          <a:ext cx="35999" cy="36001"/>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2667" tIns="68580" rIns="68580" bIns="68580" numCol="1" spcCol="1270" anchor="ctr" anchorCtr="0">
          <a:noAutofit/>
        </a:bodyPr>
        <a:lstStyle/>
        <a:p>
          <a:pPr marL="0" lvl="0" indent="0" algn="l" defTabSz="800100">
            <a:lnSpc>
              <a:spcPct val="90000"/>
            </a:lnSpc>
            <a:spcBef>
              <a:spcPct val="0"/>
            </a:spcBef>
            <a:spcAft>
              <a:spcPct val="35000"/>
            </a:spcAft>
            <a:buNone/>
          </a:pPr>
          <a:endParaRPr lang="sr-Latn-RS" sz="1800" b="1" kern="1200" noProof="0" dirty="0"/>
        </a:p>
      </dsp:txBody>
      <dsp:txXfrm>
        <a:off x="1439317" y="1686053"/>
        <a:ext cx="32485" cy="32487"/>
      </dsp:txXfrm>
    </dsp:sp>
    <dsp:sp modelId="{01DBECC5-EFA4-44DE-B589-7D5E19152295}">
      <dsp:nvSpPr>
        <dsp:cNvPr id="0" name=""/>
        <dsp:cNvSpPr/>
      </dsp:nvSpPr>
      <dsp:spPr>
        <a:xfrm>
          <a:off x="1132117" y="1284405"/>
          <a:ext cx="936000" cy="935998"/>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44A002-CFA7-4477-AA6E-14D41186A3AF}">
      <dsp:nvSpPr>
        <dsp:cNvPr id="0" name=""/>
        <dsp:cNvSpPr/>
      </dsp:nvSpPr>
      <dsp:spPr>
        <a:xfrm>
          <a:off x="2308861" y="409874"/>
          <a:ext cx="35999" cy="36001"/>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2667" tIns="68580" rIns="68580" bIns="68580" numCol="1" spcCol="1270" anchor="ctr" anchorCtr="0">
          <a:noAutofit/>
        </a:bodyPr>
        <a:lstStyle/>
        <a:p>
          <a:pPr marL="0" lvl="0" indent="0" algn="l" defTabSz="800100">
            <a:lnSpc>
              <a:spcPct val="90000"/>
            </a:lnSpc>
            <a:spcBef>
              <a:spcPct val="0"/>
            </a:spcBef>
            <a:spcAft>
              <a:spcPct val="35000"/>
            </a:spcAft>
            <a:buNone/>
          </a:pPr>
          <a:endParaRPr lang="sr-Latn-RS" sz="1800" b="1" kern="1200" noProof="0" dirty="0"/>
        </a:p>
      </dsp:txBody>
      <dsp:txXfrm>
        <a:off x="2310618" y="411631"/>
        <a:ext cx="32485" cy="32487"/>
      </dsp:txXfrm>
    </dsp:sp>
    <dsp:sp modelId="{1D774E81-82A5-4176-8501-4C3E2A6F230E}">
      <dsp:nvSpPr>
        <dsp:cNvPr id="0" name=""/>
        <dsp:cNvSpPr/>
      </dsp:nvSpPr>
      <dsp:spPr>
        <a:xfrm>
          <a:off x="1789426" y="332964"/>
          <a:ext cx="936000" cy="935998"/>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175F7-0B8A-4A1C-AF03-88C74FCB411F}">
      <dsp:nvSpPr>
        <dsp:cNvPr id="0" name=""/>
        <dsp:cNvSpPr/>
      </dsp:nvSpPr>
      <dsp:spPr>
        <a:xfrm>
          <a:off x="0" y="131"/>
          <a:ext cx="5838883" cy="32428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Kada proučavamo Njegovu Reč</a:t>
          </a:r>
          <a:endParaRPr lang="sr-Latn-RS" sz="2200" kern="1200" noProof="0" dirty="0"/>
        </a:p>
      </dsp:txBody>
      <dsp:txXfrm>
        <a:off x="15830" y="15961"/>
        <a:ext cx="5807223" cy="292626"/>
      </dsp:txXfrm>
    </dsp:sp>
    <dsp:sp modelId="{AC2183AB-1788-4257-BAEC-8F86DBF54A97}">
      <dsp:nvSpPr>
        <dsp:cNvPr id="0" name=""/>
        <dsp:cNvSpPr/>
      </dsp:nvSpPr>
      <dsp:spPr>
        <a:xfrm>
          <a:off x="0" y="333094"/>
          <a:ext cx="5838883" cy="324286"/>
        </a:xfrm>
        <a:prstGeom prst="roundRect">
          <a:avLst/>
        </a:prstGeom>
        <a:gradFill rotWithShape="0">
          <a:gsLst>
            <a:gs pos="0">
              <a:schemeClr val="accent3">
                <a:hueOff val="-3999999"/>
                <a:satOff val="0"/>
                <a:lumOff val="-10000"/>
                <a:alphaOff val="0"/>
                <a:lumMod val="110000"/>
                <a:satMod val="105000"/>
                <a:tint val="67000"/>
              </a:schemeClr>
            </a:gs>
            <a:gs pos="50000">
              <a:schemeClr val="accent3">
                <a:hueOff val="-3999999"/>
                <a:satOff val="0"/>
                <a:lumOff val="-10000"/>
                <a:alphaOff val="0"/>
                <a:lumMod val="105000"/>
                <a:satMod val="103000"/>
                <a:tint val="73000"/>
              </a:schemeClr>
            </a:gs>
            <a:gs pos="100000">
              <a:schemeClr val="accent3">
                <a:hueOff val="-3999999"/>
                <a:satOff val="0"/>
                <a:lumOff val="-1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Kad nas vodi Duh Sveti</a:t>
          </a:r>
          <a:endParaRPr lang="sr-Latn-RS" sz="2200" kern="1200" noProof="0" dirty="0"/>
        </a:p>
      </dsp:txBody>
      <dsp:txXfrm>
        <a:off x="15830" y="348924"/>
        <a:ext cx="5807223" cy="292626"/>
      </dsp:txXfrm>
    </dsp:sp>
    <dsp:sp modelId="{98181CE8-058B-4900-B30A-3A1C2A9FA89B}">
      <dsp:nvSpPr>
        <dsp:cNvPr id="0" name=""/>
        <dsp:cNvSpPr/>
      </dsp:nvSpPr>
      <dsp:spPr>
        <a:xfrm>
          <a:off x="0" y="666057"/>
          <a:ext cx="5838883" cy="324286"/>
        </a:xfrm>
        <a:prstGeom prst="roundRect">
          <a:avLst/>
        </a:prstGeom>
        <a:gradFill rotWithShape="0">
          <a:gsLst>
            <a:gs pos="0">
              <a:schemeClr val="accent3">
                <a:hueOff val="-7999998"/>
                <a:satOff val="0"/>
                <a:lumOff val="-20000"/>
                <a:alphaOff val="0"/>
                <a:lumMod val="110000"/>
                <a:satMod val="105000"/>
                <a:tint val="67000"/>
              </a:schemeClr>
            </a:gs>
            <a:gs pos="50000">
              <a:schemeClr val="accent3">
                <a:hueOff val="-7999998"/>
                <a:satOff val="0"/>
                <a:lumOff val="-20000"/>
                <a:alphaOff val="0"/>
                <a:lumMod val="105000"/>
                <a:satMod val="103000"/>
                <a:tint val="73000"/>
              </a:schemeClr>
            </a:gs>
            <a:gs pos="100000">
              <a:schemeClr val="accent3">
                <a:hueOff val="-7999998"/>
                <a:satOff val="0"/>
                <a:lumOff val="-2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Kad učestvujemo u Njegovim patnjama</a:t>
          </a:r>
          <a:endParaRPr lang="sr-Latn-RS" sz="2200" kern="1200" noProof="0" dirty="0"/>
        </a:p>
      </dsp:txBody>
      <dsp:txXfrm>
        <a:off x="15830" y="681887"/>
        <a:ext cx="5807223" cy="292626"/>
      </dsp:txXfrm>
    </dsp:sp>
    <dsp:sp modelId="{AE6B2F7C-9832-47C0-AE96-1FC8C025600F}">
      <dsp:nvSpPr>
        <dsp:cNvPr id="0" name=""/>
        <dsp:cNvSpPr/>
      </dsp:nvSpPr>
      <dsp:spPr>
        <a:xfrm>
          <a:off x="0" y="999020"/>
          <a:ext cx="5838883" cy="324286"/>
        </a:xfrm>
        <a:prstGeom prst="roundRect">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Kada se krećemo prema cilju</a:t>
          </a:r>
          <a:endParaRPr lang="sr-Latn-RS" sz="2200" kern="1200" noProof="0" dirty="0"/>
        </a:p>
      </dsp:txBody>
      <dsp:txXfrm>
        <a:off x="15830" y="1014850"/>
        <a:ext cx="5807223" cy="29262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55E8A-8FFE-40A1-87E9-7E7B0218A70D}" type="datetimeFigureOut">
              <a:rPr lang="en-US" smtClean="0"/>
              <a:t>1/24/2026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D64D0-4C95-4305-84FC-A4875CFF630E}" type="slidenum">
              <a:rPr lang="en-US" smtClean="0"/>
              <a:t>‹Nº›</a:t>
            </a:fld>
            <a:endParaRPr lang="en-US"/>
          </a:p>
        </p:txBody>
      </p:sp>
    </p:spTree>
    <p:extLst>
      <p:ext uri="{BB962C8B-B14F-4D97-AF65-F5344CB8AC3E}">
        <p14:creationId xmlns:p14="http://schemas.microsoft.com/office/powerpoint/2010/main" val="165427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4D64D0-4C95-4305-84FC-A4875CFF630E}" type="slidenum">
              <a:rPr lang="en-US" smtClean="0"/>
              <a:t>8</a:t>
            </a:fld>
            <a:endParaRPr lang="en-US"/>
          </a:p>
        </p:txBody>
      </p:sp>
    </p:spTree>
    <p:extLst>
      <p:ext uri="{BB962C8B-B14F-4D97-AF65-F5344CB8AC3E}">
        <p14:creationId xmlns:p14="http://schemas.microsoft.com/office/powerpoint/2010/main" val="181849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60120-9EA5-9828-7102-254504CAED64}"/>
            </a:ext>
          </a:extLst>
        </p:cNvPr>
        <p:cNvGrpSpPr/>
        <p:nvPr/>
      </p:nvGrpSpPr>
      <p:grpSpPr>
        <a:xfrm>
          <a:off x="0" y="0"/>
          <a:ext cx="0" cy="0"/>
          <a:chOff x="0" y="0"/>
          <a:chExt cx="0" cy="0"/>
        </a:xfrm>
      </p:grpSpPr>
    </p:spTree>
    <p:extLst>
      <p:ext uri="{BB962C8B-B14F-4D97-AF65-F5344CB8AC3E}">
        <p14:creationId xmlns:p14="http://schemas.microsoft.com/office/powerpoint/2010/main" val="1253045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01DB2-D936-87D1-4EF4-6CE393C22F4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BC7BD47-4B44-2D30-BFBA-823A9A40D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81FE41E-8F65-C0F9-6E87-4D0515DAFED3}"/>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5" name="Marcador de pie de página 4">
            <a:extLst>
              <a:ext uri="{FF2B5EF4-FFF2-40B4-BE49-F238E27FC236}">
                <a16:creationId xmlns:a16="http://schemas.microsoft.com/office/drawing/2014/main" id="{0AEA0412-779F-DE54-2055-DDC9767A6A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36B507-6F21-159B-18CB-351F199640A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05145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A62788-FF9D-9EFA-9865-F445060A93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6DF172-9FEC-3D34-071B-13147A7558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FA88D-FC0A-CB1B-7810-DAD4A2CE0E26}"/>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5" name="Marcador de pie de página 4">
            <a:extLst>
              <a:ext uri="{FF2B5EF4-FFF2-40B4-BE49-F238E27FC236}">
                <a16:creationId xmlns:a16="http://schemas.microsoft.com/office/drawing/2014/main" id="{9D0113E3-B546-F443-FE37-69B93B28666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C7A79-12CE-62BF-5128-AC5F4016D1C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62332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51D0623-C490-7C7D-4673-06820E7F5BE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C5C918-CECC-1B1F-2F0B-F09B5FDFC46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E6B6CE-6876-4829-55AE-3F85C28A3903}"/>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5" name="Marcador de pie de página 4">
            <a:extLst>
              <a:ext uri="{FF2B5EF4-FFF2-40B4-BE49-F238E27FC236}">
                <a16:creationId xmlns:a16="http://schemas.microsoft.com/office/drawing/2014/main" id="{4B12F980-53AD-3A00-A324-7357A393CBC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39B5F3-7B40-83B1-FE54-FE06E0CBC2F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1061014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048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68566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08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9386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9443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597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9536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658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8A07E-5339-A00D-B1D9-E54D7B0B39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0B88B-B9AC-5610-3346-6D30D6B121B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A2B935-4346-6A80-55A7-920F54C8DF2D}"/>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5" name="Marcador de pie de página 4">
            <a:extLst>
              <a:ext uri="{FF2B5EF4-FFF2-40B4-BE49-F238E27FC236}">
                <a16:creationId xmlns:a16="http://schemas.microsoft.com/office/drawing/2014/main" id="{848E1CBC-09FC-3383-A819-E6EE489251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BE0608-9046-BD1D-40D3-2B3F8C1B138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13925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373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0381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02158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92488797"/>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65046751"/>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68435597"/>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850329788"/>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47909025"/>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25386939"/>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04567788"/>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C1F76-C56B-059F-2D86-8904D26F8F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538AC2-BF9E-4A90-E47F-AC12E06182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CB388B9-3005-EC94-3690-7AE5B376BF35}"/>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5" name="Marcador de pie de página 4">
            <a:extLst>
              <a:ext uri="{FF2B5EF4-FFF2-40B4-BE49-F238E27FC236}">
                <a16:creationId xmlns:a16="http://schemas.microsoft.com/office/drawing/2014/main" id="{59079F5A-DB99-BFDD-0AFF-5570FB0CB3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2DFED2-4A05-2242-B894-D801F4D71C8F}"/>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93843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31749894"/>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96945498"/>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82418984"/>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40473167"/>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6540266"/>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54738018"/>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42840046"/>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88537468"/>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64480549"/>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65883348"/>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0C46FF-D693-5E31-1594-49EBA8541A2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D3CB93F-6583-CC3E-2EA0-6157F4FA73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C017A15-37DC-F849-C4BB-A271771B0EF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AF01712-F085-FD44-E5DB-8F2EA51DFEE6}"/>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6" name="Marcador de pie de página 5">
            <a:extLst>
              <a:ext uri="{FF2B5EF4-FFF2-40B4-BE49-F238E27FC236}">
                <a16:creationId xmlns:a16="http://schemas.microsoft.com/office/drawing/2014/main" id="{32EF228E-96FC-6E27-B8C0-89B5E77CF4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4966647-E74A-EA27-2BBD-74077C8B8CE9}"/>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9833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00536697"/>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94808998"/>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77618068"/>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38593503"/>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49823805"/>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775878"/>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88880620"/>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35026774"/>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00193655"/>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88657299"/>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BF33C-3054-2153-AD24-C490DEF860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57B9FE3-EC5F-8D95-6056-1CC4D71C78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015678F-24B0-5E18-0772-6463A913BA5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F056669-5E1B-7B2D-03C1-F423353B7D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C5DE8E-21BA-6E1B-2C34-B8D17B13472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8ED5DDE-2832-0769-194E-B9C14C0733D6}"/>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8" name="Marcador de pie de página 7">
            <a:extLst>
              <a:ext uri="{FF2B5EF4-FFF2-40B4-BE49-F238E27FC236}">
                <a16:creationId xmlns:a16="http://schemas.microsoft.com/office/drawing/2014/main" id="{6502F790-F38C-D080-0537-D9F296F3B5F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89D6F3C-EE24-BE70-F64E-896BB6A917A5}"/>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43076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42401557"/>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49655926"/>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67762956"/>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63170199"/>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46637829"/>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43021830"/>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02315890"/>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95446707"/>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88816713"/>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91821821"/>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249C3A-F76C-7F33-17AF-F8C0E58D3DC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54A3683-7485-A78E-08EC-6A24C4323F64}"/>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4" name="Marcador de pie de página 3">
            <a:extLst>
              <a:ext uri="{FF2B5EF4-FFF2-40B4-BE49-F238E27FC236}">
                <a16:creationId xmlns:a16="http://schemas.microsoft.com/office/drawing/2014/main" id="{5CCDBAA3-1D6B-F855-8DA1-B975AB63D3D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7E41D51-6E61-3AE3-A260-93049F8E6C32}"/>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264557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82590249"/>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23257328"/>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9F836B-3109-CAFB-5F0C-D705C8316A43}"/>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3" name="Marcador de pie de página 2">
            <a:extLst>
              <a:ext uri="{FF2B5EF4-FFF2-40B4-BE49-F238E27FC236}">
                <a16:creationId xmlns:a16="http://schemas.microsoft.com/office/drawing/2014/main" id="{EBE87A2F-C00A-80CC-C975-CA1EB7A756B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C3EABCB-F81C-7E56-9CBA-F63FFB81E4EC}"/>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384503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F111A-0797-3881-6F7A-ED97886F5E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41D4FB2-C564-42A5-89D0-386B57EEB4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3F15AB8-6C8F-CBD9-5660-833C1F841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A91528-3674-0B3F-5926-7BE40149A185}"/>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6" name="Marcador de pie de página 5">
            <a:extLst>
              <a:ext uri="{FF2B5EF4-FFF2-40B4-BE49-F238E27FC236}">
                <a16:creationId xmlns:a16="http://schemas.microsoft.com/office/drawing/2014/main" id="{3BDA1363-F76D-F452-67AC-752E3FA390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6A2EE24-54F1-F753-B33B-E49FE47506AA}"/>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429426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2AFA7A-FF63-35D1-0F5C-F0DDF82C2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07FAA64-C9D4-A4D8-73FA-ADF76EF93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02D895C-AFB0-17D5-1BFC-263124ADA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102E6C-9B10-202E-1940-ECE7C8BF32F3}"/>
              </a:ext>
            </a:extLst>
          </p:cNvPr>
          <p:cNvSpPr>
            <a:spLocks noGrp="1"/>
          </p:cNvSpPr>
          <p:nvPr>
            <p:ph type="dt" sz="half" idx="10"/>
          </p:nvPr>
        </p:nvSpPr>
        <p:spPr/>
        <p:txBody>
          <a:bodyPr/>
          <a:lstStyle/>
          <a:p>
            <a:fld id="{9CC0C7DC-4B94-4830-8C96-3591849522E6}" type="datetimeFigureOut">
              <a:rPr lang="es-ES" smtClean="0"/>
              <a:t>24/01/2026</a:t>
            </a:fld>
            <a:endParaRPr lang="es-ES"/>
          </a:p>
        </p:txBody>
      </p:sp>
      <p:sp>
        <p:nvSpPr>
          <p:cNvPr id="6" name="Marcador de pie de página 5">
            <a:extLst>
              <a:ext uri="{FF2B5EF4-FFF2-40B4-BE49-F238E27FC236}">
                <a16:creationId xmlns:a16="http://schemas.microsoft.com/office/drawing/2014/main" id="{59A54E23-CF2F-CD71-A9D3-0ACDFCD0D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02A29FD-251B-A854-A4E8-C004A7993B73}"/>
              </a:ext>
            </a:extLst>
          </p:cNvPr>
          <p:cNvSpPr>
            <a:spLocks noGrp="1"/>
          </p:cNvSpPr>
          <p:nvPr>
            <p:ph type="sldNum" sz="quarter" idx="12"/>
          </p:nvPr>
        </p:nvSpPr>
        <p:spPr/>
        <p:txBody>
          <a:bodyPr/>
          <a:lstStyle/>
          <a:p>
            <a:fld id="{F98EC2C3-3A58-43D8-BA11-E8B3F5E3873A}" type="slidenum">
              <a:rPr lang="es-ES" smtClean="0"/>
              <a:t>‹Nº›</a:t>
            </a:fld>
            <a:endParaRPr lang="es-ES"/>
          </a:p>
        </p:txBody>
      </p:sp>
    </p:spTree>
    <p:extLst>
      <p:ext uri="{BB962C8B-B14F-4D97-AF65-F5344CB8AC3E}">
        <p14:creationId xmlns:p14="http://schemas.microsoft.com/office/powerpoint/2010/main" val="72613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E7DEE9-A0ED-755A-7007-557317BAE8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ED98DD-BF24-35C6-0551-AAF21F407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6E5118-098D-1FDD-5F9E-B267D8A8D0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C0C7DC-4B94-4830-8C96-3591849522E6}" type="datetimeFigureOut">
              <a:rPr lang="es-ES" smtClean="0"/>
              <a:t>24/01/2026</a:t>
            </a:fld>
            <a:endParaRPr lang="es-ES"/>
          </a:p>
        </p:txBody>
      </p:sp>
      <p:sp>
        <p:nvSpPr>
          <p:cNvPr id="5" name="Marcador de pie de página 4">
            <a:extLst>
              <a:ext uri="{FF2B5EF4-FFF2-40B4-BE49-F238E27FC236}">
                <a16:creationId xmlns:a16="http://schemas.microsoft.com/office/drawing/2014/main" id="{654F834F-C38B-5497-365A-B655BA47FF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017CE8E1-3884-04CB-DDB5-6A5E8FF5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EC2C3-3A58-43D8-BA11-E8B3F5E3873A}" type="slidenum">
              <a:rPr lang="es-ES" smtClean="0"/>
              <a:t>‹Nº›</a:t>
            </a:fld>
            <a:endParaRPr lang="es-ES"/>
          </a:p>
        </p:txBody>
      </p:sp>
    </p:spTree>
    <p:extLst>
      <p:ext uri="{BB962C8B-B14F-4D97-AF65-F5344CB8AC3E}">
        <p14:creationId xmlns:p14="http://schemas.microsoft.com/office/powerpoint/2010/main" val="1831052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638074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40000899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79226718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53835857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9.jpeg"/><Relationship Id="rId7" Type="http://schemas.openxmlformats.org/officeDocument/2006/relationships/diagramQuickStyle" Target="../diagrams/quickStyle3.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0.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9.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48.png"/><Relationship Id="rId5" Type="http://schemas.openxmlformats.org/officeDocument/2006/relationships/diagramQuickStyle" Target="../diagrams/quickStyle4.xml"/><Relationship Id="rId10" Type="http://schemas.openxmlformats.org/officeDocument/2006/relationships/image" Target="../media/image47.png"/><Relationship Id="rId4" Type="http://schemas.openxmlformats.org/officeDocument/2006/relationships/diagramLayout" Target="../diagrams/layout4.xml"/><Relationship Id="rId9" Type="http://schemas.openxmlformats.org/officeDocument/2006/relationships/image" Target="../media/image46.jpeg"/></Relationships>
</file>

<file path=ppt/slides/_rels/slide1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52.png"/><Relationship Id="rId5" Type="http://schemas.openxmlformats.org/officeDocument/2006/relationships/image" Target="../media/image6.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2.wdp"/><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7065" y="-76200"/>
            <a:ext cx="12216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ZEMLJE : </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ISUS U</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ME"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FILIBLJANIMA I KOLOŠANIMA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lang="hr-HR" sz="2000" b="1" dirty="0">
                <a:solidFill>
                  <a:srgbClr val="DDDDDD"/>
                </a:solidFill>
                <a:effectLst>
                  <a:outerShdw blurRad="38100" dist="38100" dir="2700000" algn="tl">
                    <a:srgbClr val="000000">
                      <a:alpha val="43137"/>
                    </a:srgbClr>
                  </a:outerShdw>
                </a:effectLst>
              </a:rPr>
              <a:t>7</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a:t>
            </a:r>
            <a:r>
              <a:rPr lang="sr-Latn-RS" sz="2000" b="1" dirty="0">
                <a:solidFill>
                  <a:srgbClr val="DDDDDD"/>
                </a:solidFill>
                <a:effectLst>
                  <a:outerShdw blurRad="38100" dist="38100" dir="2700000" algn="tl">
                    <a:srgbClr val="000000">
                      <a:alpha val="43137"/>
                    </a:srgbClr>
                  </a:outerShdw>
                </a:effectLst>
              </a:rPr>
              <a:t>febr</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uar</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CECD5CFE-073D-FDEF-0439-80A57FCC117A}"/>
              </a:ext>
            </a:extLst>
          </p:cNvPr>
          <p:cNvPicPr>
            <a:picLocks noChangeAspect="1"/>
          </p:cNvPicPr>
          <p:nvPr/>
        </p:nvPicPr>
        <p:blipFill>
          <a:blip r:embed="rId3"/>
          <a:stretch>
            <a:fillRect/>
          </a:stretch>
        </p:blipFill>
        <p:spPr>
          <a:xfrm>
            <a:off x="0" y="934571"/>
            <a:ext cx="12263718" cy="5340029"/>
          </a:xfrm>
          <a:prstGeom prst="rect">
            <a:avLst/>
          </a:prstGeom>
        </p:spPr>
      </p:pic>
    </p:spTree>
    <p:extLst>
      <p:ext uri="{BB962C8B-B14F-4D97-AF65-F5344CB8AC3E}">
        <p14:creationId xmlns:p14="http://schemas.microsoft.com/office/powerpoint/2010/main" val="532064219"/>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75F321-8099-3DE3-3D6E-EA0447EFCABD}"/>
              </a:ext>
            </a:extLst>
          </p:cNvPr>
          <p:cNvSpPr txBox="1"/>
          <p:nvPr/>
        </p:nvSpPr>
        <p:spPr>
          <a:xfrm>
            <a:off x="1" y="2606987"/>
            <a:ext cx="12191999" cy="1938992"/>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defPPr>
              <a:defRPr lang="es-ES"/>
            </a:defPPr>
            <a:lvl1pPr algn="ctr">
              <a:defRPr sz="6600" b="1">
                <a:ln w="6600">
                  <a:solidFill>
                    <a:schemeClr val="accent2"/>
                  </a:solidFill>
                  <a:prstDash val="solid"/>
                </a:ln>
                <a:solidFill>
                  <a:schemeClr val="accent2">
                    <a:lumMod val="60000"/>
                    <a:lumOff val="40000"/>
                  </a:schemeClr>
                </a:solidFill>
                <a:effectLst>
                  <a:outerShdw dist="38100" dir="2700000" algn="tl" rotWithShape="0">
                    <a:srgbClr val="A87F2A"/>
                  </a:outerShdw>
                </a:effectLst>
              </a:defRPr>
            </a:lvl1pPr>
          </a:lstStyle>
          <a:p>
            <a:r>
              <a:rPr lang="sr-Latn-RS" sz="6000" spc="300" noProof="0" dirty="0"/>
              <a:t>SAVETI ZA OSTANAK U SPASENJU</a:t>
            </a:r>
          </a:p>
        </p:txBody>
      </p:sp>
    </p:spTree>
    <p:extLst>
      <p:ext uri="{BB962C8B-B14F-4D97-AF65-F5344CB8AC3E}">
        <p14:creationId xmlns:p14="http://schemas.microsoft.com/office/powerpoint/2010/main" val="3808689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7714F02F-F1E3-EACA-35D9-71B74D8FE1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34541" y="3980817"/>
            <a:ext cx="2876551" cy="2769430"/>
          </a:xfrm>
          <a:prstGeom prst="roundRect">
            <a:avLst>
              <a:gd name="adj" fmla="val 4167"/>
            </a:avLst>
          </a:prstGeom>
          <a:solidFill>
            <a:srgbClr val="FFFFFF"/>
          </a:solidFill>
          <a:ln w="76200" cap="sq">
            <a:solidFill>
              <a:srgbClr val="579BC6"/>
            </a:solidFill>
            <a:miter lim="800000"/>
          </a:ln>
          <a:effectLst/>
          <a:scene3d>
            <a:camera prst="orthographicFront"/>
            <a:lightRig rig="threePt" dir="t">
              <a:rot lat="0" lon="0" rev="2700000"/>
            </a:lightRig>
          </a:scene3d>
          <a:sp3d>
            <a:bevelT h="38100"/>
            <a:contourClr>
              <a:srgbClr val="C0C0C0"/>
            </a:contourClr>
          </a:sp3d>
        </p:spPr>
      </p:pic>
      <p:sp>
        <p:nvSpPr>
          <p:cNvPr id="3" name="CuadroTexto 2">
            <a:extLst>
              <a:ext uri="{FF2B5EF4-FFF2-40B4-BE49-F238E27FC236}">
                <a16:creationId xmlns:a16="http://schemas.microsoft.com/office/drawing/2014/main" id="{00771659-D91F-D263-DF49-C68C77D3ACBC}"/>
              </a:ext>
            </a:extLst>
          </p:cNvPr>
          <p:cNvSpPr txBox="1"/>
          <p:nvPr/>
        </p:nvSpPr>
        <p:spPr>
          <a:xfrm>
            <a:off x="0" y="-65447"/>
            <a:ext cx="12191999" cy="769441"/>
          </a:xfrm>
          <a:prstGeom prst="rect">
            <a:avLst/>
          </a:prstGeom>
          <a:noFill/>
        </p:spPr>
        <p:txBody>
          <a:bodyPr wrap="square">
            <a:spAutoFit/>
            <a:scene3d>
              <a:camera prst="orthographicFront"/>
              <a:lightRig rig="flat" dir="t"/>
            </a:scene3d>
            <a:sp3d extrusionH="57150" contourW="19050">
              <a:bevelT w="38100" h="38100" prst="relaxedInset"/>
              <a:contourClr>
                <a:srgbClr val="0B4B75"/>
              </a:contourClr>
            </a:sp3d>
          </a:bodyPr>
          <a:lstStyle/>
          <a:p>
            <a:pPr algn="ctr"/>
            <a:r>
              <a:rPr lang="sr-Latn-RS" sz="4400" b="1" spc="600" noProof="0" dirty="0">
                <a:ln w="9525">
                  <a:noFill/>
                  <a:prstDash val="solid"/>
                </a:ln>
                <a:solidFill>
                  <a:srgbClr val="579BC6"/>
                </a:solidFill>
                <a:effectLst>
                  <a:outerShdw blurRad="12700" dist="38100" dir="2700000" algn="tl" rotWithShape="0">
                    <a:srgbClr val="0B4B75"/>
                  </a:outerShdw>
                </a:effectLst>
              </a:rPr>
              <a:t>VERA HRISTOVA</a:t>
            </a:r>
          </a:p>
        </p:txBody>
      </p:sp>
      <p:sp>
        <p:nvSpPr>
          <p:cNvPr id="5" name="CuadroTexto 4">
            <a:extLst>
              <a:ext uri="{FF2B5EF4-FFF2-40B4-BE49-F238E27FC236}">
                <a16:creationId xmlns:a16="http://schemas.microsoft.com/office/drawing/2014/main" id="{0380C649-91FB-B0BB-0BFB-94AC6B1620FC}"/>
              </a:ext>
            </a:extLst>
          </p:cNvPr>
          <p:cNvSpPr txBox="1"/>
          <p:nvPr/>
        </p:nvSpPr>
        <p:spPr>
          <a:xfrm>
            <a:off x="-1" y="549749"/>
            <a:ext cx="12191999" cy="707886"/>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3">
                    <a:lumMod val="50000"/>
                  </a:schemeClr>
                </a:solidFill>
                <a:latin typeface="Comic Sans MS" panose="030F0702030302020204" pitchFamily="66" charset="0"/>
              </a:rPr>
              <a:t>„I da se nađem u Njemu, ne imajući svoje pravde koja je od zakona, nego koja je od vere Isusa Hrista, pravdu koja je od Boga u veri.“ </a:t>
            </a:r>
            <a:r>
              <a:rPr lang="sr-Latn-RS" sz="1600" b="1" noProof="0" dirty="0">
                <a:solidFill>
                  <a:schemeClr val="accent3">
                    <a:lumMod val="50000"/>
                  </a:schemeClr>
                </a:solidFill>
                <a:latin typeface="Comic Sans MS" panose="030F0702030302020204" pitchFamily="66" charset="0"/>
              </a:rPr>
              <a:t>(Filipljanima 3,9)</a:t>
            </a:r>
          </a:p>
        </p:txBody>
      </p:sp>
      <p:sp>
        <p:nvSpPr>
          <p:cNvPr id="6" name="CuadroTexto 5">
            <a:extLst>
              <a:ext uri="{FF2B5EF4-FFF2-40B4-BE49-F238E27FC236}">
                <a16:creationId xmlns:a16="http://schemas.microsoft.com/office/drawing/2014/main" id="{DA6E6659-97BF-80DF-BF92-5F262164E6F3}"/>
              </a:ext>
            </a:extLst>
          </p:cNvPr>
          <p:cNvSpPr txBox="1"/>
          <p:nvPr/>
        </p:nvSpPr>
        <p:spPr>
          <a:xfrm>
            <a:off x="219076" y="1251597"/>
            <a:ext cx="8115456" cy="1446550"/>
          </a:xfrm>
          <a:prstGeom prst="rect">
            <a:avLst/>
          </a:prstGeom>
          <a:noFill/>
        </p:spPr>
        <p:txBody>
          <a:bodyPr wrap="square" rtlCol="0">
            <a:spAutoFit/>
          </a:bodyPr>
          <a:lstStyle/>
          <a:p>
            <a:pPr>
              <a:spcBef>
                <a:spcPts val="600"/>
              </a:spcBef>
            </a:pPr>
            <a:r>
              <a:rPr lang="sr-Latn-RS" sz="2200" b="1" noProof="0" dirty="0"/>
              <a:t>Pavle, uveren u svoju pravednost, otišao je u Damask kako bi vratio sledbenike sekte "Puta" na put spasenja (Dela 9,1-2). Ali u Damask je ušao svladan drugom pravednošću, pravednošću Božjom: "onom koja dolazi verom u Hrista"  Filipljanima 3,9).</a:t>
            </a:r>
          </a:p>
        </p:txBody>
      </p:sp>
      <p:pic>
        <p:nvPicPr>
          <p:cNvPr id="4" name="Imagen 3" descr="Pintura de una persona&#10;&#10;El contenido generado por IA puede ser incorrecto.">
            <a:extLst>
              <a:ext uri="{FF2B5EF4-FFF2-40B4-BE49-F238E27FC236}">
                <a16:creationId xmlns:a16="http://schemas.microsoft.com/office/drawing/2014/main" id="{DBBC3DAC-96C2-0F18-3AEC-D7D145F7BC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69443" y="1499011"/>
            <a:ext cx="3588016" cy="5190239"/>
          </a:xfrm>
          <a:prstGeom prst="roundRect">
            <a:avLst>
              <a:gd name="adj" fmla="val 4167"/>
            </a:avLst>
          </a:prstGeom>
          <a:solidFill>
            <a:srgbClr val="FFFFFF"/>
          </a:solidFill>
          <a:ln w="76200" cap="sq">
            <a:solidFill>
              <a:schemeClr val="accent3">
                <a:lumMod val="5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C53E1DD2-4CEF-0EA1-2714-DAA3D56EE2D9}"/>
              </a:ext>
            </a:extLst>
          </p:cNvPr>
          <p:cNvSpPr txBox="1"/>
          <p:nvPr/>
        </p:nvSpPr>
        <p:spPr>
          <a:xfrm>
            <a:off x="3209924" y="3980817"/>
            <a:ext cx="4883909" cy="2862322"/>
          </a:xfrm>
          <a:prstGeom prst="rect">
            <a:avLst/>
          </a:prstGeom>
          <a:noFill/>
        </p:spPr>
        <p:txBody>
          <a:bodyPr wrap="square">
            <a:spAutoFit/>
          </a:bodyPr>
          <a:lstStyle/>
          <a:p>
            <a:pPr>
              <a:spcBef>
                <a:spcPts val="600"/>
              </a:spcBef>
            </a:pPr>
            <a:r>
              <a:rPr lang="sr-Latn-RS" sz="2200" b="1" noProof="0" dirty="0"/>
              <a:t>Prema 1. Korinćanima 1,30, biti „u Hristu“ obuhvata sve što čini Plan spasenja, od početka naše duhovne inteligencije (mudrosti), preko opravdanja verom (pravednosti) i pripreme za Nebo (posvećenja), do, konačno, proslavljenja pri Drugom dolasku (</a:t>
            </a:r>
            <a:r>
              <a:rPr lang="sr-Latn-RS" sz="2200" b="1" noProof="0" dirty="0" err="1"/>
              <a:t>otkupljenja</a:t>
            </a:r>
            <a:r>
              <a:rPr lang="sr-Latn-RS" sz="2200" b="1" noProof="0" dirty="0"/>
              <a:t>).</a:t>
            </a:r>
          </a:p>
        </p:txBody>
      </p:sp>
      <p:graphicFrame>
        <p:nvGraphicFramePr>
          <p:cNvPr id="9" name="Diagrama 8">
            <a:extLst>
              <a:ext uri="{FF2B5EF4-FFF2-40B4-BE49-F238E27FC236}">
                <a16:creationId xmlns:a16="http://schemas.microsoft.com/office/drawing/2014/main" id="{F80E7AB4-AD23-37F6-4DE1-FDFBA9161540}"/>
              </a:ext>
            </a:extLst>
          </p:cNvPr>
          <p:cNvGraphicFramePr/>
          <p:nvPr>
            <p:extLst>
              <p:ext uri="{D42A27DB-BD31-4B8C-83A1-F6EECF244321}">
                <p14:modId xmlns:p14="http://schemas.microsoft.com/office/powerpoint/2010/main" val="1790332284"/>
              </p:ext>
            </p:extLst>
          </p:nvPr>
        </p:nvGraphicFramePr>
        <p:xfrm>
          <a:off x="219074" y="4009190"/>
          <a:ext cx="2876551" cy="26820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34AA70BD-99DE-2139-BD9B-F056360B107E}"/>
              </a:ext>
            </a:extLst>
          </p:cNvPr>
          <p:cNvSpPr txBox="1"/>
          <p:nvPr/>
        </p:nvSpPr>
        <p:spPr>
          <a:xfrm>
            <a:off x="219072" y="3551265"/>
            <a:ext cx="8115455" cy="430887"/>
          </a:xfrm>
          <a:prstGeom prst="rect">
            <a:avLst/>
          </a:prstGeom>
          <a:noFill/>
        </p:spPr>
        <p:txBody>
          <a:bodyPr wrap="square">
            <a:spAutoFit/>
          </a:bodyPr>
          <a:lstStyle/>
          <a:p>
            <a:pPr>
              <a:spcBef>
                <a:spcPts val="600"/>
              </a:spcBef>
            </a:pPr>
            <a:r>
              <a:rPr lang="sr-Latn-RS" sz="2200" b="1" noProof="0" dirty="0"/>
              <a:t>Čeznuo je za tim da se „nađe u (Hristu)“ (Fil 3,9). Šta to znači?</a:t>
            </a:r>
          </a:p>
        </p:txBody>
      </p:sp>
      <p:sp>
        <p:nvSpPr>
          <p:cNvPr id="12" name="CuadroTexto 11">
            <a:extLst>
              <a:ext uri="{FF2B5EF4-FFF2-40B4-BE49-F238E27FC236}">
                <a16:creationId xmlns:a16="http://schemas.microsoft.com/office/drawing/2014/main" id="{7287A572-16E4-6D5F-2E66-706B93BD1D7F}"/>
              </a:ext>
            </a:extLst>
          </p:cNvPr>
          <p:cNvSpPr txBox="1"/>
          <p:nvPr/>
        </p:nvSpPr>
        <p:spPr>
          <a:xfrm>
            <a:off x="219070" y="2555319"/>
            <a:ext cx="7874758" cy="1107996"/>
          </a:xfrm>
          <a:prstGeom prst="rect">
            <a:avLst/>
          </a:prstGeom>
          <a:noFill/>
        </p:spPr>
        <p:txBody>
          <a:bodyPr wrap="square">
            <a:spAutoFit/>
          </a:bodyPr>
          <a:lstStyle/>
          <a:p>
            <a:pPr>
              <a:spcBef>
                <a:spcPts val="600"/>
              </a:spcBef>
            </a:pPr>
            <a:r>
              <a:rPr lang="sr-Latn-RS" sz="2200" b="1" noProof="0" dirty="0"/>
              <a:t>Od tog trenutka nadalje, nikada se više nije uzdao u svoju pravednost. Jer je uzaludno uzdati se u svoja dela kako bismo postigli spasenje (Gal 2,16).</a:t>
            </a:r>
          </a:p>
        </p:txBody>
      </p:sp>
    </p:spTree>
    <p:extLst>
      <p:ext uri="{BB962C8B-B14F-4D97-AF65-F5344CB8AC3E}">
        <p14:creationId xmlns:p14="http://schemas.microsoft.com/office/powerpoint/2010/main" val="296277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box(in)">
                                      <p:cBhvr>
                                        <p:cTn id="53" dur="500"/>
                                        <p:tgtEl>
                                          <p:spTgt spid="11"/>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9">
                                            <p:graphicEl>
                                              <a:dgm id="{6CD877A9-5B96-423A-AD41-F7160D878F73}"/>
                                            </p:graphicEl>
                                          </p:spTgt>
                                        </p:tgtEl>
                                        <p:attrNameLst>
                                          <p:attrName>style.visibility</p:attrName>
                                        </p:attrNameLst>
                                      </p:cBhvr>
                                      <p:to>
                                        <p:strVal val="visible"/>
                                      </p:to>
                                    </p:set>
                                    <p:anim calcmode="lin" valueType="num">
                                      <p:cBhvr>
                                        <p:cTn id="57" dur="1000" fill="hold"/>
                                        <p:tgtEl>
                                          <p:spTgt spid="9">
                                            <p:graphicEl>
                                              <a:dgm id="{6CD877A9-5B96-423A-AD41-F7160D878F73}"/>
                                            </p:graphicEl>
                                          </p:spTgt>
                                        </p:tgtEl>
                                        <p:attrNameLst>
                                          <p:attrName>ppt_w</p:attrName>
                                        </p:attrNameLst>
                                      </p:cBhvr>
                                      <p:tavLst>
                                        <p:tav tm="0">
                                          <p:val>
                                            <p:fltVal val="0"/>
                                          </p:val>
                                        </p:tav>
                                        <p:tav tm="100000">
                                          <p:val>
                                            <p:strVal val="#ppt_w"/>
                                          </p:val>
                                        </p:tav>
                                      </p:tavLst>
                                    </p:anim>
                                    <p:anim calcmode="lin" valueType="num">
                                      <p:cBhvr>
                                        <p:cTn id="58" dur="1000" fill="hold"/>
                                        <p:tgtEl>
                                          <p:spTgt spid="9">
                                            <p:graphicEl>
                                              <a:dgm id="{6CD877A9-5B96-423A-AD41-F7160D878F73}"/>
                                            </p:graphicEl>
                                          </p:spTgt>
                                        </p:tgtEl>
                                        <p:attrNameLst>
                                          <p:attrName>ppt_h</p:attrName>
                                        </p:attrNameLst>
                                      </p:cBhvr>
                                      <p:tavLst>
                                        <p:tav tm="0">
                                          <p:val>
                                            <p:fltVal val="0"/>
                                          </p:val>
                                        </p:tav>
                                        <p:tav tm="100000">
                                          <p:val>
                                            <p:strVal val="#ppt_h"/>
                                          </p:val>
                                        </p:tav>
                                      </p:tavLst>
                                    </p:anim>
                                    <p:animEffect transition="in" filter="fade">
                                      <p:cBhvr>
                                        <p:cTn id="59" dur="1000"/>
                                        <p:tgtEl>
                                          <p:spTgt spid="9">
                                            <p:graphicEl>
                                              <a:dgm id="{6CD877A9-5B96-423A-AD41-F7160D878F73}"/>
                                            </p:graphicEl>
                                          </p:spTgt>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graphicEl>
                                              <a:dgm id="{30935DB6-EECA-4293-9146-CA4C9EB1C943}"/>
                                            </p:graphicEl>
                                          </p:spTgt>
                                        </p:tgtEl>
                                        <p:attrNameLst>
                                          <p:attrName>style.visibility</p:attrName>
                                        </p:attrNameLst>
                                      </p:cBhvr>
                                      <p:to>
                                        <p:strVal val="visible"/>
                                      </p:to>
                                    </p:set>
                                    <p:anim calcmode="lin" valueType="num">
                                      <p:cBhvr>
                                        <p:cTn id="62" dur="1000" fill="hold"/>
                                        <p:tgtEl>
                                          <p:spTgt spid="9">
                                            <p:graphicEl>
                                              <a:dgm id="{30935DB6-EECA-4293-9146-CA4C9EB1C943}"/>
                                            </p:graphicEl>
                                          </p:spTgt>
                                        </p:tgtEl>
                                        <p:attrNameLst>
                                          <p:attrName>ppt_w</p:attrName>
                                        </p:attrNameLst>
                                      </p:cBhvr>
                                      <p:tavLst>
                                        <p:tav tm="0">
                                          <p:val>
                                            <p:fltVal val="0"/>
                                          </p:val>
                                        </p:tav>
                                        <p:tav tm="100000">
                                          <p:val>
                                            <p:strVal val="#ppt_w"/>
                                          </p:val>
                                        </p:tav>
                                      </p:tavLst>
                                    </p:anim>
                                    <p:anim calcmode="lin" valueType="num">
                                      <p:cBhvr>
                                        <p:cTn id="63" dur="1000" fill="hold"/>
                                        <p:tgtEl>
                                          <p:spTgt spid="9">
                                            <p:graphicEl>
                                              <a:dgm id="{30935DB6-EECA-4293-9146-CA4C9EB1C943}"/>
                                            </p:graphicEl>
                                          </p:spTgt>
                                        </p:tgtEl>
                                        <p:attrNameLst>
                                          <p:attrName>ppt_h</p:attrName>
                                        </p:attrNameLst>
                                      </p:cBhvr>
                                      <p:tavLst>
                                        <p:tav tm="0">
                                          <p:val>
                                            <p:fltVal val="0"/>
                                          </p:val>
                                        </p:tav>
                                        <p:tav tm="100000">
                                          <p:val>
                                            <p:strVal val="#ppt_h"/>
                                          </p:val>
                                        </p:tav>
                                      </p:tavLst>
                                    </p:anim>
                                    <p:animEffect transition="in" filter="fade">
                                      <p:cBhvr>
                                        <p:cTn id="64" dur="1000"/>
                                        <p:tgtEl>
                                          <p:spTgt spid="9">
                                            <p:graphicEl>
                                              <a:dgm id="{30935DB6-EECA-4293-9146-CA4C9EB1C943}"/>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7A7CABA2-BA43-49CB-84EB-36FA15857EF4}"/>
                                            </p:graphicEl>
                                          </p:spTgt>
                                        </p:tgtEl>
                                        <p:attrNameLst>
                                          <p:attrName>style.visibility</p:attrName>
                                        </p:attrNameLst>
                                      </p:cBhvr>
                                      <p:to>
                                        <p:strVal val="visible"/>
                                      </p:to>
                                    </p:set>
                                    <p:anim calcmode="lin" valueType="num">
                                      <p:cBhvr>
                                        <p:cTn id="67" dur="1000" fill="hold"/>
                                        <p:tgtEl>
                                          <p:spTgt spid="9">
                                            <p:graphicEl>
                                              <a:dgm id="{7A7CABA2-BA43-49CB-84EB-36FA15857EF4}"/>
                                            </p:graphicEl>
                                          </p:spTgt>
                                        </p:tgtEl>
                                        <p:attrNameLst>
                                          <p:attrName>ppt_w</p:attrName>
                                        </p:attrNameLst>
                                      </p:cBhvr>
                                      <p:tavLst>
                                        <p:tav tm="0">
                                          <p:val>
                                            <p:fltVal val="0"/>
                                          </p:val>
                                        </p:tav>
                                        <p:tav tm="100000">
                                          <p:val>
                                            <p:strVal val="#ppt_w"/>
                                          </p:val>
                                        </p:tav>
                                      </p:tavLst>
                                    </p:anim>
                                    <p:anim calcmode="lin" valueType="num">
                                      <p:cBhvr>
                                        <p:cTn id="68" dur="1000" fill="hold"/>
                                        <p:tgtEl>
                                          <p:spTgt spid="9">
                                            <p:graphicEl>
                                              <a:dgm id="{7A7CABA2-BA43-49CB-84EB-36FA15857EF4}"/>
                                            </p:graphicEl>
                                          </p:spTgt>
                                        </p:tgtEl>
                                        <p:attrNameLst>
                                          <p:attrName>ppt_h</p:attrName>
                                        </p:attrNameLst>
                                      </p:cBhvr>
                                      <p:tavLst>
                                        <p:tav tm="0">
                                          <p:val>
                                            <p:fltVal val="0"/>
                                          </p:val>
                                        </p:tav>
                                        <p:tav tm="100000">
                                          <p:val>
                                            <p:strVal val="#ppt_h"/>
                                          </p:val>
                                        </p:tav>
                                      </p:tavLst>
                                    </p:anim>
                                    <p:animEffect transition="in" filter="fade">
                                      <p:cBhvr>
                                        <p:cTn id="69" dur="1000"/>
                                        <p:tgtEl>
                                          <p:spTgt spid="9">
                                            <p:graphicEl>
                                              <a:dgm id="{7A7CABA2-BA43-49CB-84EB-36FA15857EF4}"/>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graphicEl>
                                              <a:dgm id="{E7612AF6-D874-49DE-B70D-5B9C424FB3B0}"/>
                                            </p:graphicEl>
                                          </p:spTgt>
                                        </p:tgtEl>
                                        <p:attrNameLst>
                                          <p:attrName>style.visibility</p:attrName>
                                        </p:attrNameLst>
                                      </p:cBhvr>
                                      <p:to>
                                        <p:strVal val="visible"/>
                                      </p:to>
                                    </p:set>
                                    <p:anim calcmode="lin" valueType="num">
                                      <p:cBhvr>
                                        <p:cTn id="72" dur="1000" fill="hold"/>
                                        <p:tgtEl>
                                          <p:spTgt spid="9">
                                            <p:graphicEl>
                                              <a:dgm id="{E7612AF6-D874-49DE-B70D-5B9C424FB3B0}"/>
                                            </p:graphicEl>
                                          </p:spTgt>
                                        </p:tgtEl>
                                        <p:attrNameLst>
                                          <p:attrName>ppt_w</p:attrName>
                                        </p:attrNameLst>
                                      </p:cBhvr>
                                      <p:tavLst>
                                        <p:tav tm="0">
                                          <p:val>
                                            <p:fltVal val="0"/>
                                          </p:val>
                                        </p:tav>
                                        <p:tav tm="100000">
                                          <p:val>
                                            <p:strVal val="#ppt_w"/>
                                          </p:val>
                                        </p:tav>
                                      </p:tavLst>
                                    </p:anim>
                                    <p:anim calcmode="lin" valueType="num">
                                      <p:cBhvr>
                                        <p:cTn id="73" dur="1000" fill="hold"/>
                                        <p:tgtEl>
                                          <p:spTgt spid="9">
                                            <p:graphicEl>
                                              <a:dgm id="{E7612AF6-D874-49DE-B70D-5B9C424FB3B0}"/>
                                            </p:graphicEl>
                                          </p:spTgt>
                                        </p:tgtEl>
                                        <p:attrNameLst>
                                          <p:attrName>ppt_h</p:attrName>
                                        </p:attrNameLst>
                                      </p:cBhvr>
                                      <p:tavLst>
                                        <p:tav tm="0">
                                          <p:val>
                                            <p:fltVal val="0"/>
                                          </p:val>
                                        </p:tav>
                                        <p:tav tm="100000">
                                          <p:val>
                                            <p:strVal val="#ppt_h"/>
                                          </p:val>
                                        </p:tav>
                                      </p:tavLst>
                                    </p:anim>
                                    <p:animEffect transition="in" filter="fade">
                                      <p:cBhvr>
                                        <p:cTn id="74" dur="1000"/>
                                        <p:tgtEl>
                                          <p:spTgt spid="9">
                                            <p:graphicEl>
                                              <a:dgm id="{E7612AF6-D874-49DE-B70D-5B9C424FB3B0}"/>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9">
                                            <p:graphicEl>
                                              <a:dgm id="{B3DE2EF1-E274-4A6A-805C-481B309EF86E}"/>
                                            </p:graphicEl>
                                          </p:spTgt>
                                        </p:tgtEl>
                                        <p:attrNameLst>
                                          <p:attrName>style.visibility</p:attrName>
                                        </p:attrNameLst>
                                      </p:cBhvr>
                                      <p:to>
                                        <p:strVal val="visible"/>
                                      </p:to>
                                    </p:set>
                                    <p:anim calcmode="lin" valueType="num">
                                      <p:cBhvr>
                                        <p:cTn id="77" dur="1000" fill="hold"/>
                                        <p:tgtEl>
                                          <p:spTgt spid="9">
                                            <p:graphicEl>
                                              <a:dgm id="{B3DE2EF1-E274-4A6A-805C-481B309EF86E}"/>
                                            </p:graphicEl>
                                          </p:spTgt>
                                        </p:tgtEl>
                                        <p:attrNameLst>
                                          <p:attrName>ppt_w</p:attrName>
                                        </p:attrNameLst>
                                      </p:cBhvr>
                                      <p:tavLst>
                                        <p:tav tm="0">
                                          <p:val>
                                            <p:fltVal val="0"/>
                                          </p:val>
                                        </p:tav>
                                        <p:tav tm="100000">
                                          <p:val>
                                            <p:strVal val="#ppt_w"/>
                                          </p:val>
                                        </p:tav>
                                      </p:tavLst>
                                    </p:anim>
                                    <p:anim calcmode="lin" valueType="num">
                                      <p:cBhvr>
                                        <p:cTn id="78" dur="1000" fill="hold"/>
                                        <p:tgtEl>
                                          <p:spTgt spid="9">
                                            <p:graphicEl>
                                              <a:dgm id="{B3DE2EF1-E274-4A6A-805C-481B309EF86E}"/>
                                            </p:graphicEl>
                                          </p:spTgt>
                                        </p:tgtEl>
                                        <p:attrNameLst>
                                          <p:attrName>ppt_h</p:attrName>
                                        </p:attrNameLst>
                                      </p:cBhvr>
                                      <p:tavLst>
                                        <p:tav tm="0">
                                          <p:val>
                                            <p:fltVal val="0"/>
                                          </p:val>
                                        </p:tav>
                                        <p:tav tm="100000">
                                          <p:val>
                                            <p:strVal val="#ppt_h"/>
                                          </p:val>
                                        </p:tav>
                                      </p:tavLst>
                                    </p:anim>
                                    <p:animEffect transition="in" filter="fade">
                                      <p:cBhvr>
                                        <p:cTn id="79" dur="1000"/>
                                        <p:tgtEl>
                                          <p:spTgt spid="9">
                                            <p:graphicEl>
                                              <a:dgm id="{B3DE2EF1-E274-4A6A-805C-481B309EF86E}"/>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BFDD2237-DF10-40A7-8E88-F58EE4DDBE97}"/>
                                            </p:graphicEl>
                                          </p:spTgt>
                                        </p:tgtEl>
                                        <p:attrNameLst>
                                          <p:attrName>style.visibility</p:attrName>
                                        </p:attrNameLst>
                                      </p:cBhvr>
                                      <p:to>
                                        <p:strVal val="visible"/>
                                      </p:to>
                                    </p:set>
                                    <p:anim calcmode="lin" valueType="num">
                                      <p:cBhvr>
                                        <p:cTn id="82" dur="1000" fill="hold"/>
                                        <p:tgtEl>
                                          <p:spTgt spid="9">
                                            <p:graphicEl>
                                              <a:dgm id="{BFDD2237-DF10-40A7-8E88-F58EE4DDBE97}"/>
                                            </p:graphicEl>
                                          </p:spTgt>
                                        </p:tgtEl>
                                        <p:attrNameLst>
                                          <p:attrName>ppt_w</p:attrName>
                                        </p:attrNameLst>
                                      </p:cBhvr>
                                      <p:tavLst>
                                        <p:tav tm="0">
                                          <p:val>
                                            <p:fltVal val="0"/>
                                          </p:val>
                                        </p:tav>
                                        <p:tav tm="100000">
                                          <p:val>
                                            <p:strVal val="#ppt_w"/>
                                          </p:val>
                                        </p:tav>
                                      </p:tavLst>
                                    </p:anim>
                                    <p:anim calcmode="lin" valueType="num">
                                      <p:cBhvr>
                                        <p:cTn id="83" dur="1000" fill="hold"/>
                                        <p:tgtEl>
                                          <p:spTgt spid="9">
                                            <p:graphicEl>
                                              <a:dgm id="{BFDD2237-DF10-40A7-8E88-F58EE4DDBE97}"/>
                                            </p:graphicEl>
                                          </p:spTgt>
                                        </p:tgtEl>
                                        <p:attrNameLst>
                                          <p:attrName>ppt_h</p:attrName>
                                        </p:attrNameLst>
                                      </p:cBhvr>
                                      <p:tavLst>
                                        <p:tav tm="0">
                                          <p:val>
                                            <p:fltVal val="0"/>
                                          </p:val>
                                        </p:tav>
                                        <p:tav tm="100000">
                                          <p:val>
                                            <p:strVal val="#ppt_h"/>
                                          </p:val>
                                        </p:tav>
                                      </p:tavLst>
                                    </p:anim>
                                    <p:animEffect transition="in" filter="fade">
                                      <p:cBhvr>
                                        <p:cTn id="84" dur="1000"/>
                                        <p:tgtEl>
                                          <p:spTgt spid="9">
                                            <p:graphicEl>
                                              <a:dgm id="{BFDD2237-DF10-40A7-8E88-F58EE4DDBE97}"/>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9">
                                            <p:graphicEl>
                                              <a:dgm id="{051C9F95-AAFA-4605-9B35-E5DAE02AEFAF}"/>
                                            </p:graphicEl>
                                          </p:spTgt>
                                        </p:tgtEl>
                                        <p:attrNameLst>
                                          <p:attrName>style.visibility</p:attrName>
                                        </p:attrNameLst>
                                      </p:cBhvr>
                                      <p:to>
                                        <p:strVal val="visible"/>
                                      </p:to>
                                    </p:set>
                                    <p:anim calcmode="lin" valueType="num">
                                      <p:cBhvr>
                                        <p:cTn id="87" dur="1000" fill="hold"/>
                                        <p:tgtEl>
                                          <p:spTgt spid="9">
                                            <p:graphicEl>
                                              <a:dgm id="{051C9F95-AAFA-4605-9B35-E5DAE02AEFAF}"/>
                                            </p:graphicEl>
                                          </p:spTgt>
                                        </p:tgtEl>
                                        <p:attrNameLst>
                                          <p:attrName>ppt_w</p:attrName>
                                        </p:attrNameLst>
                                      </p:cBhvr>
                                      <p:tavLst>
                                        <p:tav tm="0">
                                          <p:val>
                                            <p:fltVal val="0"/>
                                          </p:val>
                                        </p:tav>
                                        <p:tav tm="100000">
                                          <p:val>
                                            <p:strVal val="#ppt_w"/>
                                          </p:val>
                                        </p:tav>
                                      </p:tavLst>
                                    </p:anim>
                                    <p:anim calcmode="lin" valueType="num">
                                      <p:cBhvr>
                                        <p:cTn id="88" dur="1000" fill="hold"/>
                                        <p:tgtEl>
                                          <p:spTgt spid="9">
                                            <p:graphicEl>
                                              <a:dgm id="{051C9F95-AAFA-4605-9B35-E5DAE02AEFAF}"/>
                                            </p:graphicEl>
                                          </p:spTgt>
                                        </p:tgtEl>
                                        <p:attrNameLst>
                                          <p:attrName>ppt_h</p:attrName>
                                        </p:attrNameLst>
                                      </p:cBhvr>
                                      <p:tavLst>
                                        <p:tav tm="0">
                                          <p:val>
                                            <p:fltVal val="0"/>
                                          </p:val>
                                        </p:tav>
                                        <p:tav tm="100000">
                                          <p:val>
                                            <p:strVal val="#ppt_h"/>
                                          </p:val>
                                        </p:tav>
                                      </p:tavLst>
                                    </p:anim>
                                    <p:animEffect transition="in" filter="fade">
                                      <p:cBhvr>
                                        <p:cTn id="89" dur="1000"/>
                                        <p:tgtEl>
                                          <p:spTgt spid="9">
                                            <p:graphicEl>
                                              <a:dgm id="{051C9F95-AAFA-4605-9B35-E5DAE02AEFAF}"/>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9">
                                            <p:graphicEl>
                                              <a:dgm id="{8CA91671-85C8-4287-81AF-9353B719781A}"/>
                                            </p:graphicEl>
                                          </p:spTgt>
                                        </p:tgtEl>
                                        <p:attrNameLst>
                                          <p:attrName>style.visibility</p:attrName>
                                        </p:attrNameLst>
                                      </p:cBhvr>
                                      <p:to>
                                        <p:strVal val="visible"/>
                                      </p:to>
                                    </p:set>
                                    <p:anim calcmode="lin" valueType="num">
                                      <p:cBhvr>
                                        <p:cTn id="92" dur="1000" fill="hold"/>
                                        <p:tgtEl>
                                          <p:spTgt spid="9">
                                            <p:graphicEl>
                                              <a:dgm id="{8CA91671-85C8-4287-81AF-9353B719781A}"/>
                                            </p:graphicEl>
                                          </p:spTgt>
                                        </p:tgtEl>
                                        <p:attrNameLst>
                                          <p:attrName>ppt_w</p:attrName>
                                        </p:attrNameLst>
                                      </p:cBhvr>
                                      <p:tavLst>
                                        <p:tav tm="0">
                                          <p:val>
                                            <p:fltVal val="0"/>
                                          </p:val>
                                        </p:tav>
                                        <p:tav tm="100000">
                                          <p:val>
                                            <p:strVal val="#ppt_w"/>
                                          </p:val>
                                        </p:tav>
                                      </p:tavLst>
                                    </p:anim>
                                    <p:anim calcmode="lin" valueType="num">
                                      <p:cBhvr>
                                        <p:cTn id="93" dur="1000" fill="hold"/>
                                        <p:tgtEl>
                                          <p:spTgt spid="9">
                                            <p:graphicEl>
                                              <a:dgm id="{8CA91671-85C8-4287-81AF-9353B719781A}"/>
                                            </p:graphicEl>
                                          </p:spTgt>
                                        </p:tgtEl>
                                        <p:attrNameLst>
                                          <p:attrName>ppt_h</p:attrName>
                                        </p:attrNameLst>
                                      </p:cBhvr>
                                      <p:tavLst>
                                        <p:tav tm="0">
                                          <p:val>
                                            <p:fltVal val="0"/>
                                          </p:val>
                                        </p:tav>
                                        <p:tav tm="100000">
                                          <p:val>
                                            <p:strVal val="#ppt_h"/>
                                          </p:val>
                                        </p:tav>
                                      </p:tavLst>
                                    </p:anim>
                                    <p:animEffect transition="in" filter="fade">
                                      <p:cBhvr>
                                        <p:cTn id="94" dur="1000"/>
                                        <p:tgtEl>
                                          <p:spTgt spid="9">
                                            <p:graphicEl>
                                              <a:dgm id="{8CA91671-85C8-4287-81AF-9353B719781A}"/>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graphicEl>
                                              <a:dgm id="{A2917D7A-E091-46D1-874C-DE074DF26231}"/>
                                            </p:graphicEl>
                                          </p:spTgt>
                                        </p:tgtEl>
                                        <p:attrNameLst>
                                          <p:attrName>style.visibility</p:attrName>
                                        </p:attrNameLst>
                                      </p:cBhvr>
                                      <p:to>
                                        <p:strVal val="visible"/>
                                      </p:to>
                                    </p:set>
                                    <p:anim calcmode="lin" valueType="num">
                                      <p:cBhvr>
                                        <p:cTn id="97" dur="1000" fill="hold"/>
                                        <p:tgtEl>
                                          <p:spTgt spid="9">
                                            <p:graphicEl>
                                              <a:dgm id="{A2917D7A-E091-46D1-874C-DE074DF26231}"/>
                                            </p:graphicEl>
                                          </p:spTgt>
                                        </p:tgtEl>
                                        <p:attrNameLst>
                                          <p:attrName>ppt_w</p:attrName>
                                        </p:attrNameLst>
                                      </p:cBhvr>
                                      <p:tavLst>
                                        <p:tav tm="0">
                                          <p:val>
                                            <p:fltVal val="0"/>
                                          </p:val>
                                        </p:tav>
                                        <p:tav tm="100000">
                                          <p:val>
                                            <p:strVal val="#ppt_w"/>
                                          </p:val>
                                        </p:tav>
                                      </p:tavLst>
                                    </p:anim>
                                    <p:anim calcmode="lin" valueType="num">
                                      <p:cBhvr>
                                        <p:cTn id="98" dur="1000" fill="hold"/>
                                        <p:tgtEl>
                                          <p:spTgt spid="9">
                                            <p:graphicEl>
                                              <a:dgm id="{A2917D7A-E091-46D1-874C-DE074DF26231}"/>
                                            </p:graphicEl>
                                          </p:spTgt>
                                        </p:tgtEl>
                                        <p:attrNameLst>
                                          <p:attrName>ppt_h</p:attrName>
                                        </p:attrNameLst>
                                      </p:cBhvr>
                                      <p:tavLst>
                                        <p:tav tm="0">
                                          <p:val>
                                            <p:fltVal val="0"/>
                                          </p:val>
                                        </p:tav>
                                        <p:tav tm="100000">
                                          <p:val>
                                            <p:strVal val="#ppt_h"/>
                                          </p:val>
                                        </p:tav>
                                      </p:tavLst>
                                    </p:anim>
                                    <p:animEffect transition="in" filter="fade">
                                      <p:cBhvr>
                                        <p:cTn id="99" dur="1000"/>
                                        <p:tgtEl>
                                          <p:spTgt spid="9">
                                            <p:graphicEl>
                                              <a:dgm id="{A2917D7A-E091-46D1-874C-DE074DF26231}"/>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9">
                                            <p:graphicEl>
                                              <a:dgm id="{D8DBF1D0-5B09-4DFA-96B9-467E90BD90E1}"/>
                                            </p:graphicEl>
                                          </p:spTgt>
                                        </p:tgtEl>
                                        <p:attrNameLst>
                                          <p:attrName>style.visibility</p:attrName>
                                        </p:attrNameLst>
                                      </p:cBhvr>
                                      <p:to>
                                        <p:strVal val="visible"/>
                                      </p:to>
                                    </p:set>
                                    <p:anim calcmode="lin" valueType="num">
                                      <p:cBhvr>
                                        <p:cTn id="102" dur="1000" fill="hold"/>
                                        <p:tgtEl>
                                          <p:spTgt spid="9">
                                            <p:graphicEl>
                                              <a:dgm id="{D8DBF1D0-5B09-4DFA-96B9-467E90BD90E1}"/>
                                            </p:graphicEl>
                                          </p:spTgt>
                                        </p:tgtEl>
                                        <p:attrNameLst>
                                          <p:attrName>ppt_w</p:attrName>
                                        </p:attrNameLst>
                                      </p:cBhvr>
                                      <p:tavLst>
                                        <p:tav tm="0">
                                          <p:val>
                                            <p:fltVal val="0"/>
                                          </p:val>
                                        </p:tav>
                                        <p:tav tm="100000">
                                          <p:val>
                                            <p:strVal val="#ppt_w"/>
                                          </p:val>
                                        </p:tav>
                                      </p:tavLst>
                                    </p:anim>
                                    <p:anim calcmode="lin" valueType="num">
                                      <p:cBhvr>
                                        <p:cTn id="103" dur="1000" fill="hold"/>
                                        <p:tgtEl>
                                          <p:spTgt spid="9">
                                            <p:graphicEl>
                                              <a:dgm id="{D8DBF1D0-5B09-4DFA-96B9-467E90BD90E1}"/>
                                            </p:graphicEl>
                                          </p:spTgt>
                                        </p:tgtEl>
                                        <p:attrNameLst>
                                          <p:attrName>ppt_h</p:attrName>
                                        </p:attrNameLst>
                                      </p:cBhvr>
                                      <p:tavLst>
                                        <p:tav tm="0">
                                          <p:val>
                                            <p:fltVal val="0"/>
                                          </p:val>
                                        </p:tav>
                                        <p:tav tm="100000">
                                          <p:val>
                                            <p:strVal val="#ppt_h"/>
                                          </p:val>
                                        </p:tav>
                                      </p:tavLst>
                                    </p:anim>
                                    <p:animEffect transition="in" filter="fade">
                                      <p:cBhvr>
                                        <p:cTn id="104" dur="1000"/>
                                        <p:tgtEl>
                                          <p:spTgt spid="9">
                                            <p:graphicEl>
                                              <a:dgm id="{D8DBF1D0-5B09-4DFA-96B9-467E90BD90E1}"/>
                                            </p:graphicEl>
                                          </p:spTgt>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9">
                                            <p:graphicEl>
                                              <a:dgm id="{239B7314-134B-48E1-9E3C-789D3C4A7E6B}"/>
                                            </p:graphicEl>
                                          </p:spTgt>
                                        </p:tgtEl>
                                        <p:attrNameLst>
                                          <p:attrName>style.visibility</p:attrName>
                                        </p:attrNameLst>
                                      </p:cBhvr>
                                      <p:to>
                                        <p:strVal val="visible"/>
                                      </p:to>
                                    </p:set>
                                    <p:anim calcmode="lin" valueType="num">
                                      <p:cBhvr>
                                        <p:cTn id="107" dur="1000" fill="hold"/>
                                        <p:tgtEl>
                                          <p:spTgt spid="9">
                                            <p:graphicEl>
                                              <a:dgm id="{239B7314-134B-48E1-9E3C-789D3C4A7E6B}"/>
                                            </p:graphicEl>
                                          </p:spTgt>
                                        </p:tgtEl>
                                        <p:attrNameLst>
                                          <p:attrName>ppt_w</p:attrName>
                                        </p:attrNameLst>
                                      </p:cBhvr>
                                      <p:tavLst>
                                        <p:tav tm="0">
                                          <p:val>
                                            <p:fltVal val="0"/>
                                          </p:val>
                                        </p:tav>
                                        <p:tav tm="100000">
                                          <p:val>
                                            <p:strVal val="#ppt_w"/>
                                          </p:val>
                                        </p:tav>
                                      </p:tavLst>
                                    </p:anim>
                                    <p:anim calcmode="lin" valueType="num">
                                      <p:cBhvr>
                                        <p:cTn id="108" dur="1000" fill="hold"/>
                                        <p:tgtEl>
                                          <p:spTgt spid="9">
                                            <p:graphicEl>
                                              <a:dgm id="{239B7314-134B-48E1-9E3C-789D3C4A7E6B}"/>
                                            </p:graphicEl>
                                          </p:spTgt>
                                        </p:tgtEl>
                                        <p:attrNameLst>
                                          <p:attrName>ppt_h</p:attrName>
                                        </p:attrNameLst>
                                      </p:cBhvr>
                                      <p:tavLst>
                                        <p:tav tm="0">
                                          <p:val>
                                            <p:fltVal val="0"/>
                                          </p:val>
                                        </p:tav>
                                        <p:tav tm="100000">
                                          <p:val>
                                            <p:strVal val="#ppt_h"/>
                                          </p:val>
                                        </p:tav>
                                      </p:tavLst>
                                    </p:anim>
                                    <p:animEffect transition="in" filter="fade">
                                      <p:cBhvr>
                                        <p:cTn id="109" dur="1000"/>
                                        <p:tgtEl>
                                          <p:spTgt spid="9">
                                            <p:graphicEl>
                                              <a:dgm id="{239B7314-134B-48E1-9E3C-789D3C4A7E6B}"/>
                                            </p:graphicEl>
                                          </p:spTgt>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9">
                                            <p:graphicEl>
                                              <a:dgm id="{DF7B9908-6391-42AC-A252-95679DF19CDA}"/>
                                            </p:graphicEl>
                                          </p:spTgt>
                                        </p:tgtEl>
                                        <p:attrNameLst>
                                          <p:attrName>style.visibility</p:attrName>
                                        </p:attrNameLst>
                                      </p:cBhvr>
                                      <p:to>
                                        <p:strVal val="visible"/>
                                      </p:to>
                                    </p:set>
                                    <p:anim calcmode="lin" valueType="num">
                                      <p:cBhvr>
                                        <p:cTn id="112" dur="1000" fill="hold"/>
                                        <p:tgtEl>
                                          <p:spTgt spid="9">
                                            <p:graphicEl>
                                              <a:dgm id="{DF7B9908-6391-42AC-A252-95679DF19CDA}"/>
                                            </p:graphicEl>
                                          </p:spTgt>
                                        </p:tgtEl>
                                        <p:attrNameLst>
                                          <p:attrName>ppt_w</p:attrName>
                                        </p:attrNameLst>
                                      </p:cBhvr>
                                      <p:tavLst>
                                        <p:tav tm="0">
                                          <p:val>
                                            <p:fltVal val="0"/>
                                          </p:val>
                                        </p:tav>
                                        <p:tav tm="100000">
                                          <p:val>
                                            <p:strVal val="#ppt_w"/>
                                          </p:val>
                                        </p:tav>
                                      </p:tavLst>
                                    </p:anim>
                                    <p:anim calcmode="lin" valueType="num">
                                      <p:cBhvr>
                                        <p:cTn id="113" dur="1000" fill="hold"/>
                                        <p:tgtEl>
                                          <p:spTgt spid="9">
                                            <p:graphicEl>
                                              <a:dgm id="{DF7B9908-6391-42AC-A252-95679DF19CDA}"/>
                                            </p:graphicEl>
                                          </p:spTgt>
                                        </p:tgtEl>
                                        <p:attrNameLst>
                                          <p:attrName>ppt_h</p:attrName>
                                        </p:attrNameLst>
                                      </p:cBhvr>
                                      <p:tavLst>
                                        <p:tav tm="0">
                                          <p:val>
                                            <p:fltVal val="0"/>
                                          </p:val>
                                        </p:tav>
                                        <p:tav tm="100000">
                                          <p:val>
                                            <p:strVal val="#ppt_h"/>
                                          </p:val>
                                        </p:tav>
                                      </p:tavLst>
                                    </p:anim>
                                    <p:animEffect transition="in" filter="fade">
                                      <p:cBhvr>
                                        <p:cTn id="114" dur="1000"/>
                                        <p:tgtEl>
                                          <p:spTgt spid="9">
                                            <p:graphicEl>
                                              <a:dgm id="{DF7B9908-6391-42AC-A252-95679DF19CDA}"/>
                                            </p:graphicEl>
                                          </p:spTgt>
                                        </p:tgtEl>
                                      </p:cBhvr>
                                    </p:animEffect>
                                  </p:childTnLst>
                                </p:cTn>
                              </p:par>
                            </p:childTnLst>
                          </p:cTn>
                        </p:par>
                        <p:par>
                          <p:cTn id="115" fill="hold">
                            <p:stCondLst>
                              <p:cond delay="1500"/>
                            </p:stCondLst>
                            <p:childTnLst>
                              <p:par>
                                <p:cTn id="116" presetID="53" presetClass="entr" presetSubtype="16" fill="hold" grpId="0" nodeType="afterEffect">
                                  <p:stCondLst>
                                    <p:cond delay="0"/>
                                  </p:stCondLst>
                                  <p:childTnLst>
                                    <p:set>
                                      <p:cBhvr>
                                        <p:cTn id="117" dur="1" fill="hold">
                                          <p:stCondLst>
                                            <p:cond delay="0"/>
                                          </p:stCondLst>
                                        </p:cTn>
                                        <p:tgtEl>
                                          <p:spTgt spid="9">
                                            <p:graphicEl>
                                              <a:dgm id="{F3B67D04-FA94-40C2-9969-D7426470ADC2}"/>
                                            </p:graphicEl>
                                          </p:spTgt>
                                        </p:tgtEl>
                                        <p:attrNameLst>
                                          <p:attrName>style.visibility</p:attrName>
                                        </p:attrNameLst>
                                      </p:cBhvr>
                                      <p:to>
                                        <p:strVal val="visible"/>
                                      </p:to>
                                    </p:set>
                                    <p:anim calcmode="lin" valueType="num">
                                      <p:cBhvr>
                                        <p:cTn id="118" dur="1000" fill="hold"/>
                                        <p:tgtEl>
                                          <p:spTgt spid="9">
                                            <p:graphicEl>
                                              <a:dgm id="{F3B67D04-FA94-40C2-9969-D7426470ADC2}"/>
                                            </p:graphicEl>
                                          </p:spTgt>
                                        </p:tgtEl>
                                        <p:attrNameLst>
                                          <p:attrName>ppt_w</p:attrName>
                                        </p:attrNameLst>
                                      </p:cBhvr>
                                      <p:tavLst>
                                        <p:tav tm="0">
                                          <p:val>
                                            <p:fltVal val="0"/>
                                          </p:val>
                                        </p:tav>
                                        <p:tav tm="100000">
                                          <p:val>
                                            <p:strVal val="#ppt_w"/>
                                          </p:val>
                                        </p:tav>
                                      </p:tavLst>
                                    </p:anim>
                                    <p:anim calcmode="lin" valueType="num">
                                      <p:cBhvr>
                                        <p:cTn id="119" dur="1000" fill="hold"/>
                                        <p:tgtEl>
                                          <p:spTgt spid="9">
                                            <p:graphicEl>
                                              <a:dgm id="{F3B67D04-FA94-40C2-9969-D7426470ADC2}"/>
                                            </p:graphicEl>
                                          </p:spTgt>
                                        </p:tgtEl>
                                        <p:attrNameLst>
                                          <p:attrName>ppt_h</p:attrName>
                                        </p:attrNameLst>
                                      </p:cBhvr>
                                      <p:tavLst>
                                        <p:tav tm="0">
                                          <p:val>
                                            <p:fltVal val="0"/>
                                          </p:val>
                                        </p:tav>
                                        <p:tav tm="100000">
                                          <p:val>
                                            <p:strVal val="#ppt_h"/>
                                          </p:val>
                                        </p:tav>
                                      </p:tavLst>
                                    </p:anim>
                                    <p:animEffect transition="in" filter="fade">
                                      <p:cBhvr>
                                        <p:cTn id="120" dur="1000"/>
                                        <p:tgtEl>
                                          <p:spTgt spid="9">
                                            <p:graphicEl>
                                              <a:dgm id="{F3B67D04-FA94-40C2-9969-D7426470ADC2}"/>
                                            </p:graphicEl>
                                          </p:spTgt>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9">
                                            <p:graphicEl>
                                              <a:dgm id="{A235F25A-81F1-400D-B1E2-C289B1F5F14F}"/>
                                            </p:graphicEl>
                                          </p:spTgt>
                                        </p:tgtEl>
                                        <p:attrNameLst>
                                          <p:attrName>style.visibility</p:attrName>
                                        </p:attrNameLst>
                                      </p:cBhvr>
                                      <p:to>
                                        <p:strVal val="visible"/>
                                      </p:to>
                                    </p:set>
                                    <p:anim calcmode="lin" valueType="num">
                                      <p:cBhvr>
                                        <p:cTn id="123" dur="1000" fill="hold"/>
                                        <p:tgtEl>
                                          <p:spTgt spid="9">
                                            <p:graphicEl>
                                              <a:dgm id="{A235F25A-81F1-400D-B1E2-C289B1F5F14F}"/>
                                            </p:graphicEl>
                                          </p:spTgt>
                                        </p:tgtEl>
                                        <p:attrNameLst>
                                          <p:attrName>ppt_w</p:attrName>
                                        </p:attrNameLst>
                                      </p:cBhvr>
                                      <p:tavLst>
                                        <p:tav tm="0">
                                          <p:val>
                                            <p:fltVal val="0"/>
                                          </p:val>
                                        </p:tav>
                                        <p:tav tm="100000">
                                          <p:val>
                                            <p:strVal val="#ppt_w"/>
                                          </p:val>
                                        </p:tav>
                                      </p:tavLst>
                                    </p:anim>
                                    <p:anim calcmode="lin" valueType="num">
                                      <p:cBhvr>
                                        <p:cTn id="124" dur="1000" fill="hold"/>
                                        <p:tgtEl>
                                          <p:spTgt spid="9">
                                            <p:graphicEl>
                                              <a:dgm id="{A235F25A-81F1-400D-B1E2-C289B1F5F14F}"/>
                                            </p:graphicEl>
                                          </p:spTgt>
                                        </p:tgtEl>
                                        <p:attrNameLst>
                                          <p:attrName>ppt_h</p:attrName>
                                        </p:attrNameLst>
                                      </p:cBhvr>
                                      <p:tavLst>
                                        <p:tav tm="0">
                                          <p:val>
                                            <p:fltVal val="0"/>
                                          </p:val>
                                        </p:tav>
                                        <p:tav tm="100000">
                                          <p:val>
                                            <p:strVal val="#ppt_h"/>
                                          </p:val>
                                        </p:tav>
                                      </p:tavLst>
                                    </p:anim>
                                    <p:animEffect transition="in" filter="fade">
                                      <p:cBhvr>
                                        <p:cTn id="125" dur="1000"/>
                                        <p:tgtEl>
                                          <p:spTgt spid="9">
                                            <p:graphicEl>
                                              <a:dgm id="{A235F25A-81F1-400D-B1E2-C289B1F5F14F}"/>
                                            </p:graphicEl>
                                          </p:spTgt>
                                        </p:tgtEl>
                                      </p:cBhvr>
                                    </p:animEffect>
                                  </p:childTnLst>
                                </p:cTn>
                              </p:par>
                            </p:childTnLst>
                          </p:cTn>
                        </p:par>
                        <p:par>
                          <p:cTn id="126" fill="hold">
                            <p:stCondLst>
                              <p:cond delay="2500"/>
                            </p:stCondLst>
                            <p:childTnLst>
                              <p:par>
                                <p:cTn id="127" presetID="53" presetClass="entr" presetSubtype="16" fill="hold" grpId="0" nodeType="afterEffect">
                                  <p:stCondLst>
                                    <p:cond delay="0"/>
                                  </p:stCondLst>
                                  <p:childTnLst>
                                    <p:set>
                                      <p:cBhvr>
                                        <p:cTn id="128" dur="1" fill="hold">
                                          <p:stCondLst>
                                            <p:cond delay="0"/>
                                          </p:stCondLst>
                                        </p:cTn>
                                        <p:tgtEl>
                                          <p:spTgt spid="9">
                                            <p:graphicEl>
                                              <a:dgm id="{1A6B97CA-18F1-4530-8F79-A01E8E5E6170}"/>
                                            </p:graphicEl>
                                          </p:spTgt>
                                        </p:tgtEl>
                                        <p:attrNameLst>
                                          <p:attrName>style.visibility</p:attrName>
                                        </p:attrNameLst>
                                      </p:cBhvr>
                                      <p:to>
                                        <p:strVal val="visible"/>
                                      </p:to>
                                    </p:set>
                                    <p:anim calcmode="lin" valueType="num">
                                      <p:cBhvr>
                                        <p:cTn id="129" dur="1000" fill="hold"/>
                                        <p:tgtEl>
                                          <p:spTgt spid="9">
                                            <p:graphicEl>
                                              <a:dgm id="{1A6B97CA-18F1-4530-8F79-A01E8E5E6170}"/>
                                            </p:graphicEl>
                                          </p:spTgt>
                                        </p:tgtEl>
                                        <p:attrNameLst>
                                          <p:attrName>ppt_w</p:attrName>
                                        </p:attrNameLst>
                                      </p:cBhvr>
                                      <p:tavLst>
                                        <p:tav tm="0">
                                          <p:val>
                                            <p:fltVal val="0"/>
                                          </p:val>
                                        </p:tav>
                                        <p:tav tm="100000">
                                          <p:val>
                                            <p:strVal val="#ppt_w"/>
                                          </p:val>
                                        </p:tav>
                                      </p:tavLst>
                                    </p:anim>
                                    <p:anim calcmode="lin" valueType="num">
                                      <p:cBhvr>
                                        <p:cTn id="130" dur="1000" fill="hold"/>
                                        <p:tgtEl>
                                          <p:spTgt spid="9">
                                            <p:graphicEl>
                                              <a:dgm id="{1A6B97CA-18F1-4530-8F79-A01E8E5E6170}"/>
                                            </p:graphicEl>
                                          </p:spTgt>
                                        </p:tgtEl>
                                        <p:attrNameLst>
                                          <p:attrName>ppt_h</p:attrName>
                                        </p:attrNameLst>
                                      </p:cBhvr>
                                      <p:tavLst>
                                        <p:tav tm="0">
                                          <p:val>
                                            <p:fltVal val="0"/>
                                          </p:val>
                                        </p:tav>
                                        <p:tav tm="100000">
                                          <p:val>
                                            <p:strVal val="#ppt_h"/>
                                          </p:val>
                                        </p:tav>
                                      </p:tavLst>
                                    </p:anim>
                                    <p:animEffect transition="in" filter="fade">
                                      <p:cBhvr>
                                        <p:cTn id="131" dur="1000"/>
                                        <p:tgtEl>
                                          <p:spTgt spid="9">
                                            <p:graphicEl>
                                              <a:dgm id="{1A6B97CA-18F1-4530-8F79-A01E8E5E617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9">
                                            <p:graphicEl>
                                              <a:dgm id="{01DBECC5-EFA4-44DE-B589-7D5E19152295}"/>
                                            </p:graphicEl>
                                          </p:spTgt>
                                        </p:tgtEl>
                                        <p:attrNameLst>
                                          <p:attrName>style.visibility</p:attrName>
                                        </p:attrNameLst>
                                      </p:cBhvr>
                                      <p:to>
                                        <p:strVal val="visible"/>
                                      </p:to>
                                    </p:set>
                                    <p:anim calcmode="lin" valueType="num">
                                      <p:cBhvr>
                                        <p:cTn id="134" dur="1000" fill="hold"/>
                                        <p:tgtEl>
                                          <p:spTgt spid="9">
                                            <p:graphicEl>
                                              <a:dgm id="{01DBECC5-EFA4-44DE-B589-7D5E19152295}"/>
                                            </p:graphicEl>
                                          </p:spTgt>
                                        </p:tgtEl>
                                        <p:attrNameLst>
                                          <p:attrName>ppt_w</p:attrName>
                                        </p:attrNameLst>
                                      </p:cBhvr>
                                      <p:tavLst>
                                        <p:tav tm="0">
                                          <p:val>
                                            <p:fltVal val="0"/>
                                          </p:val>
                                        </p:tav>
                                        <p:tav tm="100000">
                                          <p:val>
                                            <p:strVal val="#ppt_w"/>
                                          </p:val>
                                        </p:tav>
                                      </p:tavLst>
                                    </p:anim>
                                    <p:anim calcmode="lin" valueType="num">
                                      <p:cBhvr>
                                        <p:cTn id="135" dur="1000" fill="hold"/>
                                        <p:tgtEl>
                                          <p:spTgt spid="9">
                                            <p:graphicEl>
                                              <a:dgm id="{01DBECC5-EFA4-44DE-B589-7D5E19152295}"/>
                                            </p:graphicEl>
                                          </p:spTgt>
                                        </p:tgtEl>
                                        <p:attrNameLst>
                                          <p:attrName>ppt_h</p:attrName>
                                        </p:attrNameLst>
                                      </p:cBhvr>
                                      <p:tavLst>
                                        <p:tav tm="0">
                                          <p:val>
                                            <p:fltVal val="0"/>
                                          </p:val>
                                        </p:tav>
                                        <p:tav tm="100000">
                                          <p:val>
                                            <p:strVal val="#ppt_h"/>
                                          </p:val>
                                        </p:tav>
                                      </p:tavLst>
                                    </p:anim>
                                    <p:animEffect transition="in" filter="fade">
                                      <p:cBhvr>
                                        <p:cTn id="136" dur="1000"/>
                                        <p:tgtEl>
                                          <p:spTgt spid="9">
                                            <p:graphicEl>
                                              <a:dgm id="{01DBECC5-EFA4-44DE-B589-7D5E19152295}"/>
                                            </p:graphicEl>
                                          </p:spTgt>
                                        </p:tgtEl>
                                      </p:cBhvr>
                                    </p:animEffect>
                                  </p:childTnLst>
                                </p:cTn>
                              </p:par>
                            </p:childTnLst>
                          </p:cTn>
                        </p:par>
                        <p:par>
                          <p:cTn id="137" fill="hold">
                            <p:stCondLst>
                              <p:cond delay="3500"/>
                            </p:stCondLst>
                            <p:childTnLst>
                              <p:par>
                                <p:cTn id="138" presetID="53" presetClass="entr" presetSubtype="16" fill="hold" grpId="0" nodeType="afterEffect">
                                  <p:stCondLst>
                                    <p:cond delay="0"/>
                                  </p:stCondLst>
                                  <p:childTnLst>
                                    <p:set>
                                      <p:cBhvr>
                                        <p:cTn id="139" dur="1" fill="hold">
                                          <p:stCondLst>
                                            <p:cond delay="0"/>
                                          </p:stCondLst>
                                        </p:cTn>
                                        <p:tgtEl>
                                          <p:spTgt spid="9">
                                            <p:graphicEl>
                                              <a:dgm id="{B444A002-CFA7-4477-AA6E-14D41186A3AF}"/>
                                            </p:graphicEl>
                                          </p:spTgt>
                                        </p:tgtEl>
                                        <p:attrNameLst>
                                          <p:attrName>style.visibility</p:attrName>
                                        </p:attrNameLst>
                                      </p:cBhvr>
                                      <p:to>
                                        <p:strVal val="visible"/>
                                      </p:to>
                                    </p:set>
                                    <p:anim calcmode="lin" valueType="num">
                                      <p:cBhvr>
                                        <p:cTn id="140" dur="1000" fill="hold"/>
                                        <p:tgtEl>
                                          <p:spTgt spid="9">
                                            <p:graphicEl>
                                              <a:dgm id="{B444A002-CFA7-4477-AA6E-14D41186A3AF}"/>
                                            </p:graphicEl>
                                          </p:spTgt>
                                        </p:tgtEl>
                                        <p:attrNameLst>
                                          <p:attrName>ppt_w</p:attrName>
                                        </p:attrNameLst>
                                      </p:cBhvr>
                                      <p:tavLst>
                                        <p:tav tm="0">
                                          <p:val>
                                            <p:fltVal val="0"/>
                                          </p:val>
                                        </p:tav>
                                        <p:tav tm="100000">
                                          <p:val>
                                            <p:strVal val="#ppt_w"/>
                                          </p:val>
                                        </p:tav>
                                      </p:tavLst>
                                    </p:anim>
                                    <p:anim calcmode="lin" valueType="num">
                                      <p:cBhvr>
                                        <p:cTn id="141" dur="1000" fill="hold"/>
                                        <p:tgtEl>
                                          <p:spTgt spid="9">
                                            <p:graphicEl>
                                              <a:dgm id="{B444A002-CFA7-4477-AA6E-14D41186A3AF}"/>
                                            </p:graphicEl>
                                          </p:spTgt>
                                        </p:tgtEl>
                                        <p:attrNameLst>
                                          <p:attrName>ppt_h</p:attrName>
                                        </p:attrNameLst>
                                      </p:cBhvr>
                                      <p:tavLst>
                                        <p:tav tm="0">
                                          <p:val>
                                            <p:fltVal val="0"/>
                                          </p:val>
                                        </p:tav>
                                        <p:tav tm="100000">
                                          <p:val>
                                            <p:strVal val="#ppt_h"/>
                                          </p:val>
                                        </p:tav>
                                      </p:tavLst>
                                    </p:anim>
                                    <p:animEffect transition="in" filter="fade">
                                      <p:cBhvr>
                                        <p:cTn id="142" dur="1000"/>
                                        <p:tgtEl>
                                          <p:spTgt spid="9">
                                            <p:graphicEl>
                                              <a:dgm id="{B444A002-CFA7-4477-AA6E-14D41186A3AF}"/>
                                            </p:graphicEl>
                                          </p:spTgt>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9">
                                            <p:graphicEl>
                                              <a:dgm id="{1D774E81-82A5-4176-8501-4C3E2A6F230E}"/>
                                            </p:graphicEl>
                                          </p:spTgt>
                                        </p:tgtEl>
                                        <p:attrNameLst>
                                          <p:attrName>style.visibility</p:attrName>
                                        </p:attrNameLst>
                                      </p:cBhvr>
                                      <p:to>
                                        <p:strVal val="visible"/>
                                      </p:to>
                                    </p:set>
                                    <p:anim calcmode="lin" valueType="num">
                                      <p:cBhvr>
                                        <p:cTn id="145" dur="1000" fill="hold"/>
                                        <p:tgtEl>
                                          <p:spTgt spid="9">
                                            <p:graphicEl>
                                              <a:dgm id="{1D774E81-82A5-4176-8501-4C3E2A6F230E}"/>
                                            </p:graphicEl>
                                          </p:spTgt>
                                        </p:tgtEl>
                                        <p:attrNameLst>
                                          <p:attrName>ppt_w</p:attrName>
                                        </p:attrNameLst>
                                      </p:cBhvr>
                                      <p:tavLst>
                                        <p:tav tm="0">
                                          <p:val>
                                            <p:fltVal val="0"/>
                                          </p:val>
                                        </p:tav>
                                        <p:tav tm="100000">
                                          <p:val>
                                            <p:strVal val="#ppt_w"/>
                                          </p:val>
                                        </p:tav>
                                      </p:tavLst>
                                    </p:anim>
                                    <p:anim calcmode="lin" valueType="num">
                                      <p:cBhvr>
                                        <p:cTn id="146" dur="1000" fill="hold"/>
                                        <p:tgtEl>
                                          <p:spTgt spid="9">
                                            <p:graphicEl>
                                              <a:dgm id="{1D774E81-82A5-4176-8501-4C3E2A6F230E}"/>
                                            </p:graphicEl>
                                          </p:spTgt>
                                        </p:tgtEl>
                                        <p:attrNameLst>
                                          <p:attrName>ppt_h</p:attrName>
                                        </p:attrNameLst>
                                      </p:cBhvr>
                                      <p:tavLst>
                                        <p:tav tm="0">
                                          <p:val>
                                            <p:fltVal val="0"/>
                                          </p:val>
                                        </p:tav>
                                        <p:tav tm="100000">
                                          <p:val>
                                            <p:strVal val="#ppt_h"/>
                                          </p:val>
                                        </p:tav>
                                      </p:tavLst>
                                    </p:anim>
                                    <p:animEffect transition="in" filter="fade">
                                      <p:cBhvr>
                                        <p:cTn id="147" dur="1000"/>
                                        <p:tgtEl>
                                          <p:spTgt spid="9">
                                            <p:graphicEl>
                                              <a:dgm id="{1D774E81-82A5-4176-8501-4C3E2A6F230E}"/>
                                            </p:graphicEl>
                                          </p:spTgt>
                                        </p:tgtEl>
                                      </p:cBhvr>
                                    </p:animEffect>
                                  </p:childTnLst>
                                </p:cTn>
                              </p:par>
                            </p:childTnLst>
                          </p:cTn>
                        </p:par>
                        <p:par>
                          <p:cTn id="148" fill="hold">
                            <p:stCondLst>
                              <p:cond delay="4500"/>
                            </p:stCondLst>
                            <p:childTnLst>
                              <p:par>
                                <p:cTn id="149" presetID="22" presetClass="entr" presetSubtype="8" fill="hold" grpId="0" nodeType="afterEffect">
                                  <p:stCondLst>
                                    <p:cond delay="0"/>
                                  </p:stCondLst>
                                  <p:childTnLst>
                                    <p:set>
                                      <p:cBhvr>
                                        <p:cTn id="150" dur="1" fill="hold">
                                          <p:stCondLst>
                                            <p:cond delay="0"/>
                                          </p:stCondLst>
                                        </p:cTn>
                                        <p:tgtEl>
                                          <p:spTgt spid="8"/>
                                        </p:tgtEl>
                                        <p:attrNameLst>
                                          <p:attrName>style.visibility</p:attrName>
                                        </p:attrNameLst>
                                      </p:cBhvr>
                                      <p:to>
                                        <p:strVal val="visible"/>
                                      </p:to>
                                    </p:set>
                                    <p:animEffect transition="in" filter="wipe(left)">
                                      <p:cBhvr>
                                        <p:cTn id="1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9" grpId="0" uiExpand="1">
        <p:bldSub>
          <a:bldDgm bld="one"/>
        </p:bldSub>
      </p:bldGraphic>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56DFF7B-558B-1A20-0AAA-55AB22252218}"/>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400" b="1" noProof="0" dirty="0">
                <a:ln/>
                <a:solidFill>
                  <a:srgbClr val="954ECA"/>
                </a:solidFill>
              </a:rPr>
              <a:t>POZNAVANJE HRISTA</a:t>
            </a:r>
          </a:p>
        </p:txBody>
      </p:sp>
      <p:sp>
        <p:nvSpPr>
          <p:cNvPr id="5" name="CuadroTexto 4">
            <a:extLst>
              <a:ext uri="{FF2B5EF4-FFF2-40B4-BE49-F238E27FC236}">
                <a16:creationId xmlns:a16="http://schemas.microsoft.com/office/drawing/2014/main" id="{9E35DF82-87FA-CCFF-7ACB-7B291D1291FD}"/>
              </a:ext>
            </a:extLst>
          </p:cNvPr>
          <p:cNvSpPr txBox="1"/>
          <p:nvPr/>
        </p:nvSpPr>
        <p:spPr>
          <a:xfrm>
            <a:off x="676274" y="655141"/>
            <a:ext cx="10839450" cy="707886"/>
          </a:xfrm>
          <a:prstGeom prst="rect">
            <a:avLst/>
          </a:prstGeom>
          <a:noFill/>
        </p:spPr>
        <p:txBody>
          <a:bodyPr wrap="square">
            <a:spAutoFit/>
          </a:bodyPr>
          <a:lstStyle/>
          <a:p>
            <a:pPr algn="ctr"/>
            <a:r>
              <a:rPr lang="sr-Latn-RS" sz="2000" b="1" noProof="0" dirty="0">
                <a:solidFill>
                  <a:schemeClr val="tx2">
                    <a:lumMod val="75000"/>
                  </a:schemeClr>
                </a:solidFill>
                <a:latin typeface="Comic Sans MS" panose="030F0702030302020204" pitchFamily="66" charset="0"/>
              </a:rPr>
              <a:t>„Da poznam Njega i silu vaskrsenja Njegovog i zajednicu Njegovih muka, da budem nalik na smrt Njegovu.“ </a:t>
            </a:r>
            <a:r>
              <a:rPr lang="sr-Latn-RS" sz="1600" b="1" noProof="0" dirty="0">
                <a:solidFill>
                  <a:schemeClr val="tx2">
                    <a:lumMod val="75000"/>
                  </a:schemeClr>
                </a:solidFill>
                <a:latin typeface="Comic Sans MS" panose="030F0702030302020204" pitchFamily="66" charset="0"/>
              </a:rPr>
              <a:t>(Filipljanima 3,10)</a:t>
            </a:r>
          </a:p>
        </p:txBody>
      </p:sp>
      <p:sp>
        <p:nvSpPr>
          <p:cNvPr id="6" name="CuadroTexto 5">
            <a:extLst>
              <a:ext uri="{FF2B5EF4-FFF2-40B4-BE49-F238E27FC236}">
                <a16:creationId xmlns:a16="http://schemas.microsoft.com/office/drawing/2014/main" id="{C2019ACE-F79C-11E2-96C2-A450A96BDC9C}"/>
              </a:ext>
            </a:extLst>
          </p:cNvPr>
          <p:cNvSpPr txBox="1"/>
          <p:nvPr/>
        </p:nvSpPr>
        <p:spPr>
          <a:xfrm>
            <a:off x="2872556" y="1339669"/>
            <a:ext cx="6324600" cy="430887"/>
          </a:xfrm>
          <a:prstGeom prst="rect">
            <a:avLst/>
          </a:prstGeom>
          <a:noFill/>
        </p:spPr>
        <p:txBody>
          <a:bodyPr wrap="square" rtlCol="0">
            <a:spAutoFit/>
          </a:bodyPr>
          <a:lstStyle/>
          <a:p>
            <a:pPr>
              <a:spcBef>
                <a:spcPts val="600"/>
              </a:spcBef>
            </a:pPr>
            <a:r>
              <a:rPr lang="sr-Latn-RS" sz="2200" b="1" noProof="0" dirty="0"/>
              <a:t>Kako možemo da upoznamo Hrista (Fil 3,10-16)?</a:t>
            </a:r>
          </a:p>
        </p:txBody>
      </p:sp>
      <p:graphicFrame>
        <p:nvGraphicFramePr>
          <p:cNvPr id="13" name="Diagrama 12">
            <a:extLst>
              <a:ext uri="{FF2B5EF4-FFF2-40B4-BE49-F238E27FC236}">
                <a16:creationId xmlns:a16="http://schemas.microsoft.com/office/drawing/2014/main" id="{09269FFD-7180-03E1-8F09-DC2DBB5FD439}"/>
              </a:ext>
            </a:extLst>
          </p:cNvPr>
          <p:cNvGraphicFramePr/>
          <p:nvPr>
            <p:extLst>
              <p:ext uri="{D42A27DB-BD31-4B8C-83A1-F6EECF244321}">
                <p14:modId xmlns:p14="http://schemas.microsoft.com/office/powerpoint/2010/main" val="754725911"/>
              </p:ext>
            </p:extLst>
          </p:nvPr>
        </p:nvGraphicFramePr>
        <p:xfrm>
          <a:off x="4236082" y="1779107"/>
          <a:ext cx="5838883"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DCEF564-09C1-D122-8282-5D571C0ECF81}"/>
              </a:ext>
            </a:extLst>
          </p:cNvPr>
          <p:cNvSpPr txBox="1"/>
          <p:nvPr/>
        </p:nvSpPr>
        <p:spPr>
          <a:xfrm>
            <a:off x="157930" y="3599555"/>
            <a:ext cx="6114833" cy="1446550"/>
          </a:xfrm>
          <a:prstGeom prst="rect">
            <a:avLst/>
          </a:prstGeom>
          <a:noFill/>
        </p:spPr>
        <p:txBody>
          <a:bodyPr wrap="square" rtlCol="0">
            <a:spAutoFit/>
          </a:bodyPr>
          <a:lstStyle/>
          <a:p>
            <a:pPr>
              <a:spcBef>
                <a:spcPts val="600"/>
              </a:spcBef>
            </a:pPr>
            <a:r>
              <a:rPr lang="sr-Latn-RS" sz="2200" b="1" noProof="0" dirty="0"/>
              <a:t>Hrišćanski život je kao trka. Moramo imati svoj cilj jasno na umu. Ne živimo da bismo ostali ovde i samo uživali u ovom životu. Nadamo se da ćemo dosegnuti vaskrsenje mrtvih (Fil 3,11).</a:t>
            </a:r>
          </a:p>
        </p:txBody>
      </p:sp>
      <p:pic>
        <p:nvPicPr>
          <p:cNvPr id="10" name="Imagen 9" descr="Una caricatura de una persona&#10;&#10;El contenido generado por IA puede ser incorrecto.">
            <a:extLst>
              <a:ext uri="{FF2B5EF4-FFF2-40B4-BE49-F238E27FC236}">
                <a16:creationId xmlns:a16="http://schemas.microsoft.com/office/drawing/2014/main" id="{634E87AC-80A3-0DBC-C6CF-0D8D91489DA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447075" y="3268646"/>
            <a:ext cx="5582700" cy="3495006"/>
          </a:xfrm>
          <a:prstGeom prst="rect">
            <a:avLst/>
          </a:prstGeom>
          <a:ln w="38100" cap="sq">
            <a:solidFill>
              <a:srgbClr val="954ECA"/>
            </a:solidFill>
            <a:prstDash val="solid"/>
            <a:miter lim="800000"/>
          </a:ln>
          <a:effectLst>
            <a:outerShdw blurRad="50800" dist="38100" dir="2700000" algn="tl" rotWithShape="0">
              <a:srgbClr val="000000">
                <a:alpha val="43000"/>
              </a:srgbClr>
            </a:outerShdw>
          </a:effectLst>
        </p:spPr>
      </p:pic>
      <p:pic>
        <p:nvPicPr>
          <p:cNvPr id="12" name="Imagen 11" descr="Un hombre en al aire con una tabla de skateboard&#10;&#10;El contenido generado por IA puede ser incorrecto.">
            <a:extLst>
              <a:ext uri="{FF2B5EF4-FFF2-40B4-BE49-F238E27FC236}">
                <a16:creationId xmlns:a16="http://schemas.microsoft.com/office/drawing/2014/main" id="{0D0122DA-738E-DEF9-96EC-37EAAA296F2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7930" y="1487342"/>
            <a:ext cx="2588877" cy="1941658"/>
          </a:xfrm>
          <a:prstGeom prst="rect">
            <a:avLst/>
          </a:prstGeom>
          <a:effectLst>
            <a:innerShdw blurRad="114300">
              <a:prstClr val="black"/>
            </a:innerShdw>
          </a:effectLst>
        </p:spPr>
      </p:pic>
      <p:pic>
        <p:nvPicPr>
          <p:cNvPr id="15" name="Imagen 14" descr="Imagen que contiene cuchillo&#10;&#10;El contenido generado por IA puede ser incorrecto.">
            <a:extLst>
              <a:ext uri="{FF2B5EF4-FFF2-40B4-BE49-F238E27FC236}">
                <a16:creationId xmlns:a16="http://schemas.microsoft.com/office/drawing/2014/main" id="{622B7F32-B270-8B06-64D7-E3C30A8A3BF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53885">
            <a:off x="2883645" y="1942378"/>
            <a:ext cx="1174006" cy="448048"/>
          </a:xfrm>
          <a:prstGeom prst="rect">
            <a:avLst/>
          </a:prstGeom>
          <a:effectLst>
            <a:outerShdw blurRad="50800" dist="38100" dir="2700000" algn="tl" rotWithShape="0">
              <a:prstClr val="black">
                <a:alpha val="40000"/>
              </a:prstClr>
            </a:outerShdw>
          </a:effectLst>
        </p:spPr>
      </p:pic>
      <p:pic>
        <p:nvPicPr>
          <p:cNvPr id="19" name="Imagen 18" descr="Dibujo de ave de color blanco&#10;&#10;El contenido generado por IA puede ser incorrecto.">
            <a:extLst>
              <a:ext uri="{FF2B5EF4-FFF2-40B4-BE49-F238E27FC236}">
                <a16:creationId xmlns:a16="http://schemas.microsoft.com/office/drawing/2014/main" id="{B5A1D719-DAAD-F4B0-2610-3ED036291C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916824" y="2382205"/>
            <a:ext cx="1203136" cy="920976"/>
          </a:xfrm>
          <a:prstGeom prst="rect">
            <a:avLst/>
          </a:prstGeom>
          <a:effectLst>
            <a:outerShdw blurRad="50800" dist="38100" dir="2700000" algn="tl" rotWithShape="0">
              <a:prstClr val="black">
                <a:alpha val="40000"/>
              </a:prstClr>
            </a:outerShdw>
          </a:effectLst>
        </p:spPr>
      </p:pic>
      <p:pic>
        <p:nvPicPr>
          <p:cNvPr id="21" name="Imagen 20" descr="Una persona con los brazos extendidos&#10;&#10;El contenido generado por IA puede ser incorrecto.">
            <a:extLst>
              <a:ext uri="{FF2B5EF4-FFF2-40B4-BE49-F238E27FC236}">
                <a16:creationId xmlns:a16="http://schemas.microsoft.com/office/drawing/2014/main" id="{BB0820E5-3621-3E06-9508-A20217A18A9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191087" y="1530224"/>
            <a:ext cx="1163830" cy="987581"/>
          </a:xfrm>
          <a:prstGeom prst="rect">
            <a:avLst/>
          </a:prstGeom>
          <a:effectLst>
            <a:outerShdw blurRad="50800" dist="38100" dir="2700000" algn="tl" rotWithShape="0">
              <a:prstClr val="black">
                <a:alpha val="40000"/>
              </a:prstClr>
            </a:outerShdw>
          </a:effectLst>
        </p:spPr>
      </p:pic>
      <p:pic>
        <p:nvPicPr>
          <p:cNvPr id="25" name="Imagen 24" descr="Hombre con la mano en la noche&#10;&#10;El contenido generado por IA puede ser incorrecto.">
            <a:extLst>
              <a:ext uri="{FF2B5EF4-FFF2-40B4-BE49-F238E27FC236}">
                <a16:creationId xmlns:a16="http://schemas.microsoft.com/office/drawing/2014/main" id="{95C0BC9F-86F5-EDF4-843A-C9EC85F298F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88206">
            <a:off x="11176745" y="1720856"/>
            <a:ext cx="931153" cy="1414399"/>
          </a:xfrm>
          <a:prstGeom prst="rect">
            <a:avLst/>
          </a:prstGeom>
          <a:effectLst>
            <a:outerShdw blurRad="50800" dist="38100" dir="2700000" algn="tl" rotWithShape="0">
              <a:prstClr val="black">
                <a:alpha val="40000"/>
              </a:prstClr>
            </a:outerShdw>
          </a:effectLst>
        </p:spPr>
      </p:pic>
      <p:sp>
        <p:nvSpPr>
          <p:cNvPr id="4" name="CuadroTexto 3">
            <a:extLst>
              <a:ext uri="{FF2B5EF4-FFF2-40B4-BE49-F238E27FC236}">
                <a16:creationId xmlns:a16="http://schemas.microsoft.com/office/drawing/2014/main" id="{1253162B-F45C-8F14-5955-3E55C3EDB91B}"/>
              </a:ext>
            </a:extLst>
          </p:cNvPr>
          <p:cNvSpPr txBox="1"/>
          <p:nvPr/>
        </p:nvSpPr>
        <p:spPr>
          <a:xfrm>
            <a:off x="157930" y="5090842"/>
            <a:ext cx="6289145" cy="1785104"/>
          </a:xfrm>
          <a:prstGeom prst="rect">
            <a:avLst/>
          </a:prstGeom>
          <a:noFill/>
        </p:spPr>
        <p:txBody>
          <a:bodyPr wrap="square">
            <a:spAutoFit/>
          </a:bodyPr>
          <a:lstStyle/>
          <a:p>
            <a:pPr>
              <a:spcBef>
                <a:spcPts val="600"/>
              </a:spcBef>
            </a:pPr>
            <a:r>
              <a:rPr lang="sr-Latn-RS" sz="2200" b="1" noProof="0" dirty="0"/>
              <a:t>Dok taj trenutak ne dođe, trudim se „ne bih li to dostigao, kao što mene dostiže Hristos Isus.“ (Fil 3,12) . Isus me je dostigao da mi da grad, nagradu,  večni život koji ću živeti s Njim (Jev 11,10; Fil 3,14; 1 Sol 4,17).</a:t>
            </a:r>
          </a:p>
        </p:txBody>
      </p:sp>
    </p:spTree>
    <p:extLst>
      <p:ext uri="{BB962C8B-B14F-4D97-AF65-F5344CB8AC3E}">
        <p14:creationId xmlns:p14="http://schemas.microsoft.com/office/powerpoint/2010/main" val="195111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1000"/>
                            </p:stCondLst>
                            <p:childTnLst>
                              <p:par>
                                <p:cTn id="34" presetID="53" presetClass="entr" presetSubtype="16" fill="hold" grpId="0" nodeType="afterEffect">
                                  <p:stCondLst>
                                    <p:cond delay="0"/>
                                  </p:stCondLst>
                                  <p:childTnLst>
                                    <p:set>
                                      <p:cBhvr>
                                        <p:cTn id="35" dur="1" fill="hold">
                                          <p:stCondLst>
                                            <p:cond delay="0"/>
                                          </p:stCondLst>
                                        </p:cTn>
                                        <p:tgtEl>
                                          <p:spTgt spid="13">
                                            <p:graphicEl>
                                              <a:dgm id="{539175F7-0B8A-4A1C-AF03-88C74FCB411F}"/>
                                            </p:graphicEl>
                                          </p:spTgt>
                                        </p:tgtEl>
                                        <p:attrNameLst>
                                          <p:attrName>style.visibility</p:attrName>
                                        </p:attrNameLst>
                                      </p:cBhvr>
                                      <p:to>
                                        <p:strVal val="visible"/>
                                      </p:to>
                                    </p:set>
                                    <p:anim calcmode="lin" valueType="num">
                                      <p:cBhvr>
                                        <p:cTn id="36" dur="500" fill="hold"/>
                                        <p:tgtEl>
                                          <p:spTgt spid="13">
                                            <p:graphicEl>
                                              <a:dgm id="{539175F7-0B8A-4A1C-AF03-88C74FCB411F}"/>
                                            </p:graphicEl>
                                          </p:spTgt>
                                        </p:tgtEl>
                                        <p:attrNameLst>
                                          <p:attrName>ppt_w</p:attrName>
                                        </p:attrNameLst>
                                      </p:cBhvr>
                                      <p:tavLst>
                                        <p:tav tm="0">
                                          <p:val>
                                            <p:fltVal val="0"/>
                                          </p:val>
                                        </p:tav>
                                        <p:tav tm="100000">
                                          <p:val>
                                            <p:strVal val="#ppt_w"/>
                                          </p:val>
                                        </p:tav>
                                      </p:tavLst>
                                    </p:anim>
                                    <p:anim calcmode="lin" valueType="num">
                                      <p:cBhvr>
                                        <p:cTn id="37" dur="500" fill="hold"/>
                                        <p:tgtEl>
                                          <p:spTgt spid="13">
                                            <p:graphicEl>
                                              <a:dgm id="{539175F7-0B8A-4A1C-AF03-88C74FCB411F}"/>
                                            </p:graphicEl>
                                          </p:spTgt>
                                        </p:tgtEl>
                                        <p:attrNameLst>
                                          <p:attrName>ppt_h</p:attrName>
                                        </p:attrNameLst>
                                      </p:cBhvr>
                                      <p:tavLst>
                                        <p:tav tm="0">
                                          <p:val>
                                            <p:fltVal val="0"/>
                                          </p:val>
                                        </p:tav>
                                        <p:tav tm="100000">
                                          <p:val>
                                            <p:strVal val="#ppt_h"/>
                                          </p:val>
                                        </p:tav>
                                      </p:tavLst>
                                    </p:anim>
                                    <p:animEffect transition="in" filter="fade">
                                      <p:cBhvr>
                                        <p:cTn id="38" dur="500"/>
                                        <p:tgtEl>
                                          <p:spTgt spid="13">
                                            <p:graphicEl>
                                              <a:dgm id="{539175F7-0B8A-4A1C-AF03-88C74FCB411F}"/>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1000" fill="hold"/>
                                        <p:tgtEl>
                                          <p:spTgt spid="19"/>
                                        </p:tgtEl>
                                        <p:attrNameLst>
                                          <p:attrName>ppt_w</p:attrName>
                                        </p:attrNameLst>
                                      </p:cBhvr>
                                      <p:tavLst>
                                        <p:tav tm="0">
                                          <p:val>
                                            <p:fltVal val="0"/>
                                          </p:val>
                                        </p:tav>
                                        <p:tav tm="100000">
                                          <p:val>
                                            <p:strVal val="#ppt_w"/>
                                          </p:val>
                                        </p:tav>
                                      </p:tavLst>
                                    </p:anim>
                                    <p:anim calcmode="lin" valueType="num">
                                      <p:cBhvr>
                                        <p:cTn id="44" dur="1000" fill="hold"/>
                                        <p:tgtEl>
                                          <p:spTgt spid="19"/>
                                        </p:tgtEl>
                                        <p:attrNameLst>
                                          <p:attrName>ppt_h</p:attrName>
                                        </p:attrNameLst>
                                      </p:cBhvr>
                                      <p:tavLst>
                                        <p:tav tm="0">
                                          <p:val>
                                            <p:fltVal val="0"/>
                                          </p:val>
                                        </p:tav>
                                        <p:tav tm="100000">
                                          <p:val>
                                            <p:strVal val="#ppt_h"/>
                                          </p:val>
                                        </p:tav>
                                      </p:tavLst>
                                    </p:anim>
                                    <p:anim calcmode="lin" valueType="num">
                                      <p:cBhvr>
                                        <p:cTn id="45" dur="1000" fill="hold"/>
                                        <p:tgtEl>
                                          <p:spTgt spid="19"/>
                                        </p:tgtEl>
                                        <p:attrNameLst>
                                          <p:attrName>style.rotation</p:attrName>
                                        </p:attrNameLst>
                                      </p:cBhvr>
                                      <p:tavLst>
                                        <p:tav tm="0">
                                          <p:val>
                                            <p:fltVal val="90"/>
                                          </p:val>
                                        </p:tav>
                                        <p:tav tm="100000">
                                          <p:val>
                                            <p:fltVal val="0"/>
                                          </p:val>
                                        </p:tav>
                                      </p:tavLst>
                                    </p:anim>
                                    <p:animEffect transition="in" filter="fade">
                                      <p:cBhvr>
                                        <p:cTn id="46" dur="1000"/>
                                        <p:tgtEl>
                                          <p:spTgt spid="19"/>
                                        </p:tgtEl>
                                      </p:cBhvr>
                                    </p:animEffect>
                                  </p:childTnLst>
                                </p:cTn>
                              </p:par>
                            </p:childTnLst>
                          </p:cTn>
                        </p:par>
                        <p:par>
                          <p:cTn id="47" fill="hold">
                            <p:stCondLst>
                              <p:cond delay="1000"/>
                            </p:stCondLst>
                            <p:childTnLst>
                              <p:par>
                                <p:cTn id="48" presetID="53" presetClass="entr" presetSubtype="16" fill="hold" grpId="0" nodeType="afterEffect">
                                  <p:stCondLst>
                                    <p:cond delay="0"/>
                                  </p:stCondLst>
                                  <p:childTnLst>
                                    <p:set>
                                      <p:cBhvr>
                                        <p:cTn id="49" dur="1" fill="hold">
                                          <p:stCondLst>
                                            <p:cond delay="0"/>
                                          </p:stCondLst>
                                        </p:cTn>
                                        <p:tgtEl>
                                          <p:spTgt spid="13">
                                            <p:graphicEl>
                                              <a:dgm id="{AC2183AB-1788-4257-BAEC-8F86DBF54A97}"/>
                                            </p:graphicEl>
                                          </p:spTgt>
                                        </p:tgtEl>
                                        <p:attrNameLst>
                                          <p:attrName>style.visibility</p:attrName>
                                        </p:attrNameLst>
                                      </p:cBhvr>
                                      <p:to>
                                        <p:strVal val="visible"/>
                                      </p:to>
                                    </p:set>
                                    <p:anim calcmode="lin" valueType="num">
                                      <p:cBhvr>
                                        <p:cTn id="50" dur="500" fill="hold"/>
                                        <p:tgtEl>
                                          <p:spTgt spid="13">
                                            <p:graphicEl>
                                              <a:dgm id="{AC2183AB-1788-4257-BAEC-8F86DBF54A97}"/>
                                            </p:graphicEl>
                                          </p:spTgt>
                                        </p:tgtEl>
                                        <p:attrNameLst>
                                          <p:attrName>ppt_w</p:attrName>
                                        </p:attrNameLst>
                                      </p:cBhvr>
                                      <p:tavLst>
                                        <p:tav tm="0">
                                          <p:val>
                                            <p:fltVal val="0"/>
                                          </p:val>
                                        </p:tav>
                                        <p:tav tm="100000">
                                          <p:val>
                                            <p:strVal val="#ppt_w"/>
                                          </p:val>
                                        </p:tav>
                                      </p:tavLst>
                                    </p:anim>
                                    <p:anim calcmode="lin" valueType="num">
                                      <p:cBhvr>
                                        <p:cTn id="51" dur="500" fill="hold"/>
                                        <p:tgtEl>
                                          <p:spTgt spid="13">
                                            <p:graphicEl>
                                              <a:dgm id="{AC2183AB-1788-4257-BAEC-8F86DBF54A97}"/>
                                            </p:graphicEl>
                                          </p:spTgt>
                                        </p:tgtEl>
                                        <p:attrNameLst>
                                          <p:attrName>ppt_h</p:attrName>
                                        </p:attrNameLst>
                                      </p:cBhvr>
                                      <p:tavLst>
                                        <p:tav tm="0">
                                          <p:val>
                                            <p:fltVal val="0"/>
                                          </p:val>
                                        </p:tav>
                                        <p:tav tm="100000">
                                          <p:val>
                                            <p:strVal val="#ppt_h"/>
                                          </p:val>
                                        </p:tav>
                                      </p:tavLst>
                                    </p:anim>
                                    <p:animEffect transition="in" filter="fade">
                                      <p:cBhvr>
                                        <p:cTn id="52" dur="500"/>
                                        <p:tgtEl>
                                          <p:spTgt spid="13">
                                            <p:graphicEl>
                                              <a:dgm id="{AC2183AB-1788-4257-BAEC-8F86DBF54A97}"/>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13">
                                            <p:graphicEl>
                                              <a:dgm id="{98181CE8-058B-4900-B30A-3A1C2A9FA89B}"/>
                                            </p:graphicEl>
                                          </p:spTgt>
                                        </p:tgtEl>
                                        <p:attrNameLst>
                                          <p:attrName>style.visibility</p:attrName>
                                        </p:attrNameLst>
                                      </p:cBhvr>
                                      <p:to>
                                        <p:strVal val="visible"/>
                                      </p:to>
                                    </p:set>
                                    <p:anim calcmode="lin" valueType="num">
                                      <p:cBhvr>
                                        <p:cTn id="64" dur="500" fill="hold"/>
                                        <p:tgtEl>
                                          <p:spTgt spid="13">
                                            <p:graphicEl>
                                              <a:dgm id="{98181CE8-058B-4900-B30A-3A1C2A9FA89B}"/>
                                            </p:graphicEl>
                                          </p:spTgt>
                                        </p:tgtEl>
                                        <p:attrNameLst>
                                          <p:attrName>ppt_w</p:attrName>
                                        </p:attrNameLst>
                                      </p:cBhvr>
                                      <p:tavLst>
                                        <p:tav tm="0">
                                          <p:val>
                                            <p:fltVal val="0"/>
                                          </p:val>
                                        </p:tav>
                                        <p:tav tm="100000">
                                          <p:val>
                                            <p:strVal val="#ppt_w"/>
                                          </p:val>
                                        </p:tav>
                                      </p:tavLst>
                                    </p:anim>
                                    <p:anim calcmode="lin" valueType="num">
                                      <p:cBhvr>
                                        <p:cTn id="65" dur="500" fill="hold"/>
                                        <p:tgtEl>
                                          <p:spTgt spid="13">
                                            <p:graphicEl>
                                              <a:dgm id="{98181CE8-058B-4900-B30A-3A1C2A9FA89B}"/>
                                            </p:graphicEl>
                                          </p:spTgt>
                                        </p:tgtEl>
                                        <p:attrNameLst>
                                          <p:attrName>ppt_h</p:attrName>
                                        </p:attrNameLst>
                                      </p:cBhvr>
                                      <p:tavLst>
                                        <p:tav tm="0">
                                          <p:val>
                                            <p:fltVal val="0"/>
                                          </p:val>
                                        </p:tav>
                                        <p:tav tm="100000">
                                          <p:val>
                                            <p:strVal val="#ppt_h"/>
                                          </p:val>
                                        </p:tav>
                                      </p:tavLst>
                                    </p:anim>
                                    <p:animEffect transition="in" filter="fade">
                                      <p:cBhvr>
                                        <p:cTn id="66" dur="500"/>
                                        <p:tgtEl>
                                          <p:spTgt spid="13">
                                            <p:graphicEl>
                                              <a:dgm id="{98181CE8-058B-4900-B30A-3A1C2A9FA89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1000" fill="hold"/>
                                        <p:tgtEl>
                                          <p:spTgt spid="25"/>
                                        </p:tgtEl>
                                        <p:attrNameLst>
                                          <p:attrName>ppt_w</p:attrName>
                                        </p:attrNameLst>
                                      </p:cBhvr>
                                      <p:tavLst>
                                        <p:tav tm="0">
                                          <p:val>
                                            <p:fltVal val="0"/>
                                          </p:val>
                                        </p:tav>
                                        <p:tav tm="100000">
                                          <p:val>
                                            <p:strVal val="#ppt_w"/>
                                          </p:val>
                                        </p:tav>
                                      </p:tavLst>
                                    </p:anim>
                                    <p:anim calcmode="lin" valueType="num">
                                      <p:cBhvr>
                                        <p:cTn id="72" dur="1000" fill="hold"/>
                                        <p:tgtEl>
                                          <p:spTgt spid="25"/>
                                        </p:tgtEl>
                                        <p:attrNameLst>
                                          <p:attrName>ppt_h</p:attrName>
                                        </p:attrNameLst>
                                      </p:cBhvr>
                                      <p:tavLst>
                                        <p:tav tm="0">
                                          <p:val>
                                            <p:fltVal val="0"/>
                                          </p:val>
                                        </p:tav>
                                        <p:tav tm="100000">
                                          <p:val>
                                            <p:strVal val="#ppt_h"/>
                                          </p:val>
                                        </p:tav>
                                      </p:tavLst>
                                    </p:anim>
                                    <p:anim calcmode="lin" valueType="num">
                                      <p:cBhvr>
                                        <p:cTn id="73" dur="1000" fill="hold"/>
                                        <p:tgtEl>
                                          <p:spTgt spid="25"/>
                                        </p:tgtEl>
                                        <p:attrNameLst>
                                          <p:attrName>style.rotation</p:attrName>
                                        </p:attrNameLst>
                                      </p:cBhvr>
                                      <p:tavLst>
                                        <p:tav tm="0">
                                          <p:val>
                                            <p:fltVal val="90"/>
                                          </p:val>
                                        </p:tav>
                                        <p:tav tm="100000">
                                          <p:val>
                                            <p:fltVal val="0"/>
                                          </p:val>
                                        </p:tav>
                                      </p:tavLst>
                                    </p:anim>
                                    <p:animEffect transition="in" filter="fade">
                                      <p:cBhvr>
                                        <p:cTn id="74" dur="1000"/>
                                        <p:tgtEl>
                                          <p:spTgt spid="25"/>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13">
                                            <p:graphicEl>
                                              <a:dgm id="{AE6B2F7C-9832-47C0-AE96-1FC8C025600F}"/>
                                            </p:graphicEl>
                                          </p:spTgt>
                                        </p:tgtEl>
                                        <p:attrNameLst>
                                          <p:attrName>style.visibility</p:attrName>
                                        </p:attrNameLst>
                                      </p:cBhvr>
                                      <p:to>
                                        <p:strVal val="visible"/>
                                      </p:to>
                                    </p:set>
                                    <p:anim calcmode="lin" valueType="num">
                                      <p:cBhvr>
                                        <p:cTn id="78" dur="500" fill="hold"/>
                                        <p:tgtEl>
                                          <p:spTgt spid="13">
                                            <p:graphicEl>
                                              <a:dgm id="{AE6B2F7C-9832-47C0-AE96-1FC8C025600F}"/>
                                            </p:graphicEl>
                                          </p:spTgt>
                                        </p:tgtEl>
                                        <p:attrNameLst>
                                          <p:attrName>ppt_w</p:attrName>
                                        </p:attrNameLst>
                                      </p:cBhvr>
                                      <p:tavLst>
                                        <p:tav tm="0">
                                          <p:val>
                                            <p:fltVal val="0"/>
                                          </p:val>
                                        </p:tav>
                                        <p:tav tm="100000">
                                          <p:val>
                                            <p:strVal val="#ppt_w"/>
                                          </p:val>
                                        </p:tav>
                                      </p:tavLst>
                                    </p:anim>
                                    <p:anim calcmode="lin" valueType="num">
                                      <p:cBhvr>
                                        <p:cTn id="79" dur="500" fill="hold"/>
                                        <p:tgtEl>
                                          <p:spTgt spid="13">
                                            <p:graphicEl>
                                              <a:dgm id="{AE6B2F7C-9832-47C0-AE96-1FC8C025600F}"/>
                                            </p:graphicEl>
                                          </p:spTgt>
                                        </p:tgtEl>
                                        <p:attrNameLst>
                                          <p:attrName>ppt_h</p:attrName>
                                        </p:attrNameLst>
                                      </p:cBhvr>
                                      <p:tavLst>
                                        <p:tav tm="0">
                                          <p:val>
                                            <p:fltVal val="0"/>
                                          </p:val>
                                        </p:tav>
                                        <p:tav tm="100000">
                                          <p:val>
                                            <p:strVal val="#ppt_h"/>
                                          </p:val>
                                        </p:tav>
                                      </p:tavLst>
                                    </p:anim>
                                    <p:animEffect transition="in" filter="fade">
                                      <p:cBhvr>
                                        <p:cTn id="80" dur="500"/>
                                        <p:tgtEl>
                                          <p:spTgt spid="13">
                                            <p:graphicEl>
                                              <a:dgm id="{AE6B2F7C-9832-47C0-AE96-1FC8C025600F}"/>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1000"/>
                                        <p:tgtEl>
                                          <p:spTgt spid="8"/>
                                        </p:tgtEl>
                                      </p:cBhvr>
                                    </p:animEffect>
                                    <p:anim calcmode="lin" valueType="num">
                                      <p:cBhvr>
                                        <p:cTn id="86" dur="1000" fill="hold"/>
                                        <p:tgtEl>
                                          <p:spTgt spid="8"/>
                                        </p:tgtEl>
                                        <p:attrNameLst>
                                          <p:attrName>ppt_x</p:attrName>
                                        </p:attrNameLst>
                                      </p:cBhvr>
                                      <p:tavLst>
                                        <p:tav tm="0">
                                          <p:val>
                                            <p:strVal val="#ppt_x"/>
                                          </p:val>
                                        </p:tav>
                                        <p:tav tm="100000">
                                          <p:val>
                                            <p:strVal val="#ppt_x"/>
                                          </p:val>
                                        </p:tav>
                                      </p:tavLst>
                                    </p:anim>
                                    <p:anim calcmode="lin" valueType="num">
                                      <p:cBhvr>
                                        <p:cTn id="87" dur="1000" fill="hold"/>
                                        <p:tgtEl>
                                          <p:spTgt spid="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1000"/>
                                        <p:tgtEl>
                                          <p:spTgt spid="12"/>
                                        </p:tgtEl>
                                      </p:cBhvr>
                                    </p:animEffect>
                                    <p:anim calcmode="lin" valueType="num">
                                      <p:cBhvr>
                                        <p:cTn id="91" dur="1000" fill="hold"/>
                                        <p:tgtEl>
                                          <p:spTgt spid="12"/>
                                        </p:tgtEl>
                                        <p:attrNameLst>
                                          <p:attrName>ppt_x</p:attrName>
                                        </p:attrNameLst>
                                      </p:cBhvr>
                                      <p:tavLst>
                                        <p:tav tm="0">
                                          <p:val>
                                            <p:strVal val="#ppt_x"/>
                                          </p:val>
                                        </p:tav>
                                        <p:tav tm="100000">
                                          <p:val>
                                            <p:strVal val="#ppt_x"/>
                                          </p:val>
                                        </p:tav>
                                      </p:tavLst>
                                    </p:anim>
                                    <p:anim calcmode="lin" valueType="num">
                                      <p:cBhvr>
                                        <p:cTn id="9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4"/>
                                        </p:tgtEl>
                                        <p:attrNameLst>
                                          <p:attrName>style.visibility</p:attrName>
                                        </p:attrNameLst>
                                      </p:cBhvr>
                                      <p:to>
                                        <p:strVal val="visible"/>
                                      </p:to>
                                    </p:set>
                                    <p:anim calcmode="lin" valueType="num">
                                      <p:cBhvr additive="base">
                                        <p:cTn id="97" dur="500" fill="hold"/>
                                        <p:tgtEl>
                                          <p:spTgt spid="4"/>
                                        </p:tgtEl>
                                        <p:attrNameLst>
                                          <p:attrName>ppt_x</p:attrName>
                                        </p:attrNameLst>
                                      </p:cBhvr>
                                      <p:tavLst>
                                        <p:tav tm="0">
                                          <p:val>
                                            <p:strVal val="1+#ppt_w/2"/>
                                          </p:val>
                                        </p:tav>
                                        <p:tav tm="100000">
                                          <p:val>
                                            <p:strVal val="#ppt_x"/>
                                          </p:val>
                                        </p:tav>
                                      </p:tavLst>
                                    </p:anim>
                                    <p:anim calcmode="lin" valueType="num">
                                      <p:cBhvr additive="base">
                                        <p:cTn id="98" dur="500" fill="hold"/>
                                        <p:tgtEl>
                                          <p:spTgt spid="4"/>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3" grpId="0" uiExpand="1">
        <p:bldSub>
          <a:bldDgm bld="one"/>
        </p:bldSub>
      </p:bldGraphic>
      <p:bldP spid="8"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D776B4-74FA-36A0-09E7-AA55E7EAAC5F}"/>
              </a:ext>
            </a:extLst>
          </p:cNvPr>
          <p:cNvSpPr txBox="1"/>
          <p:nvPr/>
        </p:nvSpPr>
        <p:spPr>
          <a:xfrm>
            <a:off x="2030507" y="1497702"/>
            <a:ext cx="10092018" cy="4478149"/>
          </a:xfrm>
          <a:prstGeom prst="rect">
            <a:avLst/>
          </a:prstGeom>
          <a:noFill/>
        </p:spPr>
        <p:txBody>
          <a:bodyPr wrap="square">
            <a:spAutoFit/>
          </a:bodyPr>
          <a:lstStyle/>
          <a:p>
            <a:pPr algn="just">
              <a:spcBef>
                <a:spcPts val="600"/>
              </a:spcBef>
            </a:pPr>
            <a:r>
              <a:rPr lang="sr-Latn-RS" sz="2800" b="1" noProof="0" dirty="0">
                <a:latin typeface="Constantia" panose="02030602050306030303" pitchFamily="18" charset="0"/>
              </a:rPr>
              <a:t>„Uzvišeni cilj koji je Pavle podstaknuo da nastavi uprkos teškoćama i nevoljama trebalo bi da navede svakog hrišćanskog radnika da se potpuno posveti službi Bogu. Svetovne privlačnosti biće tako predstavljene da bi odvukle njegovu pažnju od Spasitelja, ali on treba da istraje ka cilju, pokazujući svetu, anđelima i ljudima da je nada da će videti lice Božje vredna svih napora i žrtava koje postizanje ove nade zahteva.</a:t>
            </a:r>
          </a:p>
          <a:p>
            <a:pPr algn="just">
              <a:spcBef>
                <a:spcPts val="600"/>
              </a:spcBef>
            </a:pPr>
            <a:r>
              <a:rPr lang="sr-Latn-RS" sz="2800" b="1" noProof="0" dirty="0">
                <a:latin typeface="Constantia" panose="02030602050306030303" pitchFamily="18" charset="0"/>
              </a:rPr>
              <a:t>Najskromniji učenik Hristov može postati stanovnik Neba, naslednik Božjeg nasleđa koje ne propada i ne vene.</a:t>
            </a:r>
            <a:r>
              <a:rPr lang="es-ES" sz="2800" b="1" noProof="0" dirty="0">
                <a:latin typeface="Constantia" panose="02030602050306030303" pitchFamily="18" charset="0"/>
              </a:rPr>
              <a:t>”</a:t>
            </a:r>
            <a:endParaRPr lang="sr-Latn-RS"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4A12CB84-6651-5C74-B7DE-A9EFD71AEDC5}"/>
              </a:ext>
            </a:extLst>
          </p:cNvPr>
          <p:cNvSpPr txBox="1"/>
          <p:nvPr/>
        </p:nvSpPr>
        <p:spPr>
          <a:xfrm>
            <a:off x="7612035" y="6382214"/>
            <a:ext cx="4294830" cy="338554"/>
          </a:xfrm>
          <a:prstGeom prst="rect">
            <a:avLst/>
          </a:prstGeom>
          <a:noFill/>
        </p:spPr>
        <p:txBody>
          <a:bodyPr wrap="none" rtlCol="0">
            <a:spAutoFit/>
          </a:bodyPr>
          <a:lstStyle/>
          <a:p>
            <a:pPr algn="r"/>
            <a:r>
              <a:rPr lang="sr-Latn-RS" sz="1600" b="1" noProof="0" dirty="0"/>
              <a:t>Elen G. Vajt, </a:t>
            </a:r>
            <a:r>
              <a:rPr lang="sr-Latn-RS" sz="1600" i="1" noProof="0" dirty="0"/>
              <a:t>Sukob i hrabrost</a:t>
            </a:r>
            <a:r>
              <a:rPr lang="sr-Latn-RS" sz="1600" b="1" noProof="0" dirty="0"/>
              <a:t>, 13. decembar</a:t>
            </a:r>
          </a:p>
        </p:txBody>
      </p:sp>
    </p:spTree>
    <p:extLst>
      <p:ext uri="{BB962C8B-B14F-4D97-AF65-F5344CB8AC3E}">
        <p14:creationId xmlns:p14="http://schemas.microsoft.com/office/powerpoint/2010/main" val="29858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75062" y="3916907"/>
            <a:ext cx="12356112" cy="2862322"/>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Ne smemo preceniti ni Pavlova zatočeništva (uporedi: Rim. 8,35; 1. Kor. 4,11–13; 2. Kor. 4,8.9; 6,4.5.9.10; 11,23–29; 12,10; Ef. 4,1). Pavlov život bio je daleko od lakog!</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Treba duboko udahnuti da bi se ceo prethodni spisak izgovorio bez pauze. A mi često bivamo obeshrabreni i zbog daleko manjih stvari. Ipak, iako lista Pavlovih stradanja oduzima dah, njegova nepokolebljiva postojanost u veri je još upečatljivija. On kaže: „Ali u svemu ovome pobeđujemo  onoga radi koji nas je ljubio“ (Rim. 8,37). Pouka za ovu sedmicu ističe dve glavne teme: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1. Pavlova stradanja radi Evanđelja, a naročito njegova tamnovanja.</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2. Pavlove strategije za što delotvornije propovedanje Evanđelja, čak i u najizazovnijim okolnostima.</a:t>
            </a: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endParaRP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2760150176"/>
      </p:ext>
    </p:extLst>
  </p:cSld>
  <p:clrMapOvr>
    <a:masterClrMapping/>
  </p:clrMapOvr>
  <p:transition spd="med">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7000" y="1676402"/>
            <a:ext cx="8767354"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sr-Latn-BA" sz="2800" dirty="0">
                <a:solidFill>
                  <a:srgbClr val="FFFF99"/>
                </a:solidFill>
              </a:rPr>
              <a:t>Uzdanje samo u Hrista</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ostanem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veran</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celom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Pismu a to znači da vršim  zapovesti Božje i čuvam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svedočanstvo</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Isusa Hrista?</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ts val="713"/>
              </a:spcBef>
              <a:spcAft>
                <a:spcPts val="213"/>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599" y="1676400"/>
            <a:ext cx="5675811" cy="1131888"/>
          </a:xfrm>
        </p:spPr>
        <p:txBody>
          <a:bodyPr/>
          <a:lstStyle/>
          <a:p>
            <a:pPr eaLnBrk="1" hangingPunct="1">
              <a:buFontTx/>
              <a:buNone/>
            </a:pPr>
            <a:r>
              <a:rPr lang="en-US" sz="2800" dirty="0">
                <a:solidFill>
                  <a:srgbClr val="FFFF99"/>
                </a:solidFill>
              </a:rPr>
              <a:t>   </a:t>
            </a:r>
            <a:r>
              <a:rPr lang="hr-HR" dirty="0">
                <a:solidFill>
                  <a:srgbClr val="FFFF99"/>
                </a:solidFill>
              </a:rPr>
              <a:t>Koje  </a:t>
            </a:r>
            <a:r>
              <a:rPr lang="hr-HR" dirty="0" err="1">
                <a:solidFill>
                  <a:srgbClr val="FFFF99"/>
                </a:solidFill>
              </a:rPr>
              <a:t>promene</a:t>
            </a:r>
            <a:r>
              <a:rPr lang="hr-HR" dirty="0">
                <a:solidFill>
                  <a:srgbClr val="FFFF99"/>
                </a:solidFill>
              </a:rPr>
              <a:t>  treba  da ostvarimo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da </a:t>
            </a:r>
            <a:r>
              <a:rPr kumimoji="0" lang="hr-HR" sz="2800" b="1" i="0" u="none" strike="noStrike" kern="1200" cap="none" spc="0" normalizeH="0" baseline="0" noProof="0" dirty="0" err="1">
                <a:ln>
                  <a:noFill/>
                </a:ln>
                <a:solidFill>
                  <a:srgbClr val="FFFFFF"/>
                </a:solidFill>
                <a:effectLst/>
                <a:uLnTx/>
                <a:uFillTx/>
                <a:latin typeface="Arial"/>
                <a:ea typeface="+mn-ea"/>
                <a:cs typeface="Arial" charset="0"/>
              </a:rPr>
              <a:t>primenimo</a:t>
            </a:r>
            <a:r>
              <a:rPr kumimoji="0" lang="hr-HR" sz="2800" b="1" i="0" u="none" strike="noStrike" kern="1200" cap="none" spc="0" normalizeH="0" baseline="0" noProof="0" dirty="0">
                <a:ln>
                  <a:noFill/>
                </a:ln>
                <a:solidFill>
                  <a:srgbClr val="FFFFFF"/>
                </a:solidFill>
                <a:effectLst/>
                <a:uLnTx/>
                <a:uFillTx/>
                <a:latin typeface="Arial"/>
                <a:ea typeface="+mn-ea"/>
                <a:cs typeface="Arial" charset="0"/>
              </a:rPr>
              <a:t>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138F9-1305-C120-3621-3D0172391C51}"/>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F5912A22-06CC-9D3D-199C-573AA6A4D4AD}"/>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5785C7AC-158C-9DF9-8527-48C232035862}"/>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Uzdanje samo u Hrista</a:t>
            </a:r>
            <a:r>
              <a:rPr lang="hr-HR" sz="2800" dirty="0">
                <a:solidFill>
                  <a:srgbClr val="FFFF99"/>
                </a:solidFill>
              </a:rPr>
              <a:t>”, možemo da koristimo iduć</a:t>
            </a:r>
            <a:r>
              <a:rPr lang="sr-Latn-RS" sz="2800" dirty="0">
                <a:solidFill>
                  <a:srgbClr val="FFFF99"/>
                </a:solidFill>
              </a:rPr>
              <a:t>e sedmice</a:t>
            </a:r>
            <a:r>
              <a:rPr lang="hr-HR" sz="2800" dirty="0">
                <a:solidFill>
                  <a:srgbClr val="FFFF99"/>
                </a:solidFill>
              </a:rPr>
              <a:t>? </a:t>
            </a:r>
          </a:p>
          <a:p>
            <a:pPr eaLnBrk="1" hangingPunct="1">
              <a:buFontTx/>
              <a:buNone/>
            </a:pPr>
            <a:r>
              <a:rPr lang="en-US" sz="2400" dirty="0">
                <a:solidFill>
                  <a:srgbClr val="FFFF99"/>
                </a:solidFill>
              </a:rPr>
              <a:t> </a:t>
            </a:r>
          </a:p>
        </p:txBody>
      </p:sp>
      <p:sp>
        <p:nvSpPr>
          <p:cNvPr id="22532" name="Rectangle 4">
            <a:extLst>
              <a:ext uri="{FF2B5EF4-FFF2-40B4-BE49-F238E27FC236}">
                <a16:creationId xmlns:a16="http://schemas.microsoft.com/office/drawing/2014/main" id="{7CA2FE83-0B94-C286-2E71-519FE0464268}"/>
              </a:ext>
            </a:extLst>
          </p:cNvPr>
          <p:cNvSpPr>
            <a:spLocks noChangeArrowheads="1"/>
          </p:cNvSpPr>
          <p:nvPr/>
        </p:nvSpPr>
        <p:spPr bwMode="auto">
          <a:xfrm>
            <a:off x="1388277" y="2301122"/>
            <a:ext cx="11008803" cy="414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              d</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grupi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 </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Filib.</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3,1-3. </a:t>
            </a:r>
            <a:r>
              <a:rPr lang="sr-Latn-RS" sz="1400" b="1" dirty="0">
                <a:solidFill>
                  <a:srgbClr val="FFFFFF"/>
                </a:solidFill>
                <a:latin typeface="Arial"/>
                <a:cs typeface="Arial" charset="0"/>
              </a:rPr>
              <a:t>Koje pozitivne </a:t>
            </a:r>
            <a:r>
              <a:rPr lang="en-US" sz="1400" b="1" dirty="0" err="1">
                <a:solidFill>
                  <a:srgbClr val="FFFFFF"/>
                </a:solidFill>
                <a:latin typeface="Arial"/>
                <a:cs typeface="Arial" charset="0"/>
              </a:rPr>
              <a:t>i</a:t>
            </a:r>
            <a:r>
              <a:rPr lang="en-US" sz="1400" b="1" dirty="0">
                <a:solidFill>
                  <a:srgbClr val="FFFFFF"/>
                </a:solidFill>
                <a:latin typeface="Arial"/>
                <a:cs typeface="Arial" charset="0"/>
              </a:rPr>
              <a:t> </a:t>
            </a:r>
            <a:r>
              <a:rPr lang="sr-Latn-RS" sz="1400" b="1" dirty="0">
                <a:solidFill>
                  <a:srgbClr val="FFFFFF"/>
                </a:solidFill>
                <a:latin typeface="Arial"/>
                <a:cs typeface="Arial" charset="0"/>
              </a:rPr>
              <a:t>negativne tonove Pav</a:t>
            </a:r>
            <a:r>
              <a:rPr lang="en-US" sz="1400" b="1" dirty="0">
                <a:solidFill>
                  <a:srgbClr val="FFFFFF"/>
                </a:solidFill>
                <a:latin typeface="Arial"/>
                <a:cs typeface="Arial" charset="0"/>
              </a:rPr>
              <a:t>le</a:t>
            </a:r>
            <a:r>
              <a:rPr lang="sr-Latn-RS" sz="1400" b="1" dirty="0">
                <a:solidFill>
                  <a:srgbClr val="FFFFFF"/>
                </a:solidFill>
                <a:latin typeface="Arial"/>
                <a:cs typeface="Arial" charset="0"/>
              </a:rPr>
              <a:t> iznosi i kako su</a:t>
            </a:r>
            <a:r>
              <a:rPr lang="en-US" sz="1400" b="1" dirty="0">
                <a:solidFill>
                  <a:srgbClr val="FFFFFF"/>
                </a:solidFill>
                <a:latin typeface="Arial"/>
                <a:cs typeface="Arial" charset="0"/>
              </a:rPr>
              <a:t> </a:t>
            </a:r>
            <a:r>
              <a:rPr lang="sr-Latn-RS" sz="1400" b="1" dirty="0">
                <a:solidFill>
                  <a:srgbClr val="FFFFFF"/>
                </a:solidFill>
                <a:latin typeface="Arial"/>
                <a:cs typeface="Arial" charset="0"/>
              </a:rPr>
              <a:t>oni povezani</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Kako on opisuje vernike?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Filib</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3,1; uporedi </a:t>
            </a:r>
            <a:r>
              <a:rPr kumimoji="0" lang="sr-Latn-RS" sz="1200" b="0" i="1" u="none" strike="noStrike" kern="1200" cap="none" spc="0" normalizeH="0" noProof="0" dirty="0">
                <a:ln>
                  <a:noFill/>
                </a:ln>
                <a:solidFill>
                  <a:srgbClr val="FFFFFF"/>
                </a:solidFill>
                <a:effectLst/>
                <a:uLnTx/>
                <a:uFillTx/>
                <a:latin typeface="Arial"/>
                <a:ea typeface="+mn-ea"/>
                <a:cs typeface="Arial" charset="0"/>
              </a:rPr>
              <a:t> 4,</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4.</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Št</a:t>
            </a:r>
            <a:r>
              <a:rPr lang="en-US" sz="1400" b="1" dirty="0">
                <a:solidFill>
                  <a:srgbClr val="FFFFFF"/>
                </a:solidFill>
                <a:latin typeface="Arial"/>
                <a:cs typeface="Arial" charset="0"/>
              </a:rPr>
              <a:t>a</a:t>
            </a:r>
            <a:r>
              <a:rPr lang="hr-HR" sz="1400" b="1" dirty="0">
                <a:solidFill>
                  <a:srgbClr val="FFFFFF"/>
                </a:solidFill>
                <a:latin typeface="Arial"/>
                <a:cs typeface="Arial" charset="0"/>
              </a:rPr>
              <a:t> je posebno interesantno kao jedno od rešenja za duhovne izazove, uključujući i širenje</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400" b="1" i="0" u="none" strike="noStrike" kern="1200" cap="none" spc="0" normalizeH="0" noProof="0" dirty="0">
                <a:ln>
                  <a:noFill/>
                </a:ln>
                <a:solidFill>
                  <a:srgbClr val="FFFFFF"/>
                </a:solidFill>
                <a:effectLst/>
                <a:uLnTx/>
                <a:uFillTx/>
                <a:latin typeface="Arial"/>
                <a:ea typeface="+mn-ea"/>
                <a:cs typeface="Arial" charset="0"/>
              </a:rPr>
              <a:t>                        lažnih učenja, upravo ”radujte se u Gospodinu”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hr-HR" sz="1467" b="0"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Filib</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3</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,4-6. </a:t>
            </a:r>
            <a:r>
              <a:rPr lang="hr-HR" sz="1200" b="1" dirty="0">
                <a:solidFill>
                  <a:srgbClr val="FFFFFF"/>
                </a:solidFill>
                <a:latin typeface="Arial"/>
                <a:cs typeface="Arial" charset="0"/>
              </a:rPr>
              <a:t>Na što je Pav</a:t>
            </a:r>
            <a:r>
              <a:rPr lang="en-US" sz="1200" b="1" dirty="0">
                <a:solidFill>
                  <a:srgbClr val="FFFFFF"/>
                </a:solidFill>
                <a:latin typeface="Arial"/>
                <a:cs typeface="Arial" charset="0"/>
              </a:rPr>
              <a:t>le</a:t>
            </a:r>
            <a:r>
              <a:rPr lang="hr-HR" sz="1200" b="1" dirty="0">
                <a:solidFill>
                  <a:srgbClr val="FFFFFF"/>
                </a:solidFill>
                <a:latin typeface="Arial"/>
                <a:cs typeface="Arial" charset="0"/>
              </a:rPr>
              <a:t> nekad bio ponosan? Kako biste opisali ono što je u vašem životu bilo dobro nekad i danas</a:t>
            </a:r>
            <a:r>
              <a:rPr kumimoji="0" lang="hr-HR" sz="1200" b="1" i="0" u="none" strike="noStrike" kern="1200" cap="none" spc="0" normalizeH="0" baseline="0" noProof="0" dirty="0">
                <a:ln>
                  <a:noFill/>
                </a:ln>
                <a:solidFill>
                  <a:srgbClr val="FFFFFF"/>
                </a:solidFill>
                <a:effectLst/>
                <a:uLnTx/>
                <a:uFillTx/>
                <a:latin typeface="Arial"/>
                <a:cs typeface="Arial"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100" i="1" dirty="0">
                <a:solidFill>
                  <a:srgbClr val="FFFFFF"/>
                </a:solidFill>
                <a:latin typeface="Arial"/>
                <a:cs typeface="Arial" charset="0"/>
              </a:rPr>
              <a:t>Rim</a:t>
            </a:r>
            <a:r>
              <a:rPr kumimoji="0" lang="hr-HR" sz="1100" b="0" i="1" u="none" strike="noStrike" kern="1200" cap="none" spc="0" normalizeH="0" baseline="0" noProof="0" dirty="0">
                <a:ln>
                  <a:noFill/>
                </a:ln>
                <a:solidFill>
                  <a:srgbClr val="FFFFFF"/>
                </a:solidFill>
                <a:effectLst/>
                <a:uLnTx/>
                <a:uFillTx/>
                <a:latin typeface="Arial"/>
                <a:cs typeface="Arial" charset="0"/>
              </a:rPr>
              <a:t>. </a:t>
            </a:r>
            <a:r>
              <a:rPr lang="hr-HR" sz="1100" i="1" dirty="0">
                <a:solidFill>
                  <a:srgbClr val="FFFFFF"/>
                </a:solidFill>
                <a:latin typeface="Arial"/>
                <a:cs typeface="Arial" charset="0"/>
              </a:rPr>
              <a:t>7</a:t>
            </a:r>
            <a:r>
              <a:rPr kumimoji="0" lang="hr-HR" sz="1100" b="0" i="1" u="none" strike="noStrike" kern="1200" cap="none" spc="0" normalizeH="0" baseline="0" noProof="0" dirty="0">
                <a:ln>
                  <a:noFill/>
                </a:ln>
                <a:solidFill>
                  <a:srgbClr val="FFFFFF"/>
                </a:solidFill>
                <a:effectLst/>
                <a:uLnTx/>
                <a:uFillTx/>
                <a:latin typeface="Arial"/>
                <a:cs typeface="Arial" charset="0"/>
              </a:rPr>
              <a:t>,7-12 uporedi Mat. 5,21.</a:t>
            </a:r>
            <a:r>
              <a:rPr lang="hr-HR" sz="1100" i="1" dirty="0">
                <a:solidFill>
                  <a:srgbClr val="FFFFFF"/>
                </a:solidFill>
                <a:latin typeface="Arial"/>
                <a:cs typeface="Arial" charset="0"/>
              </a:rPr>
              <a:t>22</a:t>
            </a:r>
            <a:r>
              <a:rPr kumimoji="0" lang="hr-HR" sz="1100" b="0" i="1" u="none" strike="noStrike" kern="1200" cap="none" spc="0" normalizeH="0" baseline="0" noProof="0" dirty="0">
                <a:ln>
                  <a:noFill/>
                </a:ln>
                <a:solidFill>
                  <a:srgbClr val="FFFFFF"/>
                </a:solidFill>
                <a:effectLst/>
                <a:uLnTx/>
                <a:uFillTx/>
                <a:latin typeface="Arial"/>
                <a:cs typeface="Arial" charset="0"/>
              </a:rPr>
              <a:t>.27.38.. </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Koju</a:t>
            </a:r>
            <a:r>
              <a:rPr kumimoji="0" lang="hr-HR" sz="1200" b="1" i="0" u="none" strike="noStrike" kern="1200" cap="none" spc="0" normalizeH="0" noProof="0" dirty="0">
                <a:ln>
                  <a:noFill/>
                </a:ln>
                <a:solidFill>
                  <a:srgbClr val="FFFFFF"/>
                </a:solidFill>
                <a:effectLst/>
                <a:uLnTx/>
                <a:uFillTx/>
                <a:latin typeface="Arial"/>
                <a:ea typeface="+mn-ea"/>
                <a:cs typeface="Arial" charset="0"/>
              </a:rPr>
              <a:t> ključnu misao o zakonu i Isus i Pav</a:t>
            </a:r>
            <a:r>
              <a:rPr kumimoji="0" lang="en-US" sz="1200" b="1" i="0" u="none" strike="noStrike" kern="1200" cap="none" spc="0" normalizeH="0" noProof="0" dirty="0">
                <a:ln>
                  <a:noFill/>
                </a:ln>
                <a:solidFill>
                  <a:srgbClr val="FFFFFF"/>
                </a:solidFill>
                <a:effectLst/>
                <a:uLnTx/>
                <a:uFillTx/>
                <a:latin typeface="Arial"/>
                <a:ea typeface="+mn-ea"/>
                <a:cs typeface="Arial" charset="0"/>
              </a:rPr>
              <a:t>le</a:t>
            </a:r>
            <a:r>
              <a:rPr kumimoji="0" lang="hr-HR" sz="1200" b="1" i="0" u="none" strike="noStrike" kern="1200" cap="none" spc="0" normalizeH="0" noProof="0" dirty="0">
                <a:ln>
                  <a:noFill/>
                </a:ln>
                <a:solidFill>
                  <a:srgbClr val="FFFFFF"/>
                </a:solidFill>
                <a:effectLst/>
                <a:uLnTx/>
                <a:uFillTx/>
                <a:latin typeface="Arial"/>
                <a:ea typeface="+mn-ea"/>
                <a:cs typeface="Arial" charset="0"/>
              </a:rPr>
              <a:t> ističu i zašto je pravda ”</a:t>
            </a:r>
            <a:r>
              <a:rPr kumimoji="0" lang="en-US" sz="1200" b="1" i="0" u="none" strike="noStrike" kern="1200" cap="none" spc="0" normalizeH="0" noProof="0" dirty="0">
                <a:ln>
                  <a:noFill/>
                </a:ln>
                <a:solidFill>
                  <a:srgbClr val="FFFFFF"/>
                </a:solidFill>
                <a:effectLst/>
                <a:uLnTx/>
                <a:uFillTx/>
                <a:latin typeface="Arial"/>
                <a:ea typeface="+mn-ea"/>
                <a:cs typeface="Arial" charset="0"/>
              </a:rPr>
              <a:t>od</a:t>
            </a:r>
            <a:r>
              <a:rPr kumimoji="0" lang="hr-HR" sz="1200" b="1" i="0" u="none" strike="noStrike" kern="1200" cap="none" spc="0" normalizeH="0" noProof="0" dirty="0">
                <a:ln>
                  <a:noFill/>
                </a:ln>
                <a:solidFill>
                  <a:srgbClr val="FFFFFF"/>
                </a:solidFill>
                <a:effectLst/>
                <a:uLnTx/>
                <a:uFillTx/>
                <a:latin typeface="Arial"/>
                <a:ea typeface="+mn-ea"/>
                <a:cs typeface="Arial" charset="0"/>
              </a:rPr>
              <a:t> ver</a:t>
            </a:r>
            <a:r>
              <a:rPr kumimoji="0" lang="en-US" sz="1200" b="1" i="0" u="none" strike="noStrike" kern="1200" cap="none" spc="0" normalizeH="0" noProof="0" dirty="0">
                <a:ln>
                  <a:noFill/>
                </a:ln>
                <a:solidFill>
                  <a:srgbClr val="FFFFFF"/>
                </a:solidFill>
                <a:effectLst/>
                <a:uLnTx/>
                <a:uFillTx/>
                <a:latin typeface="Arial"/>
                <a:ea typeface="+mn-ea"/>
                <a:cs typeface="Arial" charset="0"/>
              </a:rPr>
              <a:t>e</a:t>
            </a:r>
            <a:r>
              <a:rPr kumimoji="0" lang="hr-HR" sz="1200" b="1" i="0" u="none" strike="noStrike" kern="1200" cap="none" spc="0" normalizeH="0" noProof="0" dirty="0">
                <a:ln>
                  <a:noFill/>
                </a:ln>
                <a:solidFill>
                  <a:srgbClr val="FFFFFF"/>
                </a:solidFill>
                <a:effectLst/>
                <a:uLnTx/>
                <a:uFillTx/>
                <a:latin typeface="Arial"/>
                <a:ea typeface="+mn-ea"/>
                <a:cs typeface="Arial" charset="0"/>
              </a:rPr>
              <a:t> </a:t>
            </a:r>
            <a:r>
              <a:rPr kumimoji="0" lang="en-US" sz="1200" b="1" i="0" u="none" strike="noStrike" kern="1200" cap="none" spc="0" normalizeH="0" noProof="0" dirty="0" err="1">
                <a:ln>
                  <a:noFill/>
                </a:ln>
                <a:solidFill>
                  <a:srgbClr val="FFFFFF"/>
                </a:solidFill>
                <a:effectLst/>
                <a:uLnTx/>
                <a:uFillTx/>
                <a:latin typeface="Arial"/>
                <a:ea typeface="+mn-ea"/>
                <a:cs typeface="Arial" charset="0"/>
              </a:rPr>
              <a:t>Isusa</a:t>
            </a:r>
            <a:r>
              <a:rPr kumimoji="0" lang="en-US" sz="1200" b="1" i="0" u="none" strike="noStrike" kern="1200" cap="none" spc="0" normalizeH="0" noProof="0" dirty="0">
                <a:ln>
                  <a:noFill/>
                </a:ln>
                <a:solidFill>
                  <a:srgbClr val="FFFFFF"/>
                </a:solidFill>
                <a:effectLst/>
                <a:uLnTx/>
                <a:uFillTx/>
                <a:latin typeface="Arial"/>
                <a:ea typeface="+mn-ea"/>
                <a:cs typeface="Arial" charset="0"/>
              </a:rPr>
              <a:t> H</a:t>
            </a:r>
            <a:r>
              <a:rPr kumimoji="0" lang="hr-HR" sz="1200" b="1" i="0" u="none" strike="noStrike" kern="1200" cap="none" spc="0" normalizeH="0" noProof="0" dirty="0">
                <a:ln>
                  <a:noFill/>
                </a:ln>
                <a:solidFill>
                  <a:srgbClr val="FFFFFF"/>
                </a:solidFill>
                <a:effectLst/>
                <a:uLnTx/>
                <a:uFillTx/>
                <a:latin typeface="Arial"/>
                <a:ea typeface="+mn-ea"/>
                <a:cs typeface="Arial" charset="0"/>
              </a:rPr>
              <a:t>rista” </a:t>
            </a:r>
            <a:r>
              <a:rPr kumimoji="0" lang="en-US" sz="1200" b="1" i="0" u="none" strike="noStrike" kern="1200" cap="none" spc="0" normalizeH="0" noProof="0" dirty="0">
                <a:ln>
                  <a:noFill/>
                </a:ln>
                <a:solidFill>
                  <a:srgbClr val="FFFFFF"/>
                </a:solidFill>
                <a:effectLst/>
                <a:uLnTx/>
                <a:uFillTx/>
                <a:latin typeface="Arial"/>
                <a:ea typeface="+mn-ea"/>
                <a:cs typeface="Arial" charset="0"/>
              </a:rPr>
              <a:t>          </a:t>
            </a:r>
            <a:endParaRPr lang="hr-HR" sz="1200" b="1" dirty="0">
              <a:solidFill>
                <a:srgbClr val="FFFFFF"/>
              </a:solidFill>
              <a:latin typeface="Arial"/>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200" b="1" i="0" u="none" strike="noStrike" kern="1200" cap="none" spc="0" normalizeH="0" noProof="0" dirty="0">
                <a:ln>
                  <a:noFill/>
                </a:ln>
                <a:solidFill>
                  <a:srgbClr val="FFFFFF"/>
                </a:solidFill>
                <a:effectLst/>
                <a:uLnTx/>
                <a:uFillTx/>
                <a:latin typeface="Arial"/>
                <a:ea typeface="+mn-ea"/>
                <a:cs typeface="Arial" charset="0"/>
              </a:rPr>
              <a:t>                            </a:t>
            </a:r>
            <a:r>
              <a:rPr lang="en-US" sz="1200" b="1" dirty="0">
                <a:solidFill>
                  <a:srgbClr val="FFFFFF"/>
                </a:solidFill>
                <a:latin typeface="Arial"/>
                <a:cs typeface="Arial" charset="0"/>
              </a:rPr>
              <a:t>(</a:t>
            </a:r>
            <a:r>
              <a:rPr kumimoji="0" lang="en-US" sz="1200" b="1" i="0" u="none" strike="noStrike" kern="1200" cap="none" spc="0" normalizeH="0" noProof="0" dirty="0">
                <a:ln>
                  <a:noFill/>
                </a:ln>
                <a:solidFill>
                  <a:srgbClr val="FFFFFF"/>
                </a:solidFill>
                <a:effectLst/>
                <a:uLnTx/>
                <a:uFillTx/>
                <a:latin typeface="Arial"/>
                <a:ea typeface="+mn-ea"/>
                <a:cs typeface="Arial" charset="0"/>
              </a:rPr>
              <a:t>Filib. 3,9) </a:t>
            </a:r>
            <a:r>
              <a:rPr kumimoji="0" lang="hr-HR" sz="1200" b="1" i="0" u="none" strike="noStrike" kern="1200" cap="none" spc="0" normalizeH="0" noProof="0" dirty="0">
                <a:ln>
                  <a:noFill/>
                </a:ln>
                <a:solidFill>
                  <a:srgbClr val="FFFFFF"/>
                </a:solidFill>
                <a:effectLst/>
                <a:uLnTx/>
                <a:uFillTx/>
                <a:latin typeface="Arial"/>
                <a:ea typeface="+mn-ea"/>
                <a:cs typeface="Arial" charset="0"/>
              </a:rPr>
              <a:t>a ne Zakon, jedini izvor istinske pravednosti?</a:t>
            </a:r>
            <a:endParaRPr kumimoji="0" lang="hr-HR" sz="12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en-US" sz="1200" i="1" noProof="0" dirty="0">
                <a:solidFill>
                  <a:srgbClr val="FFFFFF"/>
                </a:solidFill>
                <a:latin typeface="Arial"/>
                <a:cs typeface="Arial" charset="0"/>
              </a:rPr>
              <a:t>Jo</a:t>
            </a:r>
            <a:r>
              <a:rPr lang="hr-HR" sz="1200" i="1" dirty="0">
                <a:solidFill>
                  <a:srgbClr val="FFFFFF"/>
                </a:solidFill>
                <a:latin typeface="Arial"/>
                <a:cs typeface="Arial" charset="0"/>
              </a:rPr>
              <a:t>van</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9</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,39. </a:t>
            </a:r>
            <a:r>
              <a:rPr lang="hr-HR" sz="1400" b="1" dirty="0">
                <a:solidFill>
                  <a:srgbClr val="FFFFFF"/>
                </a:solidFill>
                <a:latin typeface="Arial"/>
                <a:cs typeface="Arial" charset="0"/>
              </a:rPr>
              <a:t>Kako bi se ov</a:t>
            </a:r>
            <a:r>
              <a:rPr lang="en-US" sz="1400" b="1" dirty="0" err="1">
                <a:solidFill>
                  <a:srgbClr val="FFFFFF"/>
                </a:solidFill>
                <a:latin typeface="Arial"/>
                <a:cs typeface="Arial" charset="0"/>
              </a:rPr>
              <a:t>aj</a:t>
            </a:r>
            <a:r>
              <a:rPr lang="hr-HR" sz="1400" b="1" dirty="0">
                <a:solidFill>
                  <a:srgbClr val="FFFFFF"/>
                </a:solidFill>
                <a:latin typeface="Arial"/>
                <a:cs typeface="Arial" charset="0"/>
              </a:rPr>
              <a:t> </a:t>
            </a:r>
            <a:r>
              <a:rPr lang="en-US" sz="1400" b="1" dirty="0" err="1">
                <a:solidFill>
                  <a:srgbClr val="FFFFFF"/>
                </a:solidFill>
                <a:latin typeface="Arial"/>
                <a:cs typeface="Arial" charset="0"/>
              </a:rPr>
              <a:t>princip</a:t>
            </a:r>
            <a:r>
              <a:rPr lang="hr-HR" sz="1400" b="1" dirty="0">
                <a:solidFill>
                  <a:srgbClr val="FFFFFF"/>
                </a:solidFill>
                <a:latin typeface="Arial"/>
                <a:cs typeface="Arial" charset="0"/>
              </a:rPr>
              <a:t> mog</a:t>
            </a:r>
            <a:r>
              <a:rPr lang="en-US" sz="1400" b="1" dirty="0">
                <a:solidFill>
                  <a:srgbClr val="FFFFFF"/>
                </a:solidFill>
                <a:latin typeface="Arial"/>
                <a:cs typeface="Arial" charset="0"/>
              </a:rPr>
              <a:t>a</a:t>
            </a:r>
            <a:r>
              <a:rPr lang="hr-HR" sz="1400" b="1" dirty="0">
                <a:solidFill>
                  <a:srgbClr val="FFFFFF"/>
                </a:solidFill>
                <a:latin typeface="Arial"/>
                <a:cs typeface="Arial" charset="0"/>
              </a:rPr>
              <a:t>o primeniti na vaš </a:t>
            </a:r>
            <a:r>
              <a:rPr lang="en-US" sz="1400" b="1" dirty="0">
                <a:solidFill>
                  <a:srgbClr val="FFFFFF"/>
                </a:solidFill>
                <a:latin typeface="Arial"/>
                <a:cs typeface="Arial" charset="0"/>
              </a:rPr>
              <a:t>li</a:t>
            </a:r>
            <a:r>
              <a:rPr lang="sr-Latn-RS" sz="1400" b="1" dirty="0">
                <a:solidFill>
                  <a:srgbClr val="FFFFFF"/>
                </a:solidFill>
                <a:latin typeface="Arial"/>
                <a:cs typeface="Arial" charset="0"/>
              </a:rPr>
              <a:t>č</a:t>
            </a:r>
            <a:r>
              <a:rPr lang="hr-HR" sz="1400" b="1" dirty="0">
                <a:solidFill>
                  <a:srgbClr val="FFFFFF"/>
                </a:solidFill>
                <a:latin typeface="Arial"/>
                <a:cs typeface="Arial" charset="0"/>
              </a:rPr>
              <a:t>ni život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Ef. 1,4; 2. Kor</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,21; Kol. 12,3</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t>
            </a:r>
            <a:r>
              <a:rPr lang="hr-HR" sz="1400" b="1" dirty="0">
                <a:solidFill>
                  <a:srgbClr val="FFFFFF"/>
                </a:solidFill>
                <a:latin typeface="Arial"/>
                <a:cs typeface="Arial" charset="0"/>
              </a:rPr>
              <a:t>a je Pavle tom tvrdnjom hteo da kaže?</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Filib. </a:t>
            </a:r>
            <a:r>
              <a:rPr lang="sr-Latn-ME" sz="1200" i="1" dirty="0">
                <a:solidFill>
                  <a:srgbClr val="FFFFFF"/>
                </a:solidFill>
                <a:latin typeface="Arial"/>
                <a:cs typeface="Arial" charset="0"/>
              </a:rPr>
              <a:t>3,</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9</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Koja dva pojma Pavle suprotstavlja? Zašto je važno uvek imati na umu tu razliku</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Filip. 3,10-16. </a:t>
            </a:r>
            <a:r>
              <a:rPr lang="sr-Latn-RS" sz="1400" b="1" noProof="0" dirty="0">
                <a:solidFill>
                  <a:srgbClr val="FFFFFF"/>
                </a:solidFill>
                <a:latin typeface="Arial"/>
                <a:cs typeface="Arial" charset="0"/>
              </a:rPr>
              <a:t>Koje su neke</a:t>
            </a:r>
            <a:r>
              <a:rPr lang="en-US" sz="1400" b="1" noProof="0" dirty="0">
                <a:solidFill>
                  <a:srgbClr val="FFFFFF"/>
                </a:solidFill>
                <a:latin typeface="Arial"/>
                <a:cs typeface="Arial" charset="0"/>
              </a:rPr>
              <a:t> </a:t>
            </a:r>
            <a:r>
              <a:rPr lang="sr-Latn-RS" sz="1400" b="1" noProof="0" dirty="0">
                <a:solidFill>
                  <a:srgbClr val="FFFFFF"/>
                </a:solidFill>
                <a:latin typeface="Arial"/>
                <a:cs typeface="Arial" charset="0"/>
              </a:rPr>
              <a:t>od glavnih misli koje Pavle iznosi u ovom odlomku</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0"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0" i="1"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1"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br>
              <a:rPr kumimoji="0" lang="hr-HR" sz="1600" b="1" i="0" u="none" strike="noStrike" kern="1200" cap="none" spc="0" normalizeH="0" baseline="0" noProof="0" dirty="0">
                <a:ln>
                  <a:noFill/>
                </a:ln>
                <a:solidFill>
                  <a:srgbClr val="FFFFFF"/>
                </a:solidFill>
                <a:effectLst/>
                <a:uLnTx/>
                <a:uFillTx/>
                <a:latin typeface="Arial"/>
                <a:ea typeface="+mn-ea"/>
                <a:cs typeface="Arial" charset="0"/>
              </a:rPr>
            </a:b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DEEFD6-7FFF-4D06-E676-64A27B38F9AF}"/>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6476539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1" end="1"/>
                                            </p:txEl>
                                          </p:spTgt>
                                        </p:tgtEl>
                                        <p:attrNameLst>
                                          <p:attrName>style.visibility</p:attrName>
                                        </p:attrNameLst>
                                      </p:cBhvr>
                                      <p:to>
                                        <p:strVal val="visible"/>
                                      </p:to>
                                    </p:set>
                                    <p:anim calcmode="lin" valueType="num">
                                      <p:cBhvr additive="base">
                                        <p:cTn id="13"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2" end="2"/>
                                            </p:txEl>
                                          </p:spTgt>
                                        </p:tgtEl>
                                        <p:attrNameLst>
                                          <p:attrName>style.visibility</p:attrName>
                                        </p:attrNameLst>
                                      </p:cBhvr>
                                      <p:to>
                                        <p:strVal val="visible"/>
                                      </p:to>
                                    </p:set>
                                    <p:anim calcmode="lin" valueType="num">
                                      <p:cBhvr additive="base">
                                        <p:cTn id="19"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3" end="3"/>
                                            </p:txEl>
                                          </p:spTgt>
                                        </p:tgtEl>
                                        <p:attrNameLst>
                                          <p:attrName>style.visibility</p:attrName>
                                        </p:attrNameLst>
                                      </p:cBhvr>
                                      <p:to>
                                        <p:strVal val="visible"/>
                                      </p:to>
                                    </p:set>
                                    <p:anim calcmode="lin" valueType="num">
                                      <p:cBhvr additive="base">
                                        <p:cTn id="25"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5" end="5"/>
                                            </p:txEl>
                                          </p:spTgt>
                                        </p:tgtEl>
                                        <p:attrNameLst>
                                          <p:attrName>style.visibility</p:attrName>
                                        </p:attrNameLst>
                                      </p:cBhvr>
                                      <p:to>
                                        <p:strVal val="visible"/>
                                      </p:to>
                                    </p:set>
                                    <p:anim calcmode="lin" valueType="num">
                                      <p:cBhvr additive="base">
                                        <p:cTn id="31"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6" end="6"/>
                                            </p:txEl>
                                          </p:spTgt>
                                        </p:tgtEl>
                                        <p:attrNameLst>
                                          <p:attrName>style.visibility</p:attrName>
                                        </p:attrNameLst>
                                      </p:cBhvr>
                                      <p:to>
                                        <p:strVal val="visible"/>
                                      </p:to>
                                    </p:set>
                                    <p:anim calcmode="lin" valueType="num">
                                      <p:cBhvr additive="base">
                                        <p:cTn id="37"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8" end="8"/>
                                            </p:txEl>
                                          </p:spTgt>
                                        </p:tgtEl>
                                        <p:attrNameLst>
                                          <p:attrName>style.visibility</p:attrName>
                                        </p:attrNameLst>
                                      </p:cBhvr>
                                      <p:to>
                                        <p:strVal val="visible"/>
                                      </p:to>
                                    </p:set>
                                    <p:anim calcmode="lin" valueType="num">
                                      <p:cBhvr additive="base">
                                        <p:cTn id="43"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9" end="9"/>
                                            </p:txEl>
                                          </p:spTgt>
                                        </p:tgtEl>
                                        <p:attrNameLst>
                                          <p:attrName>style.visibility</p:attrName>
                                        </p:attrNameLst>
                                      </p:cBhvr>
                                      <p:to>
                                        <p:strVal val="visible"/>
                                      </p:to>
                                    </p:set>
                                    <p:anim calcmode="lin" valueType="num">
                                      <p:cBhvr additive="base">
                                        <p:cTn id="49"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10" end="10"/>
                                            </p:txEl>
                                          </p:spTgt>
                                        </p:tgtEl>
                                        <p:attrNameLst>
                                          <p:attrName>style.visibility</p:attrName>
                                        </p:attrNameLst>
                                      </p:cBhvr>
                                      <p:to>
                                        <p:strVal val="visible"/>
                                      </p:to>
                                    </p:set>
                                    <p:anim calcmode="lin" valueType="num">
                                      <p:cBhvr additive="base">
                                        <p:cTn id="55" dur="500" fill="hold"/>
                                        <p:tgtEl>
                                          <p:spTgt spid="22532">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11" end="11"/>
                                            </p:txEl>
                                          </p:spTgt>
                                        </p:tgtEl>
                                        <p:attrNameLst>
                                          <p:attrName>style.visibility</p:attrName>
                                        </p:attrNameLst>
                                      </p:cBhvr>
                                      <p:to>
                                        <p:strVal val="visible"/>
                                      </p:to>
                                    </p:set>
                                    <p:anim calcmode="lin" valueType="num">
                                      <p:cBhvr additive="base">
                                        <p:cTn id="61" dur="500" fill="hold"/>
                                        <p:tgtEl>
                                          <p:spTgt spid="22532">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608543" y="2050201"/>
            <a:ext cx="688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Filibljanima </a:t>
            </a:r>
            <a:r>
              <a:rPr lang="hr-HR" sz="4800" dirty="0">
                <a:solidFill>
                  <a:srgbClr val="FFFF99"/>
                </a:solidFill>
                <a:latin typeface="Impact" pitchFamily="34" charset="0"/>
              </a:rPr>
              <a:t>3</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r>
              <a:rPr lang="hr-HR" sz="4800" dirty="0">
                <a:solidFill>
                  <a:srgbClr val="FFFF99"/>
                </a:solidFill>
                <a:latin typeface="Impact" pitchFamily="34" charset="0"/>
              </a:rPr>
              <a:t>0</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762053" y="2809875"/>
            <a:ext cx="6965087" cy="1243965"/>
          </a:xfrm>
        </p:spPr>
        <p:txBody>
          <a:bodyPr/>
          <a:lstStyle/>
          <a:p>
            <a:pPr marL="0" indent="0">
              <a:buNone/>
            </a:pPr>
            <a:r>
              <a:rPr lang="en-US" dirty="0"/>
              <a:t>“</a:t>
            </a:r>
            <a:r>
              <a:rPr lang="sr-Latn-RS" dirty="0"/>
              <a:t>Da</a:t>
            </a:r>
            <a:r>
              <a:rPr lang="en-US" dirty="0"/>
              <a:t> </a:t>
            </a:r>
            <a:r>
              <a:rPr lang="sr-Latn-RS" dirty="0"/>
              <a:t>poznam njega</a:t>
            </a:r>
            <a:r>
              <a:rPr lang="en-US" dirty="0"/>
              <a:t> </a:t>
            </a:r>
            <a:r>
              <a:rPr lang="hr-HR" dirty="0"/>
              <a:t>i silu </a:t>
            </a:r>
            <a:r>
              <a:rPr lang="sr-Latn-RS" dirty="0"/>
              <a:t>vaskrsenja njegova i zajednicu njegovih muka,da budem nalik    na smrt njegovu</a:t>
            </a:r>
            <a:r>
              <a:rPr lang="en-US" dirty="0"/>
              <a:t>. Da b</a:t>
            </a:r>
            <a:r>
              <a:rPr lang="hr-HR" dirty="0"/>
              <a:t>ih</a:t>
            </a:r>
            <a:r>
              <a:rPr lang="sr-Latn-RS" dirty="0"/>
              <a:t> kako</a:t>
            </a:r>
            <a:r>
              <a:rPr lang="en-US" dirty="0"/>
              <a:t> </a:t>
            </a:r>
            <a:r>
              <a:rPr lang="hr-BA" dirty="0"/>
              <a:t>dostigao u vaskrsenje mrtvih</a:t>
            </a:r>
            <a:r>
              <a:rPr lang="hr-HR" dirty="0"/>
              <a:t>.</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572AA47F-6349-A6B6-4E5E-ECBAB1CA6F76}"/>
              </a:ext>
            </a:extLst>
          </p:cNvPr>
          <p:cNvPicPr>
            <a:picLocks noChangeAspect="1"/>
          </p:cNvPicPr>
          <p:nvPr/>
        </p:nvPicPr>
        <p:blipFill>
          <a:blip r:embed="rId3"/>
          <a:stretch>
            <a:fillRect/>
          </a:stretch>
        </p:blipFill>
        <p:spPr>
          <a:xfrm>
            <a:off x="7570694" y="381968"/>
            <a:ext cx="4621306" cy="718966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88710" y="3794078"/>
            <a:ext cx="12103290" cy="341632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Pošto je naglasio da vernici svetle u ovom svetu čineći dobra dela usmerena na Hrista, Pavle sada skreće pažnju na neophodnost potpunog oslanjanja na Hrista za spasenje. Apostol izražava zabrinutost zbog uticaja lažnih učitelja koji su promovisali pristup zasnovan na telu, iskrivljujući time evanđeosku poruku i dovodeći u opasnost celu hrišćansku zajednicu u Filibi. Izgleda da je neka vrsta lažnog učenja, slična onome u Galatiji, unosila zabunu u pogledu toga u što hrišćani iz neznaboštva treba da veruju i šta da čine kako bi bili spaseni. Pavle    je ovo pitanje shvatao veoma ozbiljno. Evanđeoska poruka je bila u opasnosti!</a:t>
            </a: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3198785147"/>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F55000-96B4-EDCD-86FB-533E6345298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accent3">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24BB2CD-6033-417F-AC1C-19D1816B6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9426" y="699899"/>
            <a:ext cx="12201426" cy="5433318"/>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CE264199-3E50-4B88-85D8-BB63D0AC7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426" y="804684"/>
            <a:ext cx="2770222"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r-Latn-R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5" name="Imagen 4" descr="Imagen que contiene exterior, vaca, pasto, parado&#10;&#10;El contenido generado por IA puede ser incorrecto.">
            <a:extLst>
              <a:ext uri="{FF2B5EF4-FFF2-40B4-BE49-F238E27FC236}">
                <a16:creationId xmlns:a16="http://schemas.microsoft.com/office/drawing/2014/main" id="{E546FEC2-1C9B-793E-910F-4E951942433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153100" y="1243372"/>
            <a:ext cx="2449601" cy="4899202"/>
          </a:xfrm>
          <a:prstGeom prst="rect">
            <a:avLst/>
          </a:prstGeom>
          <a:effectLst>
            <a:innerShdw blurRad="114300">
              <a:prstClr val="black"/>
            </a:innerShdw>
          </a:effectLst>
        </p:spPr>
      </p:pic>
      <p:sp>
        <p:nvSpPr>
          <p:cNvPr id="18" name="Rectangle 17">
            <a:extLst>
              <a:ext uri="{FF2B5EF4-FFF2-40B4-BE49-F238E27FC236}">
                <a16:creationId xmlns:a16="http://schemas.microsoft.com/office/drawing/2014/main" id="{8B9C3EB9-F9BE-462B-A1DE-DE39CE031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10800000">
            <a:off x="9067800" y="5585012"/>
            <a:ext cx="3122675" cy="46166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horz" wrap="square" lIns="0" tIns="0" rIns="0" bIns="0" numCol="1" spcCol="381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sr-Latn-RS" sz="3000" b="0" i="0" u="none" strike="noStrike" kern="1200" cap="none" spc="0" normalizeH="0" baseline="0" noProof="0" dirty="0">
              <a:ln>
                <a:noFill/>
              </a:ln>
              <a:solidFill>
                <a:srgbClr val="000000"/>
              </a:solidFill>
              <a:effectLst/>
              <a:uLnTx/>
              <a:uFillTx/>
              <a:latin typeface="Aptos" panose="020B0004020202020204" pitchFamily="34" charset="0"/>
              <a:ea typeface="Helvetica Neue Medium"/>
              <a:cs typeface="Helvetica Neue Medium"/>
              <a:sym typeface="Helvetica Neue Medium"/>
            </a:endParaRPr>
          </a:p>
        </p:txBody>
      </p:sp>
      <p:pic>
        <p:nvPicPr>
          <p:cNvPr id="3" name="Imagen 2" descr="Imagen que contiene estrella, tabla, animal, hombre&#10;&#10;El contenido generado por IA puede ser incorrecto.">
            <a:extLst>
              <a:ext uri="{FF2B5EF4-FFF2-40B4-BE49-F238E27FC236}">
                <a16:creationId xmlns:a16="http://schemas.microsoft.com/office/drawing/2014/main" id="{5F828409-C1D5-F7C4-9F3A-B13D9205F098}"/>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9248439" y="706068"/>
            <a:ext cx="2770207" cy="4899929"/>
          </a:xfrm>
          <a:prstGeom prst="rect">
            <a:avLst/>
          </a:prstGeom>
          <a:effectLst>
            <a:innerShdw blurRad="114300">
              <a:prstClr val="black"/>
            </a:innerShdw>
          </a:effectLst>
        </p:spPr>
      </p:pic>
      <p:cxnSp>
        <p:nvCxnSpPr>
          <p:cNvPr id="22" name="Straight Connector 21">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A775F321-4736-8FDD-10B2-B02E3AC05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4105"/>
            <a:ext cx="12192000" cy="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9070465"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19">
            <a:extLst>
              <a:ext uri="{FF2B5EF4-FFF2-40B4-BE49-F238E27FC236}">
                <a16:creationId xmlns:a16="http://schemas.microsoft.com/office/drawing/2014/main" id="{C2644195-C211-DFE7-02D5-46CBEFDFA2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755390" y="5610"/>
            <a:ext cx="0" cy="6858000"/>
          </a:xfrm>
          <a:prstGeom prst="line">
            <a:avLst/>
          </a:prstGeom>
          <a:ln w="19050" cap="rnd">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FBB46E0E-7A90-2490-A28A-DECEF7136C53}"/>
              </a:ext>
            </a:extLst>
          </p:cNvPr>
          <p:cNvSpPr txBox="1"/>
          <p:nvPr/>
        </p:nvSpPr>
        <p:spPr>
          <a:xfrm>
            <a:off x="2910784" y="766733"/>
            <a:ext cx="6004287" cy="5509200"/>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4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a:t>
            </a:r>
            <a:r>
              <a:rPr lang="sr-Latn-RS" sz="4000" b="1" noProof="0" dirty="0">
                <a:ln w="12700" cmpd="sng">
                  <a:noFill/>
                  <a:prstDash val="solid"/>
                </a:ln>
                <a:solidFill>
                  <a:srgbClr val="A02B93">
                    <a:lumMod val="75000"/>
                  </a:srgbClr>
                </a:solidFill>
                <a:latin typeface="Comic Sans MS" panose="030F0702030302020204" pitchFamily="66" charset="0"/>
              </a:rPr>
              <a:t>Ž</a:t>
            </a:r>
            <a:r>
              <a:rPr kumimoji="0" lang="sr-Latn-RS" sz="40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elim da poznam Njega i silu Njegovog vaskrsenja, i učešće u Njegovim stradanjima, saobražavajući se Njegovoj smrti, ne bih li kako dostigao vaskrsenje iz mrtvih.“</a:t>
            </a:r>
            <a:br>
              <a:rPr lang="sr-Latn-RS" sz="4000" b="1" noProof="0" dirty="0">
                <a:ln w="12700" cmpd="sng">
                  <a:noFill/>
                  <a:prstDash val="solid"/>
                </a:ln>
                <a:solidFill>
                  <a:srgbClr val="A02B93">
                    <a:lumMod val="75000"/>
                  </a:srgbClr>
                </a:solidFill>
                <a:latin typeface="Comic Sans MS" panose="030F0702030302020204" pitchFamily="66" charset="0"/>
              </a:rPr>
            </a:br>
            <a:r>
              <a:rPr kumimoji="0" lang="sr-Latn-RS" sz="28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rPr>
              <a:t>Filipljanima 3,10.11 NSP</a:t>
            </a:r>
            <a:endParaRPr kumimoji="0" lang="sr-Latn-RS" sz="3200" b="1" i="0" u="none" strike="noStrike" kern="1200" cap="none" spc="0" normalizeH="0" baseline="0" noProof="0" dirty="0">
              <a:ln w="12700" cmpd="sng">
                <a:noFill/>
                <a:prstDash val="solid"/>
              </a:ln>
              <a:solidFill>
                <a:srgbClr val="A02B93">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1176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41E8885-F3DD-97B0-8F14-117AB94918D2}"/>
              </a:ext>
            </a:extLst>
          </p:cNvPr>
          <p:cNvSpPr txBox="1"/>
          <p:nvPr/>
        </p:nvSpPr>
        <p:spPr>
          <a:xfrm>
            <a:off x="846804" y="3833659"/>
            <a:ext cx="6229350" cy="2863541"/>
          </a:xfrm>
          <a:prstGeom prst="rect">
            <a:avLst/>
          </a:prstGeom>
          <a:noFill/>
        </p:spPr>
        <p:txBody>
          <a:bodyPr wrap="square" rtlCol="0">
            <a:spAutoFit/>
            <a:scene3d>
              <a:camera prst="orthographicFront"/>
              <a:lightRig rig="threePt" dir="t"/>
            </a:scene3d>
            <a:sp3d extrusionH="57150">
              <a:bevelT w="38100" h="38100"/>
            </a:sp3d>
          </a:bodyPr>
          <a:lstStyle/>
          <a:p>
            <a:pPr>
              <a:lnSpc>
                <a:spcPts val="2400"/>
              </a:lnSpc>
              <a:spcBef>
                <a:spcPts val="600"/>
              </a:spcBef>
            </a:pPr>
            <a:r>
              <a:rPr lang="sr-Latn-RS" sz="2200" b="1" noProof="0" dirty="0">
                <a:solidFill>
                  <a:srgbClr val="2B436F"/>
                </a:solidFill>
              </a:rPr>
              <a:t>Saveti kako da se ne izgubi lično spasenje:</a:t>
            </a:r>
          </a:p>
          <a:p>
            <a:pPr lvl="1">
              <a:lnSpc>
                <a:spcPts val="2400"/>
              </a:lnSpc>
              <a:spcBef>
                <a:spcPts val="600"/>
              </a:spcBef>
            </a:pPr>
            <a:r>
              <a:rPr lang="sr-Latn-RS" sz="2200" b="1" noProof="0" dirty="0"/>
              <a:t>Šta treba izbegavati (Filipljanima 3,1-3)</a:t>
            </a:r>
          </a:p>
          <a:p>
            <a:pPr lvl="1">
              <a:lnSpc>
                <a:spcPts val="2400"/>
              </a:lnSpc>
              <a:spcBef>
                <a:spcPts val="600"/>
              </a:spcBef>
            </a:pPr>
            <a:r>
              <a:rPr lang="sr-Latn-RS" sz="2200" b="1" noProof="0" dirty="0"/>
              <a:t>Šta se ostavlja iza sebe (Filipljanima 3,4-6)</a:t>
            </a:r>
          </a:p>
          <a:p>
            <a:pPr lvl="1">
              <a:lnSpc>
                <a:spcPts val="2400"/>
              </a:lnSpc>
              <a:spcBef>
                <a:spcPts val="600"/>
              </a:spcBef>
            </a:pPr>
            <a:r>
              <a:rPr lang="sr-Latn-RS" sz="2200" b="1" noProof="0" dirty="0"/>
              <a:t>Važna stvar (Filipljanima 3,7-8)</a:t>
            </a:r>
          </a:p>
          <a:p>
            <a:pPr>
              <a:lnSpc>
                <a:spcPts val="2400"/>
              </a:lnSpc>
              <a:spcBef>
                <a:spcPts val="1800"/>
              </a:spcBef>
            </a:pPr>
            <a:r>
              <a:rPr lang="sr-Latn-RS" sz="2200" b="1" noProof="0" dirty="0">
                <a:solidFill>
                  <a:srgbClr val="28724D"/>
                </a:solidFill>
              </a:rPr>
              <a:t>Saveti za ostanak u spasenju:</a:t>
            </a:r>
          </a:p>
          <a:p>
            <a:pPr lvl="1">
              <a:lnSpc>
                <a:spcPts val="2400"/>
              </a:lnSpc>
              <a:spcBef>
                <a:spcPts val="600"/>
              </a:spcBef>
            </a:pPr>
            <a:r>
              <a:rPr lang="sr-Latn-RS" sz="2200" b="1" noProof="0" dirty="0"/>
              <a:t>Vera Hristova (Filipljanima 3,9)</a:t>
            </a:r>
          </a:p>
          <a:p>
            <a:pPr lvl="1">
              <a:lnSpc>
                <a:spcPts val="2400"/>
              </a:lnSpc>
              <a:spcBef>
                <a:spcPts val="600"/>
              </a:spcBef>
            </a:pPr>
            <a:r>
              <a:rPr lang="sr-Latn-RS" sz="2200" b="1" noProof="0" dirty="0"/>
              <a:t>Poznavanje Hrista (Filipljanima 3,10-16)</a:t>
            </a:r>
          </a:p>
        </p:txBody>
      </p:sp>
      <p:sp>
        <p:nvSpPr>
          <p:cNvPr id="3" name="CuadroTexto 2">
            <a:extLst>
              <a:ext uri="{FF2B5EF4-FFF2-40B4-BE49-F238E27FC236}">
                <a16:creationId xmlns:a16="http://schemas.microsoft.com/office/drawing/2014/main" id="{4BBA0E96-39AF-EB61-7139-173E8E852A30}"/>
              </a:ext>
            </a:extLst>
          </p:cNvPr>
          <p:cNvSpPr txBox="1"/>
          <p:nvPr/>
        </p:nvSpPr>
        <p:spPr>
          <a:xfrm>
            <a:off x="2300491" y="67739"/>
            <a:ext cx="4775663" cy="1446550"/>
          </a:xfrm>
          <a:prstGeom prst="rect">
            <a:avLst/>
          </a:prstGeom>
          <a:noFill/>
        </p:spPr>
        <p:txBody>
          <a:bodyPr wrap="square" rtlCol="0">
            <a:spAutoFit/>
          </a:bodyPr>
          <a:lstStyle/>
          <a:p>
            <a:pPr>
              <a:spcBef>
                <a:spcPts val="600"/>
              </a:spcBef>
            </a:pPr>
            <a:r>
              <a:rPr lang="sr-Latn-RS" sz="2200" b="1" noProof="0" dirty="0" err="1"/>
              <a:t>Filipljani</a:t>
            </a:r>
            <a:r>
              <a:rPr lang="sr-Latn-RS" sz="2200" b="1" noProof="0" dirty="0"/>
              <a:t> su znali put do spasenja, kao što su Pavle i Sila jasno rekli tamničaru, jednom od prvih obraće-</a:t>
            </a:r>
            <a:r>
              <a:rPr lang="sr-Latn-RS" sz="2200" b="1" noProof="0" dirty="0" err="1"/>
              <a:t>nika</a:t>
            </a:r>
            <a:r>
              <a:rPr lang="sr-Latn-RS" sz="2200" b="1" noProof="0" dirty="0"/>
              <a:t> u tom gradu (Dela 16,30-31).</a:t>
            </a:r>
          </a:p>
        </p:txBody>
      </p:sp>
      <p:pic>
        <p:nvPicPr>
          <p:cNvPr id="7" name="Imagen 6" descr="Imagen que contiene interior, cama, hombre, viendo&#10;&#10;El contenido generado por IA puede ser incorrecto.">
            <a:extLst>
              <a:ext uri="{FF2B5EF4-FFF2-40B4-BE49-F238E27FC236}">
                <a16:creationId xmlns:a16="http://schemas.microsoft.com/office/drawing/2014/main" id="{5831D8C8-BFB0-8413-0615-4CEC857E39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1814" y="162019"/>
            <a:ext cx="1944692" cy="334392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pic>
        <p:nvPicPr>
          <p:cNvPr id="9" name="Imagen 8" descr="Grupo de personas de pie&#10;&#10;El contenido generado por IA puede ser incorrecto.">
            <a:extLst>
              <a:ext uri="{FF2B5EF4-FFF2-40B4-BE49-F238E27FC236}">
                <a16:creationId xmlns:a16="http://schemas.microsoft.com/office/drawing/2014/main" id="{450A388E-3D9C-401E-180C-2F0818E779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02824" y="210397"/>
            <a:ext cx="4779626" cy="6437206"/>
          </a:xfrm>
          <a:prstGeom prst="rect">
            <a:avLst/>
          </a:prstGeom>
          <a:ln w="88900" cap="sq" cmpd="thickThin">
            <a:solidFill>
              <a:srgbClr val="823A36"/>
            </a:solidFill>
            <a:prstDash val="solid"/>
            <a:miter lim="800000"/>
          </a:ln>
          <a:effectLst>
            <a:innerShdw blurRad="76200">
              <a:srgbClr val="000000"/>
            </a:innerShdw>
          </a:effectLst>
        </p:spPr>
      </p:pic>
      <p:pic>
        <p:nvPicPr>
          <p:cNvPr id="13" name="Imagen 12" descr="Icono&#10;&#10;El contenido generado por IA puede ser incorrecto.">
            <a:extLst>
              <a:ext uri="{FF2B5EF4-FFF2-40B4-BE49-F238E27FC236}">
                <a16:creationId xmlns:a16="http://schemas.microsoft.com/office/drawing/2014/main" id="{66272196-8CA4-57C9-EF69-85AAE00EF5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666154" flipH="1" flipV="1">
            <a:off x="480232" y="5438777"/>
            <a:ext cx="338304" cy="362291"/>
          </a:xfrm>
          <a:prstGeom prst="rect">
            <a:avLst/>
          </a:prstGeom>
        </p:spPr>
      </p:pic>
      <p:pic>
        <p:nvPicPr>
          <p:cNvPr id="15" name="Imagen 14" descr="Icono&#10;&#10;El contenido generado por IA puede ser incorrecto.">
            <a:extLst>
              <a:ext uri="{FF2B5EF4-FFF2-40B4-BE49-F238E27FC236}">
                <a16:creationId xmlns:a16="http://schemas.microsoft.com/office/drawing/2014/main" id="{C36D0E2D-D29B-DEBF-2CFF-979A3B80B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0666154" flipH="1" flipV="1">
            <a:off x="480232" y="3748663"/>
            <a:ext cx="338304" cy="362291"/>
          </a:xfrm>
          <a:prstGeom prst="rect">
            <a:avLst/>
          </a:prstGeom>
        </p:spPr>
      </p:pic>
      <p:pic>
        <p:nvPicPr>
          <p:cNvPr id="21" name="Imagen 20" descr="Forma&#10;&#10;El contenido generado por IA puede ser incorrecto.">
            <a:extLst>
              <a:ext uri="{FF2B5EF4-FFF2-40B4-BE49-F238E27FC236}">
                <a16:creationId xmlns:a16="http://schemas.microsoft.com/office/drawing/2014/main" id="{23B584BB-4205-43CC-CFDE-45AE9B520D2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9203" y="5922378"/>
            <a:ext cx="324634" cy="323559"/>
          </a:xfrm>
          <a:prstGeom prst="rect">
            <a:avLst/>
          </a:prstGeom>
          <a:effectLst>
            <a:outerShdw blurRad="50800" dist="38100" dir="8100000" algn="tr" rotWithShape="0">
              <a:prstClr val="black">
                <a:alpha val="40000"/>
              </a:prstClr>
            </a:outerShdw>
          </a:effectLst>
        </p:spPr>
      </p:pic>
      <p:pic>
        <p:nvPicPr>
          <p:cNvPr id="25" name="Imagen 24" descr="Forma&#10;&#10;El contenido generado por IA puede ser incorrecto.">
            <a:extLst>
              <a:ext uri="{FF2B5EF4-FFF2-40B4-BE49-F238E27FC236}">
                <a16:creationId xmlns:a16="http://schemas.microsoft.com/office/drawing/2014/main" id="{A665205E-2DB5-27EF-9665-B2FB9130AB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9203" y="6312140"/>
            <a:ext cx="324634" cy="323559"/>
          </a:xfrm>
          <a:prstGeom prst="rect">
            <a:avLst/>
          </a:prstGeom>
          <a:effectLst>
            <a:outerShdw blurRad="50800" dist="38100" dir="8100000" algn="tr" rotWithShape="0">
              <a:prstClr val="black">
                <a:alpha val="40000"/>
              </a:prstClr>
            </a:outerShdw>
          </a:effectLst>
        </p:spPr>
      </p:pic>
      <p:pic>
        <p:nvPicPr>
          <p:cNvPr id="27" name="Imagen 26" descr="Forma&#10;&#10;El contenido generado por IA puede ser incorrecto.">
            <a:extLst>
              <a:ext uri="{FF2B5EF4-FFF2-40B4-BE49-F238E27FC236}">
                <a16:creationId xmlns:a16="http://schemas.microsoft.com/office/drawing/2014/main" id="{F9272335-0490-4255-11D7-E59F2D0705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9203" y="4626239"/>
            <a:ext cx="324634" cy="323559"/>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E62DDCC7-969C-12B3-D5CD-6310DCA5AAE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9203" y="5001641"/>
            <a:ext cx="324634" cy="323559"/>
          </a:xfrm>
          <a:prstGeom prst="rect">
            <a:avLst/>
          </a:prstGeom>
          <a:effectLst>
            <a:outerShdw blurRad="50800" dist="38100" dir="8100000" algn="tr" rotWithShape="0">
              <a:prstClr val="black">
                <a:alpha val="40000"/>
              </a:prstClr>
            </a:outerShdw>
          </a:effectLst>
        </p:spPr>
      </p:pic>
      <p:pic>
        <p:nvPicPr>
          <p:cNvPr id="34" name="Imagen 33" descr="Forma&#10;&#10;El contenido generado por IA puede ser incorrecto.">
            <a:extLst>
              <a:ext uri="{FF2B5EF4-FFF2-40B4-BE49-F238E27FC236}">
                <a16:creationId xmlns:a16="http://schemas.microsoft.com/office/drawing/2014/main" id="{47841736-3F26-C500-8BF4-CAB50CFC16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9203" y="4269578"/>
            <a:ext cx="324634" cy="323559"/>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7F50B7B-6DFF-2768-8E4F-7E254042206F}"/>
              </a:ext>
            </a:extLst>
          </p:cNvPr>
          <p:cNvSpPr txBox="1"/>
          <p:nvPr/>
        </p:nvSpPr>
        <p:spPr>
          <a:xfrm>
            <a:off x="2300491" y="2699229"/>
            <a:ext cx="4775663" cy="769441"/>
          </a:xfrm>
          <a:prstGeom prst="rect">
            <a:avLst/>
          </a:prstGeom>
          <a:noFill/>
        </p:spPr>
        <p:txBody>
          <a:bodyPr wrap="square">
            <a:spAutoFit/>
          </a:bodyPr>
          <a:lstStyle/>
          <a:p>
            <a:pPr>
              <a:spcBef>
                <a:spcPts val="600"/>
              </a:spcBef>
            </a:pPr>
            <a:r>
              <a:rPr lang="sr-Latn-RS" sz="2200" b="1" noProof="0" dirty="0"/>
              <a:t>Zbog toga ih Pavle podseća na osnovne stubove spasenja verom.</a:t>
            </a:r>
          </a:p>
        </p:txBody>
      </p:sp>
      <p:sp>
        <p:nvSpPr>
          <p:cNvPr id="8" name="CuadroTexto 7">
            <a:extLst>
              <a:ext uri="{FF2B5EF4-FFF2-40B4-BE49-F238E27FC236}">
                <a16:creationId xmlns:a16="http://schemas.microsoft.com/office/drawing/2014/main" id="{A2AF245A-4198-0C53-7E2F-6D12F7BB4AB5}"/>
              </a:ext>
            </a:extLst>
          </p:cNvPr>
          <p:cNvSpPr txBox="1"/>
          <p:nvPr/>
        </p:nvSpPr>
        <p:spPr>
          <a:xfrm>
            <a:off x="2300490" y="1552761"/>
            <a:ext cx="4775663" cy="1107996"/>
          </a:xfrm>
          <a:prstGeom prst="rect">
            <a:avLst/>
          </a:prstGeom>
          <a:noFill/>
        </p:spPr>
        <p:txBody>
          <a:bodyPr wrap="square">
            <a:spAutoFit/>
          </a:bodyPr>
          <a:lstStyle/>
          <a:p>
            <a:pPr>
              <a:spcBef>
                <a:spcPts val="600"/>
              </a:spcBef>
            </a:pPr>
            <a:r>
              <a:rPr lang="sr-Latn-RS" sz="2200" b="1" noProof="0" dirty="0"/>
              <a:t>Sada kada je crkva bila čvrsto utemeljena, bili su u opasnosti da skrenu s puta spasenja.</a:t>
            </a:r>
          </a:p>
        </p:txBody>
      </p:sp>
    </p:spTree>
    <p:extLst>
      <p:ext uri="{BB962C8B-B14F-4D97-AF65-F5344CB8AC3E}">
        <p14:creationId xmlns:p14="http://schemas.microsoft.com/office/powerpoint/2010/main" val="120022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9"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strVal val="4*#ppt_w"/>
                                          </p:val>
                                        </p:tav>
                                        <p:tav tm="100000">
                                          <p:val>
                                            <p:strVal val="#ppt_w"/>
                                          </p:val>
                                        </p:tav>
                                      </p:tavLst>
                                    </p:anim>
                                    <p:anim calcmode="lin" valueType="num">
                                      <p:cBhvr>
                                        <p:cTn id="50" dur="500" fill="hold"/>
                                        <p:tgtEl>
                                          <p:spTgt spid="34"/>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par>
                          <p:cTn id="55" fill="hold">
                            <p:stCondLst>
                              <p:cond delay="2000"/>
                            </p:stCondLst>
                            <p:childTnLst>
                              <p:par>
                                <p:cTn id="56" presetID="23" presetClass="entr" presetSubtype="32"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strVal val="4*#ppt_w"/>
                                          </p:val>
                                        </p:tav>
                                        <p:tav tm="100000">
                                          <p:val>
                                            <p:strVal val="#ppt_w"/>
                                          </p:val>
                                        </p:tav>
                                      </p:tavLst>
                                    </p:anim>
                                    <p:anim calcmode="lin" valueType="num">
                                      <p:cBhvr>
                                        <p:cTn id="59" dur="500" fill="hold"/>
                                        <p:tgtEl>
                                          <p:spTgt spid="27"/>
                                        </p:tgtEl>
                                        <p:attrNameLst>
                                          <p:attrName>ppt_h</p:attrName>
                                        </p:attrNameLst>
                                      </p:cBhvr>
                                      <p:tavLst>
                                        <p:tav tm="0">
                                          <p:val>
                                            <p:strVal val="4*#ppt_h"/>
                                          </p:val>
                                        </p:tav>
                                        <p:tav tm="100000">
                                          <p:val>
                                            <p:strVal val="#ppt_h"/>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par>
                          <p:cTn id="64" fill="hold">
                            <p:stCondLst>
                              <p:cond delay="3000"/>
                            </p:stCondLst>
                            <p:childTnLst>
                              <p:par>
                                <p:cTn id="65" presetID="23" presetClass="entr" presetSubtype="32"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ppt_w"/>
                                          </p:val>
                                        </p:tav>
                                        <p:tav tm="100000">
                                          <p:val>
                                            <p:strVal val="#ppt_w"/>
                                          </p:val>
                                        </p:tav>
                                      </p:tavLst>
                                    </p:anim>
                                    <p:anim calcmode="lin" valueType="num">
                                      <p:cBhvr>
                                        <p:cTn id="68" dur="500" fill="hold"/>
                                        <p:tgtEl>
                                          <p:spTgt spid="32"/>
                                        </p:tgtEl>
                                        <p:attrNameLst>
                                          <p:attrName>ppt_h</p:attrName>
                                        </p:attrNameLst>
                                      </p:cBhvr>
                                      <p:tavLst>
                                        <p:tav tm="0">
                                          <p:val>
                                            <p:strVal val="4*#ppt_h"/>
                                          </p:val>
                                        </p:tav>
                                        <p:tav tm="100000">
                                          <p:val>
                                            <p:strVal val="#ppt_h"/>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9"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0-#ppt_h/2"/>
                                          </p:val>
                                        </p:tav>
                                        <p:tav tm="100000">
                                          <p:val>
                                            <p:strVal val="#ppt_y"/>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32"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strVal val="4*#ppt_w"/>
                                          </p:val>
                                        </p:tav>
                                        <p:tav tm="100000">
                                          <p:val>
                                            <p:strVal val="#ppt_w"/>
                                          </p:val>
                                        </p:tav>
                                      </p:tavLst>
                                    </p:anim>
                                    <p:anim calcmode="lin" valueType="num">
                                      <p:cBhvr>
                                        <p:cTn id="87" dur="500" fill="hold"/>
                                        <p:tgtEl>
                                          <p:spTgt spid="21"/>
                                        </p:tgtEl>
                                        <p:attrNameLst>
                                          <p:attrName>ppt_h</p:attrName>
                                        </p:attrNameLst>
                                      </p:cBhvr>
                                      <p:tavLst>
                                        <p:tav tm="0">
                                          <p:val>
                                            <p:strVal val="4*#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32"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 calcmode="lin" valueType="num">
                                      <p:cBhvr>
                                        <p:cTn id="95" dur="500" fill="hold"/>
                                        <p:tgtEl>
                                          <p:spTgt spid="25"/>
                                        </p:tgtEl>
                                        <p:attrNameLst>
                                          <p:attrName>ppt_w</p:attrName>
                                        </p:attrNameLst>
                                      </p:cBhvr>
                                      <p:tavLst>
                                        <p:tav tm="0">
                                          <p:val>
                                            <p:strVal val="4*#ppt_w"/>
                                          </p:val>
                                        </p:tav>
                                        <p:tav tm="100000">
                                          <p:val>
                                            <p:strVal val="#ppt_w"/>
                                          </p:val>
                                        </p:tav>
                                      </p:tavLst>
                                    </p:anim>
                                    <p:anim calcmode="lin" valueType="num">
                                      <p:cBhvr>
                                        <p:cTn id="96" dur="500" fill="hold"/>
                                        <p:tgtEl>
                                          <p:spTgt spid="25"/>
                                        </p:tgtEl>
                                        <p:attrNameLst>
                                          <p:attrName>ppt_h</p:attrName>
                                        </p:attrNameLst>
                                      </p:cBhvr>
                                      <p:tavLst>
                                        <p:tav tm="0">
                                          <p:val>
                                            <p:strVal val="4*#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D6D2D32-0EDA-9968-75F6-66ED1C2095AC}"/>
              </a:ext>
            </a:extLst>
          </p:cNvPr>
          <p:cNvSpPr txBox="1"/>
          <p:nvPr/>
        </p:nvSpPr>
        <p:spPr>
          <a:xfrm>
            <a:off x="1" y="2475329"/>
            <a:ext cx="12191999" cy="2123658"/>
          </a:xfrm>
          <a:prstGeom prst="rect">
            <a:avLst/>
          </a:prstGeom>
          <a:noFill/>
          <a:effectLst>
            <a:outerShdw blurRad="50800" dir="5400000" algn="ctr" rotWithShape="0">
              <a:schemeClr val="tx1"/>
            </a:outerShdw>
          </a:effectLst>
        </p:spPr>
        <p:txBody>
          <a:bodyPr wrap="square">
            <a:spAutoFit/>
            <a:scene3d>
              <a:camera prst="orthographicFront"/>
              <a:lightRig rig="twoPt" dir="t"/>
            </a:scene3d>
            <a:sp3d extrusionH="57150">
              <a:bevelT w="57150" h="38100" prst="hardEdge"/>
            </a:sp3d>
          </a:bodyPr>
          <a:lstStyle/>
          <a:p>
            <a:pPr algn="ctr"/>
            <a:r>
              <a:rPr lang="sr-Latn-RS" sz="6600" b="1" spc="300" noProof="0" dirty="0">
                <a:ln w="6600">
                  <a:solidFill>
                    <a:schemeClr val="accent2"/>
                  </a:solidFill>
                  <a:prstDash val="solid"/>
                </a:ln>
                <a:solidFill>
                  <a:schemeClr val="accent2">
                    <a:lumMod val="60000"/>
                    <a:lumOff val="40000"/>
                  </a:schemeClr>
                </a:solidFill>
                <a:effectLst>
                  <a:outerShdw dist="38100" dir="2700000" algn="tl" rotWithShape="0">
                    <a:srgbClr val="A87F2A"/>
                  </a:outerShdw>
                </a:effectLst>
              </a:rPr>
              <a:t>SAVETI KAKO DA SE NE IZGUBI LIČNO SPASENJE:</a:t>
            </a:r>
          </a:p>
        </p:txBody>
      </p:sp>
    </p:spTree>
    <p:extLst>
      <p:ext uri="{BB962C8B-B14F-4D97-AF65-F5344CB8AC3E}">
        <p14:creationId xmlns:p14="http://schemas.microsoft.com/office/powerpoint/2010/main" val="26524776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a:extLst>
            <a:ext uri="{FF2B5EF4-FFF2-40B4-BE49-F238E27FC236}">
              <a16:creationId xmlns:a16="http://schemas.microsoft.com/office/drawing/2014/main" id="{63873236-348B-6874-17D6-BB6C9822E85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5A75D36-EBBB-3FB4-93B5-56CD68E0C3E5}"/>
              </a:ext>
            </a:extLst>
          </p:cNvPr>
          <p:cNvSpPr txBox="1"/>
          <p:nvPr/>
        </p:nvSpPr>
        <p:spPr>
          <a:xfrm>
            <a:off x="0" y="-39328"/>
            <a:ext cx="121920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sr-Latn-RS" sz="4800" b="1" spc="300" noProof="0" dirty="0">
                <a:ln/>
                <a:solidFill>
                  <a:schemeClr val="accent3"/>
                </a:solidFill>
              </a:rPr>
              <a:t>ŠTA TREBA IZBEGAVATI</a:t>
            </a:r>
          </a:p>
        </p:txBody>
      </p:sp>
      <p:sp>
        <p:nvSpPr>
          <p:cNvPr id="5" name="CuadroTexto 4">
            <a:extLst>
              <a:ext uri="{FF2B5EF4-FFF2-40B4-BE49-F238E27FC236}">
                <a16:creationId xmlns:a16="http://schemas.microsoft.com/office/drawing/2014/main" id="{312C439C-404C-9428-7696-C5315A9223BE}"/>
              </a:ext>
            </a:extLst>
          </p:cNvPr>
          <p:cNvSpPr txBox="1"/>
          <p:nvPr/>
        </p:nvSpPr>
        <p:spPr>
          <a:xfrm>
            <a:off x="49920" y="591614"/>
            <a:ext cx="12092159" cy="400110"/>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5">
                    <a:lumMod val="50000"/>
                  </a:schemeClr>
                </a:solidFill>
                <a:latin typeface="Comic Sans MS" panose="030F0702030302020204" pitchFamily="66" charset="0"/>
              </a:rPr>
              <a:t>„Čuvajte se od pasa, čuvajte se od zlih radnika, čuvajte se od lažnih obrezanih“ </a:t>
            </a:r>
            <a:r>
              <a:rPr lang="sr-Latn-RS" sz="1600" b="1" noProof="0" dirty="0">
                <a:solidFill>
                  <a:schemeClr val="accent5">
                    <a:lumMod val="50000"/>
                  </a:schemeClr>
                </a:solidFill>
                <a:latin typeface="Comic Sans MS" panose="030F0702030302020204" pitchFamily="66" charset="0"/>
              </a:rPr>
              <a:t>(Filipljanima 3,2)</a:t>
            </a:r>
          </a:p>
        </p:txBody>
      </p:sp>
      <p:sp>
        <p:nvSpPr>
          <p:cNvPr id="6" name="CuadroTexto 5">
            <a:extLst>
              <a:ext uri="{FF2B5EF4-FFF2-40B4-BE49-F238E27FC236}">
                <a16:creationId xmlns:a16="http://schemas.microsoft.com/office/drawing/2014/main" id="{EEB16099-A84E-1AD5-8CE3-9A66F6959215}"/>
              </a:ext>
            </a:extLst>
          </p:cNvPr>
          <p:cNvSpPr txBox="1"/>
          <p:nvPr/>
        </p:nvSpPr>
        <p:spPr>
          <a:xfrm>
            <a:off x="66493" y="991724"/>
            <a:ext cx="3838576" cy="3139321"/>
          </a:xfrm>
          <a:prstGeom prst="rect">
            <a:avLst/>
          </a:prstGeom>
          <a:noFill/>
        </p:spPr>
        <p:txBody>
          <a:bodyPr wrap="square" rtlCol="0">
            <a:spAutoFit/>
          </a:bodyPr>
          <a:lstStyle/>
          <a:p>
            <a:pPr>
              <a:spcBef>
                <a:spcPts val="600"/>
              </a:spcBef>
            </a:pPr>
            <a:r>
              <a:rPr lang="sr-Latn-RS" sz="2200" b="1" noProof="0" dirty="0"/>
              <a:t>Pre nego što raspravlja o opasnostima koje prete veri, Pavle nam daje nekoliko saveta: „Radujte se u Gospodu“ (Fil 3,1a). Tome dodaje nešto važno: dobro je ponavljati istinu koju imamo, čak i ako je već dobro znamo (Fil 3,1b).</a:t>
            </a:r>
          </a:p>
        </p:txBody>
      </p:sp>
      <p:sp>
        <p:nvSpPr>
          <p:cNvPr id="7" name="CuadroTexto 6">
            <a:extLst>
              <a:ext uri="{FF2B5EF4-FFF2-40B4-BE49-F238E27FC236}">
                <a16:creationId xmlns:a16="http://schemas.microsoft.com/office/drawing/2014/main" id="{FFCC1BEE-7461-409B-E6B7-7F1A169993F5}"/>
              </a:ext>
            </a:extLst>
          </p:cNvPr>
          <p:cNvSpPr txBox="1"/>
          <p:nvPr/>
        </p:nvSpPr>
        <p:spPr>
          <a:xfrm>
            <a:off x="2418735" y="4436850"/>
            <a:ext cx="5334584" cy="2462213"/>
          </a:xfrm>
          <a:prstGeom prst="rect">
            <a:avLst/>
          </a:prstGeom>
          <a:noFill/>
        </p:spPr>
        <p:txBody>
          <a:bodyPr wrap="square" rtlCol="0">
            <a:spAutoFit/>
          </a:bodyPr>
          <a:lstStyle/>
          <a:p>
            <a:pPr>
              <a:spcBef>
                <a:spcPts val="600"/>
              </a:spcBef>
            </a:pPr>
            <a:r>
              <a:rPr lang="sr-Latn-RS" sz="2200" b="1" noProof="0" dirty="0"/>
              <a:t>Pavle ističe najveću opasnost koja je pretila crkvi u to vreme: lažne učitelje koji su poučavali strogom pridržavanju ceremonijalnog zakona (Fil 3,2). Na njih se poziva na tri različita načina: psi (</a:t>
            </a:r>
            <a:r>
              <a:rPr lang="sr-Latn-RS" sz="2200" b="1" noProof="0" dirty="0" err="1"/>
              <a:t>Ps</a:t>
            </a:r>
            <a:r>
              <a:rPr lang="sr-Latn-RS" sz="2200" b="1" noProof="0" dirty="0"/>
              <a:t> 22,16; 2 </a:t>
            </a:r>
            <a:r>
              <a:rPr lang="sr-Latn-RS" sz="2200" b="1" noProof="0" dirty="0" err="1"/>
              <a:t>Pt</a:t>
            </a:r>
            <a:r>
              <a:rPr lang="sr-Latn-RS" sz="2200" b="1" noProof="0" dirty="0"/>
              <a:t> 2,21-22); zli radnici; i oni koji sakate telo (kroz obrezanje).</a:t>
            </a:r>
          </a:p>
        </p:txBody>
      </p:sp>
      <p:graphicFrame>
        <p:nvGraphicFramePr>
          <p:cNvPr id="2" name="Diagrama 1">
            <a:extLst>
              <a:ext uri="{FF2B5EF4-FFF2-40B4-BE49-F238E27FC236}">
                <a16:creationId xmlns:a16="http://schemas.microsoft.com/office/drawing/2014/main" id="{8E48CEBA-519F-5E09-BDC7-07D5012ABE19}"/>
              </a:ext>
            </a:extLst>
          </p:cNvPr>
          <p:cNvGraphicFramePr/>
          <p:nvPr>
            <p:extLst>
              <p:ext uri="{D42A27DB-BD31-4B8C-83A1-F6EECF244321}">
                <p14:modId xmlns:p14="http://schemas.microsoft.com/office/powerpoint/2010/main" val="2858922944"/>
              </p:ext>
            </p:extLst>
          </p:nvPr>
        </p:nvGraphicFramePr>
        <p:xfrm>
          <a:off x="3905069" y="1100322"/>
          <a:ext cx="8359607" cy="3063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Un dibujo de un hombre&#10;&#10;El contenido generado por IA puede ser incorrecto.">
            <a:extLst>
              <a:ext uri="{FF2B5EF4-FFF2-40B4-BE49-F238E27FC236}">
                <a16:creationId xmlns:a16="http://schemas.microsoft.com/office/drawing/2014/main" id="{532C8E0F-83D7-FE1F-2617-56BED297E96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841810" y="4434083"/>
            <a:ext cx="4056892" cy="2373491"/>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0E13742D-FA28-2F91-8478-A1772D085F2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169" y="4571735"/>
            <a:ext cx="2119321" cy="2124031"/>
          </a:xfrm>
          <a:prstGeom prst="roundRect">
            <a:avLst>
              <a:gd name="adj" fmla="val 14625"/>
            </a:avLst>
          </a:prstGeom>
          <a:solidFill>
            <a:srgbClr val="FFFFFF">
              <a:shade val="85000"/>
            </a:srgbClr>
          </a:solidFill>
          <a:ln>
            <a:noFill/>
          </a:ln>
          <a:effectLst>
            <a:innerShdw blurRad="114300">
              <a:prstClr val="black"/>
            </a:innerShdw>
          </a:effectLst>
        </p:spPr>
      </p:pic>
      <p:sp>
        <p:nvSpPr>
          <p:cNvPr id="9" name="CuadroTexto 8">
            <a:extLst>
              <a:ext uri="{FF2B5EF4-FFF2-40B4-BE49-F238E27FC236}">
                <a16:creationId xmlns:a16="http://schemas.microsoft.com/office/drawing/2014/main" id="{C6135A14-2A37-2EA3-CDB8-8F6FA2EAAE31}"/>
              </a:ext>
            </a:extLst>
          </p:cNvPr>
          <p:cNvSpPr txBox="1"/>
          <p:nvPr/>
        </p:nvSpPr>
        <p:spPr>
          <a:xfrm>
            <a:off x="66493" y="4088321"/>
            <a:ext cx="5062418" cy="430887"/>
          </a:xfrm>
          <a:prstGeom prst="rect">
            <a:avLst/>
          </a:prstGeom>
          <a:noFill/>
        </p:spPr>
        <p:txBody>
          <a:bodyPr wrap="square">
            <a:spAutoFit/>
          </a:bodyPr>
          <a:lstStyle/>
          <a:p>
            <a:pPr>
              <a:spcBef>
                <a:spcPts val="600"/>
              </a:spcBef>
            </a:pPr>
            <a:r>
              <a:rPr lang="sr-Latn-RS" sz="2200" b="1" noProof="0" dirty="0"/>
              <a:t>Kako se možemo radovati u Gospodu?</a:t>
            </a:r>
          </a:p>
        </p:txBody>
      </p:sp>
    </p:spTree>
    <p:extLst>
      <p:ext uri="{BB962C8B-B14F-4D97-AF65-F5344CB8AC3E}">
        <p14:creationId xmlns:p14="http://schemas.microsoft.com/office/powerpoint/2010/main" val="131796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graphicEl>
                                              <a:dgm id="{2101B580-243B-4D66-AF64-843AADD95756}"/>
                                            </p:graphicEl>
                                          </p:spTgt>
                                        </p:tgtEl>
                                        <p:attrNameLst>
                                          <p:attrName>style.visibility</p:attrName>
                                        </p:attrNameLst>
                                      </p:cBhvr>
                                      <p:to>
                                        <p:strVal val="visible"/>
                                      </p:to>
                                    </p:set>
                                    <p:animEffect transition="in" filter="wheel(1)">
                                      <p:cBhvr>
                                        <p:cTn id="21" dur="750"/>
                                        <p:tgtEl>
                                          <p:spTgt spid="2">
                                            <p:graphicEl>
                                              <a:dgm id="{2101B580-243B-4D66-AF64-843AADD95756}"/>
                                            </p:graphicEl>
                                          </p:spTgt>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graphicEl>
                                              <a:dgm id="{E2AE7BEF-BAEC-4E0F-A0AC-4537B219A714}"/>
                                            </p:graphicEl>
                                          </p:spTgt>
                                        </p:tgtEl>
                                        <p:attrNameLst>
                                          <p:attrName>style.visibility</p:attrName>
                                        </p:attrNameLst>
                                      </p:cBhvr>
                                      <p:to>
                                        <p:strVal val="visible"/>
                                      </p:to>
                                    </p:set>
                                    <p:animEffect transition="in" filter="wipe(left)">
                                      <p:cBhvr>
                                        <p:cTn id="35" dur="500"/>
                                        <p:tgtEl>
                                          <p:spTgt spid="2">
                                            <p:graphicEl>
                                              <a:dgm id="{E2AE7BEF-BAEC-4E0F-A0AC-4537B219A714}"/>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graphicEl>
                                              <a:dgm id="{808F1990-6E95-4E19-8984-EDB82DF32734}"/>
                                            </p:graphicEl>
                                          </p:spTgt>
                                        </p:tgtEl>
                                        <p:attrNameLst>
                                          <p:attrName>style.visibility</p:attrName>
                                        </p:attrNameLst>
                                      </p:cBhvr>
                                      <p:to>
                                        <p:strVal val="visible"/>
                                      </p:to>
                                    </p:set>
                                    <p:animEffect transition="in" filter="wipe(left)">
                                      <p:cBhvr>
                                        <p:cTn id="40" dur="500"/>
                                        <p:tgtEl>
                                          <p:spTgt spid="2">
                                            <p:graphicEl>
                                              <a:dgm id="{808F1990-6E95-4E19-8984-EDB82DF32734}"/>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F36D605C-4091-4D7C-850A-9AE01370489E}"/>
                                            </p:graphicEl>
                                          </p:spTgt>
                                        </p:tgtEl>
                                        <p:attrNameLst>
                                          <p:attrName>style.visibility</p:attrName>
                                        </p:attrNameLst>
                                      </p:cBhvr>
                                      <p:to>
                                        <p:strVal val="visible"/>
                                      </p:to>
                                    </p:set>
                                    <p:animEffect transition="in" filter="wipe(left)">
                                      <p:cBhvr>
                                        <p:cTn id="45" dur="500"/>
                                        <p:tgtEl>
                                          <p:spTgt spid="2">
                                            <p:graphicEl>
                                              <a:dgm id="{F36D605C-4091-4D7C-850A-9AE01370489E}"/>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8C0CC12C-2034-4F6A-9D72-2319F4BE8B0F}"/>
                                            </p:graphicEl>
                                          </p:spTgt>
                                        </p:tgtEl>
                                        <p:attrNameLst>
                                          <p:attrName>style.visibility</p:attrName>
                                        </p:attrNameLst>
                                      </p:cBhvr>
                                      <p:to>
                                        <p:strVal val="visible"/>
                                      </p:to>
                                    </p:set>
                                    <p:animEffect transition="in" filter="wipe(left)">
                                      <p:cBhvr>
                                        <p:cTn id="50" dur="500"/>
                                        <p:tgtEl>
                                          <p:spTgt spid="2">
                                            <p:graphicEl>
                                              <a:dgm id="{8C0CC12C-2034-4F6A-9D72-2319F4BE8B0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7A7BB961-2256-42CC-B522-27586A53DAD5}"/>
                                            </p:graphicEl>
                                          </p:spTgt>
                                        </p:tgtEl>
                                        <p:attrNameLst>
                                          <p:attrName>style.visibility</p:attrName>
                                        </p:attrNameLst>
                                      </p:cBhvr>
                                      <p:to>
                                        <p:strVal val="visible"/>
                                      </p:to>
                                    </p:set>
                                    <p:animEffect transition="in" filter="wipe(left)">
                                      <p:cBhvr>
                                        <p:cTn id="55" dur="500"/>
                                        <p:tgtEl>
                                          <p:spTgt spid="2">
                                            <p:graphicEl>
                                              <a:dgm id="{7A7BB961-2256-42CC-B522-27586A53DAD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DEA65993-D725-4E74-80AE-E7C4EF8D115F}"/>
                                            </p:graphicEl>
                                          </p:spTgt>
                                        </p:tgtEl>
                                        <p:attrNameLst>
                                          <p:attrName>style.visibility</p:attrName>
                                        </p:attrNameLst>
                                      </p:cBhvr>
                                      <p:to>
                                        <p:strVal val="visible"/>
                                      </p:to>
                                    </p:set>
                                    <p:animEffect transition="in" filter="wipe(left)">
                                      <p:cBhvr>
                                        <p:cTn id="60" dur="500"/>
                                        <p:tgtEl>
                                          <p:spTgt spid="2">
                                            <p:graphicEl>
                                              <a:dgm id="{DEA65993-D725-4E74-80AE-E7C4EF8D115F}"/>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EA78975-E738-BD99-A0D9-CD78E39C21C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772D7A7-BCBA-CDA8-D1CA-DE0BB921B414}"/>
              </a:ext>
            </a:extLst>
          </p:cNvPr>
          <p:cNvSpPr txBox="1"/>
          <p:nvPr/>
        </p:nvSpPr>
        <p:spPr>
          <a:xfrm>
            <a:off x="0" y="-19664"/>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4400" b="1" spc="600" noProof="0" dirty="0">
                <a:ln/>
                <a:solidFill>
                  <a:schemeClr val="accent4"/>
                </a:solidFill>
                <a:effectLst>
                  <a:outerShdw blurRad="38100" dist="25400" dir="2700000" algn="tl">
                    <a:srgbClr val="000000"/>
                  </a:outerShdw>
                  <a:reflection blurRad="6350" stA="55000" endA="300" endPos="45500" dir="5400000" sy="-100000" algn="bl" rotWithShape="0"/>
                </a:effectLst>
              </a:rPr>
              <a:t>ŠTO SE OSTAVLJA IZA SEBE</a:t>
            </a:r>
          </a:p>
        </p:txBody>
      </p:sp>
      <p:sp>
        <p:nvSpPr>
          <p:cNvPr id="5" name="CuadroTexto 4">
            <a:extLst>
              <a:ext uri="{FF2B5EF4-FFF2-40B4-BE49-F238E27FC236}">
                <a16:creationId xmlns:a16="http://schemas.microsoft.com/office/drawing/2014/main" id="{645F0816-A4F6-4F92-3D73-0A15CB9B42F9}"/>
              </a:ext>
            </a:extLst>
          </p:cNvPr>
          <p:cNvSpPr txBox="1"/>
          <p:nvPr/>
        </p:nvSpPr>
        <p:spPr>
          <a:xfrm>
            <a:off x="604837" y="645616"/>
            <a:ext cx="10982325" cy="707886"/>
          </a:xfrm>
          <a:prstGeom prst="rect">
            <a:avLst/>
          </a:prstGeom>
          <a:noFill/>
        </p:spPr>
        <p:txBody>
          <a:bodyPr wrap="square">
            <a:spAutoFit/>
          </a:bodyPr>
          <a:lstStyle/>
          <a:p>
            <a:pPr algn="ctr"/>
            <a:r>
              <a:rPr lang="sr-Latn-RS" sz="2000" b="1" noProof="0" dirty="0">
                <a:solidFill>
                  <a:srgbClr val="823A36"/>
                </a:solidFill>
                <a:latin typeface="Comic Sans MS" panose="030F0702030302020204" pitchFamily="66" charset="0"/>
              </a:rPr>
              <a:t>„Koji sam obrezan osmi dan, od roda Izrailjevog, kolena Venijaminovog, Jevrejin od Jevreja, po zakonu farisej.“ </a:t>
            </a:r>
            <a:r>
              <a:rPr lang="sr-Latn-RS" sz="1600" b="1" noProof="0" dirty="0">
                <a:solidFill>
                  <a:srgbClr val="823A36"/>
                </a:solidFill>
                <a:latin typeface="Comic Sans MS" panose="030F0702030302020204" pitchFamily="66" charset="0"/>
              </a:rPr>
              <a:t>(Filipljanima 3,5)</a:t>
            </a:r>
          </a:p>
        </p:txBody>
      </p:sp>
      <p:sp>
        <p:nvSpPr>
          <p:cNvPr id="6" name="CuadroTexto 5">
            <a:extLst>
              <a:ext uri="{FF2B5EF4-FFF2-40B4-BE49-F238E27FC236}">
                <a16:creationId xmlns:a16="http://schemas.microsoft.com/office/drawing/2014/main" id="{3F30EC8E-B686-1142-1704-3987EE0458ED}"/>
              </a:ext>
            </a:extLst>
          </p:cNvPr>
          <p:cNvSpPr txBox="1"/>
          <p:nvPr/>
        </p:nvSpPr>
        <p:spPr>
          <a:xfrm>
            <a:off x="138265" y="1291947"/>
            <a:ext cx="11906250" cy="1107996"/>
          </a:xfrm>
          <a:prstGeom prst="rect">
            <a:avLst/>
          </a:prstGeom>
          <a:noFill/>
        </p:spPr>
        <p:txBody>
          <a:bodyPr wrap="square" rtlCol="0">
            <a:spAutoFit/>
          </a:bodyPr>
          <a:lstStyle/>
          <a:p>
            <a:pPr>
              <a:spcBef>
                <a:spcPts val="600"/>
              </a:spcBef>
            </a:pPr>
            <a:r>
              <a:rPr lang="sr-Latn-RS" sz="2200" b="1" noProof="0" dirty="0"/>
              <a:t>Na Jerusalimskom saboru odlučeno je da se obraćenici iz neznaboštva ne smeju uznemiravati pitanjima jevrejskog ceremonijalnog zakona (Dela 15,19-21). Međutim, neki su učitelji došli u Filipu učeći o nužnosti obrezanja (Fil 3,2-3).</a:t>
            </a:r>
          </a:p>
        </p:txBody>
      </p:sp>
      <p:graphicFrame>
        <p:nvGraphicFramePr>
          <p:cNvPr id="2" name="Diagrama 1">
            <a:extLst>
              <a:ext uri="{FF2B5EF4-FFF2-40B4-BE49-F238E27FC236}">
                <a16:creationId xmlns:a16="http://schemas.microsoft.com/office/drawing/2014/main" id="{631DA24D-7B7F-4842-2CD7-BFB356D2A6AF}"/>
              </a:ext>
            </a:extLst>
          </p:cNvPr>
          <p:cNvGraphicFramePr/>
          <p:nvPr>
            <p:extLst>
              <p:ext uri="{D42A27DB-BD31-4B8C-83A1-F6EECF244321}">
                <p14:modId xmlns:p14="http://schemas.microsoft.com/office/powerpoint/2010/main" val="1524026007"/>
              </p:ext>
            </p:extLst>
          </p:nvPr>
        </p:nvGraphicFramePr>
        <p:xfrm>
          <a:off x="255640" y="3123931"/>
          <a:ext cx="8583560" cy="3581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68A90A6B-B589-2481-5BB9-C9DA04BE890C}"/>
              </a:ext>
            </a:extLst>
          </p:cNvPr>
          <p:cNvSpPr txBox="1"/>
          <p:nvPr/>
        </p:nvSpPr>
        <p:spPr>
          <a:xfrm>
            <a:off x="8839201" y="4458831"/>
            <a:ext cx="3352800" cy="2462213"/>
          </a:xfrm>
          <a:prstGeom prst="rect">
            <a:avLst/>
          </a:prstGeom>
          <a:noFill/>
        </p:spPr>
        <p:txBody>
          <a:bodyPr wrap="square" rtlCol="0">
            <a:spAutoFit/>
          </a:bodyPr>
          <a:lstStyle/>
          <a:p>
            <a:pPr>
              <a:spcBef>
                <a:spcPts val="600"/>
              </a:spcBef>
            </a:pPr>
            <a:r>
              <a:rPr lang="sr-Latn-RS" sz="2200" b="1" noProof="0" dirty="0"/>
              <a:t>Svime time se hvalio pre nego što je upoznao Isusa. Sada je znao da nije ni razumeo Zakon (</a:t>
            </a:r>
            <a:r>
              <a:rPr lang="sr-Latn-RS" sz="2200" b="1" noProof="0" dirty="0" err="1"/>
              <a:t>Mt</a:t>
            </a:r>
            <a:r>
              <a:rPr lang="sr-Latn-RS" sz="2200" b="1" noProof="0" dirty="0"/>
              <a:t> 5,21-22). Sada je znao da samo Hristos spasava (Fil 3,7).</a:t>
            </a:r>
          </a:p>
        </p:txBody>
      </p:sp>
      <p:sp>
        <p:nvSpPr>
          <p:cNvPr id="9" name="CuadroTexto 8">
            <a:extLst>
              <a:ext uri="{FF2B5EF4-FFF2-40B4-BE49-F238E27FC236}">
                <a16:creationId xmlns:a16="http://schemas.microsoft.com/office/drawing/2014/main" id="{A7038AB4-DD6B-112A-69F8-17BB1D8DED55}"/>
              </a:ext>
            </a:extLst>
          </p:cNvPr>
          <p:cNvSpPr txBox="1"/>
          <p:nvPr/>
        </p:nvSpPr>
        <p:spPr>
          <a:xfrm>
            <a:off x="138265" y="2357735"/>
            <a:ext cx="8228987" cy="769441"/>
          </a:xfrm>
          <a:prstGeom prst="rect">
            <a:avLst/>
          </a:prstGeom>
          <a:noFill/>
        </p:spPr>
        <p:txBody>
          <a:bodyPr wrap="square">
            <a:spAutoFit/>
          </a:bodyPr>
          <a:lstStyle/>
          <a:p>
            <a:pPr>
              <a:spcBef>
                <a:spcPts val="600"/>
              </a:spcBef>
            </a:pPr>
            <a:r>
              <a:rPr lang="sr-Latn-RS" sz="2200" b="1" noProof="0" dirty="0"/>
              <a:t>Vraćajući se u prošlost, Pavle ih podseća koliko je savršen bio dok je bio poput tih učitelja (Fil 3,4-6):</a:t>
            </a:r>
          </a:p>
        </p:txBody>
      </p:sp>
      <p:pic>
        <p:nvPicPr>
          <p:cNvPr id="11" name="Imagen 10" descr="Un grupo de personas posando delante de una pared de ladrillos&#10;&#10;El contenido generado por IA puede ser incorrecto.">
            <a:extLst>
              <a:ext uri="{FF2B5EF4-FFF2-40B4-BE49-F238E27FC236}">
                <a16:creationId xmlns:a16="http://schemas.microsoft.com/office/drawing/2014/main" id="{12E16CE4-F2AA-1FB9-3DBE-64C3463CB7BE}"/>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9113893" y="2421603"/>
            <a:ext cx="2851354" cy="1972109"/>
          </a:xfrm>
          <a:prstGeom prst="rect">
            <a:avLst/>
          </a:prstGeom>
          <a:ln w="38100" cap="sq">
            <a:solidFill>
              <a:schemeClr val="accent2">
                <a:lumMod val="60000"/>
                <a:lumOff val="40000"/>
              </a:schemeClr>
            </a:solidFill>
            <a:prstDash val="solid"/>
            <a:miter lim="800000"/>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96603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 calcmode="lin" valueType="num">
                                      <p:cBhvr>
                                        <p:cTn id="23" dur="500" fill="hold"/>
                                        <p:tgtEl>
                                          <p:spTgt spid="11"/>
                                        </p:tgtEl>
                                        <p:attrNameLst>
                                          <p:attrName>style.rotation</p:attrName>
                                        </p:attrNameLst>
                                      </p:cBhvr>
                                      <p:tavLst>
                                        <p:tav tm="0">
                                          <p:val>
                                            <p:fltVal val="360"/>
                                          </p:val>
                                        </p:tav>
                                        <p:tav tm="100000">
                                          <p:val>
                                            <p:fltVal val="0"/>
                                          </p:val>
                                        </p:tav>
                                      </p:tavLst>
                                    </p:anim>
                                    <p:animEffect transition="in" filter="fade">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grpId="0" nodeType="clickEffect">
                                  <p:stCondLst>
                                    <p:cond delay="0"/>
                                  </p:stCondLst>
                                  <p:childTnLst>
                                    <p:set>
                                      <p:cBhvr>
                                        <p:cTn id="37" dur="1" fill="hold">
                                          <p:stCondLst>
                                            <p:cond delay="0"/>
                                          </p:stCondLst>
                                        </p:cTn>
                                        <p:tgtEl>
                                          <p:spTgt spid="2">
                                            <p:graphicEl>
                                              <a:dgm id="{81B947A8-8222-4D23-91A0-A3DDDFBA911F}"/>
                                            </p:graphicEl>
                                          </p:spTgt>
                                        </p:tgtEl>
                                        <p:attrNameLst>
                                          <p:attrName>style.visibility</p:attrName>
                                        </p:attrNameLst>
                                      </p:cBhvr>
                                      <p:to>
                                        <p:strVal val="visible"/>
                                      </p:to>
                                    </p:set>
                                    <p:animEffect transition="in" filter="barn(outVertical)">
                                      <p:cBhvr>
                                        <p:cTn id="38" dur="500"/>
                                        <p:tgtEl>
                                          <p:spTgt spid="2">
                                            <p:graphicEl>
                                              <a:dgm id="{81B947A8-8222-4D23-91A0-A3DDDFBA911F}"/>
                                            </p:graphicEl>
                                          </p:spTgt>
                                        </p:tgtEl>
                                      </p:cBhvr>
                                    </p:animEffect>
                                  </p:childTnLst>
                                </p:cTn>
                              </p:par>
                            </p:childTnLst>
                          </p:cTn>
                        </p:par>
                        <p:par>
                          <p:cTn id="39" fill="hold">
                            <p:stCondLst>
                              <p:cond delay="500"/>
                            </p:stCondLst>
                            <p:childTnLst>
                              <p:par>
                                <p:cTn id="40" presetID="37" presetClass="entr" presetSubtype="0" fill="hold" grpId="0" nodeType="afterEffect">
                                  <p:stCondLst>
                                    <p:cond delay="0"/>
                                  </p:stCondLst>
                                  <p:childTnLst>
                                    <p:set>
                                      <p:cBhvr>
                                        <p:cTn id="41" dur="1" fill="hold">
                                          <p:stCondLst>
                                            <p:cond delay="0"/>
                                          </p:stCondLst>
                                        </p:cTn>
                                        <p:tgtEl>
                                          <p:spTgt spid="2">
                                            <p:graphicEl>
                                              <a:dgm id="{1D9CE686-3970-4C8A-B7F5-25FB1EC212C9}"/>
                                            </p:graphicEl>
                                          </p:spTgt>
                                        </p:tgtEl>
                                        <p:attrNameLst>
                                          <p:attrName>style.visibility</p:attrName>
                                        </p:attrNameLst>
                                      </p:cBhvr>
                                      <p:to>
                                        <p:strVal val="visible"/>
                                      </p:to>
                                    </p:set>
                                    <p:animEffect transition="in" filter="fade">
                                      <p:cBhvr>
                                        <p:cTn id="42" dur="1000"/>
                                        <p:tgtEl>
                                          <p:spTgt spid="2">
                                            <p:graphicEl>
                                              <a:dgm id="{1D9CE686-3970-4C8A-B7F5-25FB1EC212C9}"/>
                                            </p:graphicEl>
                                          </p:spTgt>
                                        </p:tgtEl>
                                      </p:cBhvr>
                                    </p:animEffect>
                                    <p:anim calcmode="lin" valueType="num">
                                      <p:cBhvr>
                                        <p:cTn id="43" dur="1000" fill="hold"/>
                                        <p:tgtEl>
                                          <p:spTgt spid="2">
                                            <p:graphicEl>
                                              <a:dgm id="{1D9CE686-3970-4C8A-B7F5-25FB1EC212C9}"/>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1D9CE686-3970-4C8A-B7F5-25FB1EC212C9}"/>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1D9CE686-3970-4C8A-B7F5-25FB1EC212C9}"/>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D128365B-A3FF-474C-8E24-63862A44BE84}"/>
                                            </p:graphicEl>
                                          </p:spTgt>
                                        </p:tgtEl>
                                        <p:attrNameLst>
                                          <p:attrName>style.visibility</p:attrName>
                                        </p:attrNameLst>
                                      </p:cBhvr>
                                      <p:to>
                                        <p:strVal val="visible"/>
                                      </p:to>
                                    </p:set>
                                    <p:animEffect transition="in" filter="fade">
                                      <p:cBhvr>
                                        <p:cTn id="48" dur="1000"/>
                                        <p:tgtEl>
                                          <p:spTgt spid="2">
                                            <p:graphicEl>
                                              <a:dgm id="{D128365B-A3FF-474C-8E24-63862A44BE84}"/>
                                            </p:graphicEl>
                                          </p:spTgt>
                                        </p:tgtEl>
                                      </p:cBhvr>
                                    </p:animEffect>
                                    <p:anim calcmode="lin" valueType="num">
                                      <p:cBhvr>
                                        <p:cTn id="49" dur="1000" fill="hold"/>
                                        <p:tgtEl>
                                          <p:spTgt spid="2">
                                            <p:graphicEl>
                                              <a:dgm id="{D128365B-A3FF-474C-8E24-63862A44BE84}"/>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D128365B-A3FF-474C-8E24-63862A44BE84}"/>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D128365B-A3FF-474C-8E24-63862A44BE84}"/>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2">
                                            <p:graphicEl>
                                              <a:dgm id="{A7375061-F62C-4302-9206-8E6BEB0D613F}"/>
                                            </p:graphicEl>
                                          </p:spTgt>
                                        </p:tgtEl>
                                        <p:attrNameLst>
                                          <p:attrName>style.visibility</p:attrName>
                                        </p:attrNameLst>
                                      </p:cBhvr>
                                      <p:to>
                                        <p:strVal val="visible"/>
                                      </p:to>
                                    </p:set>
                                    <p:animEffect transition="in" filter="fade">
                                      <p:cBhvr>
                                        <p:cTn id="56" dur="1000"/>
                                        <p:tgtEl>
                                          <p:spTgt spid="2">
                                            <p:graphicEl>
                                              <a:dgm id="{A7375061-F62C-4302-9206-8E6BEB0D613F}"/>
                                            </p:graphicEl>
                                          </p:spTgt>
                                        </p:tgtEl>
                                      </p:cBhvr>
                                    </p:animEffect>
                                    <p:anim calcmode="lin" valueType="num">
                                      <p:cBhvr>
                                        <p:cTn id="57" dur="1000" fill="hold"/>
                                        <p:tgtEl>
                                          <p:spTgt spid="2">
                                            <p:graphicEl>
                                              <a:dgm id="{A7375061-F62C-4302-9206-8E6BEB0D613F}"/>
                                            </p:graphicEl>
                                          </p:spTgt>
                                        </p:tgtEl>
                                        <p:attrNameLst>
                                          <p:attrName>ppt_x</p:attrName>
                                        </p:attrNameLst>
                                      </p:cBhvr>
                                      <p:tavLst>
                                        <p:tav tm="0">
                                          <p:val>
                                            <p:strVal val="#ppt_x"/>
                                          </p:val>
                                        </p:tav>
                                        <p:tav tm="100000">
                                          <p:val>
                                            <p:strVal val="#ppt_x"/>
                                          </p:val>
                                        </p:tav>
                                      </p:tavLst>
                                    </p:anim>
                                    <p:anim calcmode="lin" valueType="num">
                                      <p:cBhvr>
                                        <p:cTn id="58" dur="900" decel="100000" fill="hold"/>
                                        <p:tgtEl>
                                          <p:spTgt spid="2">
                                            <p:graphicEl>
                                              <a:dgm id="{A7375061-F62C-4302-9206-8E6BEB0D613F}"/>
                                            </p:graphic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
                                            <p:graphicEl>
                                              <a:dgm id="{A7375061-F62C-4302-9206-8E6BEB0D613F}"/>
                                            </p:graphicEl>
                                          </p:spTgt>
                                        </p:tgtEl>
                                        <p:attrNameLst>
                                          <p:attrName>ppt_y</p:attrName>
                                        </p:attrNameLst>
                                      </p:cBhvr>
                                      <p:tavLst>
                                        <p:tav tm="0">
                                          <p:val>
                                            <p:strVal val="#ppt_y-.03"/>
                                          </p:val>
                                        </p:tav>
                                        <p:tav tm="100000">
                                          <p:val>
                                            <p:strVal val="#ppt_y"/>
                                          </p:val>
                                        </p:tav>
                                      </p:tavLst>
                                    </p:anim>
                                  </p:childTnLst>
                                </p:cTn>
                              </p:par>
                              <p:par>
                                <p:cTn id="60" presetID="37" presetClass="entr" presetSubtype="0" fill="hold" grpId="0" nodeType="withEffect">
                                  <p:stCondLst>
                                    <p:cond delay="0"/>
                                  </p:stCondLst>
                                  <p:childTnLst>
                                    <p:set>
                                      <p:cBhvr>
                                        <p:cTn id="61" dur="1" fill="hold">
                                          <p:stCondLst>
                                            <p:cond delay="0"/>
                                          </p:stCondLst>
                                        </p:cTn>
                                        <p:tgtEl>
                                          <p:spTgt spid="2">
                                            <p:graphicEl>
                                              <a:dgm id="{F26FE41A-DB46-4170-9BF3-AFF9C3323D59}"/>
                                            </p:graphicEl>
                                          </p:spTgt>
                                        </p:tgtEl>
                                        <p:attrNameLst>
                                          <p:attrName>style.visibility</p:attrName>
                                        </p:attrNameLst>
                                      </p:cBhvr>
                                      <p:to>
                                        <p:strVal val="visible"/>
                                      </p:to>
                                    </p:set>
                                    <p:animEffect transition="in" filter="fade">
                                      <p:cBhvr>
                                        <p:cTn id="62" dur="1000"/>
                                        <p:tgtEl>
                                          <p:spTgt spid="2">
                                            <p:graphicEl>
                                              <a:dgm id="{F26FE41A-DB46-4170-9BF3-AFF9C3323D59}"/>
                                            </p:graphicEl>
                                          </p:spTgt>
                                        </p:tgtEl>
                                      </p:cBhvr>
                                    </p:animEffect>
                                    <p:anim calcmode="lin" valueType="num">
                                      <p:cBhvr>
                                        <p:cTn id="63" dur="1000" fill="hold"/>
                                        <p:tgtEl>
                                          <p:spTgt spid="2">
                                            <p:graphicEl>
                                              <a:dgm id="{F26FE41A-DB46-4170-9BF3-AFF9C3323D59}"/>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2">
                                            <p:graphicEl>
                                              <a:dgm id="{F26FE41A-DB46-4170-9BF3-AFF9C3323D59}"/>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
                                            <p:graphicEl>
                                              <a:dgm id="{F26FE41A-DB46-4170-9BF3-AFF9C3323D59}"/>
                                            </p:graphicEl>
                                          </p:spTgt>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37" presetClass="entr" presetSubtype="0" fill="hold" grpId="0" nodeType="clickEffect">
                                  <p:stCondLst>
                                    <p:cond delay="0"/>
                                  </p:stCondLst>
                                  <p:childTnLst>
                                    <p:set>
                                      <p:cBhvr>
                                        <p:cTn id="69" dur="1" fill="hold">
                                          <p:stCondLst>
                                            <p:cond delay="0"/>
                                          </p:stCondLst>
                                        </p:cTn>
                                        <p:tgtEl>
                                          <p:spTgt spid="2">
                                            <p:graphicEl>
                                              <a:dgm id="{77956109-AA7E-4306-825B-EF93EC33C5FD}"/>
                                            </p:graphicEl>
                                          </p:spTgt>
                                        </p:tgtEl>
                                        <p:attrNameLst>
                                          <p:attrName>style.visibility</p:attrName>
                                        </p:attrNameLst>
                                      </p:cBhvr>
                                      <p:to>
                                        <p:strVal val="visible"/>
                                      </p:to>
                                    </p:set>
                                    <p:animEffect transition="in" filter="fade">
                                      <p:cBhvr>
                                        <p:cTn id="70" dur="1000"/>
                                        <p:tgtEl>
                                          <p:spTgt spid="2">
                                            <p:graphicEl>
                                              <a:dgm id="{77956109-AA7E-4306-825B-EF93EC33C5FD}"/>
                                            </p:graphicEl>
                                          </p:spTgt>
                                        </p:tgtEl>
                                      </p:cBhvr>
                                    </p:animEffect>
                                    <p:anim calcmode="lin" valueType="num">
                                      <p:cBhvr>
                                        <p:cTn id="71" dur="1000" fill="hold"/>
                                        <p:tgtEl>
                                          <p:spTgt spid="2">
                                            <p:graphicEl>
                                              <a:dgm id="{77956109-AA7E-4306-825B-EF93EC33C5FD}"/>
                                            </p:graphicEl>
                                          </p:spTgt>
                                        </p:tgtEl>
                                        <p:attrNameLst>
                                          <p:attrName>ppt_x</p:attrName>
                                        </p:attrNameLst>
                                      </p:cBhvr>
                                      <p:tavLst>
                                        <p:tav tm="0">
                                          <p:val>
                                            <p:strVal val="#ppt_x"/>
                                          </p:val>
                                        </p:tav>
                                        <p:tav tm="100000">
                                          <p:val>
                                            <p:strVal val="#ppt_x"/>
                                          </p:val>
                                        </p:tav>
                                      </p:tavLst>
                                    </p:anim>
                                    <p:anim calcmode="lin" valueType="num">
                                      <p:cBhvr>
                                        <p:cTn id="72" dur="900" decel="100000" fill="hold"/>
                                        <p:tgtEl>
                                          <p:spTgt spid="2">
                                            <p:graphicEl>
                                              <a:dgm id="{77956109-AA7E-4306-825B-EF93EC33C5FD}"/>
                                            </p:graphicEl>
                                          </p:spTgt>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2">
                                            <p:graphicEl>
                                              <a:dgm id="{77956109-AA7E-4306-825B-EF93EC33C5FD}"/>
                                            </p:graphicEl>
                                          </p:spTgt>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2">
                                            <p:graphicEl>
                                              <a:dgm id="{62D93324-EE7B-4B3A-8467-4EDA33D7AC64}"/>
                                            </p:graphicEl>
                                          </p:spTgt>
                                        </p:tgtEl>
                                        <p:attrNameLst>
                                          <p:attrName>style.visibility</p:attrName>
                                        </p:attrNameLst>
                                      </p:cBhvr>
                                      <p:to>
                                        <p:strVal val="visible"/>
                                      </p:to>
                                    </p:set>
                                    <p:animEffect transition="in" filter="fade">
                                      <p:cBhvr>
                                        <p:cTn id="76" dur="1000"/>
                                        <p:tgtEl>
                                          <p:spTgt spid="2">
                                            <p:graphicEl>
                                              <a:dgm id="{62D93324-EE7B-4B3A-8467-4EDA33D7AC64}"/>
                                            </p:graphicEl>
                                          </p:spTgt>
                                        </p:tgtEl>
                                      </p:cBhvr>
                                    </p:animEffect>
                                    <p:anim calcmode="lin" valueType="num">
                                      <p:cBhvr>
                                        <p:cTn id="77" dur="1000" fill="hold"/>
                                        <p:tgtEl>
                                          <p:spTgt spid="2">
                                            <p:graphicEl>
                                              <a:dgm id="{62D93324-EE7B-4B3A-8467-4EDA33D7AC64}"/>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2">
                                            <p:graphicEl>
                                              <a:dgm id="{62D93324-EE7B-4B3A-8467-4EDA33D7AC64}"/>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
                                            <p:graphicEl>
                                              <a:dgm id="{62D93324-EE7B-4B3A-8467-4EDA33D7AC64}"/>
                                            </p:graphicEl>
                                          </p:spTgt>
                                        </p:tgtEl>
                                        <p:attrNameLst>
                                          <p:attrName>ppt_y</p:attrName>
                                        </p:attrNameLst>
                                      </p:cBhvr>
                                      <p:tavLst>
                                        <p:tav tm="0">
                                          <p:val>
                                            <p:strVal val="#ppt_y-.03"/>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7" presetClass="entr" presetSubtype="0" fill="hold" grpId="0" nodeType="clickEffect">
                                  <p:stCondLst>
                                    <p:cond delay="0"/>
                                  </p:stCondLst>
                                  <p:childTnLst>
                                    <p:set>
                                      <p:cBhvr>
                                        <p:cTn id="83" dur="1" fill="hold">
                                          <p:stCondLst>
                                            <p:cond delay="0"/>
                                          </p:stCondLst>
                                        </p:cTn>
                                        <p:tgtEl>
                                          <p:spTgt spid="2">
                                            <p:graphicEl>
                                              <a:dgm id="{4FA8565D-20F1-44C2-B921-B09BCCEC5BAF}"/>
                                            </p:graphicEl>
                                          </p:spTgt>
                                        </p:tgtEl>
                                        <p:attrNameLst>
                                          <p:attrName>style.visibility</p:attrName>
                                        </p:attrNameLst>
                                      </p:cBhvr>
                                      <p:to>
                                        <p:strVal val="visible"/>
                                      </p:to>
                                    </p:set>
                                    <p:animEffect transition="in" filter="fade">
                                      <p:cBhvr>
                                        <p:cTn id="84" dur="1000"/>
                                        <p:tgtEl>
                                          <p:spTgt spid="2">
                                            <p:graphicEl>
                                              <a:dgm id="{4FA8565D-20F1-44C2-B921-B09BCCEC5BAF}"/>
                                            </p:graphicEl>
                                          </p:spTgt>
                                        </p:tgtEl>
                                      </p:cBhvr>
                                    </p:animEffect>
                                    <p:anim calcmode="lin" valueType="num">
                                      <p:cBhvr>
                                        <p:cTn id="85" dur="1000" fill="hold"/>
                                        <p:tgtEl>
                                          <p:spTgt spid="2">
                                            <p:graphicEl>
                                              <a:dgm id="{4FA8565D-20F1-44C2-B921-B09BCCEC5BAF}"/>
                                            </p:graphicEl>
                                          </p:spTgt>
                                        </p:tgtEl>
                                        <p:attrNameLst>
                                          <p:attrName>ppt_x</p:attrName>
                                        </p:attrNameLst>
                                      </p:cBhvr>
                                      <p:tavLst>
                                        <p:tav tm="0">
                                          <p:val>
                                            <p:strVal val="#ppt_x"/>
                                          </p:val>
                                        </p:tav>
                                        <p:tav tm="100000">
                                          <p:val>
                                            <p:strVal val="#ppt_x"/>
                                          </p:val>
                                        </p:tav>
                                      </p:tavLst>
                                    </p:anim>
                                    <p:anim calcmode="lin" valueType="num">
                                      <p:cBhvr>
                                        <p:cTn id="86" dur="900" decel="100000" fill="hold"/>
                                        <p:tgtEl>
                                          <p:spTgt spid="2">
                                            <p:graphicEl>
                                              <a:dgm id="{4FA8565D-20F1-44C2-B921-B09BCCEC5BAF}"/>
                                            </p:graphicEl>
                                          </p:spTgt>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
                                            <p:graphicEl>
                                              <a:dgm id="{4FA8565D-20F1-44C2-B921-B09BCCEC5BAF}"/>
                                            </p:graphicEl>
                                          </p:spTgt>
                                        </p:tgtEl>
                                        <p:attrNameLst>
                                          <p:attrName>ppt_y</p:attrName>
                                        </p:attrNameLst>
                                      </p:cBhvr>
                                      <p:tavLst>
                                        <p:tav tm="0">
                                          <p:val>
                                            <p:strVal val="#ppt_y-.03"/>
                                          </p:val>
                                        </p:tav>
                                        <p:tav tm="100000">
                                          <p:val>
                                            <p:strVal val="#ppt_y"/>
                                          </p:val>
                                        </p:tav>
                                      </p:tavLst>
                                    </p:anim>
                                  </p:childTnLst>
                                </p:cTn>
                              </p:par>
                              <p:par>
                                <p:cTn id="88" presetID="37" presetClass="entr" presetSubtype="0" fill="hold" grpId="0" nodeType="withEffect">
                                  <p:stCondLst>
                                    <p:cond delay="0"/>
                                  </p:stCondLst>
                                  <p:childTnLst>
                                    <p:set>
                                      <p:cBhvr>
                                        <p:cTn id="89" dur="1" fill="hold">
                                          <p:stCondLst>
                                            <p:cond delay="0"/>
                                          </p:stCondLst>
                                        </p:cTn>
                                        <p:tgtEl>
                                          <p:spTgt spid="2">
                                            <p:graphicEl>
                                              <a:dgm id="{9ECCE186-ECEE-4E36-9689-7C5607CF3BD4}"/>
                                            </p:graphicEl>
                                          </p:spTgt>
                                        </p:tgtEl>
                                        <p:attrNameLst>
                                          <p:attrName>style.visibility</p:attrName>
                                        </p:attrNameLst>
                                      </p:cBhvr>
                                      <p:to>
                                        <p:strVal val="visible"/>
                                      </p:to>
                                    </p:set>
                                    <p:animEffect transition="in" filter="fade">
                                      <p:cBhvr>
                                        <p:cTn id="90" dur="1000"/>
                                        <p:tgtEl>
                                          <p:spTgt spid="2">
                                            <p:graphicEl>
                                              <a:dgm id="{9ECCE186-ECEE-4E36-9689-7C5607CF3BD4}"/>
                                            </p:graphicEl>
                                          </p:spTgt>
                                        </p:tgtEl>
                                      </p:cBhvr>
                                    </p:animEffect>
                                    <p:anim calcmode="lin" valueType="num">
                                      <p:cBhvr>
                                        <p:cTn id="91" dur="1000" fill="hold"/>
                                        <p:tgtEl>
                                          <p:spTgt spid="2">
                                            <p:graphicEl>
                                              <a:dgm id="{9ECCE186-ECEE-4E36-9689-7C5607CF3BD4}"/>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2">
                                            <p:graphicEl>
                                              <a:dgm id="{9ECCE186-ECEE-4E36-9689-7C5607CF3BD4}"/>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
                                            <p:graphicEl>
                                              <a:dgm id="{9ECCE186-ECEE-4E36-9689-7C5607CF3BD4}"/>
                                            </p:graphicEl>
                                          </p:spTgt>
                                        </p:tgtEl>
                                        <p:attrNameLst>
                                          <p:attrName>ppt_y</p:attrName>
                                        </p:attrNameLst>
                                      </p:cBhvr>
                                      <p:tavLst>
                                        <p:tav tm="0">
                                          <p:val>
                                            <p:strVal val="#ppt_y-.03"/>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7" presetClass="entr" presetSubtype="0" fill="hold" grpId="0" nodeType="clickEffect">
                                  <p:stCondLst>
                                    <p:cond delay="0"/>
                                  </p:stCondLst>
                                  <p:childTnLst>
                                    <p:set>
                                      <p:cBhvr>
                                        <p:cTn id="97" dur="1" fill="hold">
                                          <p:stCondLst>
                                            <p:cond delay="0"/>
                                          </p:stCondLst>
                                        </p:cTn>
                                        <p:tgtEl>
                                          <p:spTgt spid="2">
                                            <p:graphicEl>
                                              <a:dgm id="{4505B560-5A0C-4590-8D92-869AA8ADD0A8}"/>
                                            </p:graphicEl>
                                          </p:spTgt>
                                        </p:tgtEl>
                                        <p:attrNameLst>
                                          <p:attrName>style.visibility</p:attrName>
                                        </p:attrNameLst>
                                      </p:cBhvr>
                                      <p:to>
                                        <p:strVal val="visible"/>
                                      </p:to>
                                    </p:set>
                                    <p:animEffect transition="in" filter="fade">
                                      <p:cBhvr>
                                        <p:cTn id="98" dur="1000"/>
                                        <p:tgtEl>
                                          <p:spTgt spid="2">
                                            <p:graphicEl>
                                              <a:dgm id="{4505B560-5A0C-4590-8D92-869AA8ADD0A8}"/>
                                            </p:graphicEl>
                                          </p:spTgt>
                                        </p:tgtEl>
                                      </p:cBhvr>
                                    </p:animEffect>
                                    <p:anim calcmode="lin" valueType="num">
                                      <p:cBhvr>
                                        <p:cTn id="99" dur="1000" fill="hold"/>
                                        <p:tgtEl>
                                          <p:spTgt spid="2">
                                            <p:graphicEl>
                                              <a:dgm id="{4505B560-5A0C-4590-8D92-869AA8ADD0A8}"/>
                                            </p:graphicEl>
                                          </p:spTgt>
                                        </p:tgtEl>
                                        <p:attrNameLst>
                                          <p:attrName>ppt_x</p:attrName>
                                        </p:attrNameLst>
                                      </p:cBhvr>
                                      <p:tavLst>
                                        <p:tav tm="0">
                                          <p:val>
                                            <p:strVal val="#ppt_x"/>
                                          </p:val>
                                        </p:tav>
                                        <p:tav tm="100000">
                                          <p:val>
                                            <p:strVal val="#ppt_x"/>
                                          </p:val>
                                        </p:tav>
                                      </p:tavLst>
                                    </p:anim>
                                    <p:anim calcmode="lin" valueType="num">
                                      <p:cBhvr>
                                        <p:cTn id="100" dur="900" decel="100000" fill="hold"/>
                                        <p:tgtEl>
                                          <p:spTgt spid="2">
                                            <p:graphicEl>
                                              <a:dgm id="{4505B560-5A0C-4590-8D92-869AA8ADD0A8}"/>
                                            </p:graphicEl>
                                          </p:spTgt>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2">
                                            <p:graphicEl>
                                              <a:dgm id="{4505B560-5A0C-4590-8D92-869AA8ADD0A8}"/>
                                            </p:graphicEl>
                                          </p:spTgt>
                                        </p:tgtEl>
                                        <p:attrNameLst>
                                          <p:attrName>ppt_y</p:attrName>
                                        </p:attrNameLst>
                                      </p:cBhvr>
                                      <p:tavLst>
                                        <p:tav tm="0">
                                          <p:val>
                                            <p:strVal val="#ppt_y-.03"/>
                                          </p:val>
                                        </p:tav>
                                        <p:tav tm="100000">
                                          <p:val>
                                            <p:strVal val="#ppt_y"/>
                                          </p:val>
                                        </p:tav>
                                      </p:tavLst>
                                    </p:anim>
                                  </p:childTnLst>
                                </p:cTn>
                              </p:par>
                              <p:par>
                                <p:cTn id="102" presetID="37" presetClass="entr" presetSubtype="0" fill="hold" grpId="0" nodeType="withEffect">
                                  <p:stCondLst>
                                    <p:cond delay="0"/>
                                  </p:stCondLst>
                                  <p:childTnLst>
                                    <p:set>
                                      <p:cBhvr>
                                        <p:cTn id="103" dur="1" fill="hold">
                                          <p:stCondLst>
                                            <p:cond delay="0"/>
                                          </p:stCondLst>
                                        </p:cTn>
                                        <p:tgtEl>
                                          <p:spTgt spid="2">
                                            <p:graphicEl>
                                              <a:dgm id="{FC75B951-F111-4DF9-B6B2-501C44F36F8D}"/>
                                            </p:graphicEl>
                                          </p:spTgt>
                                        </p:tgtEl>
                                        <p:attrNameLst>
                                          <p:attrName>style.visibility</p:attrName>
                                        </p:attrNameLst>
                                      </p:cBhvr>
                                      <p:to>
                                        <p:strVal val="visible"/>
                                      </p:to>
                                    </p:set>
                                    <p:animEffect transition="in" filter="fade">
                                      <p:cBhvr>
                                        <p:cTn id="104" dur="1000"/>
                                        <p:tgtEl>
                                          <p:spTgt spid="2">
                                            <p:graphicEl>
                                              <a:dgm id="{FC75B951-F111-4DF9-B6B2-501C44F36F8D}"/>
                                            </p:graphicEl>
                                          </p:spTgt>
                                        </p:tgtEl>
                                      </p:cBhvr>
                                    </p:animEffect>
                                    <p:anim calcmode="lin" valueType="num">
                                      <p:cBhvr>
                                        <p:cTn id="105" dur="1000" fill="hold"/>
                                        <p:tgtEl>
                                          <p:spTgt spid="2">
                                            <p:graphicEl>
                                              <a:dgm id="{FC75B951-F111-4DF9-B6B2-501C44F36F8D}"/>
                                            </p:graphicEl>
                                          </p:spTgt>
                                        </p:tgtEl>
                                        <p:attrNameLst>
                                          <p:attrName>ppt_x</p:attrName>
                                        </p:attrNameLst>
                                      </p:cBhvr>
                                      <p:tavLst>
                                        <p:tav tm="0">
                                          <p:val>
                                            <p:strVal val="#ppt_x"/>
                                          </p:val>
                                        </p:tav>
                                        <p:tav tm="100000">
                                          <p:val>
                                            <p:strVal val="#ppt_x"/>
                                          </p:val>
                                        </p:tav>
                                      </p:tavLst>
                                    </p:anim>
                                    <p:anim calcmode="lin" valueType="num">
                                      <p:cBhvr>
                                        <p:cTn id="106" dur="900" decel="100000" fill="hold"/>
                                        <p:tgtEl>
                                          <p:spTgt spid="2">
                                            <p:graphicEl>
                                              <a:dgm id="{FC75B951-F111-4DF9-B6B2-501C44F36F8D}"/>
                                            </p:graphicEl>
                                          </p:spTgt>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
                                            <p:graphicEl>
                                              <a:dgm id="{FC75B951-F111-4DF9-B6B2-501C44F36F8D}"/>
                                            </p:graphicEl>
                                          </p:spTgt>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F484B2-5BC9-EB3A-C64E-2789A36524E6}"/>
              </a:ext>
            </a:extLst>
          </p:cNvPr>
          <p:cNvSpPr txBox="1"/>
          <p:nvPr/>
        </p:nvSpPr>
        <p:spPr>
          <a:xfrm>
            <a:off x="0" y="-98323"/>
            <a:ext cx="12191999" cy="861774"/>
          </a:xfrm>
          <a:prstGeom prst="rect">
            <a:avLst/>
          </a:prstGeom>
          <a:noFill/>
        </p:spPr>
        <p:txBody>
          <a:bodyPr wrap="square">
            <a:spAutoFit/>
          </a:bodyPr>
          <a:lstStyle/>
          <a:p>
            <a:pPr algn="ctr"/>
            <a:r>
              <a:rPr lang="sr-Latn-RS" sz="5000" b="1" spc="630" noProof="0" dirty="0">
                <a:ln w="10160">
                  <a:solidFill>
                    <a:srgbClr val="FFFF00"/>
                  </a:solidFill>
                  <a:prstDash val="solid"/>
                </a:ln>
                <a:solidFill>
                  <a:srgbClr val="823A36"/>
                </a:solidFill>
                <a:effectLst>
                  <a:outerShdw blurRad="38100" dist="22860" dir="5400000" algn="tl" rotWithShape="0">
                    <a:srgbClr val="000000"/>
                  </a:outerShdw>
                </a:effectLst>
              </a:rPr>
              <a:t>VAŽNA STVAR</a:t>
            </a:r>
          </a:p>
        </p:txBody>
      </p:sp>
      <p:sp>
        <p:nvSpPr>
          <p:cNvPr id="5" name="CuadroTexto 4">
            <a:extLst>
              <a:ext uri="{FF2B5EF4-FFF2-40B4-BE49-F238E27FC236}">
                <a16:creationId xmlns:a16="http://schemas.microsoft.com/office/drawing/2014/main" id="{E97E71C8-BC62-1963-3D3F-91222AFBAC3A}"/>
              </a:ext>
            </a:extLst>
          </p:cNvPr>
          <p:cNvSpPr txBox="1"/>
          <p:nvPr/>
        </p:nvSpPr>
        <p:spPr>
          <a:xfrm>
            <a:off x="0" y="722737"/>
            <a:ext cx="12191999" cy="400110"/>
          </a:xfrm>
          <a:prstGeom prst="rect">
            <a:avLst/>
          </a:prstGeom>
          <a:solidFill>
            <a:srgbClr val="D4E2C4"/>
          </a:solidFill>
          <a:effectLst>
            <a:outerShdw blurRad="63500" sx="102000" sy="102000" algn="ctr" rotWithShape="0">
              <a:prstClr val="black"/>
            </a:outerShdw>
          </a:effectLst>
        </p:spPr>
        <p:txBody>
          <a:bodyPr wrap="square">
            <a:spAutoFit/>
            <a:scene3d>
              <a:camera prst="orthographicFront"/>
              <a:lightRig rig="threePt" dir="t"/>
            </a:scene3d>
            <a:sp3d extrusionH="57150">
              <a:bevelT w="38100" h="38100"/>
            </a:sp3d>
          </a:bodyPr>
          <a:lstStyle/>
          <a:p>
            <a:pPr algn="ctr"/>
            <a:r>
              <a:rPr lang="sr-Latn-RS" sz="2000" b="1" noProof="0" dirty="0">
                <a:solidFill>
                  <a:srgbClr val="485F2F"/>
                </a:solidFill>
                <a:latin typeface="Comic Sans MS" panose="030F0702030302020204" pitchFamily="66" charset="0"/>
              </a:rPr>
              <a:t>„Ali što god mi je bilo dobitak, sada to radi Hrista smatram gubitkom.“ </a:t>
            </a:r>
            <a:r>
              <a:rPr lang="sr-Latn-RS" sz="1600" b="1" noProof="0" dirty="0">
                <a:solidFill>
                  <a:srgbClr val="485F2F"/>
                </a:solidFill>
                <a:latin typeface="Comic Sans MS" panose="030F0702030302020204" pitchFamily="66" charset="0"/>
              </a:rPr>
              <a:t>(Filipljanima 3,7)</a:t>
            </a:r>
          </a:p>
        </p:txBody>
      </p:sp>
      <p:sp>
        <p:nvSpPr>
          <p:cNvPr id="6" name="CuadroTexto 5">
            <a:extLst>
              <a:ext uri="{FF2B5EF4-FFF2-40B4-BE49-F238E27FC236}">
                <a16:creationId xmlns:a16="http://schemas.microsoft.com/office/drawing/2014/main" id="{857F3568-90C0-0D81-D7BD-BAC18A0AC874}"/>
              </a:ext>
            </a:extLst>
          </p:cNvPr>
          <p:cNvSpPr txBox="1"/>
          <p:nvPr/>
        </p:nvSpPr>
        <p:spPr>
          <a:xfrm>
            <a:off x="178206" y="1237943"/>
            <a:ext cx="7343468" cy="1446550"/>
          </a:xfrm>
          <a:prstGeom prst="rect">
            <a:avLst/>
          </a:prstGeom>
          <a:noFill/>
        </p:spPr>
        <p:txBody>
          <a:bodyPr wrap="square" rtlCol="0">
            <a:spAutoFit/>
          </a:bodyPr>
          <a:lstStyle/>
          <a:p>
            <a:pPr>
              <a:spcBef>
                <a:spcPts val="600"/>
              </a:spcBef>
            </a:pPr>
            <a:r>
              <a:rPr lang="sr-Latn-RS" sz="2200" b="1" noProof="0" dirty="0"/>
              <a:t>Pavle upoređuje svoj pređašnji život sa sadašnjim. S jedne strane stavlja sve svoje znanje; svoju slavnu budućnost kao najboljeg učenika Gamaleila; svoje veličanstvene farisejske darove. Sve je to bio dobitak.</a:t>
            </a:r>
          </a:p>
        </p:txBody>
      </p:sp>
      <p:pic>
        <p:nvPicPr>
          <p:cNvPr id="8" name="Imagen 7" descr="Una persona caminando en la calle&#10;&#10;El contenido generado por IA puede ser incorrecto.">
            <a:extLst>
              <a:ext uri="{FF2B5EF4-FFF2-40B4-BE49-F238E27FC236}">
                <a16:creationId xmlns:a16="http://schemas.microsoft.com/office/drawing/2014/main" id="{2925DD6E-05C9-BC84-12C1-6BCE4213D6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708" y="3735963"/>
            <a:ext cx="5417574" cy="3047385"/>
          </a:xfrm>
          <a:prstGeom prst="snip2DiagRect">
            <a:avLst>
              <a:gd name="adj1" fmla="val 0"/>
              <a:gd name="adj2" fmla="val 33122"/>
            </a:avLst>
          </a:prstGeom>
          <a:solidFill>
            <a:srgbClr val="FFFFFF">
              <a:shade val="85000"/>
            </a:srgbClr>
          </a:solidFill>
          <a:ln w="57150" cap="sq">
            <a:solidFill>
              <a:srgbClr val="823A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jugando wii&#10;&#10;El contenido generado por IA puede ser incorrecto.">
            <a:extLst>
              <a:ext uri="{FF2B5EF4-FFF2-40B4-BE49-F238E27FC236}">
                <a16:creationId xmlns:a16="http://schemas.microsoft.com/office/drawing/2014/main" id="{7CC10F94-2660-58E8-AB87-FE268AA5EE37}"/>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59370" y="1255765"/>
            <a:ext cx="4356099" cy="3267074"/>
          </a:xfrm>
          <a:prstGeom prst="snip2DiagRect">
            <a:avLst>
              <a:gd name="adj1" fmla="val 0"/>
              <a:gd name="adj2" fmla="val 30511"/>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72EAB75B-1FFC-15D5-2123-2B5ACAA906CD}"/>
              </a:ext>
            </a:extLst>
          </p:cNvPr>
          <p:cNvSpPr txBox="1"/>
          <p:nvPr/>
        </p:nvSpPr>
        <p:spPr>
          <a:xfrm>
            <a:off x="5928851" y="4611231"/>
            <a:ext cx="6096000" cy="2123658"/>
          </a:xfrm>
          <a:prstGeom prst="rect">
            <a:avLst/>
          </a:prstGeom>
          <a:noFill/>
        </p:spPr>
        <p:txBody>
          <a:bodyPr wrap="square">
            <a:spAutoFit/>
          </a:bodyPr>
          <a:lstStyle/>
          <a:p>
            <a:r>
              <a:rPr lang="sr-Latn-RS" sz="2200" b="1" noProof="0" dirty="0"/>
              <a:t>Šta može biti vrednije od večnog života na nebu i na novoj zemlji? Pa ipak, svetovne vrednosti mnoge zaslepljuju za ovu stvarnost. Postoji prirodno takmičenje između stvari koje se ovde smatraju važnima i onoga što Nebo istinski ceni: Hristov karakter i spasenje duše.</a:t>
            </a:r>
          </a:p>
        </p:txBody>
      </p:sp>
      <p:pic>
        <p:nvPicPr>
          <p:cNvPr id="16" name="Imagen 15" descr="Imagen que contiene tabla, pequeño, iluminado, oscuro&#10;&#10;El contenido generado por IA puede ser incorrecto.">
            <a:extLst>
              <a:ext uri="{FF2B5EF4-FFF2-40B4-BE49-F238E27FC236}">
                <a16:creationId xmlns:a16="http://schemas.microsoft.com/office/drawing/2014/main" id="{C085E9BC-1A86-A697-E588-FB634998E6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pic>
        <p:nvPicPr>
          <p:cNvPr id="18" name="Imagen 17" descr="Imagen que contiene tabla, pequeño, iluminado, agua&#10;&#10;El contenido generado por IA puede ser incorrecto.">
            <a:extLst>
              <a:ext uri="{FF2B5EF4-FFF2-40B4-BE49-F238E27FC236}">
                <a16:creationId xmlns:a16="http://schemas.microsoft.com/office/drawing/2014/main" id="{F0C037E5-159A-69E3-A220-8999CDECA83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26792" y="3529782"/>
            <a:ext cx="2181697" cy="1012308"/>
          </a:xfrm>
          <a:prstGeom prst="rect">
            <a:avLst/>
          </a:prstGeom>
        </p:spPr>
      </p:pic>
      <p:sp>
        <p:nvSpPr>
          <p:cNvPr id="4" name="CuadroTexto 3">
            <a:extLst>
              <a:ext uri="{FF2B5EF4-FFF2-40B4-BE49-F238E27FC236}">
                <a16:creationId xmlns:a16="http://schemas.microsoft.com/office/drawing/2014/main" id="{3585293F-2B91-6E00-A949-6FE385004E6F}"/>
              </a:ext>
            </a:extLst>
          </p:cNvPr>
          <p:cNvSpPr txBox="1"/>
          <p:nvPr/>
        </p:nvSpPr>
        <p:spPr>
          <a:xfrm>
            <a:off x="204194" y="2561382"/>
            <a:ext cx="7343467" cy="1107996"/>
          </a:xfrm>
          <a:prstGeom prst="rect">
            <a:avLst/>
          </a:prstGeom>
          <a:noFill/>
        </p:spPr>
        <p:txBody>
          <a:bodyPr wrap="square">
            <a:spAutoFit/>
          </a:bodyPr>
          <a:lstStyle/>
          <a:p>
            <a:pPr>
              <a:spcBef>
                <a:spcPts val="600"/>
              </a:spcBef>
            </a:pPr>
            <a:r>
              <a:rPr lang="sr-Latn-RS" sz="2200" b="1" noProof="0" dirty="0"/>
              <a:t>Sada stavite na drugu stranu vage svoj život otkako ste upoznali Hrista. Sav dobitak postaje smeće, jer se ništa ne može uporediti s ljubavlju Hristovom (Fil 3,7-8).</a:t>
            </a:r>
          </a:p>
        </p:txBody>
      </p:sp>
    </p:spTree>
    <p:extLst>
      <p:ext uri="{BB962C8B-B14F-4D97-AF65-F5344CB8AC3E}">
        <p14:creationId xmlns:p14="http://schemas.microsoft.com/office/powerpoint/2010/main" val="38297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8" presetClass="entr" presetSubtype="9"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upLeft)">
                                      <p:cBhvr>
                                        <p:cTn id="16" dur="500"/>
                                        <p:tgtEl>
                                          <p:spTgt spid="10"/>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xit" presetSubtype="10" fill="hold" nodeType="clickEffect">
                                  <p:stCondLst>
                                    <p:cond delay="0"/>
                                  </p:stCondLst>
                                  <p:childTnLst>
                                    <p:animEffect transition="out" filter="randombar(horizontal)">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par>
                                <p:cTn id="35" presetID="14" presetClass="entr" presetSubtype="1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strips(downRight)">
                                      <p:cBhvr>
                                        <p:cTn id="46" dur="500"/>
                                        <p:tgtEl>
                                          <p:spTgt spid="8"/>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1254</TotalTime>
  <Words>2144</Words>
  <Application>Microsoft Office PowerPoint</Application>
  <PresentationFormat>Panorámica</PresentationFormat>
  <Paragraphs>148</Paragraphs>
  <Slides>18</Slides>
  <Notes>8</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18</vt:i4>
      </vt:variant>
    </vt:vector>
  </HeadingPairs>
  <TitlesOfParts>
    <vt:vector size="35" baseType="lpstr">
      <vt:lpstr>Bodoni MT Poster Compressed</vt:lpstr>
      <vt:lpstr>Impact</vt:lpstr>
      <vt:lpstr>Arial Narrow</vt:lpstr>
      <vt:lpstr>Constantia</vt:lpstr>
      <vt:lpstr>Comic Sans MS</vt:lpstr>
      <vt:lpstr>Aptos</vt:lpstr>
      <vt:lpstr>Britannic Bold</vt:lpstr>
      <vt:lpstr>Times New Roman</vt:lpstr>
      <vt:lpstr>Aptos Display</vt:lpstr>
      <vt:lpstr>Calibri</vt:lpstr>
      <vt:lpstr>Arial</vt:lpstr>
      <vt:lpstr>Gill Sans MT Ext Condensed Bold</vt:lpstr>
      <vt:lpstr>Tema de Office</vt:lpstr>
      <vt:lpstr>1_Tema de Office</vt:lpstr>
      <vt:lpstr>3_Default Design</vt:lpstr>
      <vt:lpstr>5_Default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68</cp:revision>
  <dcterms:created xsi:type="dcterms:W3CDTF">2026-01-07T16:18:59Z</dcterms:created>
  <dcterms:modified xsi:type="dcterms:W3CDTF">2026-01-24T08:44:48Z</dcterms:modified>
</cp:coreProperties>
</file>