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 id="2147483672" r:id="rId3"/>
    <p:sldMasterId id="2147483686" r:id="rId4"/>
    <p:sldMasterId id="2147483700" r:id="rId5"/>
  </p:sldMasterIdLst>
  <p:notesMasterIdLst>
    <p:notesMasterId r:id="rId22"/>
  </p:notesMasterIdLst>
  <p:sldIdLst>
    <p:sldId id="483" r:id="rId6"/>
    <p:sldId id="388" r:id="rId7"/>
    <p:sldId id="484" r:id="rId8"/>
    <p:sldId id="328" r:id="rId9"/>
    <p:sldId id="257" r:id="rId10"/>
    <p:sldId id="326" r:id="rId11"/>
    <p:sldId id="259" r:id="rId12"/>
    <p:sldId id="327" r:id="rId13"/>
    <p:sldId id="261" r:id="rId14"/>
    <p:sldId id="262" r:id="rId15"/>
    <p:sldId id="264" r:id="rId16"/>
    <p:sldId id="479" r:id="rId17"/>
    <p:sldId id="408" r:id="rId18"/>
    <p:sldId id="390" r:id="rId19"/>
    <p:sldId id="480" r:id="rId20"/>
    <p:sldId id="482" r:id="rId21"/>
  </p:sldIdLst>
  <p:sldSz cx="12192000" cy="6858000"/>
  <p:notesSz cx="6858000" cy="9144000"/>
  <p:embeddedFontLst>
    <p:embeddedFont>
      <p:font typeface="Arial Narrow" panose="020B0606020202030204" pitchFamily="34" charset="0"/>
      <p:regular r:id="rId23"/>
      <p:bold r:id="rId24"/>
      <p:italic r:id="rId25"/>
      <p:boldItalic r:id="rId26"/>
    </p:embeddedFont>
    <p:embeddedFont>
      <p:font typeface="Bodoni MT Poster Compressed" panose="02070706080601050204" pitchFamily="18" charset="0"/>
      <p:regular r:id="rId27"/>
    </p:embeddedFont>
    <p:embeddedFont>
      <p:font typeface="Britannic Bold" panose="020B0903060703020204" pitchFamily="34" charset="0"/>
      <p:regular r:id="rId28"/>
    </p:embeddedFont>
    <p:embeddedFont>
      <p:font typeface="Comic Sans MS" panose="030F0702030302020204" pitchFamily="66" charset="0"/>
      <p:regular r:id="rId29"/>
      <p:bold r:id="rId30"/>
      <p:italic r:id="rId31"/>
      <p:boldItalic r:id="rId32"/>
    </p:embeddedFont>
    <p:embeddedFont>
      <p:font typeface="Constantia" panose="02030602050306030303" pitchFamily="18" charset="0"/>
      <p:regular r:id="rId33"/>
      <p:bold r:id="rId34"/>
      <p:italic r:id="rId35"/>
      <p:boldItalic r:id="rId36"/>
    </p:embeddedFont>
    <p:embeddedFont>
      <p:font typeface="Gill Sans MT Ext Condensed Bold" panose="020B0902020104020203" pitchFamily="34" charset="0"/>
      <p:regular r:id="rId37"/>
    </p:embeddedFont>
    <p:embeddedFont>
      <p:font typeface="Impact" panose="020B0806030902050204" pitchFamily="34" charset="0"/>
      <p:regular r:id="rId38"/>
    </p:embeddedFont>
  </p:embeddedFontLst>
  <p:defaultTextStyle>
    <a:defPPr>
      <a:defRPr lang="h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1547"/>
    <a:srgbClr val="441D61"/>
    <a:srgbClr val="532476"/>
    <a:srgbClr val="006C93"/>
    <a:srgbClr val="F9B886"/>
    <a:srgbClr val="8A4500"/>
    <a:srgbClr val="663300"/>
    <a:srgbClr val="EAB200"/>
    <a:srgbClr val="A88C00"/>
    <a:srgbClr val="867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710" autoAdjust="0"/>
  </p:normalViewPr>
  <p:slideViewPr>
    <p:cSldViewPr snapToGrid="0">
      <p:cViewPr varScale="1">
        <p:scale>
          <a:sx n="101" d="100"/>
          <a:sy n="101" d="100"/>
        </p:scale>
        <p:origin x="348" y="13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199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4.fntdata"/><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font" Target="fonts/font12.fntdata"/><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7.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9.fntdata"/><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s>
</file>

<file path=ppt/diagrams/_rels/data1.xml.rels><?xml version="1.0" encoding="UTF-8" standalone="yes"?>
<Relationships xmlns="http://schemas.openxmlformats.org/package/2006/relationships"><Relationship Id="rId3" Type="http://schemas.openxmlformats.org/officeDocument/2006/relationships/image" Target="../media/image33.png"/><Relationship Id="rId2" Type="http://schemas.microsoft.com/office/2007/relationships/hdphoto" Target="../media/hdphoto4.wdp"/><Relationship Id="rId1" Type="http://schemas.openxmlformats.org/officeDocument/2006/relationships/image" Target="../media/image32.png"/><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33.png"/><Relationship Id="rId2" Type="http://schemas.microsoft.com/office/2007/relationships/hdphoto" Target="../media/hdphoto4.wdp"/><Relationship Id="rId1" Type="http://schemas.openxmlformats.org/officeDocument/2006/relationships/image" Target="../media/image32.png"/><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CCE28E-0DED-421D-9FB8-D70B5BE1994C}" type="doc">
      <dgm:prSet loTypeId="urn:microsoft.com/office/officeart/2005/8/layout/vList4" loCatId="picture" qsTypeId="urn:microsoft.com/office/officeart/2005/8/quickstyle/simple5" qsCatId="simple" csTypeId="urn:microsoft.com/office/officeart/2005/8/colors/colorful1" csCatId="colorful" phldr="1"/>
      <dgm:spPr/>
      <dgm:t>
        <a:bodyPr/>
        <a:lstStyle/>
        <a:p>
          <a:endParaRPr lang="es-ES"/>
        </a:p>
      </dgm:t>
    </dgm:pt>
    <dgm:pt modelId="{90BDB68E-DD81-4317-8BA3-75FB807C0CC5}">
      <dgm:prSet custT="1"/>
      <dgm:spPr>
        <a:gradFill rotWithShape="0">
          <a:gsLst>
            <a:gs pos="0">
              <a:srgbClr val="EAB200"/>
            </a:gs>
            <a:gs pos="51000">
              <a:srgbClr val="A88C00"/>
            </a:gs>
            <a:gs pos="100000">
              <a:srgbClr val="867300"/>
            </a:gs>
          </a:gsLst>
        </a:gradFill>
      </dgm:spPr>
      <dgm:t>
        <a:bodyPr/>
        <a:lstStyle/>
        <a:p>
          <a:pPr rtl="0"/>
          <a:r>
            <a:rPr lang="sr-Latn-RS" sz="2200" b="1" noProof="0" dirty="0">
              <a:effectLst>
                <a:outerShdw blurRad="38100" dist="38100" dir="2700000" algn="tl">
                  <a:srgbClr val="000000">
                    <a:alpha val="43137"/>
                  </a:srgbClr>
                </a:outerShdw>
              </a:effectLst>
            </a:rPr>
            <a:t>Svi smo potrebni</a:t>
          </a:r>
          <a:br>
            <a:rPr lang="es-ES" sz="2200" b="1" noProof="0" dirty="0">
              <a:effectLst>
                <a:outerShdw blurRad="38100" dist="38100" dir="2700000" algn="tl">
                  <a:srgbClr val="000000">
                    <a:alpha val="43137"/>
                  </a:srgbClr>
                </a:outerShdw>
              </a:effectLst>
            </a:rPr>
          </a:br>
          <a:r>
            <a:rPr lang="sr-Latn-RS" sz="2200" b="1" noProof="0" dirty="0">
              <a:effectLst>
                <a:outerShdw blurRad="38100" dist="38100" dir="2700000" algn="tl">
                  <a:srgbClr val="000000">
                    <a:alpha val="43137"/>
                  </a:srgbClr>
                </a:outerShdw>
              </a:effectLst>
            </a:rPr>
            <a:t>(1 Kor </a:t>
          </a:r>
          <a:r>
            <a:rPr lang="sr-Latn-RS" sz="2200" b="1" noProof="0">
              <a:effectLst>
                <a:outerShdw blurRad="38100" dist="38100" dir="2700000" algn="tl">
                  <a:srgbClr val="000000">
                    <a:alpha val="43137"/>
                  </a:srgbClr>
                </a:outerShdw>
              </a:effectLst>
            </a:rPr>
            <a:t>12,15).</a:t>
          </a:r>
          <a:endParaRPr lang="sr-Latn-RS" sz="2200" noProof="0" dirty="0">
            <a:effectLst>
              <a:outerShdw blurRad="38100" dist="38100" dir="2700000" algn="tl">
                <a:srgbClr val="000000">
                  <a:alpha val="43137"/>
                </a:srgbClr>
              </a:outerShdw>
            </a:effectLst>
          </a:endParaRPr>
        </a:p>
      </dgm:t>
    </dgm:pt>
    <dgm:pt modelId="{0C6DA4E3-2CFC-4BC4-A211-614C3D9E1D6D}" type="parTrans" cxnId="{505CDE5A-B7D7-4C1C-931D-49A3E4A17B0D}">
      <dgm:prSet/>
      <dgm:spPr/>
      <dgm:t>
        <a:bodyPr/>
        <a:lstStyle/>
        <a:p>
          <a:endParaRPr lang="es-ES" sz="2200">
            <a:effectLst>
              <a:outerShdw blurRad="38100" dist="38100" dir="2700000" algn="tl">
                <a:srgbClr val="000000">
                  <a:alpha val="43137"/>
                </a:srgbClr>
              </a:outerShdw>
            </a:effectLst>
          </a:endParaRPr>
        </a:p>
      </dgm:t>
    </dgm:pt>
    <dgm:pt modelId="{E2531685-18A3-48E9-A265-8C17AD264B64}" type="sibTrans" cxnId="{505CDE5A-B7D7-4C1C-931D-49A3E4A17B0D}">
      <dgm:prSet/>
      <dgm:spPr/>
      <dgm:t>
        <a:bodyPr/>
        <a:lstStyle/>
        <a:p>
          <a:endParaRPr lang="es-ES" sz="2200">
            <a:effectLst>
              <a:outerShdw blurRad="38100" dist="38100" dir="2700000" algn="tl">
                <a:srgbClr val="000000">
                  <a:alpha val="43137"/>
                </a:srgbClr>
              </a:outerShdw>
            </a:effectLst>
          </a:endParaRPr>
        </a:p>
      </dgm:t>
    </dgm:pt>
    <dgm:pt modelId="{E04FF557-0107-46C7-A48B-5FE9391BF040}">
      <dgm:prSet custT="1"/>
      <dgm:spPr/>
      <dgm:t>
        <a:bodyPr/>
        <a:lstStyle/>
        <a:p>
          <a:r>
            <a:rPr lang="sr-Latn-RS" sz="2200" b="1" noProof="0" dirty="0">
              <a:effectLst>
                <a:outerShdw blurRad="38100" dist="38100" dir="2700000" algn="tl">
                  <a:srgbClr val="000000">
                    <a:alpha val="43137"/>
                  </a:srgbClr>
                </a:outerShdw>
              </a:effectLst>
            </a:rPr>
            <a:t>Svako ima svoj posao</a:t>
          </a:r>
          <a:br>
            <a:rPr lang="es-ES" sz="2200" b="1" noProof="0" dirty="0">
              <a:effectLst>
                <a:outerShdw blurRad="38100" dist="38100" dir="2700000" algn="tl">
                  <a:srgbClr val="000000">
                    <a:alpha val="43137"/>
                  </a:srgbClr>
                </a:outerShdw>
              </a:effectLst>
            </a:rPr>
          </a:br>
          <a:r>
            <a:rPr lang="sr-Latn-RS" sz="2200" b="1" noProof="0" dirty="0">
              <a:effectLst>
                <a:outerShdw blurRad="38100" dist="38100" dir="2700000" algn="tl">
                  <a:srgbClr val="000000">
                    <a:alpha val="43137"/>
                  </a:srgbClr>
                </a:outerShdw>
              </a:effectLst>
            </a:rPr>
            <a:t>(1 Kor </a:t>
          </a:r>
          <a:r>
            <a:rPr lang="sr-Latn-RS" sz="2200" b="1" noProof="0">
              <a:effectLst>
                <a:outerShdw blurRad="38100" dist="38100" dir="2700000" algn="tl">
                  <a:srgbClr val="000000">
                    <a:alpha val="43137"/>
                  </a:srgbClr>
                </a:outerShdw>
              </a:effectLst>
            </a:rPr>
            <a:t>12,17).</a:t>
          </a:r>
          <a:endParaRPr lang="sr-Latn-RS" sz="2200" noProof="0" dirty="0">
            <a:effectLst>
              <a:outerShdw blurRad="38100" dist="38100" dir="2700000" algn="tl">
                <a:srgbClr val="000000">
                  <a:alpha val="43137"/>
                </a:srgbClr>
              </a:outerShdw>
            </a:effectLst>
          </a:endParaRPr>
        </a:p>
      </dgm:t>
    </dgm:pt>
    <dgm:pt modelId="{3B25DC16-1D06-42F0-B6A3-033F709C4153}" type="parTrans" cxnId="{192EE68F-827E-41E8-84D2-224E8515844C}">
      <dgm:prSet/>
      <dgm:spPr/>
      <dgm:t>
        <a:bodyPr/>
        <a:lstStyle/>
        <a:p>
          <a:endParaRPr lang="es-ES" sz="2200">
            <a:effectLst>
              <a:outerShdw blurRad="38100" dist="38100" dir="2700000" algn="tl">
                <a:srgbClr val="000000">
                  <a:alpha val="43137"/>
                </a:srgbClr>
              </a:outerShdw>
            </a:effectLst>
          </a:endParaRPr>
        </a:p>
      </dgm:t>
    </dgm:pt>
    <dgm:pt modelId="{45DBD43E-BC69-4397-B501-70E874EAC35D}" type="sibTrans" cxnId="{192EE68F-827E-41E8-84D2-224E8515844C}">
      <dgm:prSet/>
      <dgm:spPr/>
      <dgm:t>
        <a:bodyPr/>
        <a:lstStyle/>
        <a:p>
          <a:endParaRPr lang="es-ES" sz="2200">
            <a:effectLst>
              <a:outerShdw blurRad="38100" dist="38100" dir="2700000" algn="tl">
                <a:srgbClr val="000000">
                  <a:alpha val="43137"/>
                </a:srgbClr>
              </a:outerShdw>
            </a:effectLst>
          </a:endParaRPr>
        </a:p>
      </dgm:t>
    </dgm:pt>
    <dgm:pt modelId="{733B78B2-4E99-4C70-9514-79470CD200EF}">
      <dgm:prSet custT="1"/>
      <dgm:spPr>
        <a:gradFill rotWithShape="0">
          <a:gsLst>
            <a:gs pos="0">
              <a:srgbClr val="21B1C5"/>
            </a:gs>
            <a:gs pos="50000">
              <a:srgbClr val="17ABBF"/>
            </a:gs>
            <a:gs pos="100000">
              <a:srgbClr val="1E8896"/>
            </a:gs>
          </a:gsLst>
        </a:gradFill>
      </dgm:spPr>
      <dgm:t>
        <a:bodyPr/>
        <a:lstStyle/>
        <a:p>
          <a:r>
            <a:rPr lang="sr-Latn-RS" sz="2200" b="1" noProof="0" dirty="0">
              <a:effectLst>
                <a:outerShdw blurRad="38100" dist="38100" dir="2700000" algn="tl">
                  <a:srgbClr val="000000">
                    <a:alpha val="43137"/>
                  </a:srgbClr>
                </a:outerShdw>
              </a:effectLst>
            </a:rPr>
            <a:t>Ne možemo nikoga prezirati (1 Kor </a:t>
          </a:r>
          <a:r>
            <a:rPr lang="sr-Latn-RS" sz="2200" b="1" noProof="0">
              <a:effectLst>
                <a:outerShdw blurRad="38100" dist="38100" dir="2700000" algn="tl">
                  <a:srgbClr val="000000">
                    <a:alpha val="43137"/>
                  </a:srgbClr>
                </a:outerShdw>
              </a:effectLst>
            </a:rPr>
            <a:t>12,21).</a:t>
          </a:r>
          <a:endParaRPr lang="sr-Latn-RS" sz="2200" noProof="0" dirty="0">
            <a:effectLst>
              <a:outerShdw blurRad="38100" dist="38100" dir="2700000" algn="tl">
                <a:srgbClr val="000000">
                  <a:alpha val="43137"/>
                </a:srgbClr>
              </a:outerShdw>
            </a:effectLst>
          </a:endParaRPr>
        </a:p>
      </dgm:t>
    </dgm:pt>
    <dgm:pt modelId="{84886710-69D7-4FC9-A692-17F5E83246B0}" type="parTrans" cxnId="{C8A82306-2278-4D8A-970F-9D29FAED6889}">
      <dgm:prSet/>
      <dgm:spPr/>
      <dgm:t>
        <a:bodyPr/>
        <a:lstStyle/>
        <a:p>
          <a:endParaRPr lang="es-ES" sz="2200">
            <a:effectLst>
              <a:outerShdw blurRad="38100" dist="38100" dir="2700000" algn="tl">
                <a:srgbClr val="000000">
                  <a:alpha val="43137"/>
                </a:srgbClr>
              </a:outerShdw>
            </a:effectLst>
          </a:endParaRPr>
        </a:p>
      </dgm:t>
    </dgm:pt>
    <dgm:pt modelId="{271F9FF7-42EB-4F06-A688-EF8D7EDE2FE1}" type="sibTrans" cxnId="{C8A82306-2278-4D8A-970F-9D29FAED6889}">
      <dgm:prSet/>
      <dgm:spPr/>
      <dgm:t>
        <a:bodyPr/>
        <a:lstStyle/>
        <a:p>
          <a:endParaRPr lang="es-ES" sz="2200">
            <a:effectLst>
              <a:outerShdw blurRad="38100" dist="38100" dir="2700000" algn="tl">
                <a:srgbClr val="000000">
                  <a:alpha val="43137"/>
                </a:srgbClr>
              </a:outerShdw>
            </a:effectLst>
          </a:endParaRPr>
        </a:p>
      </dgm:t>
    </dgm:pt>
    <dgm:pt modelId="{DA20450E-2CB1-4DB3-8398-B1E08B153069}">
      <dgm:prSet custT="1"/>
      <dgm:spPr/>
      <dgm:t>
        <a:bodyPr/>
        <a:lstStyle/>
        <a:p>
          <a:r>
            <a:rPr lang="sr-Latn-RS" sz="2200" b="1" noProof="0" dirty="0">
              <a:effectLst>
                <a:outerShdw blurRad="38100" dist="38100" dir="2700000" algn="tl">
                  <a:srgbClr val="000000">
                    <a:alpha val="43137"/>
                  </a:srgbClr>
                </a:outerShdw>
              </a:effectLst>
            </a:rPr>
            <a:t>Nema manje vrednih vernika (1 Kor </a:t>
          </a:r>
          <a:r>
            <a:rPr lang="sr-Latn-RS" sz="2200" b="1" noProof="0">
              <a:effectLst>
                <a:outerShdw blurRad="38100" dist="38100" dir="2700000" algn="tl">
                  <a:srgbClr val="000000">
                    <a:alpha val="43137"/>
                  </a:srgbClr>
                </a:outerShdw>
              </a:effectLst>
            </a:rPr>
            <a:t>12,22-24).</a:t>
          </a:r>
          <a:endParaRPr lang="sr-Latn-RS" sz="2200" noProof="0" dirty="0">
            <a:effectLst>
              <a:outerShdw blurRad="38100" dist="38100" dir="2700000" algn="tl">
                <a:srgbClr val="000000">
                  <a:alpha val="43137"/>
                </a:srgbClr>
              </a:outerShdw>
            </a:effectLst>
          </a:endParaRPr>
        </a:p>
      </dgm:t>
    </dgm:pt>
    <dgm:pt modelId="{0A240C47-26BE-454F-9587-B35130F51901}" type="parTrans" cxnId="{8D535B7D-DC7A-4610-9F8E-2867796306BC}">
      <dgm:prSet/>
      <dgm:spPr/>
      <dgm:t>
        <a:bodyPr/>
        <a:lstStyle/>
        <a:p>
          <a:endParaRPr lang="es-ES" sz="2200">
            <a:effectLst>
              <a:outerShdw blurRad="38100" dist="38100" dir="2700000" algn="tl">
                <a:srgbClr val="000000">
                  <a:alpha val="43137"/>
                </a:srgbClr>
              </a:outerShdw>
            </a:effectLst>
          </a:endParaRPr>
        </a:p>
      </dgm:t>
    </dgm:pt>
    <dgm:pt modelId="{0A37C613-0CB9-4C6B-8E6B-047B819E6F41}" type="sibTrans" cxnId="{8D535B7D-DC7A-4610-9F8E-2867796306BC}">
      <dgm:prSet/>
      <dgm:spPr/>
      <dgm:t>
        <a:bodyPr/>
        <a:lstStyle/>
        <a:p>
          <a:endParaRPr lang="es-ES" sz="2200">
            <a:effectLst>
              <a:outerShdw blurRad="38100" dist="38100" dir="2700000" algn="tl">
                <a:srgbClr val="000000">
                  <a:alpha val="43137"/>
                </a:srgbClr>
              </a:outerShdw>
            </a:effectLst>
          </a:endParaRPr>
        </a:p>
      </dgm:t>
    </dgm:pt>
    <dgm:pt modelId="{39909C27-0BF3-46A5-A9A3-83A7D07BC065}">
      <dgm:prSet custT="1"/>
      <dgm:spPr/>
      <dgm:t>
        <a:bodyPr/>
        <a:lstStyle/>
        <a:p>
          <a:r>
            <a:rPr lang="sr-Latn-RS" sz="2200" b="1" noProof="0" dirty="0">
              <a:effectLst>
                <a:outerShdw blurRad="38100" dist="38100" dir="2700000" algn="tl">
                  <a:srgbClr val="000000">
                    <a:alpha val="43137"/>
                  </a:srgbClr>
                </a:outerShdw>
              </a:effectLst>
            </a:rPr>
            <a:t>Brinemo jedni za druge</a:t>
          </a:r>
          <a:br>
            <a:rPr lang="es-ES" sz="2200" b="1" noProof="0" dirty="0">
              <a:effectLst>
                <a:outerShdw blurRad="38100" dist="38100" dir="2700000" algn="tl">
                  <a:srgbClr val="000000">
                    <a:alpha val="43137"/>
                  </a:srgbClr>
                </a:outerShdw>
              </a:effectLst>
            </a:rPr>
          </a:br>
          <a:r>
            <a:rPr lang="sr-Latn-RS" sz="2200" b="1" noProof="0" dirty="0">
              <a:effectLst>
                <a:outerShdw blurRad="38100" dist="38100" dir="2700000" algn="tl">
                  <a:srgbClr val="000000">
                    <a:alpha val="43137"/>
                  </a:srgbClr>
                </a:outerShdw>
              </a:effectLst>
            </a:rPr>
            <a:t>(1 Kor </a:t>
          </a:r>
          <a:r>
            <a:rPr lang="sr-Latn-RS" sz="2200" b="1" noProof="0">
              <a:effectLst>
                <a:outerShdw blurRad="38100" dist="38100" dir="2700000" algn="tl">
                  <a:srgbClr val="000000">
                    <a:alpha val="43137"/>
                  </a:srgbClr>
                </a:outerShdw>
              </a:effectLst>
            </a:rPr>
            <a:t>12,25-26).</a:t>
          </a:r>
          <a:endParaRPr lang="sr-Latn-RS" sz="2200" noProof="0" dirty="0">
            <a:effectLst>
              <a:outerShdw blurRad="38100" dist="38100" dir="2700000" algn="tl">
                <a:srgbClr val="000000">
                  <a:alpha val="43137"/>
                </a:srgbClr>
              </a:outerShdw>
            </a:effectLst>
          </a:endParaRPr>
        </a:p>
      </dgm:t>
    </dgm:pt>
    <dgm:pt modelId="{1FFBCA77-5A6E-47F6-8EB0-EBC52F1BD408}" type="parTrans" cxnId="{EE773B43-08BC-4842-86E1-82C0D6677B4C}">
      <dgm:prSet/>
      <dgm:spPr/>
      <dgm:t>
        <a:bodyPr/>
        <a:lstStyle/>
        <a:p>
          <a:endParaRPr lang="es-ES" sz="2200">
            <a:effectLst>
              <a:outerShdw blurRad="38100" dist="38100" dir="2700000" algn="tl">
                <a:srgbClr val="000000">
                  <a:alpha val="43137"/>
                </a:srgbClr>
              </a:outerShdw>
            </a:effectLst>
          </a:endParaRPr>
        </a:p>
      </dgm:t>
    </dgm:pt>
    <dgm:pt modelId="{A02FC83E-30E7-47FB-B8B8-5E4152816574}" type="sibTrans" cxnId="{EE773B43-08BC-4842-86E1-82C0D6677B4C}">
      <dgm:prSet/>
      <dgm:spPr/>
      <dgm:t>
        <a:bodyPr/>
        <a:lstStyle/>
        <a:p>
          <a:endParaRPr lang="es-ES" sz="2200">
            <a:effectLst>
              <a:outerShdw blurRad="38100" dist="38100" dir="2700000" algn="tl">
                <a:srgbClr val="000000">
                  <a:alpha val="43137"/>
                </a:srgbClr>
              </a:outerShdw>
            </a:effectLst>
          </a:endParaRPr>
        </a:p>
      </dgm:t>
    </dgm:pt>
    <dgm:pt modelId="{63FB2AB0-E2AF-4D61-9382-B35E202200BC}" type="pres">
      <dgm:prSet presAssocID="{94CCE28E-0DED-421D-9FB8-D70B5BE1994C}" presName="linear" presStyleCnt="0">
        <dgm:presLayoutVars>
          <dgm:dir/>
          <dgm:resizeHandles val="exact"/>
        </dgm:presLayoutVars>
      </dgm:prSet>
      <dgm:spPr/>
    </dgm:pt>
    <dgm:pt modelId="{CDF4D091-7C0A-4C60-AE69-38336C4B2A9B}" type="pres">
      <dgm:prSet presAssocID="{90BDB68E-DD81-4317-8BA3-75FB807C0CC5}" presName="comp" presStyleCnt="0"/>
      <dgm:spPr/>
    </dgm:pt>
    <dgm:pt modelId="{A15FE00A-EE8A-4547-961E-76D3D081E592}" type="pres">
      <dgm:prSet presAssocID="{90BDB68E-DD81-4317-8BA3-75FB807C0CC5}" presName="box" presStyleLbl="node1" presStyleIdx="0" presStyleCnt="5"/>
      <dgm:spPr/>
    </dgm:pt>
    <dgm:pt modelId="{0879B82F-B011-4CC1-82E5-4D1BF73289A8}" type="pres">
      <dgm:prSet presAssocID="{90BDB68E-DD81-4317-8BA3-75FB807C0CC5}" presName="img" presStyleLbl="fgImgPlace1" presStyleIdx="0" presStyleCnt="5"/>
      <dgm:spPr>
        <a:blipFill rotWithShape="1">
          <a:blip xmlns:r="http://schemas.openxmlformats.org/officeDocument/2006/relationships" r:embed="rId1" cstate="email">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a:stretch>
        </a:blipFill>
      </dgm:spPr>
    </dgm:pt>
    <dgm:pt modelId="{166F122C-3FD5-4F49-9EB8-F15912CFF0BF}" type="pres">
      <dgm:prSet presAssocID="{90BDB68E-DD81-4317-8BA3-75FB807C0CC5}" presName="text" presStyleLbl="node1" presStyleIdx="0" presStyleCnt="5">
        <dgm:presLayoutVars>
          <dgm:bulletEnabled val="1"/>
        </dgm:presLayoutVars>
      </dgm:prSet>
      <dgm:spPr/>
    </dgm:pt>
    <dgm:pt modelId="{92B47F4B-20CF-4607-8E78-BB678F8C4806}" type="pres">
      <dgm:prSet presAssocID="{E2531685-18A3-48E9-A265-8C17AD264B64}" presName="spacer" presStyleCnt="0"/>
      <dgm:spPr/>
    </dgm:pt>
    <dgm:pt modelId="{F38EF501-5BA3-4DE8-8B5A-A35B441C3BF8}" type="pres">
      <dgm:prSet presAssocID="{E04FF557-0107-46C7-A48B-5FE9391BF040}" presName="comp" presStyleCnt="0"/>
      <dgm:spPr/>
    </dgm:pt>
    <dgm:pt modelId="{7E1DB660-2D90-4E18-9467-5B69C9169488}" type="pres">
      <dgm:prSet presAssocID="{E04FF557-0107-46C7-A48B-5FE9391BF040}" presName="box" presStyleLbl="node1" presStyleIdx="1" presStyleCnt="5"/>
      <dgm:spPr/>
    </dgm:pt>
    <dgm:pt modelId="{708FCAD1-43FB-4684-997B-FDCCCDEC7984}" type="pres">
      <dgm:prSet presAssocID="{E04FF557-0107-46C7-A48B-5FE9391BF040}" presName="img" presStyleLbl="fgImgPlace1" presStyleIdx="1" presStyleCnt="5"/>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6BB437BA-13FB-40D6-92BE-5C2485245836}" type="pres">
      <dgm:prSet presAssocID="{E04FF557-0107-46C7-A48B-5FE9391BF040}" presName="text" presStyleLbl="node1" presStyleIdx="1" presStyleCnt="5">
        <dgm:presLayoutVars>
          <dgm:bulletEnabled val="1"/>
        </dgm:presLayoutVars>
      </dgm:prSet>
      <dgm:spPr/>
    </dgm:pt>
    <dgm:pt modelId="{53D409C9-6F14-47ED-80F2-0D4382188D11}" type="pres">
      <dgm:prSet presAssocID="{45DBD43E-BC69-4397-B501-70E874EAC35D}" presName="spacer" presStyleCnt="0"/>
      <dgm:spPr/>
    </dgm:pt>
    <dgm:pt modelId="{31CB376D-4D7D-45E8-A8E8-17783407BFDC}" type="pres">
      <dgm:prSet presAssocID="{733B78B2-4E99-4C70-9514-79470CD200EF}" presName="comp" presStyleCnt="0"/>
      <dgm:spPr/>
    </dgm:pt>
    <dgm:pt modelId="{957CDF44-1A89-4D6C-906C-4B3ED3A0E852}" type="pres">
      <dgm:prSet presAssocID="{733B78B2-4E99-4C70-9514-79470CD200EF}" presName="box" presStyleLbl="node1" presStyleIdx="2" presStyleCnt="5"/>
      <dgm:spPr/>
    </dgm:pt>
    <dgm:pt modelId="{0B163D38-CB89-4F0F-87EF-8CD37BBB01D0}" type="pres">
      <dgm:prSet presAssocID="{733B78B2-4E99-4C70-9514-79470CD200EF}" presName="img" presStyleLbl="fgImgPlace1" presStyleIdx="2" presStyleCnt="5"/>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 modelId="{F82E097B-1FD9-4152-902F-CB084B24A640}" type="pres">
      <dgm:prSet presAssocID="{733B78B2-4E99-4C70-9514-79470CD200EF}" presName="text" presStyleLbl="node1" presStyleIdx="2" presStyleCnt="5">
        <dgm:presLayoutVars>
          <dgm:bulletEnabled val="1"/>
        </dgm:presLayoutVars>
      </dgm:prSet>
      <dgm:spPr/>
    </dgm:pt>
    <dgm:pt modelId="{9703BAA9-1885-4477-B143-AEB49224ECEC}" type="pres">
      <dgm:prSet presAssocID="{271F9FF7-42EB-4F06-A688-EF8D7EDE2FE1}" presName="spacer" presStyleCnt="0"/>
      <dgm:spPr/>
    </dgm:pt>
    <dgm:pt modelId="{8A50C685-154E-4D44-857E-A3D920EFA065}" type="pres">
      <dgm:prSet presAssocID="{DA20450E-2CB1-4DB3-8398-B1E08B153069}" presName="comp" presStyleCnt="0"/>
      <dgm:spPr/>
    </dgm:pt>
    <dgm:pt modelId="{90E7855A-36D0-483D-A51B-B6DDD6E38510}" type="pres">
      <dgm:prSet presAssocID="{DA20450E-2CB1-4DB3-8398-B1E08B153069}" presName="box" presStyleLbl="node1" presStyleIdx="3" presStyleCnt="5"/>
      <dgm:spPr/>
    </dgm:pt>
    <dgm:pt modelId="{16E7615B-497C-4751-983D-BEADB2012756}" type="pres">
      <dgm:prSet presAssocID="{DA20450E-2CB1-4DB3-8398-B1E08B153069}" presName="img" presStyleLbl="fgImgPlace1" presStyleIdx="3" presStyleCnt="5"/>
      <dgm:spPr>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dgm:spPr>
    </dgm:pt>
    <dgm:pt modelId="{2DF4F465-089B-426B-B941-0BD3FB5A9D40}" type="pres">
      <dgm:prSet presAssocID="{DA20450E-2CB1-4DB3-8398-B1E08B153069}" presName="text" presStyleLbl="node1" presStyleIdx="3" presStyleCnt="5">
        <dgm:presLayoutVars>
          <dgm:bulletEnabled val="1"/>
        </dgm:presLayoutVars>
      </dgm:prSet>
      <dgm:spPr/>
    </dgm:pt>
    <dgm:pt modelId="{3B38DFC7-16BB-47E3-9AC8-FFC6A440DC02}" type="pres">
      <dgm:prSet presAssocID="{0A37C613-0CB9-4C6B-8E6B-047B819E6F41}" presName="spacer" presStyleCnt="0"/>
      <dgm:spPr/>
    </dgm:pt>
    <dgm:pt modelId="{1465D8FA-6A3D-4DE2-9BC5-DD951AE3B668}" type="pres">
      <dgm:prSet presAssocID="{39909C27-0BF3-46A5-A9A3-83A7D07BC065}" presName="comp" presStyleCnt="0"/>
      <dgm:spPr/>
    </dgm:pt>
    <dgm:pt modelId="{6BC35677-C58C-404E-8451-72F57EE9412A}" type="pres">
      <dgm:prSet presAssocID="{39909C27-0BF3-46A5-A9A3-83A7D07BC065}" presName="box" presStyleLbl="node1" presStyleIdx="4" presStyleCnt="5"/>
      <dgm:spPr/>
    </dgm:pt>
    <dgm:pt modelId="{3E0FD833-9FC9-49B9-A873-3200202E47A8}" type="pres">
      <dgm:prSet presAssocID="{39909C27-0BF3-46A5-A9A3-83A7D07BC065}" presName="img" presStyleLbl="fgImgPlace1" presStyleIdx="4" presStyleCnt="5"/>
      <dgm:spPr>
        <a:blipFill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dgm:spPr>
    </dgm:pt>
    <dgm:pt modelId="{5AD54431-14BF-4384-8320-99EBFCAD92F7}" type="pres">
      <dgm:prSet presAssocID="{39909C27-0BF3-46A5-A9A3-83A7D07BC065}" presName="text" presStyleLbl="node1" presStyleIdx="4" presStyleCnt="5">
        <dgm:presLayoutVars>
          <dgm:bulletEnabled val="1"/>
        </dgm:presLayoutVars>
      </dgm:prSet>
      <dgm:spPr/>
    </dgm:pt>
  </dgm:ptLst>
  <dgm:cxnLst>
    <dgm:cxn modelId="{C8A82306-2278-4D8A-970F-9D29FAED6889}" srcId="{94CCE28E-0DED-421D-9FB8-D70B5BE1994C}" destId="{733B78B2-4E99-4C70-9514-79470CD200EF}" srcOrd="2" destOrd="0" parTransId="{84886710-69D7-4FC9-A692-17F5E83246B0}" sibTransId="{271F9FF7-42EB-4F06-A688-EF8D7EDE2FE1}"/>
    <dgm:cxn modelId="{C7BFB03B-3A37-4477-88FE-14D3E7E5384B}" type="presOf" srcId="{DA20450E-2CB1-4DB3-8398-B1E08B153069}" destId="{90E7855A-36D0-483D-A51B-B6DDD6E38510}" srcOrd="0" destOrd="0" presId="urn:microsoft.com/office/officeart/2005/8/layout/vList4"/>
    <dgm:cxn modelId="{EE773B43-08BC-4842-86E1-82C0D6677B4C}" srcId="{94CCE28E-0DED-421D-9FB8-D70B5BE1994C}" destId="{39909C27-0BF3-46A5-A9A3-83A7D07BC065}" srcOrd="4" destOrd="0" parTransId="{1FFBCA77-5A6E-47F6-8EB0-EBC52F1BD408}" sibTransId="{A02FC83E-30E7-47FB-B8B8-5E4152816574}"/>
    <dgm:cxn modelId="{042C4E49-D034-40E8-8810-9CA5DF57409B}" type="presOf" srcId="{E04FF557-0107-46C7-A48B-5FE9391BF040}" destId="{6BB437BA-13FB-40D6-92BE-5C2485245836}" srcOrd="1" destOrd="0" presId="urn:microsoft.com/office/officeart/2005/8/layout/vList4"/>
    <dgm:cxn modelId="{505CDE5A-B7D7-4C1C-931D-49A3E4A17B0D}" srcId="{94CCE28E-0DED-421D-9FB8-D70B5BE1994C}" destId="{90BDB68E-DD81-4317-8BA3-75FB807C0CC5}" srcOrd="0" destOrd="0" parTransId="{0C6DA4E3-2CFC-4BC4-A211-614C3D9E1D6D}" sibTransId="{E2531685-18A3-48E9-A265-8C17AD264B64}"/>
    <dgm:cxn modelId="{8D535B7D-DC7A-4610-9F8E-2867796306BC}" srcId="{94CCE28E-0DED-421D-9FB8-D70B5BE1994C}" destId="{DA20450E-2CB1-4DB3-8398-B1E08B153069}" srcOrd="3" destOrd="0" parTransId="{0A240C47-26BE-454F-9587-B35130F51901}" sibTransId="{0A37C613-0CB9-4C6B-8E6B-047B819E6F41}"/>
    <dgm:cxn modelId="{192EE68F-827E-41E8-84D2-224E8515844C}" srcId="{94CCE28E-0DED-421D-9FB8-D70B5BE1994C}" destId="{E04FF557-0107-46C7-A48B-5FE9391BF040}" srcOrd="1" destOrd="0" parTransId="{3B25DC16-1D06-42F0-B6A3-033F709C4153}" sibTransId="{45DBD43E-BC69-4397-B501-70E874EAC35D}"/>
    <dgm:cxn modelId="{BA1055B6-858F-4C79-A04B-DF46BDDFE2FC}" type="presOf" srcId="{733B78B2-4E99-4C70-9514-79470CD200EF}" destId="{F82E097B-1FD9-4152-902F-CB084B24A640}" srcOrd="1" destOrd="0" presId="urn:microsoft.com/office/officeart/2005/8/layout/vList4"/>
    <dgm:cxn modelId="{7787A6BC-0898-4401-9D8F-497EA6FB974F}" type="presOf" srcId="{39909C27-0BF3-46A5-A9A3-83A7D07BC065}" destId="{6BC35677-C58C-404E-8451-72F57EE9412A}" srcOrd="0" destOrd="0" presId="urn:microsoft.com/office/officeart/2005/8/layout/vList4"/>
    <dgm:cxn modelId="{155156BE-854B-49BA-BF8B-63CBCFF71823}" type="presOf" srcId="{DA20450E-2CB1-4DB3-8398-B1E08B153069}" destId="{2DF4F465-089B-426B-B941-0BD3FB5A9D40}" srcOrd="1" destOrd="0" presId="urn:microsoft.com/office/officeart/2005/8/layout/vList4"/>
    <dgm:cxn modelId="{8FE94BC3-924A-4688-92A7-97403867975E}" type="presOf" srcId="{94CCE28E-0DED-421D-9FB8-D70B5BE1994C}" destId="{63FB2AB0-E2AF-4D61-9382-B35E202200BC}" srcOrd="0" destOrd="0" presId="urn:microsoft.com/office/officeart/2005/8/layout/vList4"/>
    <dgm:cxn modelId="{EE2AC1CA-A713-4DA1-9BAE-2B040FA2E341}" type="presOf" srcId="{E04FF557-0107-46C7-A48B-5FE9391BF040}" destId="{7E1DB660-2D90-4E18-9467-5B69C9169488}" srcOrd="0" destOrd="0" presId="urn:microsoft.com/office/officeart/2005/8/layout/vList4"/>
    <dgm:cxn modelId="{131012D5-C528-493A-8A0B-94EEF33B32E9}" type="presOf" srcId="{90BDB68E-DD81-4317-8BA3-75FB807C0CC5}" destId="{166F122C-3FD5-4F49-9EB8-F15912CFF0BF}" srcOrd="1" destOrd="0" presId="urn:microsoft.com/office/officeart/2005/8/layout/vList4"/>
    <dgm:cxn modelId="{DF31C6D5-FD90-46A6-A62E-4852038BBD9B}" type="presOf" srcId="{39909C27-0BF3-46A5-A9A3-83A7D07BC065}" destId="{5AD54431-14BF-4384-8320-99EBFCAD92F7}" srcOrd="1" destOrd="0" presId="urn:microsoft.com/office/officeart/2005/8/layout/vList4"/>
    <dgm:cxn modelId="{839DF1E4-A9A5-4107-A54A-4E2E8A4F5900}" type="presOf" srcId="{733B78B2-4E99-4C70-9514-79470CD200EF}" destId="{957CDF44-1A89-4D6C-906C-4B3ED3A0E852}" srcOrd="0" destOrd="0" presId="urn:microsoft.com/office/officeart/2005/8/layout/vList4"/>
    <dgm:cxn modelId="{FA5E5FF0-2326-4985-93B6-AAA4635B10F7}" type="presOf" srcId="{90BDB68E-DD81-4317-8BA3-75FB807C0CC5}" destId="{A15FE00A-EE8A-4547-961E-76D3D081E592}" srcOrd="0" destOrd="0" presId="urn:microsoft.com/office/officeart/2005/8/layout/vList4"/>
    <dgm:cxn modelId="{832114B3-A47E-4825-8095-82F8E85026CF}" type="presParOf" srcId="{63FB2AB0-E2AF-4D61-9382-B35E202200BC}" destId="{CDF4D091-7C0A-4C60-AE69-38336C4B2A9B}" srcOrd="0" destOrd="0" presId="urn:microsoft.com/office/officeart/2005/8/layout/vList4"/>
    <dgm:cxn modelId="{1588C613-146F-4F0D-86BB-6AF11CF274D6}" type="presParOf" srcId="{CDF4D091-7C0A-4C60-AE69-38336C4B2A9B}" destId="{A15FE00A-EE8A-4547-961E-76D3D081E592}" srcOrd="0" destOrd="0" presId="urn:microsoft.com/office/officeart/2005/8/layout/vList4"/>
    <dgm:cxn modelId="{D012EF64-59A9-45E0-B992-AED360CD8A21}" type="presParOf" srcId="{CDF4D091-7C0A-4C60-AE69-38336C4B2A9B}" destId="{0879B82F-B011-4CC1-82E5-4D1BF73289A8}" srcOrd="1" destOrd="0" presId="urn:microsoft.com/office/officeart/2005/8/layout/vList4"/>
    <dgm:cxn modelId="{C3F3D508-8156-429A-8A79-3054EAD7F20B}" type="presParOf" srcId="{CDF4D091-7C0A-4C60-AE69-38336C4B2A9B}" destId="{166F122C-3FD5-4F49-9EB8-F15912CFF0BF}" srcOrd="2" destOrd="0" presId="urn:microsoft.com/office/officeart/2005/8/layout/vList4"/>
    <dgm:cxn modelId="{D7617E36-3DF1-42F0-8AB2-BE644F6CC201}" type="presParOf" srcId="{63FB2AB0-E2AF-4D61-9382-B35E202200BC}" destId="{92B47F4B-20CF-4607-8E78-BB678F8C4806}" srcOrd="1" destOrd="0" presId="urn:microsoft.com/office/officeart/2005/8/layout/vList4"/>
    <dgm:cxn modelId="{D5303E4D-BA44-493B-A346-5E07536215FF}" type="presParOf" srcId="{63FB2AB0-E2AF-4D61-9382-B35E202200BC}" destId="{F38EF501-5BA3-4DE8-8B5A-A35B441C3BF8}" srcOrd="2" destOrd="0" presId="urn:microsoft.com/office/officeart/2005/8/layout/vList4"/>
    <dgm:cxn modelId="{AACE1E84-66D8-42BA-9BF7-0D071C6EB5BD}" type="presParOf" srcId="{F38EF501-5BA3-4DE8-8B5A-A35B441C3BF8}" destId="{7E1DB660-2D90-4E18-9467-5B69C9169488}" srcOrd="0" destOrd="0" presId="urn:microsoft.com/office/officeart/2005/8/layout/vList4"/>
    <dgm:cxn modelId="{A96A6BB5-2D61-4B77-86C5-656CEBE9EC78}" type="presParOf" srcId="{F38EF501-5BA3-4DE8-8B5A-A35B441C3BF8}" destId="{708FCAD1-43FB-4684-997B-FDCCCDEC7984}" srcOrd="1" destOrd="0" presId="urn:microsoft.com/office/officeart/2005/8/layout/vList4"/>
    <dgm:cxn modelId="{8CE38D86-B989-4888-ACE3-63FA63831F2C}" type="presParOf" srcId="{F38EF501-5BA3-4DE8-8B5A-A35B441C3BF8}" destId="{6BB437BA-13FB-40D6-92BE-5C2485245836}" srcOrd="2" destOrd="0" presId="urn:microsoft.com/office/officeart/2005/8/layout/vList4"/>
    <dgm:cxn modelId="{2F433A8A-3A53-4F38-8117-433884CE3297}" type="presParOf" srcId="{63FB2AB0-E2AF-4D61-9382-B35E202200BC}" destId="{53D409C9-6F14-47ED-80F2-0D4382188D11}" srcOrd="3" destOrd="0" presId="urn:microsoft.com/office/officeart/2005/8/layout/vList4"/>
    <dgm:cxn modelId="{B59F86B5-2B18-41F2-8D51-9AC7FFD28ABB}" type="presParOf" srcId="{63FB2AB0-E2AF-4D61-9382-B35E202200BC}" destId="{31CB376D-4D7D-45E8-A8E8-17783407BFDC}" srcOrd="4" destOrd="0" presId="urn:microsoft.com/office/officeart/2005/8/layout/vList4"/>
    <dgm:cxn modelId="{E5F9D6D3-85CC-4EC6-B8BB-7C7B3500DB14}" type="presParOf" srcId="{31CB376D-4D7D-45E8-A8E8-17783407BFDC}" destId="{957CDF44-1A89-4D6C-906C-4B3ED3A0E852}" srcOrd="0" destOrd="0" presId="urn:microsoft.com/office/officeart/2005/8/layout/vList4"/>
    <dgm:cxn modelId="{4F62E15F-92A6-4B83-93D1-FA8E87498855}" type="presParOf" srcId="{31CB376D-4D7D-45E8-A8E8-17783407BFDC}" destId="{0B163D38-CB89-4F0F-87EF-8CD37BBB01D0}" srcOrd="1" destOrd="0" presId="urn:microsoft.com/office/officeart/2005/8/layout/vList4"/>
    <dgm:cxn modelId="{BCF8DC8F-DCB9-4784-807F-9427E1CF9CE9}" type="presParOf" srcId="{31CB376D-4D7D-45E8-A8E8-17783407BFDC}" destId="{F82E097B-1FD9-4152-902F-CB084B24A640}" srcOrd="2" destOrd="0" presId="urn:microsoft.com/office/officeart/2005/8/layout/vList4"/>
    <dgm:cxn modelId="{F3D606C5-A01E-45A6-A3F4-E668B6976632}" type="presParOf" srcId="{63FB2AB0-E2AF-4D61-9382-B35E202200BC}" destId="{9703BAA9-1885-4477-B143-AEB49224ECEC}" srcOrd="5" destOrd="0" presId="urn:microsoft.com/office/officeart/2005/8/layout/vList4"/>
    <dgm:cxn modelId="{8C164B9F-43F7-469C-B38A-39F4511BDC0A}" type="presParOf" srcId="{63FB2AB0-E2AF-4D61-9382-B35E202200BC}" destId="{8A50C685-154E-4D44-857E-A3D920EFA065}" srcOrd="6" destOrd="0" presId="urn:microsoft.com/office/officeart/2005/8/layout/vList4"/>
    <dgm:cxn modelId="{66EB0F2F-DB81-4CB7-9694-4BC514433A5A}" type="presParOf" srcId="{8A50C685-154E-4D44-857E-A3D920EFA065}" destId="{90E7855A-36D0-483D-A51B-B6DDD6E38510}" srcOrd="0" destOrd="0" presId="urn:microsoft.com/office/officeart/2005/8/layout/vList4"/>
    <dgm:cxn modelId="{37055973-7F05-493D-B823-10382CF51E55}" type="presParOf" srcId="{8A50C685-154E-4D44-857E-A3D920EFA065}" destId="{16E7615B-497C-4751-983D-BEADB2012756}" srcOrd="1" destOrd="0" presId="urn:microsoft.com/office/officeart/2005/8/layout/vList4"/>
    <dgm:cxn modelId="{099D21F2-791D-43E5-8DAB-EAD93CFD5162}" type="presParOf" srcId="{8A50C685-154E-4D44-857E-A3D920EFA065}" destId="{2DF4F465-089B-426B-B941-0BD3FB5A9D40}" srcOrd="2" destOrd="0" presId="urn:microsoft.com/office/officeart/2005/8/layout/vList4"/>
    <dgm:cxn modelId="{634FAD9C-BECF-4333-815C-313EC43BD82F}" type="presParOf" srcId="{63FB2AB0-E2AF-4D61-9382-B35E202200BC}" destId="{3B38DFC7-16BB-47E3-9AC8-FFC6A440DC02}" srcOrd="7" destOrd="0" presId="urn:microsoft.com/office/officeart/2005/8/layout/vList4"/>
    <dgm:cxn modelId="{3C2CFCAA-C43F-4D31-B91A-8FA5492D33FD}" type="presParOf" srcId="{63FB2AB0-E2AF-4D61-9382-B35E202200BC}" destId="{1465D8FA-6A3D-4DE2-9BC5-DD951AE3B668}" srcOrd="8" destOrd="0" presId="urn:microsoft.com/office/officeart/2005/8/layout/vList4"/>
    <dgm:cxn modelId="{48C2EE28-EC4E-4BB0-833E-81FCF7C11684}" type="presParOf" srcId="{1465D8FA-6A3D-4DE2-9BC5-DD951AE3B668}" destId="{6BC35677-C58C-404E-8451-72F57EE9412A}" srcOrd="0" destOrd="0" presId="urn:microsoft.com/office/officeart/2005/8/layout/vList4"/>
    <dgm:cxn modelId="{7869C61F-E269-4095-9234-E182DA319663}" type="presParOf" srcId="{1465D8FA-6A3D-4DE2-9BC5-DD951AE3B668}" destId="{3E0FD833-9FC9-49B9-A873-3200202E47A8}" srcOrd="1" destOrd="0" presId="urn:microsoft.com/office/officeart/2005/8/layout/vList4"/>
    <dgm:cxn modelId="{3AEBDA8C-D6F5-4341-BA9A-4179D85D7745}" type="presParOf" srcId="{1465D8FA-6A3D-4DE2-9BC5-DD951AE3B668}" destId="{5AD54431-14BF-4384-8320-99EBFCAD92F7}"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5FE00A-EE8A-4547-961E-76D3D081E592}">
      <dsp:nvSpPr>
        <dsp:cNvPr id="0" name=""/>
        <dsp:cNvSpPr/>
      </dsp:nvSpPr>
      <dsp:spPr>
        <a:xfrm>
          <a:off x="0" y="0"/>
          <a:ext cx="4416358" cy="1011142"/>
        </a:xfrm>
        <a:prstGeom prst="roundRect">
          <a:avLst>
            <a:gd name="adj" fmla="val 10000"/>
          </a:avLst>
        </a:prstGeom>
        <a:gradFill rotWithShape="0">
          <a:gsLst>
            <a:gs pos="0">
              <a:srgbClr val="EAB200"/>
            </a:gs>
            <a:gs pos="51000">
              <a:srgbClr val="A88C00"/>
            </a:gs>
            <a:gs pos="100000">
              <a:srgbClr val="867300"/>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sr-Latn-RS" sz="2200" b="1" kern="1200" noProof="0" dirty="0">
              <a:effectLst>
                <a:outerShdw blurRad="38100" dist="38100" dir="2700000" algn="tl">
                  <a:srgbClr val="000000">
                    <a:alpha val="43137"/>
                  </a:srgbClr>
                </a:outerShdw>
              </a:effectLst>
            </a:rPr>
            <a:t>Svi smo potrebni</a:t>
          </a:r>
          <a:br>
            <a:rPr lang="es-ES" sz="2200" b="1" kern="1200" noProof="0" dirty="0">
              <a:effectLst>
                <a:outerShdw blurRad="38100" dist="38100" dir="2700000" algn="tl">
                  <a:srgbClr val="000000">
                    <a:alpha val="43137"/>
                  </a:srgbClr>
                </a:outerShdw>
              </a:effectLst>
            </a:rPr>
          </a:br>
          <a:r>
            <a:rPr lang="sr-Latn-RS" sz="2200" b="1" kern="1200" noProof="0" dirty="0">
              <a:effectLst>
                <a:outerShdw blurRad="38100" dist="38100" dir="2700000" algn="tl">
                  <a:srgbClr val="000000">
                    <a:alpha val="43137"/>
                  </a:srgbClr>
                </a:outerShdw>
              </a:effectLst>
            </a:rPr>
            <a:t>(1 Kor </a:t>
          </a:r>
          <a:r>
            <a:rPr lang="sr-Latn-RS" sz="2200" b="1" kern="1200" noProof="0">
              <a:effectLst>
                <a:outerShdw blurRad="38100" dist="38100" dir="2700000" algn="tl">
                  <a:srgbClr val="000000">
                    <a:alpha val="43137"/>
                  </a:srgbClr>
                </a:outerShdw>
              </a:effectLst>
            </a:rPr>
            <a:t>12,15).</a:t>
          </a:r>
          <a:endParaRPr lang="sr-Latn-RS" sz="2200" kern="1200" noProof="0" dirty="0">
            <a:effectLst>
              <a:outerShdw blurRad="38100" dist="38100" dir="2700000" algn="tl">
                <a:srgbClr val="000000">
                  <a:alpha val="43137"/>
                </a:srgbClr>
              </a:outerShdw>
            </a:effectLst>
          </a:endParaRPr>
        </a:p>
      </dsp:txBody>
      <dsp:txXfrm>
        <a:off x="984385" y="0"/>
        <a:ext cx="3431972" cy="1011142"/>
      </dsp:txXfrm>
    </dsp:sp>
    <dsp:sp modelId="{0879B82F-B011-4CC1-82E5-4D1BF73289A8}">
      <dsp:nvSpPr>
        <dsp:cNvPr id="0" name=""/>
        <dsp:cNvSpPr/>
      </dsp:nvSpPr>
      <dsp:spPr>
        <a:xfrm>
          <a:off x="101114" y="101114"/>
          <a:ext cx="883271" cy="808913"/>
        </a:xfrm>
        <a:prstGeom prst="roundRect">
          <a:avLst>
            <a:gd name="adj" fmla="val 10000"/>
          </a:avLst>
        </a:prstGeom>
        <a:blipFill rotWithShape="1">
          <a:blip xmlns:r="http://schemas.openxmlformats.org/officeDocument/2006/relationships" r:embed="rId1" cstate="email">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7E1DB660-2D90-4E18-9467-5B69C9169488}">
      <dsp:nvSpPr>
        <dsp:cNvPr id="0" name=""/>
        <dsp:cNvSpPr/>
      </dsp:nvSpPr>
      <dsp:spPr>
        <a:xfrm>
          <a:off x="0" y="1112256"/>
          <a:ext cx="4416358" cy="1011142"/>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sr-Latn-RS" sz="2200" b="1" kern="1200" noProof="0" dirty="0">
              <a:effectLst>
                <a:outerShdw blurRad="38100" dist="38100" dir="2700000" algn="tl">
                  <a:srgbClr val="000000">
                    <a:alpha val="43137"/>
                  </a:srgbClr>
                </a:outerShdw>
              </a:effectLst>
            </a:rPr>
            <a:t>Svako ima svoj posao</a:t>
          </a:r>
          <a:br>
            <a:rPr lang="es-ES" sz="2200" b="1" kern="1200" noProof="0" dirty="0">
              <a:effectLst>
                <a:outerShdw blurRad="38100" dist="38100" dir="2700000" algn="tl">
                  <a:srgbClr val="000000">
                    <a:alpha val="43137"/>
                  </a:srgbClr>
                </a:outerShdw>
              </a:effectLst>
            </a:rPr>
          </a:br>
          <a:r>
            <a:rPr lang="sr-Latn-RS" sz="2200" b="1" kern="1200" noProof="0" dirty="0">
              <a:effectLst>
                <a:outerShdw blurRad="38100" dist="38100" dir="2700000" algn="tl">
                  <a:srgbClr val="000000">
                    <a:alpha val="43137"/>
                  </a:srgbClr>
                </a:outerShdw>
              </a:effectLst>
            </a:rPr>
            <a:t>(1 Kor </a:t>
          </a:r>
          <a:r>
            <a:rPr lang="sr-Latn-RS" sz="2200" b="1" kern="1200" noProof="0">
              <a:effectLst>
                <a:outerShdw blurRad="38100" dist="38100" dir="2700000" algn="tl">
                  <a:srgbClr val="000000">
                    <a:alpha val="43137"/>
                  </a:srgbClr>
                </a:outerShdw>
              </a:effectLst>
            </a:rPr>
            <a:t>12,17).</a:t>
          </a:r>
          <a:endParaRPr lang="sr-Latn-RS" sz="2200" kern="1200" noProof="0" dirty="0">
            <a:effectLst>
              <a:outerShdw blurRad="38100" dist="38100" dir="2700000" algn="tl">
                <a:srgbClr val="000000">
                  <a:alpha val="43137"/>
                </a:srgbClr>
              </a:outerShdw>
            </a:effectLst>
          </a:endParaRPr>
        </a:p>
      </dsp:txBody>
      <dsp:txXfrm>
        <a:off x="984385" y="1112256"/>
        <a:ext cx="3431972" cy="1011142"/>
      </dsp:txXfrm>
    </dsp:sp>
    <dsp:sp modelId="{708FCAD1-43FB-4684-997B-FDCCCDEC7984}">
      <dsp:nvSpPr>
        <dsp:cNvPr id="0" name=""/>
        <dsp:cNvSpPr/>
      </dsp:nvSpPr>
      <dsp:spPr>
        <a:xfrm>
          <a:off x="101114" y="1213370"/>
          <a:ext cx="883271" cy="808913"/>
        </a:xfrm>
        <a:prstGeom prst="roundRect">
          <a:avLst>
            <a:gd name="adj" fmla="val 10000"/>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957CDF44-1A89-4D6C-906C-4B3ED3A0E852}">
      <dsp:nvSpPr>
        <dsp:cNvPr id="0" name=""/>
        <dsp:cNvSpPr/>
      </dsp:nvSpPr>
      <dsp:spPr>
        <a:xfrm>
          <a:off x="0" y="2224513"/>
          <a:ext cx="4416358" cy="1011142"/>
        </a:xfrm>
        <a:prstGeom prst="roundRect">
          <a:avLst>
            <a:gd name="adj" fmla="val 10000"/>
          </a:avLst>
        </a:prstGeom>
        <a:gradFill rotWithShape="0">
          <a:gsLst>
            <a:gs pos="0">
              <a:srgbClr val="21B1C5"/>
            </a:gs>
            <a:gs pos="50000">
              <a:srgbClr val="17ABBF"/>
            </a:gs>
            <a:gs pos="100000">
              <a:srgbClr val="1E8896"/>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sr-Latn-RS" sz="2200" b="1" kern="1200" noProof="0" dirty="0">
              <a:effectLst>
                <a:outerShdw blurRad="38100" dist="38100" dir="2700000" algn="tl">
                  <a:srgbClr val="000000">
                    <a:alpha val="43137"/>
                  </a:srgbClr>
                </a:outerShdw>
              </a:effectLst>
            </a:rPr>
            <a:t>Ne možemo nikoga prezirati (1 Kor </a:t>
          </a:r>
          <a:r>
            <a:rPr lang="sr-Latn-RS" sz="2200" b="1" kern="1200" noProof="0">
              <a:effectLst>
                <a:outerShdw blurRad="38100" dist="38100" dir="2700000" algn="tl">
                  <a:srgbClr val="000000">
                    <a:alpha val="43137"/>
                  </a:srgbClr>
                </a:outerShdw>
              </a:effectLst>
            </a:rPr>
            <a:t>12,21).</a:t>
          </a:r>
          <a:endParaRPr lang="sr-Latn-RS" sz="2200" kern="1200" noProof="0" dirty="0">
            <a:effectLst>
              <a:outerShdw blurRad="38100" dist="38100" dir="2700000" algn="tl">
                <a:srgbClr val="000000">
                  <a:alpha val="43137"/>
                </a:srgbClr>
              </a:outerShdw>
            </a:effectLst>
          </a:endParaRPr>
        </a:p>
      </dsp:txBody>
      <dsp:txXfrm>
        <a:off x="984385" y="2224513"/>
        <a:ext cx="3431972" cy="1011142"/>
      </dsp:txXfrm>
    </dsp:sp>
    <dsp:sp modelId="{0B163D38-CB89-4F0F-87EF-8CD37BBB01D0}">
      <dsp:nvSpPr>
        <dsp:cNvPr id="0" name=""/>
        <dsp:cNvSpPr/>
      </dsp:nvSpPr>
      <dsp:spPr>
        <a:xfrm>
          <a:off x="101114" y="2325627"/>
          <a:ext cx="883271" cy="808913"/>
        </a:xfrm>
        <a:prstGeom prst="roundRect">
          <a:avLst>
            <a:gd name="adj" fmla="val 10000"/>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90E7855A-36D0-483D-A51B-B6DDD6E38510}">
      <dsp:nvSpPr>
        <dsp:cNvPr id="0" name=""/>
        <dsp:cNvSpPr/>
      </dsp:nvSpPr>
      <dsp:spPr>
        <a:xfrm>
          <a:off x="0" y="3336769"/>
          <a:ext cx="4416358" cy="1011142"/>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sr-Latn-RS" sz="2200" b="1" kern="1200" noProof="0" dirty="0">
              <a:effectLst>
                <a:outerShdw blurRad="38100" dist="38100" dir="2700000" algn="tl">
                  <a:srgbClr val="000000">
                    <a:alpha val="43137"/>
                  </a:srgbClr>
                </a:outerShdw>
              </a:effectLst>
            </a:rPr>
            <a:t>Nema manje vrednih vernika (1 Kor </a:t>
          </a:r>
          <a:r>
            <a:rPr lang="sr-Latn-RS" sz="2200" b="1" kern="1200" noProof="0">
              <a:effectLst>
                <a:outerShdw blurRad="38100" dist="38100" dir="2700000" algn="tl">
                  <a:srgbClr val="000000">
                    <a:alpha val="43137"/>
                  </a:srgbClr>
                </a:outerShdw>
              </a:effectLst>
            </a:rPr>
            <a:t>12,22-24).</a:t>
          </a:r>
          <a:endParaRPr lang="sr-Latn-RS" sz="2200" kern="1200" noProof="0" dirty="0">
            <a:effectLst>
              <a:outerShdw blurRad="38100" dist="38100" dir="2700000" algn="tl">
                <a:srgbClr val="000000">
                  <a:alpha val="43137"/>
                </a:srgbClr>
              </a:outerShdw>
            </a:effectLst>
          </a:endParaRPr>
        </a:p>
      </dsp:txBody>
      <dsp:txXfrm>
        <a:off x="984385" y="3336769"/>
        <a:ext cx="3431972" cy="1011142"/>
      </dsp:txXfrm>
    </dsp:sp>
    <dsp:sp modelId="{16E7615B-497C-4751-983D-BEADB2012756}">
      <dsp:nvSpPr>
        <dsp:cNvPr id="0" name=""/>
        <dsp:cNvSpPr/>
      </dsp:nvSpPr>
      <dsp:spPr>
        <a:xfrm>
          <a:off x="101114" y="3437884"/>
          <a:ext cx="883271" cy="808913"/>
        </a:xfrm>
        <a:prstGeom prst="roundRect">
          <a:avLst>
            <a:gd name="adj" fmla="val 10000"/>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6BC35677-C58C-404E-8451-72F57EE9412A}">
      <dsp:nvSpPr>
        <dsp:cNvPr id="0" name=""/>
        <dsp:cNvSpPr/>
      </dsp:nvSpPr>
      <dsp:spPr>
        <a:xfrm>
          <a:off x="0" y="4449026"/>
          <a:ext cx="4416358" cy="1011142"/>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sr-Latn-RS" sz="2200" b="1" kern="1200" noProof="0" dirty="0">
              <a:effectLst>
                <a:outerShdw blurRad="38100" dist="38100" dir="2700000" algn="tl">
                  <a:srgbClr val="000000">
                    <a:alpha val="43137"/>
                  </a:srgbClr>
                </a:outerShdw>
              </a:effectLst>
            </a:rPr>
            <a:t>Brinemo jedni za druge</a:t>
          </a:r>
          <a:br>
            <a:rPr lang="es-ES" sz="2200" b="1" kern="1200" noProof="0" dirty="0">
              <a:effectLst>
                <a:outerShdw blurRad="38100" dist="38100" dir="2700000" algn="tl">
                  <a:srgbClr val="000000">
                    <a:alpha val="43137"/>
                  </a:srgbClr>
                </a:outerShdw>
              </a:effectLst>
            </a:rPr>
          </a:br>
          <a:r>
            <a:rPr lang="sr-Latn-RS" sz="2200" b="1" kern="1200" noProof="0" dirty="0">
              <a:effectLst>
                <a:outerShdw blurRad="38100" dist="38100" dir="2700000" algn="tl">
                  <a:srgbClr val="000000">
                    <a:alpha val="43137"/>
                  </a:srgbClr>
                </a:outerShdw>
              </a:effectLst>
            </a:rPr>
            <a:t>(1 Kor </a:t>
          </a:r>
          <a:r>
            <a:rPr lang="sr-Latn-RS" sz="2200" b="1" kern="1200" noProof="0">
              <a:effectLst>
                <a:outerShdw blurRad="38100" dist="38100" dir="2700000" algn="tl">
                  <a:srgbClr val="000000">
                    <a:alpha val="43137"/>
                  </a:srgbClr>
                </a:outerShdw>
              </a:effectLst>
            </a:rPr>
            <a:t>12,25-26).</a:t>
          </a:r>
          <a:endParaRPr lang="sr-Latn-RS" sz="2200" kern="1200" noProof="0" dirty="0">
            <a:effectLst>
              <a:outerShdw blurRad="38100" dist="38100" dir="2700000" algn="tl">
                <a:srgbClr val="000000">
                  <a:alpha val="43137"/>
                </a:srgbClr>
              </a:outerShdw>
            </a:effectLst>
          </a:endParaRPr>
        </a:p>
      </dsp:txBody>
      <dsp:txXfrm>
        <a:off x="984385" y="4449026"/>
        <a:ext cx="3431972" cy="1011142"/>
      </dsp:txXfrm>
    </dsp:sp>
    <dsp:sp modelId="{3E0FD833-9FC9-49B9-A873-3200202E47A8}">
      <dsp:nvSpPr>
        <dsp:cNvPr id="0" name=""/>
        <dsp:cNvSpPr/>
      </dsp:nvSpPr>
      <dsp:spPr>
        <a:xfrm>
          <a:off x="101114" y="4550140"/>
          <a:ext cx="883271" cy="808913"/>
        </a:xfrm>
        <a:prstGeom prst="roundRect">
          <a:avLst>
            <a:gd name="adj" fmla="val 10000"/>
          </a:avLst>
        </a:prstGeom>
        <a:blipFill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26E8EF-C281-4E33-9572-4DAD55F2A780}" type="datetimeFigureOut">
              <a:rPr lang="hr-HR" smtClean="0"/>
              <a:t>28.1.2026.</a:t>
            </a:fld>
            <a:endParaRPr lang="hr-H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192E93-2FAC-431C-B9F5-EC0DD67C3FB6}" type="slidenum">
              <a:rPr lang="hr-HR" smtClean="0"/>
              <a:t>‹Nº›</a:t>
            </a:fld>
            <a:endParaRPr lang="hr-HR"/>
          </a:p>
        </p:txBody>
      </p:sp>
    </p:spTree>
    <p:extLst>
      <p:ext uri="{BB962C8B-B14F-4D97-AF65-F5344CB8AC3E}">
        <p14:creationId xmlns:p14="http://schemas.microsoft.com/office/powerpoint/2010/main" val="2850884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DF4A1FB6-6376-3354-E48E-09F318C85EF1}"/>
              </a:ext>
            </a:extLst>
          </p:cNvPr>
          <p:cNvSpPr>
            <a:spLocks noGrp="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22A417-993D-3CE1-2B2D-FC28CD82B6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252D42-5755-5985-5FDE-4614B876EF8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A75AC57-B1F3-3197-5F6A-4DEDCD5213E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1340BE7-5D32-1F92-8A05-7D3AA1FA1C6F}"/>
              </a:ext>
            </a:extLst>
          </p:cNvPr>
          <p:cNvSpPr>
            <a:spLocks noGrp="1"/>
          </p:cNvSpPr>
          <p:nvPr>
            <p:ph type="sldNum" sz="quarter" idx="10"/>
          </p:nvPr>
        </p:nvSpPr>
        <p:spPr/>
        <p:txBody>
          <a:bodyPr/>
          <a:lstStyle/>
          <a:p>
            <a:pPr marL="0" marR="0" lvl="0" indent="0" algn="r" defTabSz="471145" rtl="0" eaLnBrk="1" fontAlgn="auto" latinLnBrk="0" hangingPunct="1">
              <a:lnSpc>
                <a:spcPct val="100000"/>
              </a:lnSpc>
              <a:spcBef>
                <a:spcPts val="0"/>
              </a:spcBef>
              <a:spcAft>
                <a:spcPts val="0"/>
              </a:spcAft>
              <a:buClrTx/>
              <a:buSzTx/>
              <a:buFontTx/>
              <a:buNone/>
              <a:tabLst/>
              <a:defRPr/>
            </a:pPr>
            <a:fld id="{E8CE834C-7734-4704-8BA5-4110D759F9C9}"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71145"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08272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5"/>
          </p:nvPr>
        </p:nvSpPr>
        <p:spPr/>
        <p:txBody>
          <a:bodyPr/>
          <a:lstStyle/>
          <a:p>
            <a:fld id="{B2192E93-2FAC-431C-B9F5-EC0DD67C3FB6}" type="slidenum">
              <a:rPr lang="hr-HR" smtClean="0"/>
              <a:t>6</a:t>
            </a:fld>
            <a:endParaRPr lang="hr-HR"/>
          </a:p>
        </p:txBody>
      </p:sp>
    </p:spTree>
    <p:extLst>
      <p:ext uri="{BB962C8B-B14F-4D97-AF65-F5344CB8AC3E}">
        <p14:creationId xmlns:p14="http://schemas.microsoft.com/office/powerpoint/2010/main" val="842292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CA9F0A-0FA4-3A03-0C83-63E42FA9C3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0F88C7-24CA-AF47-5892-AFC8F473DB42}"/>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F7E08C1-1604-A3DA-4D4A-BBDB7A6D9E7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87A2535-0CB6-E624-92E2-A5EE834ED924}"/>
              </a:ext>
            </a:extLst>
          </p:cNvPr>
          <p:cNvSpPr>
            <a:spLocks noGrp="1"/>
          </p:cNvSpPr>
          <p:nvPr>
            <p:ph type="sldNum" sz="quarter" idx="10"/>
          </p:nvPr>
        </p:nvSpPr>
        <p:spPr/>
        <p:txBody>
          <a:bodyPr/>
          <a:lstStyle/>
          <a:p>
            <a:pPr marL="0" marR="0" lvl="0" indent="0" algn="r" defTabSz="471145" rtl="0" eaLnBrk="1" fontAlgn="auto" latinLnBrk="0" hangingPunct="1">
              <a:lnSpc>
                <a:spcPct val="100000"/>
              </a:lnSpc>
              <a:spcBef>
                <a:spcPts val="0"/>
              </a:spcBef>
              <a:spcAft>
                <a:spcPts val="0"/>
              </a:spcAft>
              <a:buClrTx/>
              <a:buSzTx/>
              <a:buFontTx/>
              <a:buNone/>
              <a:tabLst/>
              <a:defRPr/>
            </a:pPr>
            <a:fld id="{E8CE834C-7734-4704-8BA5-4110D759F9C9}"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71145"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3541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B9BC82C-690D-42B1-DFCD-6DDA6BC0041E}"/>
              </a:ext>
            </a:extLst>
          </p:cNvPr>
          <p:cNvSpPr>
            <a:spLocks noGrp="1"/>
          </p:cNvSpPr>
          <p:nvPr>
            <p:ph type="body" idx="1"/>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83040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E925FF6-22C7-4322-ACD3-DD0AC5CF51FE}"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32771" name="Rectangle 2"/>
          <p:cNvSpPr>
            <a:spLocks noGrp="1" noRot="1" noChangeAspect="1" noChangeArrowheads="1" noTextEdit="1"/>
          </p:cNvSpPr>
          <p:nvPr>
            <p:ph type="sldImg"/>
          </p:nvPr>
        </p:nvSpPr>
        <p:spPr>
          <a:ln/>
        </p:spPr>
        <p:txBody>
          <a:bodyPr/>
          <a:lstStyle/>
          <a:p>
            <a:endParaRPr lang="en-US"/>
          </a:p>
        </p:txBody>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2829088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F57F3E-DE69-8DC2-0461-2B82E8B6244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972C5803-39C7-0C4A-408C-E3051AE466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90154101-5A69-0022-C0FE-24D7A6D7FEED}"/>
              </a:ext>
            </a:extLst>
          </p:cNvPr>
          <p:cNvSpPr>
            <a:spLocks noGrp="1"/>
          </p:cNvSpPr>
          <p:nvPr>
            <p:ph type="dt" sz="half" idx="10"/>
          </p:nvPr>
        </p:nvSpPr>
        <p:spPr/>
        <p:txBody>
          <a:bodyPr/>
          <a:lstStyle/>
          <a:p>
            <a:fld id="{48CFBFA7-6D24-4011-BE63-71B300A5B6A2}" type="datetimeFigureOut">
              <a:rPr lang="es-ES" smtClean="0"/>
              <a:t>28/01/2026</a:t>
            </a:fld>
            <a:endParaRPr lang="es-ES"/>
          </a:p>
        </p:txBody>
      </p:sp>
      <p:sp>
        <p:nvSpPr>
          <p:cNvPr id="5" name="Marcador de pie de página 4">
            <a:extLst>
              <a:ext uri="{FF2B5EF4-FFF2-40B4-BE49-F238E27FC236}">
                <a16:creationId xmlns:a16="http://schemas.microsoft.com/office/drawing/2014/main" id="{B940052F-40B9-7C28-97D5-27EC4C6A033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A7F5AFE-2883-45EC-9789-457783A1CBAE}"/>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1566389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206B2C-1230-93D1-3E63-FA5DE05555A7}"/>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DAC983D-2AFB-ABCA-FCF1-1B19534B6F3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5D1396D-2E13-5FC4-8FFF-AA1875EF1FD7}"/>
              </a:ext>
            </a:extLst>
          </p:cNvPr>
          <p:cNvSpPr>
            <a:spLocks noGrp="1"/>
          </p:cNvSpPr>
          <p:nvPr>
            <p:ph type="dt" sz="half" idx="10"/>
          </p:nvPr>
        </p:nvSpPr>
        <p:spPr/>
        <p:txBody>
          <a:bodyPr/>
          <a:lstStyle/>
          <a:p>
            <a:fld id="{48CFBFA7-6D24-4011-BE63-71B300A5B6A2}" type="datetimeFigureOut">
              <a:rPr lang="es-ES" smtClean="0"/>
              <a:t>28/01/2026</a:t>
            </a:fld>
            <a:endParaRPr lang="es-ES"/>
          </a:p>
        </p:txBody>
      </p:sp>
      <p:sp>
        <p:nvSpPr>
          <p:cNvPr id="5" name="Marcador de pie de página 4">
            <a:extLst>
              <a:ext uri="{FF2B5EF4-FFF2-40B4-BE49-F238E27FC236}">
                <a16:creationId xmlns:a16="http://schemas.microsoft.com/office/drawing/2014/main" id="{0C47BDAB-49F6-EC9F-8630-1CAE71AB07E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3198D54-F458-7944-760E-6A6063B129C9}"/>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3077355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BD16D04-E9BD-4145-448F-18DC626F87D4}"/>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E8D5972-8B3F-7C7D-B3C1-1A3398FCE25C}"/>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F9C3BCF-BEDA-D233-EF68-60C776BDD2F7}"/>
              </a:ext>
            </a:extLst>
          </p:cNvPr>
          <p:cNvSpPr>
            <a:spLocks noGrp="1"/>
          </p:cNvSpPr>
          <p:nvPr>
            <p:ph type="dt" sz="half" idx="10"/>
          </p:nvPr>
        </p:nvSpPr>
        <p:spPr/>
        <p:txBody>
          <a:bodyPr/>
          <a:lstStyle/>
          <a:p>
            <a:fld id="{48CFBFA7-6D24-4011-BE63-71B300A5B6A2}" type="datetimeFigureOut">
              <a:rPr lang="es-ES" smtClean="0"/>
              <a:t>28/01/2026</a:t>
            </a:fld>
            <a:endParaRPr lang="es-ES"/>
          </a:p>
        </p:txBody>
      </p:sp>
      <p:sp>
        <p:nvSpPr>
          <p:cNvPr id="5" name="Marcador de pie de página 4">
            <a:extLst>
              <a:ext uri="{FF2B5EF4-FFF2-40B4-BE49-F238E27FC236}">
                <a16:creationId xmlns:a16="http://schemas.microsoft.com/office/drawing/2014/main" id="{1204DA5F-4247-73FD-8190-633EB8AA310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08F6481-CB9C-F94B-9288-AB000E896DC9}"/>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2093330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28/01/2026</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608784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28/01/2026</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102671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28/01/2026</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698678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28/01/2026</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919779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28/01/2026</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780716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28/01/2026</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978692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28/01/2026</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023612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28/01/2026</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02515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A93D58-B12C-C498-296D-BC420563CA5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3CAA0CD-AE0A-73A9-2F2E-7BD441E619F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1D0E594-2293-D0E5-7578-0D1989B4C04B}"/>
              </a:ext>
            </a:extLst>
          </p:cNvPr>
          <p:cNvSpPr>
            <a:spLocks noGrp="1"/>
          </p:cNvSpPr>
          <p:nvPr>
            <p:ph type="dt" sz="half" idx="10"/>
          </p:nvPr>
        </p:nvSpPr>
        <p:spPr/>
        <p:txBody>
          <a:bodyPr/>
          <a:lstStyle/>
          <a:p>
            <a:fld id="{48CFBFA7-6D24-4011-BE63-71B300A5B6A2}" type="datetimeFigureOut">
              <a:rPr lang="es-ES" smtClean="0"/>
              <a:t>28/01/2026</a:t>
            </a:fld>
            <a:endParaRPr lang="es-ES"/>
          </a:p>
        </p:txBody>
      </p:sp>
      <p:sp>
        <p:nvSpPr>
          <p:cNvPr id="5" name="Marcador de pie de página 4">
            <a:extLst>
              <a:ext uri="{FF2B5EF4-FFF2-40B4-BE49-F238E27FC236}">
                <a16:creationId xmlns:a16="http://schemas.microsoft.com/office/drawing/2014/main" id="{157523DC-9404-7062-72BA-9F3B546FAB8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FBA0298-444A-2470-8AD9-BEE904DF3A54}"/>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2001668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28/01/2026</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124312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28/01/2026</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628074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28/01/2026</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24187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3A9639-3834-4C3A-8D1B-959BF466B1F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523262493"/>
      </p:ext>
    </p:extLst>
  </p:cSld>
  <p:clrMapOvr>
    <a:masterClrMapping/>
  </p:clrMapOvr>
  <p:transition spd="med">
    <p:zo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E1E05D-E0FC-43F9-9021-17CA213D343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598706080"/>
      </p:ext>
    </p:extLst>
  </p:cSld>
  <p:clrMapOvr>
    <a:masterClrMapping/>
  </p:clrMapOvr>
  <p:transition spd="med">
    <p:zo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173BFF-D8D6-4E1B-B0E6-736C12A7CBD8}"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345226816"/>
      </p:ext>
    </p:extLst>
  </p:cSld>
  <p:clrMapOvr>
    <a:masterClrMapping/>
  </p:clrMapOvr>
  <p:transition spd="med">
    <p:zo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7FE529E-601A-4D2B-8260-EC6098BAA415}"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773614976"/>
      </p:ext>
    </p:extLst>
  </p:cSld>
  <p:clrMapOvr>
    <a:masterClrMapping/>
  </p:clrMapOvr>
  <p:transition spd="med">
    <p:zo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7DCEFF3-7773-4B59-B8A5-BC093BF57AE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603903973"/>
      </p:ext>
    </p:extLst>
  </p:cSld>
  <p:clrMapOvr>
    <a:masterClrMapping/>
  </p:clrMapOvr>
  <p:transition spd="med">
    <p:zo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9BA8B5A-202A-4527-84CB-E8CD5156745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216686563"/>
      </p:ext>
    </p:extLst>
  </p:cSld>
  <p:clrMapOvr>
    <a:masterClrMapping/>
  </p:clrMapOvr>
  <p:transition spd="med">
    <p:zo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AA6BC92-A606-4D58-9A0E-B3C8B2DFAD2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980424348"/>
      </p:ext>
    </p:extLst>
  </p:cSld>
  <p:clrMapOvr>
    <a:masterClrMapping/>
  </p:clrMapOvr>
  <p:transition spd="med">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3ADC75-001B-F735-A082-DB82D6237A3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EBFA0473-C9B2-8053-A806-096DBCC98E5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0909211-507C-13ED-04E8-50234C601718}"/>
              </a:ext>
            </a:extLst>
          </p:cNvPr>
          <p:cNvSpPr>
            <a:spLocks noGrp="1"/>
          </p:cNvSpPr>
          <p:nvPr>
            <p:ph type="dt" sz="half" idx="10"/>
          </p:nvPr>
        </p:nvSpPr>
        <p:spPr/>
        <p:txBody>
          <a:bodyPr/>
          <a:lstStyle/>
          <a:p>
            <a:fld id="{48CFBFA7-6D24-4011-BE63-71B300A5B6A2}" type="datetimeFigureOut">
              <a:rPr lang="es-ES" smtClean="0"/>
              <a:t>28/01/2026</a:t>
            </a:fld>
            <a:endParaRPr lang="es-ES"/>
          </a:p>
        </p:txBody>
      </p:sp>
      <p:sp>
        <p:nvSpPr>
          <p:cNvPr id="5" name="Marcador de pie de página 4">
            <a:extLst>
              <a:ext uri="{FF2B5EF4-FFF2-40B4-BE49-F238E27FC236}">
                <a16:creationId xmlns:a16="http://schemas.microsoft.com/office/drawing/2014/main" id="{C097B305-2390-D07E-3D57-F80FCFB35F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CF032E8-8197-6E2A-38E5-DFA6C2E162B6}"/>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253250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87650F-D2AA-47FF-A0D8-2894FFB02357}"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03883031"/>
      </p:ext>
    </p:extLst>
  </p:cSld>
  <p:clrMapOvr>
    <a:masterClrMapping/>
  </p:clrMapOvr>
  <p:transition spd="med">
    <p:zo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2953DF-3EF6-47A7-8DC2-670A1A214250}"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118144726"/>
      </p:ext>
    </p:extLst>
  </p:cSld>
  <p:clrMapOvr>
    <a:masterClrMapping/>
  </p:clrMapOvr>
  <p:transition spd="med">
    <p:zo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C2E6F2-A874-4998-B343-8BDA7D43E87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19720873"/>
      </p:ext>
    </p:extLst>
  </p:cSld>
  <p:clrMapOvr>
    <a:masterClrMapping/>
  </p:clrMapOvr>
  <p:transition spd="med">
    <p:zo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DB1711-09C2-4E15-B4D9-22C52323F301}"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050143336"/>
      </p:ext>
    </p:extLst>
  </p:cSld>
  <p:clrMapOvr>
    <a:masterClrMapping/>
  </p:clrMapOvr>
  <p:transition spd="med">
    <p:zo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442725E-556A-485C-AE83-3527DD91D18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783443779"/>
      </p:ext>
    </p:extLst>
  </p:cSld>
  <p:clrMapOvr>
    <a:masterClrMapping/>
  </p:clrMapOvr>
  <p:transition spd="med">
    <p:zo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C906D9-E395-42B8-ADF7-A48518F8A31A}"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44607148"/>
      </p:ext>
    </p:extLst>
  </p:cSld>
  <p:clrMapOvr>
    <a:masterClrMapping/>
  </p:clrMapOvr>
  <p:transition spd="med">
    <p:zo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178" indent="0" algn="ctr">
              <a:buNone/>
              <a:defRPr/>
            </a:lvl2pPr>
            <a:lvl3pPr marL="914354" indent="0" algn="ctr">
              <a:buNone/>
              <a:defRPr/>
            </a:lvl3pPr>
            <a:lvl4pPr marL="1371532" indent="0" algn="ctr">
              <a:buNone/>
              <a:defRPr/>
            </a:lvl4pPr>
            <a:lvl5pPr marL="1828709" indent="0" algn="ctr">
              <a:buNone/>
              <a:defRPr/>
            </a:lvl5pPr>
            <a:lvl6pPr marL="2285886" indent="0" algn="ctr">
              <a:buNone/>
              <a:defRPr/>
            </a:lvl6pPr>
            <a:lvl7pPr marL="2743062" indent="0" algn="ctr">
              <a:buNone/>
              <a:defRPr/>
            </a:lvl7pPr>
            <a:lvl8pPr marL="3200240" indent="0" algn="ctr">
              <a:buNone/>
              <a:defRPr/>
            </a:lvl8pPr>
            <a:lvl9pPr marL="3657418"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3A9639-3834-4C3A-8D1B-959BF466B1F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643144783"/>
      </p:ext>
    </p:extLst>
  </p:cSld>
  <p:clrMapOvr>
    <a:masterClrMapping/>
  </p:clrMapOvr>
  <p:transition spd="med">
    <p:zo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E1E05D-E0FC-43F9-9021-17CA213D343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109284528"/>
      </p:ext>
    </p:extLst>
  </p:cSld>
  <p:clrMapOvr>
    <a:masterClrMapping/>
  </p:clrMapOvr>
  <p:transition spd="med">
    <p:zo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78" indent="0">
              <a:buNone/>
              <a:defRPr sz="1800"/>
            </a:lvl2pPr>
            <a:lvl3pPr marL="914354" indent="0">
              <a:buNone/>
              <a:defRPr sz="1600"/>
            </a:lvl3pPr>
            <a:lvl4pPr marL="1371532" indent="0">
              <a:buNone/>
              <a:defRPr sz="1400"/>
            </a:lvl4pPr>
            <a:lvl5pPr marL="1828709" indent="0">
              <a:buNone/>
              <a:defRPr sz="1400"/>
            </a:lvl5pPr>
            <a:lvl6pPr marL="2285886" indent="0">
              <a:buNone/>
              <a:defRPr sz="1400"/>
            </a:lvl6pPr>
            <a:lvl7pPr marL="2743062" indent="0">
              <a:buNone/>
              <a:defRPr sz="1400"/>
            </a:lvl7pPr>
            <a:lvl8pPr marL="3200240" indent="0">
              <a:buNone/>
              <a:defRPr sz="1400"/>
            </a:lvl8pPr>
            <a:lvl9pPr marL="3657418"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173BFF-D8D6-4E1B-B0E6-736C12A7CBD8}"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563408212"/>
      </p:ext>
    </p:extLst>
  </p:cSld>
  <p:clrMapOvr>
    <a:masterClrMapping/>
  </p:clrMapOvr>
  <p:transition spd="med">
    <p:zo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7FE529E-601A-4D2B-8260-EC6098BAA415}"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410207436"/>
      </p:ext>
    </p:extLst>
  </p:cSld>
  <p:clrMapOvr>
    <a:masterClrMapping/>
  </p:clrMapOvr>
  <p:transition spd="med">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656529-2796-B1B4-0E7B-252A99E10DD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0575752-DF3E-0CB4-68F3-BF146722B01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9AC9F8AC-5ADC-9B0B-C25E-E96675B2BEF7}"/>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B85544D0-4E3C-C212-2BDF-B481048FBD6B}"/>
              </a:ext>
            </a:extLst>
          </p:cNvPr>
          <p:cNvSpPr>
            <a:spLocks noGrp="1"/>
          </p:cNvSpPr>
          <p:nvPr>
            <p:ph type="dt" sz="half" idx="10"/>
          </p:nvPr>
        </p:nvSpPr>
        <p:spPr/>
        <p:txBody>
          <a:bodyPr/>
          <a:lstStyle/>
          <a:p>
            <a:fld id="{48CFBFA7-6D24-4011-BE63-71B300A5B6A2}" type="datetimeFigureOut">
              <a:rPr lang="es-ES" smtClean="0"/>
              <a:t>28/01/2026</a:t>
            </a:fld>
            <a:endParaRPr lang="es-ES"/>
          </a:p>
        </p:txBody>
      </p:sp>
      <p:sp>
        <p:nvSpPr>
          <p:cNvPr id="6" name="Marcador de pie de página 5">
            <a:extLst>
              <a:ext uri="{FF2B5EF4-FFF2-40B4-BE49-F238E27FC236}">
                <a16:creationId xmlns:a16="http://schemas.microsoft.com/office/drawing/2014/main" id="{6880FFAA-9122-AFF7-0FC9-227B45B7864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8BC4D06-348E-B758-8FBE-E590C9B27B66}"/>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2830991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3"/>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7DCEFF3-7773-4B59-B8A5-BC093BF57AE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393092999"/>
      </p:ext>
    </p:extLst>
  </p:cSld>
  <p:clrMapOvr>
    <a:masterClrMapping/>
  </p:clrMapOvr>
  <p:transition spd="med">
    <p:zo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9BA8B5A-202A-4527-84CB-E8CD5156745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533158052"/>
      </p:ext>
    </p:extLst>
  </p:cSld>
  <p:clrMapOvr>
    <a:masterClrMapping/>
  </p:clrMapOvr>
  <p:transition spd="med">
    <p:zo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AA6BC92-A606-4D58-9A0E-B3C8B2DFAD2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653991798"/>
      </p:ext>
    </p:extLst>
  </p:cSld>
  <p:clrMapOvr>
    <a:masterClrMapping/>
  </p:clrMapOvr>
  <p:transition spd="med">
    <p:zo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87650F-D2AA-47FF-A0D8-2894FFB02357}"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54616771"/>
      </p:ext>
    </p:extLst>
  </p:cSld>
  <p:clrMapOvr>
    <a:masterClrMapping/>
  </p:clrMapOvr>
  <p:transition spd="med">
    <p:zo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pPr lvl="0"/>
            <a:endParaRPr lang="en-US" noProof="0" dirty="0"/>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2953DF-3EF6-47A7-8DC2-670A1A214250}"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110150623"/>
      </p:ext>
    </p:extLst>
  </p:cSld>
  <p:clrMapOvr>
    <a:masterClrMapping/>
  </p:clrMapOvr>
  <p:transition spd="med">
    <p:zo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C2E6F2-A874-4998-B343-8BDA7D43E87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327948492"/>
      </p:ext>
    </p:extLst>
  </p:cSld>
  <p:clrMapOvr>
    <a:masterClrMapping/>
  </p:clrMapOvr>
  <p:transition spd="med">
    <p:zo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DB1711-09C2-4E15-B4D9-22C52323F301}"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904887743"/>
      </p:ext>
    </p:extLst>
  </p:cSld>
  <p:clrMapOvr>
    <a:masterClrMapping/>
  </p:clrMapOvr>
  <p:transition spd="med">
    <p:zo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0"/>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442725E-556A-485C-AE83-3527DD91D18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502379365"/>
      </p:ext>
    </p:extLst>
  </p:cSld>
  <p:clrMapOvr>
    <a:masterClrMapping/>
  </p:clrMapOvr>
  <p:transition spd="med">
    <p:zo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C906D9-E395-42B8-ADF7-A48518F8A31A}"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940180482"/>
      </p:ext>
    </p:extLst>
  </p:cSld>
  <p:clrMapOvr>
    <a:masterClrMapping/>
  </p:clrMapOvr>
  <p:transition spd="med">
    <p:zoom/>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3A9639-3834-4C3A-8D1B-959BF466B1F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518106849"/>
      </p:ext>
    </p:extLst>
  </p:cSld>
  <p:clrMapOvr>
    <a:masterClrMapping/>
  </p:clrMapOvr>
  <p:transition spd="med">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F8A616-EC72-57CD-07C4-18CA27EB1D10}"/>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95A5352-27BB-1828-939E-4290D1F544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A9456F5-1A42-A31D-3221-E36727BE955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9881722-860B-3F96-15BB-666EACCA9C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0C19B55-9361-2496-DDC6-620FF0CF083E}"/>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2DDB8181-D9CF-25A7-F013-3D5405365FD2}"/>
              </a:ext>
            </a:extLst>
          </p:cNvPr>
          <p:cNvSpPr>
            <a:spLocks noGrp="1"/>
          </p:cNvSpPr>
          <p:nvPr>
            <p:ph type="dt" sz="half" idx="10"/>
          </p:nvPr>
        </p:nvSpPr>
        <p:spPr/>
        <p:txBody>
          <a:bodyPr/>
          <a:lstStyle/>
          <a:p>
            <a:fld id="{48CFBFA7-6D24-4011-BE63-71B300A5B6A2}" type="datetimeFigureOut">
              <a:rPr lang="es-ES" smtClean="0"/>
              <a:t>28/01/2026</a:t>
            </a:fld>
            <a:endParaRPr lang="es-ES"/>
          </a:p>
        </p:txBody>
      </p:sp>
      <p:sp>
        <p:nvSpPr>
          <p:cNvPr id="8" name="Marcador de pie de página 7">
            <a:extLst>
              <a:ext uri="{FF2B5EF4-FFF2-40B4-BE49-F238E27FC236}">
                <a16:creationId xmlns:a16="http://schemas.microsoft.com/office/drawing/2014/main" id="{7AAB6063-FEA8-4AF9-C664-CCCDDB91AAD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F0C1CC73-D079-7B67-206C-0D15823B3FDA}"/>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2143929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E1E05D-E0FC-43F9-9021-17CA213D343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016320074"/>
      </p:ext>
    </p:extLst>
  </p:cSld>
  <p:clrMapOvr>
    <a:masterClrMapping/>
  </p:clrMapOvr>
  <p:transition spd="med">
    <p:zoom/>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173BFF-D8D6-4E1B-B0E6-736C12A7CBD8}"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16867075"/>
      </p:ext>
    </p:extLst>
  </p:cSld>
  <p:clrMapOvr>
    <a:masterClrMapping/>
  </p:clrMapOvr>
  <p:transition spd="med">
    <p:zoom/>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7FE529E-601A-4D2B-8260-EC6098BAA415}"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059574331"/>
      </p:ext>
    </p:extLst>
  </p:cSld>
  <p:clrMapOvr>
    <a:masterClrMapping/>
  </p:clrMapOvr>
  <p:transition spd="med">
    <p:zoom/>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7DCEFF3-7773-4B59-B8A5-BC093BF57AE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378157213"/>
      </p:ext>
    </p:extLst>
  </p:cSld>
  <p:clrMapOvr>
    <a:masterClrMapping/>
  </p:clrMapOvr>
  <p:transition spd="med">
    <p:zoom/>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9BA8B5A-202A-4527-84CB-E8CD5156745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893518415"/>
      </p:ext>
    </p:extLst>
  </p:cSld>
  <p:clrMapOvr>
    <a:masterClrMapping/>
  </p:clrMapOvr>
  <p:transition spd="med">
    <p:zoom/>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AA6BC92-A606-4D58-9A0E-B3C8B2DFAD2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054861175"/>
      </p:ext>
    </p:extLst>
  </p:cSld>
  <p:clrMapOvr>
    <a:masterClrMapping/>
  </p:clrMapOvr>
  <p:transition spd="med">
    <p:zoom/>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87650F-D2AA-47FF-A0D8-2894FFB02357}"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193907743"/>
      </p:ext>
    </p:extLst>
  </p:cSld>
  <p:clrMapOvr>
    <a:masterClrMapping/>
  </p:clrMapOvr>
  <p:transition spd="med">
    <p:zoom/>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2953DF-3EF6-47A7-8DC2-670A1A214250}"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630347239"/>
      </p:ext>
    </p:extLst>
  </p:cSld>
  <p:clrMapOvr>
    <a:masterClrMapping/>
  </p:clrMapOvr>
  <p:transition spd="med">
    <p:zoom/>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C2E6F2-A874-4998-B343-8BDA7D43E87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028449626"/>
      </p:ext>
    </p:extLst>
  </p:cSld>
  <p:clrMapOvr>
    <a:masterClrMapping/>
  </p:clrMapOvr>
  <p:transition spd="med">
    <p:zoom/>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DB1711-09C2-4E15-B4D9-22C52323F301}"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017595188"/>
      </p:ext>
    </p:extLst>
  </p:cSld>
  <p:clrMapOvr>
    <a:masterClrMapping/>
  </p:clrMapOvr>
  <p:transition spd="med">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7D4F3C-31D1-F878-312E-26B5DD40439B}"/>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35ED13F1-8BDE-F8F9-4360-C40700C481FF}"/>
              </a:ext>
            </a:extLst>
          </p:cNvPr>
          <p:cNvSpPr>
            <a:spLocks noGrp="1"/>
          </p:cNvSpPr>
          <p:nvPr>
            <p:ph type="dt" sz="half" idx="10"/>
          </p:nvPr>
        </p:nvSpPr>
        <p:spPr/>
        <p:txBody>
          <a:bodyPr/>
          <a:lstStyle/>
          <a:p>
            <a:fld id="{48CFBFA7-6D24-4011-BE63-71B300A5B6A2}" type="datetimeFigureOut">
              <a:rPr lang="es-ES" smtClean="0"/>
              <a:t>28/01/2026</a:t>
            </a:fld>
            <a:endParaRPr lang="es-ES"/>
          </a:p>
        </p:txBody>
      </p:sp>
      <p:sp>
        <p:nvSpPr>
          <p:cNvPr id="4" name="Marcador de pie de página 3">
            <a:extLst>
              <a:ext uri="{FF2B5EF4-FFF2-40B4-BE49-F238E27FC236}">
                <a16:creationId xmlns:a16="http://schemas.microsoft.com/office/drawing/2014/main" id="{BD337CA4-FC6D-4E4F-238A-62633E9327D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CA69B9B0-8FB9-C8E4-98F1-DC4462A788B3}"/>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3237251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442725E-556A-485C-AE83-3527DD91D18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616862039"/>
      </p:ext>
    </p:extLst>
  </p:cSld>
  <p:clrMapOvr>
    <a:masterClrMapping/>
  </p:clrMapOvr>
  <p:transition spd="med">
    <p:zoom/>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C906D9-E395-42B8-ADF7-A48518F8A31A}"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442305945"/>
      </p:ext>
    </p:extLst>
  </p:cSld>
  <p:clrMapOvr>
    <a:masterClrMapping/>
  </p:clrMapOvr>
  <p:transition spd="med">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E03BD96-79F4-9CA4-9371-DAD86C588E38}"/>
              </a:ext>
            </a:extLst>
          </p:cNvPr>
          <p:cNvSpPr>
            <a:spLocks noGrp="1"/>
          </p:cNvSpPr>
          <p:nvPr>
            <p:ph type="dt" sz="half" idx="10"/>
          </p:nvPr>
        </p:nvSpPr>
        <p:spPr/>
        <p:txBody>
          <a:bodyPr/>
          <a:lstStyle/>
          <a:p>
            <a:fld id="{48CFBFA7-6D24-4011-BE63-71B300A5B6A2}" type="datetimeFigureOut">
              <a:rPr lang="es-ES" smtClean="0"/>
              <a:t>28/01/2026</a:t>
            </a:fld>
            <a:endParaRPr lang="es-ES"/>
          </a:p>
        </p:txBody>
      </p:sp>
      <p:sp>
        <p:nvSpPr>
          <p:cNvPr id="3" name="Marcador de pie de página 2">
            <a:extLst>
              <a:ext uri="{FF2B5EF4-FFF2-40B4-BE49-F238E27FC236}">
                <a16:creationId xmlns:a16="http://schemas.microsoft.com/office/drawing/2014/main" id="{D0BEF671-B346-A7F7-4AE5-E0351F17C71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3AE9A44A-A96C-66AB-7BBE-5D7DB695017A}"/>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3758278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482DFD-32DB-0675-3144-34B3BC1B9F6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A826587-50BD-0F7A-2714-3C35B326E0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072AA47-AF92-2437-7BD5-4A378950AA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9CE7FCC-0AB3-2D79-14C3-7005C32E86FB}"/>
              </a:ext>
            </a:extLst>
          </p:cNvPr>
          <p:cNvSpPr>
            <a:spLocks noGrp="1"/>
          </p:cNvSpPr>
          <p:nvPr>
            <p:ph type="dt" sz="half" idx="10"/>
          </p:nvPr>
        </p:nvSpPr>
        <p:spPr/>
        <p:txBody>
          <a:bodyPr/>
          <a:lstStyle/>
          <a:p>
            <a:fld id="{48CFBFA7-6D24-4011-BE63-71B300A5B6A2}" type="datetimeFigureOut">
              <a:rPr lang="es-ES" smtClean="0"/>
              <a:t>28/01/2026</a:t>
            </a:fld>
            <a:endParaRPr lang="es-ES"/>
          </a:p>
        </p:txBody>
      </p:sp>
      <p:sp>
        <p:nvSpPr>
          <p:cNvPr id="6" name="Marcador de pie de página 5">
            <a:extLst>
              <a:ext uri="{FF2B5EF4-FFF2-40B4-BE49-F238E27FC236}">
                <a16:creationId xmlns:a16="http://schemas.microsoft.com/office/drawing/2014/main" id="{704E156D-24E2-9D79-A32D-C69099ACAEB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932BD8A-3BE6-551F-44A6-E815FC0C6B77}"/>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81059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B908DA-F66F-3BC7-F65A-B8C0BE8729D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5E1B8451-A899-38AF-EE82-A13CEDACA3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8916CC32-56A0-2B77-B929-4C89902ADA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1B9430C-2AEF-65B6-D887-7349A9DC16A2}"/>
              </a:ext>
            </a:extLst>
          </p:cNvPr>
          <p:cNvSpPr>
            <a:spLocks noGrp="1"/>
          </p:cNvSpPr>
          <p:nvPr>
            <p:ph type="dt" sz="half" idx="10"/>
          </p:nvPr>
        </p:nvSpPr>
        <p:spPr/>
        <p:txBody>
          <a:bodyPr/>
          <a:lstStyle/>
          <a:p>
            <a:fld id="{48CFBFA7-6D24-4011-BE63-71B300A5B6A2}" type="datetimeFigureOut">
              <a:rPr lang="es-ES" smtClean="0"/>
              <a:t>28/01/2026</a:t>
            </a:fld>
            <a:endParaRPr lang="es-ES"/>
          </a:p>
        </p:txBody>
      </p:sp>
      <p:sp>
        <p:nvSpPr>
          <p:cNvPr id="6" name="Marcador de pie de página 5">
            <a:extLst>
              <a:ext uri="{FF2B5EF4-FFF2-40B4-BE49-F238E27FC236}">
                <a16:creationId xmlns:a16="http://schemas.microsoft.com/office/drawing/2014/main" id="{45073617-50E5-F9F7-4208-55907F238CB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2E62B72-97F7-0602-7D7B-134726B30F13}"/>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259036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5B3B08A-386C-B1AC-0660-4BBDEC9822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1D54B21-70AE-2CC3-E14A-B60C4D8490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26E57C0-142E-47B6-0D1A-997312AE5C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8CFBFA7-6D24-4011-BE63-71B300A5B6A2}" type="datetimeFigureOut">
              <a:rPr lang="es-ES" smtClean="0"/>
              <a:t>28/01/2026</a:t>
            </a:fld>
            <a:endParaRPr lang="es-ES"/>
          </a:p>
        </p:txBody>
      </p:sp>
      <p:sp>
        <p:nvSpPr>
          <p:cNvPr id="5" name="Marcador de pie de página 4">
            <a:extLst>
              <a:ext uri="{FF2B5EF4-FFF2-40B4-BE49-F238E27FC236}">
                <a16:creationId xmlns:a16="http://schemas.microsoft.com/office/drawing/2014/main" id="{B340AAD6-5F8B-60A5-AE0D-F8D1B785E7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330A580-333A-5A80-9A25-E40471130A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5BEA50D-6D1F-4D8F-9240-8BD3D58CF41A}" type="slidenum">
              <a:rPr lang="es-ES" smtClean="0"/>
              <a:t>‹Nº›</a:t>
            </a:fld>
            <a:endParaRPr lang="es-ES"/>
          </a:p>
        </p:txBody>
      </p:sp>
    </p:spTree>
    <p:extLst>
      <p:ext uri="{BB962C8B-B14F-4D97-AF65-F5344CB8AC3E}">
        <p14:creationId xmlns:p14="http://schemas.microsoft.com/office/powerpoint/2010/main" val="31605586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28/01/2026</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6840016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9"/>
            <a:ext cx="10972800" cy="114300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defTabSz="914377"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defTabSz="914377"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defTabSz="914377" fontAlgn="base">
              <a:spcBef>
                <a:spcPct val="0"/>
              </a:spcBef>
              <a:spcAft>
                <a:spcPct val="0"/>
              </a:spcAft>
              <a:defRPr/>
            </a:pPr>
            <a:fld id="{9B4A480E-7100-4ACB-B397-32B634C39ACF}" type="slidenum">
              <a:rPr lang="en-US" smtClean="0">
                <a:solidFill>
                  <a:srgbClr val="000000"/>
                </a:solidFill>
              </a:rPr>
              <a:pPr defTabSz="914377" fontAlgn="base">
                <a:spcBef>
                  <a:spcPct val="0"/>
                </a:spcBef>
                <a:spcAft>
                  <a:spcPct val="0"/>
                </a:spcAft>
                <a:defRPr/>
              </a:pPr>
              <a:t>‹Nº›</a:t>
            </a:fld>
            <a:endParaRPr lang="en-US" dirty="0">
              <a:solidFill>
                <a:srgbClr val="000000"/>
              </a:solidFill>
            </a:endParaRPr>
          </a:p>
        </p:txBody>
      </p:sp>
      <p:sp>
        <p:nvSpPr>
          <p:cNvPr id="1031" name="Rectangle 7"/>
          <p:cNvSpPr>
            <a:spLocks noChangeArrowheads="1"/>
          </p:cNvSpPr>
          <p:nvPr/>
        </p:nvSpPr>
        <p:spPr bwMode="auto">
          <a:xfrm>
            <a:off x="0" y="6248400"/>
            <a:ext cx="12192000" cy="6096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defTabSz="914377" fontAlgn="base">
              <a:spcBef>
                <a:spcPct val="0"/>
              </a:spcBef>
              <a:spcAft>
                <a:spcPct val="0"/>
              </a:spcAft>
              <a:defRPr/>
            </a:pPr>
            <a:endParaRPr lang="en-US" sz="1800" dirty="0">
              <a:solidFill>
                <a:srgbClr val="000000"/>
              </a:solidFill>
              <a:cs typeface="Arial" charset="0"/>
            </a:endParaRPr>
          </a:p>
        </p:txBody>
      </p:sp>
      <p:sp>
        <p:nvSpPr>
          <p:cNvPr id="1032" name="Rectangle 8"/>
          <p:cNvSpPr>
            <a:spLocks noChangeArrowheads="1"/>
          </p:cNvSpPr>
          <p:nvPr/>
        </p:nvSpPr>
        <p:spPr bwMode="auto">
          <a:xfrm>
            <a:off x="0" y="0"/>
            <a:ext cx="12293600" cy="12954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defTabSz="914377" fontAlgn="base">
              <a:spcBef>
                <a:spcPct val="0"/>
              </a:spcBef>
              <a:spcAft>
                <a:spcPct val="0"/>
              </a:spcAft>
              <a:defRPr/>
            </a:pPr>
            <a:endParaRPr lang="en-US" sz="1800" dirty="0">
              <a:solidFill>
                <a:srgbClr val="000000"/>
              </a:solidFill>
              <a:cs typeface="Arial" charset="0"/>
            </a:endParaRPr>
          </a:p>
        </p:txBody>
      </p:sp>
      <p:sp>
        <p:nvSpPr>
          <p:cNvPr id="1033" name="Rectangle 9"/>
          <p:cNvSpPr>
            <a:spLocks noChangeArrowheads="1"/>
          </p:cNvSpPr>
          <p:nvPr/>
        </p:nvSpPr>
        <p:spPr bwMode="auto">
          <a:xfrm>
            <a:off x="0" y="1371600"/>
            <a:ext cx="12192000" cy="4876800"/>
          </a:xfrm>
          <a:prstGeom prst="rect">
            <a:avLst/>
          </a:prstGeom>
          <a:solidFill>
            <a:schemeClr val="tx1"/>
          </a:solidFill>
          <a:ln w="9525">
            <a:solidFill>
              <a:schemeClr val="tx1"/>
            </a:solidFill>
            <a:miter lim="800000"/>
            <a:headEnd/>
            <a:tailEnd/>
          </a:ln>
        </p:spPr>
        <p:txBody>
          <a:bodyPr wrap="none" anchor="ctr"/>
          <a:lstStyle/>
          <a:p>
            <a:pPr defTabSz="914377" fontAlgn="base">
              <a:spcBef>
                <a:spcPct val="0"/>
              </a:spcBef>
              <a:spcAft>
                <a:spcPct val="0"/>
              </a:spcAft>
            </a:pPr>
            <a:endParaRPr lang="en-US" sz="1800" dirty="0">
              <a:solidFill>
                <a:srgbClr val="000000"/>
              </a:solidFill>
              <a:cs typeface="Arial" charset="0"/>
            </a:endParaRPr>
          </a:p>
        </p:txBody>
      </p:sp>
    </p:spTree>
    <p:extLst>
      <p:ext uri="{BB962C8B-B14F-4D97-AF65-F5344CB8AC3E}">
        <p14:creationId xmlns:p14="http://schemas.microsoft.com/office/powerpoint/2010/main" val="333115775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ransition spd="med">
    <p:zoom/>
  </p:transition>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189" algn="ctr" rtl="0" fontAlgn="base">
        <a:spcBef>
          <a:spcPct val="0"/>
        </a:spcBef>
        <a:spcAft>
          <a:spcPct val="0"/>
        </a:spcAft>
        <a:defRPr sz="4400" b="1">
          <a:solidFill>
            <a:schemeClr val="bg1"/>
          </a:solidFill>
          <a:latin typeface="Arial" charset="0"/>
        </a:defRPr>
      </a:lvl6pPr>
      <a:lvl7pPr marL="914377" algn="ctr" rtl="0" fontAlgn="base">
        <a:spcBef>
          <a:spcPct val="0"/>
        </a:spcBef>
        <a:spcAft>
          <a:spcPct val="0"/>
        </a:spcAft>
        <a:defRPr sz="4400" b="1">
          <a:solidFill>
            <a:schemeClr val="bg1"/>
          </a:solidFill>
          <a:latin typeface="Arial" charset="0"/>
        </a:defRPr>
      </a:lvl7pPr>
      <a:lvl8pPr marL="1371566" algn="ctr" rtl="0" fontAlgn="base">
        <a:spcBef>
          <a:spcPct val="0"/>
        </a:spcBef>
        <a:spcAft>
          <a:spcPct val="0"/>
        </a:spcAft>
        <a:defRPr sz="4400" b="1">
          <a:solidFill>
            <a:schemeClr val="bg1"/>
          </a:solidFill>
          <a:latin typeface="Arial" charset="0"/>
        </a:defRPr>
      </a:lvl8pPr>
      <a:lvl9pPr marL="1828754" algn="ctr" rtl="0" fontAlgn="base">
        <a:spcBef>
          <a:spcPct val="0"/>
        </a:spcBef>
        <a:spcAft>
          <a:spcPct val="0"/>
        </a:spcAft>
        <a:defRPr sz="4400" b="1">
          <a:solidFill>
            <a:schemeClr val="bg1"/>
          </a:solidFill>
          <a:latin typeface="Arial" charset="0"/>
        </a:defRPr>
      </a:lvl9pPr>
    </p:titleStyle>
    <p:bodyStyle>
      <a:lvl1pPr marL="342891" indent="-342891" algn="l" rtl="0" eaLnBrk="0" fontAlgn="base" hangingPunct="0">
        <a:spcBef>
          <a:spcPct val="20000"/>
        </a:spcBef>
        <a:spcAft>
          <a:spcPct val="0"/>
        </a:spcAft>
        <a:buChar char="•"/>
        <a:defRPr sz="3200" b="1">
          <a:solidFill>
            <a:schemeClr val="bg1"/>
          </a:solidFill>
          <a:latin typeface="+mn-lt"/>
          <a:ea typeface="+mn-ea"/>
          <a:cs typeface="+mn-cs"/>
        </a:defRPr>
      </a:lvl1pPr>
      <a:lvl2pPr marL="742932" indent="-285744" algn="l" rtl="0" eaLnBrk="0" fontAlgn="base" hangingPunct="0">
        <a:spcBef>
          <a:spcPct val="20000"/>
        </a:spcBef>
        <a:spcAft>
          <a:spcPct val="0"/>
        </a:spcAft>
        <a:buChar char="–"/>
        <a:defRPr sz="2800">
          <a:solidFill>
            <a:schemeClr val="tx1"/>
          </a:solidFill>
          <a:latin typeface="+mn-lt"/>
        </a:defRPr>
      </a:lvl2pPr>
      <a:lvl3pPr marL="1142971" indent="-228594" algn="l" rtl="0" eaLnBrk="0" fontAlgn="base" hangingPunct="0">
        <a:spcBef>
          <a:spcPct val="20000"/>
        </a:spcBef>
        <a:spcAft>
          <a:spcPct val="0"/>
        </a:spcAft>
        <a:buChar char="•"/>
        <a:defRPr sz="2400">
          <a:solidFill>
            <a:schemeClr val="tx1"/>
          </a:solidFill>
          <a:latin typeface="+mn-lt"/>
        </a:defRPr>
      </a:lvl3pPr>
      <a:lvl4pPr marL="1600160" indent="-228594" algn="l" rtl="0" eaLnBrk="0" fontAlgn="base" hangingPunct="0">
        <a:spcBef>
          <a:spcPct val="20000"/>
        </a:spcBef>
        <a:spcAft>
          <a:spcPct val="0"/>
        </a:spcAft>
        <a:buChar char="–"/>
        <a:defRPr sz="2000">
          <a:solidFill>
            <a:schemeClr val="tx1"/>
          </a:solidFill>
          <a:latin typeface="+mn-lt"/>
        </a:defRPr>
      </a:lvl4pPr>
      <a:lvl5pPr marL="2057349" indent="-228594" algn="l" rtl="0" eaLnBrk="0" fontAlgn="base" hangingPunct="0">
        <a:spcBef>
          <a:spcPct val="20000"/>
        </a:spcBef>
        <a:spcAft>
          <a:spcPct val="0"/>
        </a:spcAft>
        <a:buChar char="»"/>
        <a:defRPr sz="2000">
          <a:solidFill>
            <a:schemeClr val="tx1"/>
          </a:solidFill>
          <a:latin typeface="+mn-lt"/>
        </a:defRPr>
      </a:lvl5pPr>
      <a:lvl6pPr marL="2514537" indent="-228594" algn="l" rtl="0" fontAlgn="base">
        <a:spcBef>
          <a:spcPct val="20000"/>
        </a:spcBef>
        <a:spcAft>
          <a:spcPct val="0"/>
        </a:spcAft>
        <a:buChar char="»"/>
        <a:defRPr sz="2000">
          <a:solidFill>
            <a:schemeClr val="tx1"/>
          </a:solidFill>
          <a:latin typeface="+mn-lt"/>
        </a:defRPr>
      </a:lvl6pPr>
      <a:lvl7pPr marL="2971726" indent="-228594" algn="l" rtl="0" fontAlgn="base">
        <a:spcBef>
          <a:spcPct val="20000"/>
        </a:spcBef>
        <a:spcAft>
          <a:spcPct val="0"/>
        </a:spcAft>
        <a:buChar char="»"/>
        <a:defRPr sz="2000">
          <a:solidFill>
            <a:schemeClr val="tx1"/>
          </a:solidFill>
          <a:latin typeface="+mn-lt"/>
        </a:defRPr>
      </a:lvl7pPr>
      <a:lvl8pPr marL="3428914" indent="-228594" algn="l" rtl="0" fontAlgn="base">
        <a:spcBef>
          <a:spcPct val="20000"/>
        </a:spcBef>
        <a:spcAft>
          <a:spcPct val="0"/>
        </a:spcAft>
        <a:buChar char="»"/>
        <a:defRPr sz="2000">
          <a:solidFill>
            <a:schemeClr val="tx1"/>
          </a:solidFill>
          <a:latin typeface="+mn-lt"/>
        </a:defRPr>
      </a:lvl8pPr>
      <a:lvl9pPr marL="3886103" indent="-228594"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9"/>
            <a:ext cx="10972800" cy="114300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defTabSz="914354"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defTabSz="914354"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defTabSz="914354" fontAlgn="base">
              <a:spcBef>
                <a:spcPct val="0"/>
              </a:spcBef>
              <a:spcAft>
                <a:spcPct val="0"/>
              </a:spcAft>
              <a:defRPr/>
            </a:pPr>
            <a:fld id="{9B4A480E-7100-4ACB-B397-32B634C39ACF}" type="slidenum">
              <a:rPr lang="en-US" smtClean="0">
                <a:solidFill>
                  <a:srgbClr val="000000"/>
                </a:solidFill>
              </a:rPr>
              <a:pPr defTabSz="914354" fontAlgn="base">
                <a:spcBef>
                  <a:spcPct val="0"/>
                </a:spcBef>
                <a:spcAft>
                  <a:spcPct val="0"/>
                </a:spcAft>
                <a:defRPr/>
              </a:pPr>
              <a:t>‹Nº›</a:t>
            </a:fld>
            <a:endParaRPr lang="en-US" dirty="0">
              <a:solidFill>
                <a:srgbClr val="000000"/>
              </a:solidFill>
            </a:endParaRPr>
          </a:p>
        </p:txBody>
      </p:sp>
      <p:sp>
        <p:nvSpPr>
          <p:cNvPr id="1031" name="Rectangle 7"/>
          <p:cNvSpPr>
            <a:spLocks noChangeArrowheads="1"/>
          </p:cNvSpPr>
          <p:nvPr userDrawn="1"/>
        </p:nvSpPr>
        <p:spPr bwMode="auto">
          <a:xfrm>
            <a:off x="0" y="6248400"/>
            <a:ext cx="12192000" cy="6096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defTabSz="914354" fontAlgn="base">
              <a:spcBef>
                <a:spcPct val="0"/>
              </a:spcBef>
              <a:spcAft>
                <a:spcPct val="0"/>
              </a:spcAft>
              <a:defRPr/>
            </a:pPr>
            <a:endParaRPr lang="en-US" sz="1800" dirty="0">
              <a:solidFill>
                <a:srgbClr val="000000"/>
              </a:solidFill>
              <a:cs typeface="Arial" charset="0"/>
            </a:endParaRPr>
          </a:p>
        </p:txBody>
      </p:sp>
      <p:sp>
        <p:nvSpPr>
          <p:cNvPr id="1032" name="Rectangle 8"/>
          <p:cNvSpPr>
            <a:spLocks noChangeArrowheads="1"/>
          </p:cNvSpPr>
          <p:nvPr userDrawn="1"/>
        </p:nvSpPr>
        <p:spPr bwMode="auto">
          <a:xfrm>
            <a:off x="0" y="0"/>
            <a:ext cx="12293600" cy="12954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defTabSz="914354" fontAlgn="base">
              <a:spcBef>
                <a:spcPct val="0"/>
              </a:spcBef>
              <a:spcAft>
                <a:spcPct val="0"/>
              </a:spcAft>
              <a:defRPr/>
            </a:pPr>
            <a:endParaRPr lang="en-US" sz="1800" dirty="0">
              <a:solidFill>
                <a:srgbClr val="000000"/>
              </a:solidFill>
              <a:cs typeface="Arial" charset="0"/>
            </a:endParaRPr>
          </a:p>
        </p:txBody>
      </p:sp>
      <p:sp>
        <p:nvSpPr>
          <p:cNvPr id="1033" name="Rectangle 9"/>
          <p:cNvSpPr>
            <a:spLocks noChangeArrowheads="1"/>
          </p:cNvSpPr>
          <p:nvPr userDrawn="1"/>
        </p:nvSpPr>
        <p:spPr bwMode="auto">
          <a:xfrm>
            <a:off x="0" y="1371600"/>
            <a:ext cx="12192000" cy="4876800"/>
          </a:xfrm>
          <a:prstGeom prst="rect">
            <a:avLst/>
          </a:prstGeom>
          <a:solidFill>
            <a:schemeClr val="tx1"/>
          </a:solidFill>
          <a:ln w="9525">
            <a:solidFill>
              <a:schemeClr val="tx1"/>
            </a:solidFill>
            <a:miter lim="800000"/>
            <a:headEnd/>
            <a:tailEnd/>
          </a:ln>
        </p:spPr>
        <p:txBody>
          <a:bodyPr wrap="none" anchor="ctr"/>
          <a:lstStyle/>
          <a:p>
            <a:pPr defTabSz="914354" fontAlgn="base">
              <a:spcBef>
                <a:spcPct val="0"/>
              </a:spcBef>
              <a:spcAft>
                <a:spcPct val="0"/>
              </a:spcAft>
            </a:pPr>
            <a:endParaRPr lang="en-US" sz="1800" dirty="0">
              <a:solidFill>
                <a:srgbClr val="000000"/>
              </a:solidFill>
              <a:cs typeface="Arial" charset="0"/>
            </a:endParaRPr>
          </a:p>
        </p:txBody>
      </p:sp>
    </p:spTree>
    <p:extLst>
      <p:ext uri="{BB962C8B-B14F-4D97-AF65-F5344CB8AC3E}">
        <p14:creationId xmlns:p14="http://schemas.microsoft.com/office/powerpoint/2010/main" val="724439053"/>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transition spd="med">
    <p:zoom/>
  </p:transition>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178" algn="ctr" rtl="0" fontAlgn="base">
        <a:spcBef>
          <a:spcPct val="0"/>
        </a:spcBef>
        <a:spcAft>
          <a:spcPct val="0"/>
        </a:spcAft>
        <a:defRPr sz="4400" b="1">
          <a:solidFill>
            <a:schemeClr val="bg1"/>
          </a:solidFill>
          <a:latin typeface="Arial" charset="0"/>
        </a:defRPr>
      </a:lvl6pPr>
      <a:lvl7pPr marL="914354" algn="ctr" rtl="0" fontAlgn="base">
        <a:spcBef>
          <a:spcPct val="0"/>
        </a:spcBef>
        <a:spcAft>
          <a:spcPct val="0"/>
        </a:spcAft>
        <a:defRPr sz="4400" b="1">
          <a:solidFill>
            <a:schemeClr val="bg1"/>
          </a:solidFill>
          <a:latin typeface="Arial" charset="0"/>
        </a:defRPr>
      </a:lvl7pPr>
      <a:lvl8pPr marL="1371532" algn="ctr" rtl="0" fontAlgn="base">
        <a:spcBef>
          <a:spcPct val="0"/>
        </a:spcBef>
        <a:spcAft>
          <a:spcPct val="0"/>
        </a:spcAft>
        <a:defRPr sz="4400" b="1">
          <a:solidFill>
            <a:schemeClr val="bg1"/>
          </a:solidFill>
          <a:latin typeface="Arial" charset="0"/>
        </a:defRPr>
      </a:lvl8pPr>
      <a:lvl9pPr marL="1828709" algn="ctr" rtl="0" fontAlgn="base">
        <a:spcBef>
          <a:spcPct val="0"/>
        </a:spcBef>
        <a:spcAft>
          <a:spcPct val="0"/>
        </a:spcAft>
        <a:defRPr sz="4400" b="1">
          <a:solidFill>
            <a:schemeClr val="bg1"/>
          </a:solidFill>
          <a:latin typeface="Arial" charset="0"/>
        </a:defRPr>
      </a:lvl9pPr>
    </p:titleStyle>
    <p:bodyStyle>
      <a:lvl1pPr marL="342882" indent="-342882" algn="l" rtl="0" eaLnBrk="0" fontAlgn="base" hangingPunct="0">
        <a:spcBef>
          <a:spcPct val="20000"/>
        </a:spcBef>
        <a:spcAft>
          <a:spcPct val="0"/>
        </a:spcAft>
        <a:buChar char="•"/>
        <a:defRPr sz="3200" b="1">
          <a:solidFill>
            <a:schemeClr val="bg1"/>
          </a:solidFill>
          <a:latin typeface="+mn-lt"/>
          <a:ea typeface="+mn-ea"/>
          <a:cs typeface="+mn-cs"/>
        </a:defRPr>
      </a:lvl1pPr>
      <a:lvl2pPr marL="742913" indent="-285737" algn="l" rtl="0" eaLnBrk="0" fontAlgn="base" hangingPunct="0">
        <a:spcBef>
          <a:spcPct val="20000"/>
        </a:spcBef>
        <a:spcAft>
          <a:spcPct val="0"/>
        </a:spcAft>
        <a:buChar char="–"/>
        <a:defRPr sz="2800">
          <a:solidFill>
            <a:schemeClr val="tx1"/>
          </a:solidFill>
          <a:latin typeface="+mn-lt"/>
        </a:defRPr>
      </a:lvl2pPr>
      <a:lvl3pPr marL="1142942" indent="-228589" algn="l" rtl="0" eaLnBrk="0" fontAlgn="base" hangingPunct="0">
        <a:spcBef>
          <a:spcPct val="20000"/>
        </a:spcBef>
        <a:spcAft>
          <a:spcPct val="0"/>
        </a:spcAft>
        <a:buChar char="•"/>
        <a:defRPr sz="2400">
          <a:solidFill>
            <a:schemeClr val="tx1"/>
          </a:solidFill>
          <a:latin typeface="+mn-lt"/>
        </a:defRPr>
      </a:lvl3pPr>
      <a:lvl4pPr marL="1600120" indent="-228589" algn="l" rtl="0" eaLnBrk="0" fontAlgn="base" hangingPunct="0">
        <a:spcBef>
          <a:spcPct val="20000"/>
        </a:spcBef>
        <a:spcAft>
          <a:spcPct val="0"/>
        </a:spcAft>
        <a:buChar char="–"/>
        <a:defRPr sz="2000">
          <a:solidFill>
            <a:schemeClr val="tx1"/>
          </a:solidFill>
          <a:latin typeface="+mn-lt"/>
        </a:defRPr>
      </a:lvl4pPr>
      <a:lvl5pPr marL="2057298" indent="-228589" algn="l" rtl="0" eaLnBrk="0" fontAlgn="base" hangingPunct="0">
        <a:spcBef>
          <a:spcPct val="20000"/>
        </a:spcBef>
        <a:spcAft>
          <a:spcPct val="0"/>
        </a:spcAft>
        <a:buChar char="»"/>
        <a:defRPr sz="2000">
          <a:solidFill>
            <a:schemeClr val="tx1"/>
          </a:solidFill>
          <a:latin typeface="+mn-lt"/>
        </a:defRPr>
      </a:lvl5pPr>
      <a:lvl6pPr marL="2514474" indent="-228589" algn="l" rtl="0" fontAlgn="base">
        <a:spcBef>
          <a:spcPct val="20000"/>
        </a:spcBef>
        <a:spcAft>
          <a:spcPct val="0"/>
        </a:spcAft>
        <a:buChar char="»"/>
        <a:defRPr sz="2000">
          <a:solidFill>
            <a:schemeClr val="tx1"/>
          </a:solidFill>
          <a:latin typeface="+mn-lt"/>
        </a:defRPr>
      </a:lvl6pPr>
      <a:lvl7pPr marL="2971652" indent="-228589" algn="l" rtl="0" fontAlgn="base">
        <a:spcBef>
          <a:spcPct val="20000"/>
        </a:spcBef>
        <a:spcAft>
          <a:spcPct val="0"/>
        </a:spcAft>
        <a:buChar char="»"/>
        <a:defRPr sz="2000">
          <a:solidFill>
            <a:schemeClr val="tx1"/>
          </a:solidFill>
          <a:latin typeface="+mn-lt"/>
        </a:defRPr>
      </a:lvl7pPr>
      <a:lvl8pPr marL="3428829" indent="-228589" algn="l" rtl="0" fontAlgn="base">
        <a:spcBef>
          <a:spcPct val="20000"/>
        </a:spcBef>
        <a:spcAft>
          <a:spcPct val="0"/>
        </a:spcAft>
        <a:buChar char="»"/>
        <a:defRPr sz="2000">
          <a:solidFill>
            <a:schemeClr val="tx1"/>
          </a:solidFill>
          <a:latin typeface="+mn-lt"/>
        </a:defRPr>
      </a:lvl8pPr>
      <a:lvl9pPr marL="3886006" indent="-228589"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fontAlgn="base">
              <a:spcBef>
                <a:spcPct val="0"/>
              </a:spcBef>
              <a:spcAft>
                <a:spcPct val="0"/>
              </a:spcAft>
              <a:defRPr/>
            </a:pPr>
            <a:fld id="{9B4A480E-7100-4ACB-B397-32B634C39ACF}" type="slidenum">
              <a:rPr lang="en-US" smtClean="0">
                <a:solidFill>
                  <a:srgbClr val="000000"/>
                </a:solidFill>
              </a:rPr>
              <a:pPr fontAlgn="base">
                <a:spcBef>
                  <a:spcPct val="0"/>
                </a:spcBef>
                <a:spcAft>
                  <a:spcPct val="0"/>
                </a:spcAft>
                <a:defRPr/>
              </a:pPr>
              <a:t>‹Nº›</a:t>
            </a:fld>
            <a:endParaRPr lang="en-US" dirty="0">
              <a:solidFill>
                <a:srgbClr val="000000"/>
              </a:solidFill>
            </a:endParaRPr>
          </a:p>
        </p:txBody>
      </p:sp>
      <p:sp>
        <p:nvSpPr>
          <p:cNvPr id="1031" name="Rectangle 7"/>
          <p:cNvSpPr>
            <a:spLocks noChangeArrowheads="1"/>
          </p:cNvSpPr>
          <p:nvPr/>
        </p:nvSpPr>
        <p:spPr bwMode="auto">
          <a:xfrm>
            <a:off x="0" y="6248400"/>
            <a:ext cx="12192000" cy="6096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defTabSz="914400" fontAlgn="base">
              <a:spcBef>
                <a:spcPct val="0"/>
              </a:spcBef>
              <a:spcAft>
                <a:spcPct val="0"/>
              </a:spcAft>
              <a:defRPr/>
            </a:pPr>
            <a:endParaRPr lang="en-US" sz="1800" dirty="0">
              <a:solidFill>
                <a:srgbClr val="000000"/>
              </a:solidFill>
              <a:cs typeface="Arial" charset="0"/>
            </a:endParaRPr>
          </a:p>
        </p:txBody>
      </p:sp>
      <p:sp>
        <p:nvSpPr>
          <p:cNvPr id="1032" name="Rectangle 8"/>
          <p:cNvSpPr>
            <a:spLocks noChangeArrowheads="1"/>
          </p:cNvSpPr>
          <p:nvPr/>
        </p:nvSpPr>
        <p:spPr bwMode="auto">
          <a:xfrm>
            <a:off x="0" y="0"/>
            <a:ext cx="12293600" cy="12954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defTabSz="914400" fontAlgn="base">
              <a:spcBef>
                <a:spcPct val="0"/>
              </a:spcBef>
              <a:spcAft>
                <a:spcPct val="0"/>
              </a:spcAft>
              <a:defRPr/>
            </a:pPr>
            <a:endParaRPr lang="en-US" sz="1800" dirty="0">
              <a:solidFill>
                <a:srgbClr val="000000"/>
              </a:solidFill>
              <a:cs typeface="Arial" charset="0"/>
            </a:endParaRPr>
          </a:p>
        </p:txBody>
      </p:sp>
      <p:sp>
        <p:nvSpPr>
          <p:cNvPr id="1033" name="Rectangle 9"/>
          <p:cNvSpPr>
            <a:spLocks noChangeArrowheads="1"/>
          </p:cNvSpPr>
          <p:nvPr/>
        </p:nvSpPr>
        <p:spPr bwMode="auto">
          <a:xfrm>
            <a:off x="0" y="1371600"/>
            <a:ext cx="12192000" cy="4876800"/>
          </a:xfrm>
          <a:prstGeom prst="rect">
            <a:avLst/>
          </a:prstGeom>
          <a:solidFill>
            <a:schemeClr val="tx1"/>
          </a:solidFill>
          <a:ln w="9525">
            <a:solidFill>
              <a:schemeClr val="tx1"/>
            </a:solidFill>
            <a:miter lim="800000"/>
            <a:headEnd/>
            <a:tailEnd/>
          </a:ln>
        </p:spPr>
        <p:txBody>
          <a:bodyPr wrap="none" anchor="ctr"/>
          <a:lstStyle/>
          <a:p>
            <a:pPr defTabSz="914400" fontAlgn="base">
              <a:spcBef>
                <a:spcPct val="0"/>
              </a:spcBef>
              <a:spcAft>
                <a:spcPct val="0"/>
              </a:spcAft>
            </a:pPr>
            <a:endParaRPr lang="en-US" sz="1800">
              <a:solidFill>
                <a:srgbClr val="000000"/>
              </a:solidFill>
              <a:cs typeface="Arial" charset="0"/>
            </a:endParaRPr>
          </a:p>
        </p:txBody>
      </p:sp>
    </p:spTree>
    <p:extLst>
      <p:ext uri="{BB962C8B-B14F-4D97-AF65-F5344CB8AC3E}">
        <p14:creationId xmlns:p14="http://schemas.microsoft.com/office/powerpoint/2010/main" val="2790158386"/>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Lst>
  <p:transition spd="med">
    <p:zoom/>
  </p:transition>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200" algn="ctr" rtl="0" fontAlgn="base">
        <a:spcBef>
          <a:spcPct val="0"/>
        </a:spcBef>
        <a:spcAft>
          <a:spcPct val="0"/>
        </a:spcAft>
        <a:defRPr sz="4400" b="1">
          <a:solidFill>
            <a:schemeClr val="bg1"/>
          </a:solidFill>
          <a:latin typeface="Arial" charset="0"/>
        </a:defRPr>
      </a:lvl6pPr>
      <a:lvl7pPr marL="914400" algn="ctr" rtl="0" fontAlgn="base">
        <a:spcBef>
          <a:spcPct val="0"/>
        </a:spcBef>
        <a:spcAft>
          <a:spcPct val="0"/>
        </a:spcAft>
        <a:defRPr sz="4400" b="1">
          <a:solidFill>
            <a:schemeClr val="bg1"/>
          </a:solidFill>
          <a:latin typeface="Arial" charset="0"/>
        </a:defRPr>
      </a:lvl7pPr>
      <a:lvl8pPr marL="1371600" algn="ctr" rtl="0" fontAlgn="base">
        <a:spcBef>
          <a:spcPct val="0"/>
        </a:spcBef>
        <a:spcAft>
          <a:spcPct val="0"/>
        </a:spcAft>
        <a:defRPr sz="4400" b="1">
          <a:solidFill>
            <a:schemeClr val="bg1"/>
          </a:solidFill>
          <a:latin typeface="Arial" charset="0"/>
        </a:defRPr>
      </a:lvl8pPr>
      <a:lvl9pPr marL="1828800" algn="ctr" rtl="0" fontAlgn="base">
        <a:spcBef>
          <a:spcPct val="0"/>
        </a:spcBef>
        <a:spcAft>
          <a:spcPct val="0"/>
        </a:spcAft>
        <a:defRPr sz="4400" b="1">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b="1">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 Id="rId6" Type="http://schemas.openxmlformats.org/officeDocument/2006/relationships/image" Target="../media/image46.jpeg"/><Relationship Id="rId5" Type="http://schemas.openxmlformats.org/officeDocument/2006/relationships/image" Target="../media/image45.png"/><Relationship Id="rId4" Type="http://schemas.openxmlformats.org/officeDocument/2006/relationships/image" Target="../media/image44.jpeg"/></Relationships>
</file>

<file path=ppt/slides/_rels/slide11.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2.xml"/><Relationship Id="rId6" Type="http://schemas.openxmlformats.org/officeDocument/2006/relationships/image" Target="../media/image48.png"/><Relationship Id="rId5" Type="http://schemas.openxmlformats.org/officeDocument/2006/relationships/image" Target="../media/image6.jpe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microsoft.com/office/2007/relationships/hdphoto" Target="../media/hdphoto1.wdp"/><Relationship Id="rId7" Type="http://schemas.openxmlformats.org/officeDocument/2006/relationships/image" Target="../media/image13.png"/><Relationship Id="rId12" Type="http://schemas.openxmlformats.org/officeDocument/2006/relationships/image" Target="../media/image17.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2.jpeg"/><Relationship Id="rId11" Type="http://schemas.openxmlformats.org/officeDocument/2006/relationships/image" Target="../media/image16.png"/><Relationship Id="rId5" Type="http://schemas.openxmlformats.org/officeDocument/2006/relationships/image" Target="../media/image11.png"/><Relationship Id="rId10" Type="http://schemas.openxmlformats.org/officeDocument/2006/relationships/image" Target="../media/image15.png"/><Relationship Id="rId4" Type="http://schemas.openxmlformats.org/officeDocument/2006/relationships/image" Target="../media/image10.jpeg"/><Relationship Id="rId9" Type="http://schemas.microsoft.com/office/2007/relationships/hdphoto" Target="../media/hdphoto2.wdp"/></Relationships>
</file>

<file path=ppt/slides/_rels/slide6.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8.jpeg"/><Relationship Id="rId7"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20.pn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 Id="rId9" Type="http://schemas.openxmlformats.org/officeDocument/2006/relationships/image" Target="../media/image30.jpeg"/></Relationships>
</file>

<file path=ppt/slides/_rels/slide8.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39.jpeg"/><Relationship Id="rId4" Type="http://schemas.openxmlformats.org/officeDocument/2006/relationships/diagramLayout" Target="../diagrams/layout1.xml"/><Relationship Id="rId9" Type="http://schemas.openxmlformats.org/officeDocument/2006/relationships/image" Target="../media/image38.jpeg"/></Relationships>
</file>

<file path=ppt/slides/_rels/slide9.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40.png"/><Relationship Id="rId1" Type="http://schemas.openxmlformats.org/officeDocument/2006/relationships/slideLayout" Target="../slideLayouts/slideLayout7.xml"/><Relationship Id="rId4" Type="http://schemas.openxmlformats.org/officeDocument/2006/relationships/image" Target="../media/image4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47065" y="-76200"/>
            <a:ext cx="1221665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100000"/>
              </a:lnSpc>
              <a:spcBef>
                <a:spcPct val="50000"/>
              </a:spcBef>
              <a:spcAft>
                <a:spcPct val="0"/>
              </a:spcAft>
              <a:buClrTx/>
              <a:buSzTx/>
              <a:buFontTx/>
              <a:buNone/>
              <a:tabLst/>
              <a:defRPr/>
            </a:pPr>
            <a:r>
              <a:rPr kumimoji="0" lang="sr-Latn-RS" sz="72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SJEDINJENJE NEBA I ZEMLJE : </a:t>
            </a:r>
            <a:r>
              <a:rPr kumimoji="0" lang="hr-HR" sz="60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ISUS U</a:t>
            </a:r>
            <a:r>
              <a:rPr kumimoji="0" lang="en-US" sz="60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 </a:t>
            </a:r>
            <a:r>
              <a:rPr kumimoji="0" lang="sr-Latn-ME" sz="60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FILIBLJANIMA I KOLOŠANIMA</a:t>
            </a:r>
            <a:endParaRPr kumimoji="0" lang="en-US" sz="3600" b="1" i="0" u="none" strike="noStrike" kern="1200" cap="none" spc="0" normalizeH="0" baseline="0" noProof="0" dirty="0">
              <a:ln>
                <a:noFill/>
              </a:ln>
              <a:solidFill>
                <a:srgbClr val="DDDDDD"/>
              </a:solidFill>
              <a:effectLst/>
              <a:uLnTx/>
              <a:uFillTx/>
              <a:latin typeface="Times New Roman" pitchFamily="18" charset="0"/>
              <a:ea typeface="+mn-ea"/>
              <a:cs typeface="Arial" charset="0"/>
            </a:endParaRPr>
          </a:p>
        </p:txBody>
      </p:sp>
      <p:sp>
        <p:nvSpPr>
          <p:cNvPr id="6149" name="Rectangle 5"/>
          <p:cNvSpPr>
            <a:spLocks noChangeArrowheads="1"/>
          </p:cNvSpPr>
          <p:nvPr/>
        </p:nvSpPr>
        <p:spPr bwMode="auto">
          <a:xfrm>
            <a:off x="1524000" y="6150114"/>
            <a:ext cx="9245600" cy="707887"/>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3077" name="Text Box 7"/>
          <p:cNvSpPr txBox="1">
            <a:spLocks noChangeArrowheads="1"/>
          </p:cNvSpPr>
          <p:nvPr/>
        </p:nvSpPr>
        <p:spPr bwMode="auto">
          <a:xfrm>
            <a:off x="1203960" y="6366933"/>
            <a:ext cx="101650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100000"/>
              </a:lnSpc>
              <a:spcBef>
                <a:spcPct val="50000"/>
              </a:spcBef>
              <a:spcAft>
                <a:spcPct val="0"/>
              </a:spcAft>
              <a:buClrTx/>
              <a:buSzTx/>
              <a:buFontTx/>
              <a:buNone/>
              <a:tabLst/>
              <a:defRPr/>
            </a:pPr>
            <a:r>
              <a:rPr kumimoji="0" lang="sr-Latn-RS"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1</a:t>
            </a:r>
            <a:r>
              <a:rPr kumimoji="0" lang="hr-HR"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 tromesečje 2026.</a:t>
            </a:r>
            <a:r>
              <a:rPr kumimoji="0" lang="en-US" sz="2000" b="1" i="0" u="none" strike="noStrike" kern="1200" cap="none" spc="0" normalizeH="0" baseline="0" noProof="0" dirty="0">
                <a:ln>
                  <a:noFill/>
                </a:ln>
                <a:solidFill>
                  <a:srgbClr val="DDDDDD"/>
                </a:solidFill>
                <a:effectLst/>
                <a:uLnTx/>
                <a:uFillTx/>
                <a:latin typeface="Arial" charset="0"/>
                <a:ea typeface="+mn-ea"/>
                <a:cs typeface="Arial" charset="0"/>
              </a:rPr>
              <a:t>         </a:t>
            </a:r>
            <a:r>
              <a:rPr kumimoji="0" lang="hr-HR" sz="2000" b="1" i="0" u="none" strike="noStrike" kern="1200" cap="none" spc="0" normalizeH="0" baseline="0" noProof="0" dirty="0">
                <a:ln>
                  <a:noFill/>
                </a:ln>
                <a:solidFill>
                  <a:srgbClr val="DDDDDD"/>
                </a:solidFill>
                <a:effectLst/>
                <a:uLnTx/>
                <a:uFillTx/>
                <a:latin typeface="Arial" charset="0"/>
                <a:ea typeface="+mn-ea"/>
                <a:cs typeface="Arial" charset="0"/>
              </a:rPr>
              <a:t>      </a:t>
            </a:r>
            <a:r>
              <a:rPr kumimoji="0" lang="en-US"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P</a:t>
            </a:r>
            <a:r>
              <a:rPr kumimoji="0" lang="hr-HR"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rezentacija biblijske </a:t>
            </a:r>
            <a:r>
              <a:rPr kumimoji="0" lang="hr-HR" sz="2000" b="1" i="0" u="none" strike="noStrike" kern="1200" cap="none" spc="0" normalizeH="0" baseline="0" noProof="0">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pouke              </a:t>
            </a:r>
            <a:r>
              <a:rPr lang="hr-HR" sz="2000" b="1">
                <a:solidFill>
                  <a:srgbClr val="DDDDDD"/>
                </a:solidFill>
                <a:effectLst>
                  <a:outerShdw blurRad="38100" dist="38100" dir="2700000" algn="tl">
                    <a:srgbClr val="000000">
                      <a:alpha val="43137"/>
                    </a:srgbClr>
                  </a:outerShdw>
                </a:effectLst>
              </a:rPr>
              <a:t>21</a:t>
            </a:r>
            <a:r>
              <a:rPr kumimoji="0" lang="sr-Latn-RS" sz="2000" b="1" i="0" u="none" strike="noStrike" kern="1200" cap="none" spc="0" normalizeH="0" baseline="0" noProof="0">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 </a:t>
            </a:r>
            <a:r>
              <a:rPr kumimoji="0" lang="sr-Latn-RS"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februar</a:t>
            </a:r>
            <a:r>
              <a:rPr kumimoji="0" lang="en-US"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Narrow" panose="020B0606020202030204" pitchFamily="34" charset="0"/>
                <a:ea typeface="+mn-ea"/>
                <a:cs typeface="Arial" charset="0"/>
              </a:rPr>
              <a:t> </a:t>
            </a:r>
            <a:r>
              <a:rPr kumimoji="0" lang="hr-HR"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Narrow" panose="020B0606020202030204" pitchFamily="34" charset="0"/>
                <a:ea typeface="+mn-ea"/>
                <a:cs typeface="Arial" charset="0"/>
              </a:rPr>
              <a:t> </a:t>
            </a:r>
            <a:r>
              <a:rPr kumimoji="0" lang="hr-HR"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2026</a:t>
            </a:r>
            <a:r>
              <a:rPr kumimoji="0" lang="en-US"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a:t>
            </a:r>
            <a:r>
              <a:rPr kumimoji="0" lang="hr-HR"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 </a:t>
            </a:r>
            <a:endParaRPr kumimoji="0" lang="en-US" sz="2000" b="1" i="0" u="none" strike="noStrike" kern="1200" cap="none" spc="0" normalizeH="0" baseline="0" noProof="0" dirty="0">
              <a:ln>
                <a:noFill/>
              </a:ln>
              <a:solidFill>
                <a:srgbClr val="DDDDDD"/>
              </a:solidFill>
              <a:effectLst/>
              <a:uLnTx/>
              <a:uFillTx/>
              <a:latin typeface="Arial" charset="0"/>
              <a:ea typeface="+mn-ea"/>
              <a:cs typeface="Arial" charset="0"/>
            </a:endParaRPr>
          </a:p>
        </p:txBody>
      </p:sp>
      <p:sp>
        <p:nvSpPr>
          <p:cNvPr id="2" name="AutoShape 2" descr="data:image/jpeg;base64,/9j/4AAQSkZJRgABAQAAAQABAAD/2wCEAAkGBxQTEhUUExQVFRQWGBgVFRQVFBcUHBgWFhUWGhUXFxUYHSggGBolHBQVITEhJSkrLi4uFx8zODMsNygtLiwBCgoKDg0OGhAQGywkHyQsLCwsLCwsLCwsLCwsLCwsLCwsLCwsLCwsLCwsLCwsLCwsLCwsLCwsLCwsLCwsLCwsLP/AABEIAQUAwQMBIgACEQEDEQH/xAAcAAEAAgMBAQEAAAAAAAAAAAAABQYDBAcCAQj/xABCEAABAwIDBAYHBAgGAwAAAAABAAIDBBEFITESQVFhBhMicYGRBzKhscHR8EJSYnIUI4KSssLh8RUkM0NTomNzo//EABkBAQADAQEAAAAAAAAAAAAAAAABAgMEBf/EACQRAQEAAgICAgICAwAAAAAAAAABAhEDIRIxBEEiYRNxFEJR/9oADAMBAAIRAxEAPwDuKIiAiIgIiICIiAiwVdYyMbT3Bo5/JQOJ9NKeJgcLuvblkdCeSi2RMlqyoud13pNY0lrWNuDbNwz7gM7rSj9Ikr7gWaNAdjO53A3N/IKPKJ8K6iiouGdKZLtL3AtJz2gB5OGm7W/zuFHXNkFwfLMHuO9TMpS42NpERSqIiICIiAiIgIiICIiAiIgIiICIue9Oem/V/qad2Zyc8Hz2fDeot0mTa3Yzj0NM0l7hfcwEXJ4cvFc4xr0gTOPZdsNubNZ5W2tde7wVIxDE3SOJJOWTRe9idfH4qNlkyA7lS21pJInZsee92Z2tnO5zuc/Zew7r8Vp1lSXtDSctTw8VoxC2W9JX7h9f0UaTtmi2SS0cbg79DfPyWxTQk56CwOWVjfUd614LNH4it4O2Wi2vyUUiTwysPWsYTk5zbnxNzyyuVcOiFS9sjWAnZO2Rflnbu08yqb0bw4zSB2jGg9r5d9z5ldK6M4aGuBvcgn9luyGgd5OfhZRLN6Xyl8drkEXwL6t3MIiICIiAiIgIiICIiAiIgIiIKl6ROkH6NTlrfXeCLclw2WpLnF7jc21O9zj/AHPirN6QMUM1TJnk1xAHJps35qmk7vE/X1qs/bT0yhwFvq53lGkXv5fXFYw3yXpp8gpRt9c/PP8Av9fW9e2nesTj9cF82v7fXmhttwuANys7Q6Q2G/K44cvHJRAffVW3o1TbLmuduzA58VTkvjNteLG53UX3BaBsULWgWyF++y2mVZjcHM1GduI3haD8Ua1he45Kovx+SoqWMh7MYOZ3kb1xayvcd3449V2jAsXZVQiWO4aSW2PFpse/MKQUV0bijjgZHHazRppmTcnxJUqvRxu5t5eU1bBERWVEREBERAREQEREBERAWOeTZa53AE+QWRa+Ij9VJ+R38JQfm3EpLyPPFx9ijGAjPit/FRZzhwJB81oMzIVIvl7ZxuCON9NN3M8Vj2vcssbbAef15hBilH9UtfTl7VmczsnyHxK87OvcD5GybNMMcdpBfTX68VbKd5FlWib58CfgrHRXc0Eb1hzd6dXxrq14rZHSki9mN3nIX4nkvnRmhcJ3WBAsC0OFi4EDtkbr3yClafBustc9ne3ce9WHC8LDHAhoH1xWFz61HT4fl5WsDMSlgcCHe1X/AADGhO0Xyd7/AOq5jVRsdLJ1hOyz32upv0dwPnf1o7ELHZAuu5x/KPVHMqeG5TL8UfIxwuO8nS0RF6DyhERAREQEREBERAREQFo45Js08p/AR55fFbyjOkp/ysvJt/IhRfSZ7fm/F33keeJv8lqHJbWIDtDu+JWm43KrE32yRuzH1p/ZbBfc8tfkPcsDWWWVgy96Jj283HAfXuzXlxyPO1vyjRY3Tg5f1PksPXEuDT2bnZu7Kx5qE/0ydbZWHC5rMCgpsPc2+hN81J0Elxbgs+TVnTfg3jl2teH4hZTsGJXVNpDZTMNQA0lcmTvk20seexpLjq76ClfRJNK+qcG36pjCXndcnsN773PgqNX1TpZbZ5m3FdN9FeJxNfLTNBYSGuaD9pw2uscTxILcuS6uLHx1txc2dzls9R0lQeL4+2MyNaRtRt2iTmL67PfZeulGNtpoxc2e+4YeFhmfC4XP6VgqZHgudsfa2XWLnOF3XJB4jPmp5uXXUU4OHynlfToWFY6yWnZMTk/aAy12XEaeCkaera/Q+BFlQ3vDDFBD2Y42hjBe9r5uJJ1O/NTPXbA2i42HNZz5Fl/S+Xxprf2tDZATYEXGouvSq1CTcEa2z5f1U7BiDSO12e9a8fNMvfTDk4bj67biL4Cvq3YiIiAiIgLRxtoMEgOhaR5iy3lW+nWLtgp3X1cCAPrQa5qL6TPbgeMvu/S2bsuGa0YhnyWxVSbbi7ise1lYb9e5Vi19smxffvsPLVY6t9hZq+00oub8MkcL5ofTWpiA4bQJF87HPvB+CudBE2QAAskbaxDmtvbgbqpyR7/orPDms+THbbhz8ekvjsIY8C4uRci+nD65KOwyYB/Io6mzuFpSMLTY+fkq4Y9aW5M75eWlsjeNy8y1NmkKDpalwGvDy0XyWsJyKp/F22/yOmSllAl2jwPmtqmxN8VQ2djrOab+W4+0KIdMvsslwOPHl9WW3j3ty+fWnVvSHigmpKOcC22XG3ezMeYUR0UrGMhu49o3d+8bj2W8lqY9C9mH4eyQEFzZngHK20WbN/A+1aFLsilLye0ABbaA0AFtnUm91lyzbfgup+u07T1skt5IhfZLnE5ZZ8+QHksjsZfI5rL8C62fdl5ZdyreGVkkURYLWdc8xfXTVSOD1Bgc5/rFw13g56eawyx06cctyLhh+NtYw7RsBrfX+91sUFSZjtbr5X0A+J7lz2uqXvlaXDshwcWg2vnnc8SMuSslPjILm9Wwi2VgD53KrcdRM1bdOnYdINnZ3hbagejkjrDa9Z2ZHAKeXocWW8Y8vlx8c7BERaMxERBp4riDYIzI82A05lcR6b446okO0TsjdmBna7beHjZdJ6cB8lo4xtOPqi9rcSeG7yVepOgEIPWVbzI7cxps3uFlnbutZOnLKSkfM/ZiY57joGjQcSRorRSejeqfbaLWDzXWcIpGRt2YYmsbwaLX7zvW3sy/ct4hDUclrfRnOxm0wteRu9U+HHuyVQq6Z8Li2RpYdCCLDzXdarEZoyRJGQ05bQzA53Gir2LOiqAWyNBvlf3d6r5SLfx2uTia2uh1IOS13SbLgfrgpfpBgogN4ydk3uw7sr3HEe5QcQ2iOCt1Ypqy6WKmzCzT0YcLWWGk3KTj0XNlbK7sJLO1cmoHN0zW5gfRepqgXMaA0O2C5zg0BxF7cTlbzCk5mXy3rpPR/BnQ0LmEbMjrzW4GwsDzs0LTDO1hy8WOKo4R6JZXG807G2Ni1oLjla2ZtqFc8H9GtHC5r3B0rmm/bts347IG5TeD1e2A778bJPEix9ymGm+YW87c2U0ovpeotqjZIB/oyNJ/K8Fh9pZ5Ll1PEHWXdOmFH1tFUs1JieR+Zo2m+0BcOw7QLHm67dHx7vptsjzW0zMrA3VZIcly13YxnbDtO96sWBPBIjYy7ibKIpG3Ft5XQOh+CCJnWu9dw7PJp3959yYY3PLSOXOceG6m6CiEbeLt5+A5LaRF6Mkk1Hk223dERFKBeXlelhnOSVMR0zQCSBmd61G04vtON+W7+q91hKipqghZWtpFggqW6e5bYN1WKOa5VjpXZK0u1cppiqI3bs+RVaxvB2PFwDFJxt2T3jd3q5L4+MHIi45pcdoxzscqgj2X9XPGDfLMe0FVjpn0V/RHieLOnkNjb/bedx4NO7nlwXZ8SwmNzbEWG7keIO5QGIBsbTDO3bikGybi4cDuPAqmtNdzNyOB6kYpclp4/hDqOUMuXQvzhk4t+6T94b/ArVZWdtjNznNB7i4ArPLDbTHPx9r90Jo29YyeVoc0khgOdiPtEeOXcSukye7LwVSloNh8rGjJzWzMAyzF9oDv7fsVhwqsEsTXbxkfgfJaYTXTPkvl21+jRsGj7rC392aQD2BWOn0CpeD1nak/O5o/ecT/ABK0OqrNaANp7vVbe3eSdwCvjVM52xdLavqqOofwjcB3uGyPa4LiNEywXVfSdKRh7gdXPjabfnBP8K5tRQ9lY89bfFnt8aF7aMivT2LbhZaFx3mzR+0bLlrunSb6B4M6od1rxaBhtnrI4bh+Ebz4cbdOVb6AkfoxaPsvI/6tPxVkXbw4yY7n28z5GeWWdl+hERbMBERAWKVZVhn0UVMQ9cVA1UZup2rIuomWotoLlZVviUFO66sFNIG6uCrTXSO32HkpGj2BvLiplMosUbgdDdZFrQRi2llsBaMaPYCLHQqKqqMEGKQbTHaX919x4FS68TRBwsUsJdOe4zgTXROpJj2T2oJd7XDQ94vYjfdcimp3wz9XILPY9oPg4WI5HI3X6HxnD+ujdG7Jwza7g7c7u3Fcm6a0BkgE9rTU52ZRvLGuzJ/Kc+4lZ6013ubXz9PzpnnU7TD37O17muWLB6jqpZ4TkG3c38urfeR+yoGvqv8AKRSDVj43j3H2OKx4riXa2xq+NzPG3Z95ULSM/Rucu2OL3F/7zifdZXykftNdIPtdhh4MBtcd+Z8lzuin6mMv0sAxneRYeWvgrz0VxFj4GMdq0WUwy9Ir0s1FqeGP70oNuTWn5hU6iGSmfSzU7U9MwaBr3eZaPgobDjdYc/tt8fqNqODNesQbssYPxj3FbdOxYMadYM/P8Cuae3TauXo/f2Zm8HNPm238qtqpHQGb9dMzcWMd5Ej+ZXdehwX8I875E1yUREWrAREQFhnGSzLHIoqYg6umJKj52tYOJUvXzW0ULUMAzd5LOto1XFz8ybN+vNbdBVsaQG5neVWsUxIk7IyC94C47VyVXbTXTpVM+4Wwo/DTcBSC2jmy9iBEUqsNVDtDLUafJUDpfTDN4HZkBilHMtIBPeMvALoqgOkmGB7HfdcLO5H7LvA2VMo0wvbnNJnQBrtRstPe02PtCio7yOiZqQ8jwaD/AEUs0FsLmHUPNxzBz9qjcMlDJKiY6RgBg4yPAsPOypG1b1cNqQRj1Y9ebt/yVx6NPDRYNuVTKGKwucyczzvvVmwrHmRZFt+5QmzrpWPSNW7ddb/jjY3xN3H+ILFhYyWDpRRVL6uaodTzNje64cY3W2Q0AXNstN694W/ILLlacKyUqjuko7DbbnA+/wCa36Y5LSx8/qvFvvC58fboqb6DyWqm/jie3xBa7+Uroy5N0Xn2ammN/tFv7zXD4rrK7Pj38dOL5c/Pf6ERF0OUREQFin0WVYZ3WCipiIq8s1WsVqScgpXGanVV5h2issq6MYh5I881JYabFeqmm3rUEuwVVfboeDS5KYComB4yLgXVomxuCNt3yNaOZWuNc+WKTRQlN0rpn2LJAQdCMx5hSEWIxu0ePNW3FfGtoleXWIIOhyKbQK8kIOY9NaAwS5eq8XB5j42t5Kl1b7RxN/5JHSu7h2GewErtXSrCv0mncwf6g7UZ/EBp3HTxXFa4XkDfuBrLfl19t1TWmsu4tFOOxfl8FN9D8ID39e8dkH9WDvI1f3Ddz7loYHQGbZYNNXHgPmr9DS7DQBuFu4DQKuM3WmeWppvMKiMW6MQzXcGiOT77Ra5/E3Q9+q3GyELZY/JXsl6rGW43cc9noXwv2HixG/cRxB4KJ6Qm0TvD3hdOxjD2yx2OTvsu4H5Fcr6UXEbgciCAQdx2hdceXH45O3Dl88b/ANecFqLSQHTZljN+W0AfYV2tcFwh/wCsi/8AYz+MLvS34Ptz/K70IiLocoiIgLSrjkt1a1S26irYqfi7DdRNH61irLilOq7PGWuB3LG+3RL0zVxDQq3WOLjYKZxR+1ayiqhoYOZRDVbOWaZncAsJo31LiwEut653Xv6g5DfxK+TOcBZtzI/h9hvHvO7zVm6LwNp4jJJkB7TuAG8qxpEHokIWGWR/Vtbq65B5AWzJ5KDl6TVDXWhv1Y0Mg2i7mbaeatdaHVT+snNmD/TiByaPi7mtSowgSHZhZ+0chb4qNpka+G+kKVlhJHfmx38p+avdD0q/ViSVkkbTvewgLX6N9CYoLSSDbk1udB3Dct/EAx5tJ6o0ap9KdVJYfjMMwuyRjvyuB9ioPTjo64VQlhY57ZsyGNLtl49a9tAbg371eKPCWFovG1jPu2G07vO4ctVKsaGgBoDQNABYDwVvau5L0qfR7E4KeEBzrOuQSdXFuRNtzQbgd3NTf+OQXa1zwwu9USAx7X5doAO8FEdIMIpnzxyTNBa8GMg+qXixYXDu2h5LLVU0oaWyxsmgORYALhu6zeSj0tdXtPPjTRRGBM6toZHIZIHf6RcbmMj/AG3b7d+YUnBPtg7nA2cOBUyq2Mde+8L+IaSO8Z/Bc39Izf1TJh/uENd+dpGfiB7FfsUm2YpD+E+1VPpZTdZhjraxujk/7gH2OKplNtMOopuD324hvMjP4gu/LhPR2C88A/8AIz3hd2VeD7T8n/UREXQ5RERAWKQLKvLgiYia2NV+sgBFlZ6pqgMRFgSVnk2xqsVkoaM92SgqqbV50vYDidwUjWMLyb5NFySdw3lRtBTmolFh2Bk0cuPedfJVi6e6I019p8gHFznZAAa9wUPj2OddJ2DaJhswaX4uI5+5b/SuvEbBSRHOwMzh5hnuJ8OaqStIi1MQ4iTqpnDsWLXAlVGN6sOCsDnAHRReidulUWPQvaAXWNtF6h6lp2m9o7ic7dyiaShYACAFJQgAJLftWyT0ySYg7uC8txK+QzK0qm5K+0zLJumppsV1F1sWy7UODvEf3W1RnZaGOORyaTuNtL+Bsvsci84wz/LyEes1vWN/NH22+1oVkfpEYnG+AmWIXOr2ffA/n4FSFPWskDJ4zdkgse/mNxFiD3LJVSBwDtzgCO4qs4PJ1VVPTf7creujHB/2gO+1/A8VX1VvcSfSyW0VvvOA+PwWq1m3RTt3uif7G3HuWLpJJtCJvIk+4fFSmBQjYLTq5pHmLKPdT6xUvoJB1lZCLXDQ55/Zbl7SF19UX0YYG6KN08os942Gt+6wG5vzJAy5BXpTxY+OKnPn5ZCIi1YiIiAvhX1fCg1ahiruLRk5K0ShVrpHU9Uwkeucm8jxVMmuCidJZ8/0dnEGUj2N+J8FuYbMKaGSW2UbC63EgZDxNgoqClJcScyTck6k8Vv4vEf0OVv3tgf/AEb8lRrVTw6oM209xu8kl3ecyt11MoaFhhftDuI4hW2m2ZGBzVa1TSGNOpXDn7JC8ywr7CLFRatIuGDPc94CszoLBRfQ6AFpf5KensNVOM6Ut7R3UL2yILTr8SazfoomDpBd1go3ItMbVrZAsr2bTHt4tcPMFa9PVbTbrzRT3LgrbUsqIp5700fJoHlkoySHaqaeQa5tP15rYoM49nhcLdipwOrd93ad5BZ+2vpF4mdqa33QB8fip/BWj5KtgEuLt5JVkwimOROmqY+zP0mMLZZluDnD/sVtrBS/aHB3vAPxWdbxzX2IiIgREQEREHh6qmOU+27Pfp4D681a5AoipoZH5ghpvx0GuVuOV+7eq5RphdKpFh2ay4jQXYGc9oj3D2qxNwpwzOZ/rw0G8+Sxf4bJvLcze3Dxtn5Kml/Jzqswa+5a9HTOhdkOydR9b10ebCCdw9/wC1JcEvrn4WUaq/lFaNOHjabmFpT0xCtMeEOYbt36t3H5FbX+FBw08FGqSxBdHOkZguwi4PvUvVY7tjJYZcAHBY5MLI3JbU6x2hMTqHOWphwIddTrsOJ3IMOI3Kq/Tfw6vIFlK4c/tnuUFT05BU9h8atiyyRdA2znD8R96mZGdgAanLwOq0o4bSHvU3BFp3K2MRlUdFQBuZWxTzOvkMlvyQXWWKABW0pcnqn387H2W+Czry0L0rs6IiIgREQEREBfLL6iD5ZeS1e0QYzGvJiCzIo0nbWdTBBTBbFksmjyYDThYZKILdslk0nyRn+HjgvD8OClrL5ZR4p86iGYXmtqOkst6yWTxLlUd+hZkrbjjss1ksp0i5PgavtkX1SqIiICIiAiIgIiICIiAiIgIiIC+IiD6iIgIiICIiAiIgIiICIiAiIgIiIP/9k="/>
          <p:cNvSpPr>
            <a:spLocks noChangeAspect="1" noChangeArrowheads="1"/>
          </p:cNvSpPr>
          <p:nvPr/>
        </p:nvSpPr>
        <p:spPr bwMode="auto">
          <a:xfrm>
            <a:off x="1679575" y="-1444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3" name="Rectangle 2"/>
          <p:cNvSpPr/>
          <p:nvPr/>
        </p:nvSpPr>
        <p:spPr>
          <a:xfrm>
            <a:off x="1524002" y="-76200"/>
            <a:ext cx="9143999" cy="1107996"/>
          </a:xfrm>
          <a:prstGeom prst="rect">
            <a:avLst/>
          </a:prstGeom>
          <a:noFill/>
        </p:spPr>
        <p:txBody>
          <a:bodyPr wrap="square" lIns="91440" tIns="45720" rIns="91440" bIns="45720">
            <a:spAutoFit/>
          </a:bodyPr>
          <a:lstStyle/>
          <a:p>
            <a:pPr marL="0" marR="0" lvl="0" indent="0" algn="ctr" defTabSz="914377"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FFFFFF"/>
                  </a:solidFill>
                  <a:prstDash val="solid"/>
                </a:ln>
                <a:solidFill>
                  <a:srgbClr val="FFC000"/>
                </a:solidFill>
                <a:effectLst>
                  <a:outerShdw blurRad="12700" dist="38100" dir="2700000" algn="tl" rotWithShape="0">
                    <a:srgbClr val="FFFFFF">
                      <a:lumMod val="50000"/>
                    </a:srgbClr>
                  </a:outerShdw>
                </a:effectLst>
                <a:uLnTx/>
                <a:uFillTx/>
                <a:latin typeface="Britannic Bold" panose="020B0903060703020204" pitchFamily="34" charset="0"/>
                <a:ea typeface="+mn-ea"/>
                <a:cs typeface="Arial" charset="0"/>
              </a:rPr>
              <a:t> </a:t>
            </a:r>
            <a:r>
              <a:rPr kumimoji="0" lang="hr-HR" sz="6600" b="1" i="0" u="none" strike="noStrike" kern="1200" cap="none" spc="0" normalizeH="0" baseline="0" noProof="0" dirty="0">
                <a:ln w="9525">
                  <a:solidFill>
                    <a:srgbClr val="FFFFFF"/>
                  </a:solidFill>
                  <a:prstDash val="solid"/>
                </a:ln>
                <a:solidFill>
                  <a:srgbClr val="FFC000"/>
                </a:solidFill>
                <a:effectLst>
                  <a:outerShdw blurRad="12700" dist="38100" dir="2700000" algn="tl" rotWithShape="0">
                    <a:srgbClr val="FFFFFF">
                      <a:lumMod val="50000"/>
                    </a:srgbClr>
                  </a:outerShdw>
                </a:effectLst>
                <a:uLnTx/>
                <a:uFillTx/>
                <a:latin typeface="Bodoni MT Poster Compressed" panose="02070706080601050204" pitchFamily="18" charset="0"/>
                <a:ea typeface="+mn-ea"/>
                <a:cs typeface="Biome" panose="020B0502040204020203" pitchFamily="34" charset="0"/>
              </a:rPr>
              <a:t> </a:t>
            </a:r>
            <a:endParaRPr kumimoji="0" lang="en-US" sz="5400" b="1" i="0" u="none" strike="noStrike" kern="1200" cap="none" spc="0" normalizeH="0" baseline="0" noProof="0" dirty="0">
              <a:ln w="9525">
                <a:solidFill>
                  <a:srgbClr val="FFFFFF"/>
                </a:solidFill>
                <a:prstDash val="solid"/>
              </a:ln>
              <a:solidFill>
                <a:srgbClr val="FFC000"/>
              </a:solidFill>
              <a:effectLst>
                <a:outerShdw blurRad="12700" dist="38100" dir="2700000" algn="tl" rotWithShape="0">
                  <a:srgbClr val="FFFFFF">
                    <a:lumMod val="50000"/>
                  </a:srgbClr>
                </a:outerShdw>
              </a:effectLst>
              <a:uLnTx/>
              <a:uFillTx/>
              <a:latin typeface="Bodoni MT Poster Compressed" panose="02070706080601050204" pitchFamily="18" charset="0"/>
              <a:ea typeface="+mn-ea"/>
              <a:cs typeface="Biome" panose="020B0502040204020203" pitchFamily="34" charset="0"/>
            </a:endParaRPr>
          </a:p>
        </p:txBody>
      </p:sp>
      <p:pic>
        <p:nvPicPr>
          <p:cNvPr id="5" name="Picture 4">
            <a:extLst>
              <a:ext uri="{FF2B5EF4-FFF2-40B4-BE49-F238E27FC236}">
                <a16:creationId xmlns:a16="http://schemas.microsoft.com/office/drawing/2014/main" id="{CBF83594-BAB7-6B6C-65B1-66ECA18DED88}"/>
              </a:ext>
            </a:extLst>
          </p:cNvPr>
          <p:cNvPicPr>
            <a:picLocks noChangeAspect="1"/>
          </p:cNvPicPr>
          <p:nvPr/>
        </p:nvPicPr>
        <p:blipFill>
          <a:blip r:embed="rId3"/>
          <a:stretch>
            <a:fillRect/>
          </a:stretch>
        </p:blipFill>
        <p:spPr>
          <a:xfrm>
            <a:off x="0" y="957431"/>
            <a:ext cx="12317506" cy="5292762"/>
          </a:xfrm>
          <a:prstGeom prst="rect">
            <a:avLst/>
          </a:prstGeom>
        </p:spPr>
      </p:pic>
    </p:spTree>
    <p:extLst>
      <p:ext uri="{BB962C8B-B14F-4D97-AF65-F5344CB8AC3E}">
        <p14:creationId xmlns:p14="http://schemas.microsoft.com/office/powerpoint/2010/main" val="532064219"/>
      </p:ext>
    </p:extLst>
  </p:cSld>
  <p:clrMapOvr>
    <a:masterClrMapping/>
  </p:clrMapOvr>
  <p:transition spd="med">
    <p:zoom/>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0FE7A0F-4A20-49A8-112A-46A1FDD500B8}"/>
              </a:ext>
            </a:extLst>
          </p:cNvPr>
          <p:cNvSpPr txBox="1"/>
          <p:nvPr/>
        </p:nvSpPr>
        <p:spPr>
          <a:xfrm>
            <a:off x="0" y="-19456"/>
            <a:ext cx="12191999" cy="830997"/>
          </a:xfrm>
          <a:prstGeom prst="rect">
            <a:avLst/>
          </a:prstGeom>
          <a:noFill/>
        </p:spPr>
        <p:txBody>
          <a:bodyPr wrap="square">
            <a:spAutoFit/>
          </a:bodyPr>
          <a:lstStyle/>
          <a:p>
            <a:pPr algn="ctr"/>
            <a:r>
              <a:rPr lang="sr-Latn-RS" sz="4800" b="1" spc="600" noProof="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POMIRITELJ</a:t>
            </a:r>
          </a:p>
        </p:txBody>
      </p:sp>
      <p:sp>
        <p:nvSpPr>
          <p:cNvPr id="5" name="CuadroTexto 4">
            <a:extLst>
              <a:ext uri="{FF2B5EF4-FFF2-40B4-BE49-F238E27FC236}">
                <a16:creationId xmlns:a16="http://schemas.microsoft.com/office/drawing/2014/main" id="{AC777412-10DB-7EF6-A08C-9E1429526A06}"/>
              </a:ext>
            </a:extLst>
          </p:cNvPr>
          <p:cNvSpPr txBox="1"/>
          <p:nvPr/>
        </p:nvSpPr>
        <p:spPr>
          <a:xfrm>
            <a:off x="133349" y="683716"/>
            <a:ext cx="11925299" cy="707886"/>
          </a:xfrm>
          <a:prstGeom prst="rect">
            <a:avLst/>
          </a:prstGeom>
          <a:noFill/>
        </p:spPr>
        <p:txBody>
          <a:bodyPr wrap="square">
            <a:spAutoFit/>
          </a:bodyPr>
          <a:lstStyle/>
          <a:p>
            <a:pPr algn="ctr"/>
            <a:r>
              <a:rPr lang="sr-Latn-RS" sz="2000" b="1" noProof="0">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a:t>
            </a:r>
            <a:r>
              <a:rPr lang="sr-Latn-RS" sz="2000" b="1">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Te da njegovim posredstvom pomiri sa sobom sve, bilo na zemlji, bilo na neb; stvorivši mir njegovom krvlju prolivenom na krstu</a:t>
            </a:r>
            <a:r>
              <a:rPr lang="sr-Latn-RS" sz="2000" b="1" noProof="0">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sr-Latn-RS" sz="1600" b="1" noProof="0" dirty="0">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a:t>
            </a:r>
            <a:r>
              <a:rPr lang="sr-Latn-RS" sz="1600" b="1" noProof="0" err="1">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Kološanima</a:t>
            </a:r>
            <a:r>
              <a:rPr lang="sr-Latn-RS" sz="1600" b="1" noProof="0">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 1,20 NSP)        </a:t>
            </a:r>
            <a:endParaRPr lang="sr-Latn-RS" sz="1600" b="1" noProof="0" dirty="0">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4" name="CuadroTexto 3">
            <a:extLst>
              <a:ext uri="{FF2B5EF4-FFF2-40B4-BE49-F238E27FC236}">
                <a16:creationId xmlns:a16="http://schemas.microsoft.com/office/drawing/2014/main" id="{81DC4A0E-FCB0-226E-F83A-AC088BFC4071}"/>
              </a:ext>
            </a:extLst>
          </p:cNvPr>
          <p:cNvSpPr txBox="1"/>
          <p:nvPr/>
        </p:nvSpPr>
        <p:spPr>
          <a:xfrm>
            <a:off x="3606994" y="1411522"/>
            <a:ext cx="8477997" cy="1785104"/>
          </a:xfrm>
          <a:prstGeom prst="rect">
            <a:avLst/>
          </a:prstGeom>
          <a:noFill/>
        </p:spPr>
        <p:txBody>
          <a:bodyPr wrap="square">
            <a:spAutoFit/>
          </a:bodyPr>
          <a:lstStyle/>
          <a:p>
            <a:pPr>
              <a:spcBef>
                <a:spcPts val="600"/>
              </a:spcBef>
            </a:pPr>
            <a:r>
              <a:rPr lang="sr-Latn-RS" sz="2200" b="1" noProof="0" dirty="0"/>
              <a:t>Ono što je Isus učinio rezultiralo je time da je zauzeo prvo mesto u svemu. Prema Pavlu, Hristos je dostojan svih ovih titula „jer se Bogu </a:t>
            </a:r>
            <a:r>
              <a:rPr lang="sr-Latn-RS" sz="2200" b="1" noProof="0"/>
              <a:t>svidelo da u njemu nastani svu svoju puninu“ </a:t>
            </a:r>
            <a:r>
              <a:rPr lang="sr-Latn-RS" sz="2000" b="1" noProof="0" dirty="0"/>
              <a:t>(Kol</a:t>
            </a:r>
            <a:r>
              <a:rPr lang="sr-Latn-RS" sz="2000" b="1" noProof="0"/>
              <a:t>. 1,19  NSP</a:t>
            </a:r>
            <a:r>
              <a:rPr lang="sr-Latn-RS" sz="2200" b="1" noProof="0"/>
              <a:t>). </a:t>
            </a:r>
            <a:r>
              <a:rPr lang="sr-Latn-RS" sz="2200" b="1" noProof="0" dirty="0"/>
              <a:t>Drugim rečima, Isus je bio potpuno Bog i potpuno čovek. „Videli smo njegovu slavu… pun milosti i istine“ (Jovan 1,14).</a:t>
            </a:r>
          </a:p>
        </p:txBody>
      </p:sp>
      <p:pic>
        <p:nvPicPr>
          <p:cNvPr id="6" name="Imagen 5" descr="Un dibujo de una persona&#10;&#10;El contenido generado por IA puede ser incorrecto.">
            <a:extLst>
              <a:ext uri="{FF2B5EF4-FFF2-40B4-BE49-F238E27FC236}">
                <a16:creationId xmlns:a16="http://schemas.microsoft.com/office/drawing/2014/main" id="{8DF6781F-A8B7-458B-F1F3-08C72C9476F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9828" y="1498566"/>
            <a:ext cx="3341857" cy="5121620"/>
          </a:xfrm>
          <a:prstGeom prst="roundRect">
            <a:avLst>
              <a:gd name="adj" fmla="val 10493"/>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Imagen 7" descr="Imagen que contiene exterior, vaca, parado, pasto&#10;&#10;El contenido generado por IA puede ser incorrecto.">
            <a:extLst>
              <a:ext uri="{FF2B5EF4-FFF2-40B4-BE49-F238E27FC236}">
                <a16:creationId xmlns:a16="http://schemas.microsoft.com/office/drawing/2014/main" id="{FFD37885-F419-3CF9-964A-C6DD5B0B61E6}"/>
              </a:ext>
            </a:extLst>
          </p:cNvPr>
          <p:cNvPicPr>
            <a:picLocks noChangeAspect="1"/>
          </p:cNvPicPr>
          <p:nvPr/>
        </p:nvPicPr>
        <p:blipFill>
          <a:blip r:embed="rId4" cstate="email">
            <a:alphaModFix amt="77000"/>
            <a:extLst>
              <a:ext uri="{28A0092B-C50C-407E-A947-70E740481C1C}">
                <a14:useLocalDpi xmlns:a14="http://schemas.microsoft.com/office/drawing/2010/main"/>
              </a:ext>
            </a:extLst>
          </a:blip>
          <a:stretch>
            <a:fillRect/>
          </a:stretch>
        </p:blipFill>
        <p:spPr>
          <a:xfrm>
            <a:off x="2531096" y="1453157"/>
            <a:ext cx="929985" cy="1873703"/>
          </a:xfrm>
          <a:prstGeom prst="rect">
            <a:avLst/>
          </a:prstGeom>
          <a:ln>
            <a:noFill/>
          </a:ln>
          <a:effectLst>
            <a:softEdge rad="112500"/>
          </a:effectLst>
        </p:spPr>
      </p:pic>
      <p:pic>
        <p:nvPicPr>
          <p:cNvPr id="10" name="Imagen 9" descr="Imagen que contiene persona, sostener, jugador, raqueta&#10;&#10;El contenido generado por IA puede ser incorrecto.">
            <a:extLst>
              <a:ext uri="{FF2B5EF4-FFF2-40B4-BE49-F238E27FC236}">
                <a16:creationId xmlns:a16="http://schemas.microsoft.com/office/drawing/2014/main" id="{A9D6E75B-AA49-06F1-EF1C-9A025AC85880}"/>
              </a:ext>
            </a:extLst>
          </p:cNvPr>
          <p:cNvPicPr>
            <a:picLocks noChangeAspect="1"/>
          </p:cNvPicPr>
          <p:nvPr/>
        </p:nvPicPr>
        <p:blipFill>
          <a:blip r:embed="rId5" cstate="email">
            <a:alphaModFix amt="57000"/>
            <a:extLst>
              <a:ext uri="{28A0092B-C50C-407E-A947-70E740481C1C}">
                <a14:useLocalDpi xmlns:a14="http://schemas.microsoft.com/office/drawing/2010/main"/>
              </a:ext>
            </a:extLst>
          </a:blip>
          <a:stretch>
            <a:fillRect/>
          </a:stretch>
        </p:blipFill>
        <p:spPr>
          <a:xfrm>
            <a:off x="2463898" y="3300906"/>
            <a:ext cx="977727" cy="1556425"/>
          </a:xfrm>
          <a:prstGeom prst="rect">
            <a:avLst/>
          </a:prstGeom>
        </p:spPr>
      </p:pic>
      <p:pic>
        <p:nvPicPr>
          <p:cNvPr id="12" name="Imagen 11" descr="Dibujo de una persona&#10;&#10;El contenido generado por IA puede ser incorrecto.">
            <a:extLst>
              <a:ext uri="{FF2B5EF4-FFF2-40B4-BE49-F238E27FC236}">
                <a16:creationId xmlns:a16="http://schemas.microsoft.com/office/drawing/2014/main" id="{321FEC9B-7763-5D86-4AB3-93A4B0FD701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142051" y="3851439"/>
            <a:ext cx="3802299" cy="2851724"/>
          </a:xfrm>
          <a:prstGeom prst="ellipse">
            <a:avLst/>
          </a:prstGeom>
          <a:ln w="63500" cap="rnd">
            <a:solidFill>
              <a:srgbClr val="006C93"/>
            </a:solidFill>
          </a:ln>
          <a:effectLst/>
          <a:scene3d>
            <a:camera prst="orthographicFront"/>
            <a:lightRig rig="contrasting" dir="t">
              <a:rot lat="0" lon="0" rev="3000000"/>
            </a:lightRig>
          </a:scene3d>
          <a:sp3d contourW="7620">
            <a:bevelT w="95250" h="31750"/>
            <a:contourClr>
              <a:srgbClr val="333333"/>
            </a:contourClr>
          </a:sp3d>
        </p:spPr>
      </p:pic>
      <p:sp>
        <p:nvSpPr>
          <p:cNvPr id="14" name="CuadroTexto 13">
            <a:extLst>
              <a:ext uri="{FF2B5EF4-FFF2-40B4-BE49-F238E27FC236}">
                <a16:creationId xmlns:a16="http://schemas.microsoft.com/office/drawing/2014/main" id="{AD1E8756-343C-7349-7C3D-0AEF099D723D}"/>
              </a:ext>
            </a:extLst>
          </p:cNvPr>
          <p:cNvSpPr txBox="1"/>
          <p:nvPr/>
        </p:nvSpPr>
        <p:spPr>
          <a:xfrm>
            <a:off x="3606994" y="3899080"/>
            <a:ext cx="4535057" cy="1446550"/>
          </a:xfrm>
          <a:prstGeom prst="rect">
            <a:avLst/>
          </a:prstGeom>
          <a:noFill/>
        </p:spPr>
        <p:txBody>
          <a:bodyPr wrap="square">
            <a:spAutoFit/>
          </a:bodyPr>
          <a:lstStyle/>
          <a:p>
            <a:pPr>
              <a:spcBef>
                <a:spcPts val="600"/>
              </a:spcBef>
            </a:pPr>
            <a:r>
              <a:rPr lang="sr-Latn-RS" sz="2200" b="1" noProof="0" dirty="0"/>
              <a:t>Možemo da razumemo da </a:t>
            </a:r>
            <a:r>
              <a:rPr lang="sr-Latn-RS" sz="2200" b="1" noProof="0"/>
              <a:t>je </a:t>
            </a:r>
            <a:r>
              <a:rPr lang="sr-Latn-RS" sz="2200" b="1"/>
              <a:t>sa</a:t>
            </a:r>
            <a:r>
              <a:rPr lang="sr-Latn-RS" sz="2200" b="1" noProof="0"/>
              <a:t> </a:t>
            </a:r>
            <a:r>
              <a:rPr lang="sr-Latn-RS" sz="2200" b="1" noProof="0" dirty="0"/>
              <a:t>Bogom pomirio „ono što je na Zemlji“. Ali kako je sa sobom pomirio one koji su na Nebu?</a:t>
            </a:r>
          </a:p>
        </p:txBody>
      </p:sp>
      <p:sp>
        <p:nvSpPr>
          <p:cNvPr id="7" name="CuadroTexto 6">
            <a:extLst>
              <a:ext uri="{FF2B5EF4-FFF2-40B4-BE49-F238E27FC236}">
                <a16:creationId xmlns:a16="http://schemas.microsoft.com/office/drawing/2014/main" id="{22F465A6-B2FA-86F1-B86A-F49C388FBFB3}"/>
              </a:ext>
            </a:extLst>
          </p:cNvPr>
          <p:cNvSpPr txBox="1"/>
          <p:nvPr/>
        </p:nvSpPr>
        <p:spPr>
          <a:xfrm>
            <a:off x="3606994" y="3116966"/>
            <a:ext cx="8451654" cy="769441"/>
          </a:xfrm>
          <a:prstGeom prst="rect">
            <a:avLst/>
          </a:prstGeom>
          <a:noFill/>
        </p:spPr>
        <p:txBody>
          <a:bodyPr wrap="square">
            <a:spAutoFit/>
          </a:bodyPr>
          <a:lstStyle/>
          <a:p>
            <a:pPr>
              <a:spcBef>
                <a:spcPts val="600"/>
              </a:spcBef>
            </a:pPr>
            <a:r>
              <a:rPr lang="sr-Latn-RS" sz="2200" b="1" noProof="0" dirty="0"/>
              <a:t>Smrću na krstu </a:t>
            </a:r>
            <a:r>
              <a:rPr lang="sr-Latn-RS" sz="2200" b="1" noProof="0"/>
              <a:t>i vaskrsenjemem</a:t>
            </a:r>
            <a:r>
              <a:rPr lang="sr-Latn-RS" sz="2200" b="1" noProof="0" dirty="0"/>
              <a:t>, Isus je ispunio potrebne uslove za pomirenje </a:t>
            </a:r>
            <a:r>
              <a:rPr lang="sr-Latn-RS" sz="2200" b="1" noProof="0"/>
              <a:t>čovečanstva sa Bogom (Kol. </a:t>
            </a:r>
            <a:r>
              <a:rPr lang="sr-Latn-RS" sz="2200" b="1" noProof="0" dirty="0"/>
              <a:t>1,20).</a:t>
            </a:r>
          </a:p>
        </p:txBody>
      </p:sp>
      <p:sp>
        <p:nvSpPr>
          <p:cNvPr id="11" name="CuadroTexto 10">
            <a:extLst>
              <a:ext uri="{FF2B5EF4-FFF2-40B4-BE49-F238E27FC236}">
                <a16:creationId xmlns:a16="http://schemas.microsoft.com/office/drawing/2014/main" id="{BFEFD2C2-F458-B3A8-BE1C-7D44A08BF9A7}"/>
              </a:ext>
            </a:extLst>
          </p:cNvPr>
          <p:cNvSpPr txBox="1"/>
          <p:nvPr/>
        </p:nvSpPr>
        <p:spPr>
          <a:xfrm>
            <a:off x="3606994" y="5296747"/>
            <a:ext cx="4428049" cy="1446550"/>
          </a:xfrm>
          <a:prstGeom prst="rect">
            <a:avLst/>
          </a:prstGeom>
          <a:noFill/>
        </p:spPr>
        <p:txBody>
          <a:bodyPr wrap="square">
            <a:spAutoFit/>
          </a:bodyPr>
          <a:lstStyle/>
          <a:p>
            <a:pPr>
              <a:spcBef>
                <a:spcPts val="600"/>
              </a:spcBef>
            </a:pPr>
            <a:r>
              <a:rPr lang="sr-Latn-RS" sz="2200" b="1" noProof="0" dirty="0"/>
              <a:t>Celi svemir je bio u prilici da jasno vidi prirodu zla. Tako je Božji karakter opravdan i na Nebu i na Zemlji.</a:t>
            </a:r>
          </a:p>
        </p:txBody>
      </p:sp>
    </p:spTree>
    <p:extLst>
      <p:ext uri="{BB962C8B-B14F-4D97-AF65-F5344CB8AC3E}">
        <p14:creationId xmlns:p14="http://schemas.microsoft.com/office/powerpoint/2010/main" val="585441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0-#ppt_w/2"/>
                                          </p:val>
                                        </p:tav>
                                        <p:tav tm="100000">
                                          <p:val>
                                            <p:strVal val="#ppt_x"/>
                                          </p:val>
                                        </p:tav>
                                      </p:tavLst>
                                    </p:anim>
                                    <p:anim calcmode="lin" valueType="num">
                                      <p:cBhvr additive="base">
                                        <p:cTn id="17" dur="500" fill="hold"/>
                                        <p:tgtEl>
                                          <p:spTgt spid="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1"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heel(1)">
                                      <p:cBhvr>
                                        <p:cTn id="21" dur="75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23" presetClass="entr" presetSubtype="32"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strVal val="4*#ppt_w"/>
                                          </p:val>
                                        </p:tav>
                                        <p:tav tm="100000">
                                          <p:val>
                                            <p:strVal val="#ppt_w"/>
                                          </p:val>
                                        </p:tav>
                                      </p:tavLst>
                                    </p:anim>
                                    <p:anim calcmode="lin" valueType="num">
                                      <p:cBhvr>
                                        <p:cTn id="32" dur="500" fill="hold"/>
                                        <p:tgtEl>
                                          <p:spTgt spid="10"/>
                                        </p:tgtEl>
                                        <p:attrNameLst>
                                          <p:attrName>ppt_h</p:attrName>
                                        </p:attrNameLst>
                                      </p:cBhvr>
                                      <p:tavLst>
                                        <p:tav tm="0">
                                          <p:val>
                                            <p:strVal val="4*#ppt_h"/>
                                          </p:val>
                                        </p:tav>
                                        <p:tav tm="100000">
                                          <p:val>
                                            <p:strVal val="#ppt_h"/>
                                          </p:val>
                                        </p:tav>
                                      </p:tavLst>
                                    </p:anim>
                                  </p:childTnLst>
                                </p:cTn>
                              </p:par>
                            </p:childTnLst>
                          </p:cTn>
                        </p:par>
                        <p:par>
                          <p:cTn id="33" fill="hold">
                            <p:stCondLst>
                              <p:cond delay="500"/>
                            </p:stCondLst>
                            <p:childTnLst>
                              <p:par>
                                <p:cTn id="34" presetID="23" presetClass="entr" presetSubtype="32"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strVal val="4*#ppt_w"/>
                                          </p:val>
                                        </p:tav>
                                        <p:tav tm="100000">
                                          <p:val>
                                            <p:strVal val="#ppt_w"/>
                                          </p:val>
                                        </p:tav>
                                      </p:tavLst>
                                    </p:anim>
                                    <p:anim calcmode="lin" valueType="num">
                                      <p:cBhvr>
                                        <p:cTn id="37" dur="500" fill="hold"/>
                                        <p:tgtEl>
                                          <p:spTgt spid="8"/>
                                        </p:tgtEl>
                                        <p:attrNameLst>
                                          <p:attrName>ppt_h</p:attrName>
                                        </p:attrNameLst>
                                      </p:cBhvr>
                                      <p:tavLst>
                                        <p:tav tm="0">
                                          <p:val>
                                            <p:strVal val="4*#ppt_h"/>
                                          </p:val>
                                        </p:tav>
                                        <p:tav tm="100000">
                                          <p:val>
                                            <p:strVal val="#ppt_h"/>
                                          </p:val>
                                        </p:tav>
                                      </p:tavLst>
                                    </p:anim>
                                  </p:childTnLst>
                                </p:cTn>
                              </p:par>
                            </p:childTnLst>
                          </p:cTn>
                        </p:par>
                        <p:par>
                          <p:cTn id="38" fill="hold">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left)">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heel(1)">
                                      <p:cBhvr>
                                        <p:cTn id="46" dur="750"/>
                                        <p:tgtEl>
                                          <p:spTgt spid="12"/>
                                        </p:tgtEl>
                                      </p:cBhvr>
                                    </p:animEffect>
                                  </p:childTnLst>
                                </p:cTn>
                              </p:par>
                            </p:childTnLst>
                          </p:cTn>
                        </p:par>
                        <p:par>
                          <p:cTn id="47" fill="hold">
                            <p:stCondLst>
                              <p:cond delay="750"/>
                            </p:stCondLst>
                            <p:childTnLst>
                              <p:par>
                                <p:cTn id="48" presetID="22" presetClass="entr" presetSubtype="8" fill="hold" grpId="0" nodeType="after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ipe(left)">
                                      <p:cBhvr>
                                        <p:cTn id="50" dur="5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wipe(left)">
                                      <p:cBhvr>
                                        <p:cTn id="5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4" grpId="0"/>
      <p:bldP spid="14" grpId="0"/>
      <p:bldP spid="7"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7D096D8-3CFB-35AC-8FB5-2CA29CFCD100}"/>
              </a:ext>
            </a:extLst>
          </p:cNvPr>
          <p:cNvSpPr txBox="1"/>
          <p:nvPr/>
        </p:nvSpPr>
        <p:spPr>
          <a:xfrm>
            <a:off x="489679" y="1305341"/>
            <a:ext cx="11085549" cy="4247317"/>
          </a:xfrm>
          <a:prstGeom prst="rect">
            <a:avLst/>
          </a:prstGeom>
          <a:noFill/>
        </p:spPr>
        <p:txBody>
          <a:bodyPr wrap="square">
            <a:spAutoFit/>
          </a:bodyPr>
          <a:lstStyle/>
          <a:p>
            <a:pPr algn="just">
              <a:spcBef>
                <a:spcPts val="600"/>
              </a:spcBef>
            </a:pPr>
            <a:r>
              <a:rPr lang="sr-Latn-RS" sz="3000" b="1" noProof="0" dirty="0">
                <a:solidFill>
                  <a:srgbClr val="321547"/>
                </a:solidFill>
                <a:latin typeface="Constantia" panose="02030602050306030303" pitchFamily="18" charset="0"/>
              </a:rPr>
              <a:t>„Isus je bio veličanstvo Neba, voljeni zapovednik anđela, koji je s radošću </a:t>
            </a:r>
            <a:r>
              <a:rPr lang="sr-Latn-RS" sz="3000" b="1" noProof="0">
                <a:solidFill>
                  <a:srgbClr val="321547"/>
                </a:solidFill>
                <a:latin typeface="Constantia" panose="02030602050306030303" pitchFamily="18" charset="0"/>
              </a:rPr>
              <a:t>činio </a:t>
            </a:r>
            <a:r>
              <a:rPr lang="sr-Latn-RS" sz="3000" b="1">
                <a:solidFill>
                  <a:srgbClr val="321547"/>
                </a:solidFill>
                <a:latin typeface="Constantia" panose="02030602050306030303" pitchFamily="18" charset="0"/>
              </a:rPr>
              <a:t>Božj</a:t>
            </a:r>
            <a:r>
              <a:rPr lang="sr-Latn-RS" sz="3000" b="1" noProof="0">
                <a:solidFill>
                  <a:srgbClr val="321547"/>
                </a:solidFill>
                <a:latin typeface="Constantia" panose="02030602050306030303" pitchFamily="18" charset="0"/>
              </a:rPr>
              <a:t>u </a:t>
            </a:r>
            <a:r>
              <a:rPr lang="sr-Latn-RS" sz="3000" b="1" noProof="0" dirty="0">
                <a:solidFill>
                  <a:srgbClr val="321547"/>
                </a:solidFill>
                <a:latin typeface="Constantia" panose="02030602050306030303" pitchFamily="18" charset="0"/>
              </a:rPr>
              <a:t>volju. Bio je </a:t>
            </a:r>
            <a:r>
              <a:rPr lang="sr-Latn-RS" sz="3000" b="1" noProof="0">
                <a:solidFill>
                  <a:srgbClr val="321547"/>
                </a:solidFill>
                <a:latin typeface="Constantia" panose="02030602050306030303" pitchFamily="18" charset="0"/>
              </a:rPr>
              <a:t>jedno sa </a:t>
            </a:r>
            <a:r>
              <a:rPr lang="sr-Latn-RS" sz="3000" b="1" noProof="0" dirty="0">
                <a:solidFill>
                  <a:srgbClr val="321547"/>
                </a:solidFill>
                <a:latin typeface="Constantia" panose="02030602050306030303" pitchFamily="18" charset="0"/>
              </a:rPr>
              <a:t>Bogom, „u krilu Očevom“ (Jovan 1,18), no </a:t>
            </a:r>
            <a:r>
              <a:rPr lang="sr-Latn-RS" sz="3000" b="1" noProof="0">
                <a:solidFill>
                  <a:srgbClr val="321547"/>
                </a:solidFill>
                <a:latin typeface="Constantia" panose="02030602050306030303" pitchFamily="18" charset="0"/>
              </a:rPr>
              <a:t>ipak nije </a:t>
            </a:r>
            <a:r>
              <a:rPr lang="sr-Latn-RS" sz="3000" b="1" noProof="0" dirty="0">
                <a:solidFill>
                  <a:srgbClr val="321547"/>
                </a:solidFill>
                <a:latin typeface="Constantia" panose="02030602050306030303" pitchFamily="18" charset="0"/>
              </a:rPr>
              <a:t>smatrao </a:t>
            </a:r>
            <a:r>
              <a:rPr lang="sr-Latn-RS" sz="3000" b="1" noProof="0">
                <a:solidFill>
                  <a:srgbClr val="321547"/>
                </a:solidFill>
                <a:latin typeface="Constantia" panose="02030602050306030303" pitchFamily="18" charset="0"/>
              </a:rPr>
              <a:t>da je </a:t>
            </a:r>
            <a:r>
              <a:rPr lang="sr-Latn-RS" sz="3000" b="1" noProof="0" dirty="0">
                <a:solidFill>
                  <a:srgbClr val="321547"/>
                </a:solidFill>
                <a:latin typeface="Constantia" panose="02030602050306030303" pitchFamily="18" charset="0"/>
              </a:rPr>
              <a:t>nešto posebno time što je jednak Bogu dok je čovek izgubljen u grehu i bedi. Sišao je sa svog prestola, ostavio je svoju </a:t>
            </a:r>
            <a:r>
              <a:rPr lang="sr-Latn-RS" sz="3000" b="1" noProof="0">
                <a:solidFill>
                  <a:srgbClr val="321547"/>
                </a:solidFill>
                <a:latin typeface="Constantia" panose="02030602050306030303" pitchFamily="18" charset="0"/>
              </a:rPr>
              <a:t>krunu   i </a:t>
            </a:r>
            <a:r>
              <a:rPr lang="sr-Latn-RS" sz="3000" b="1" noProof="0" dirty="0">
                <a:solidFill>
                  <a:srgbClr val="321547"/>
                </a:solidFill>
                <a:latin typeface="Constantia" panose="02030602050306030303" pitchFamily="18" charset="0"/>
              </a:rPr>
              <a:t>kraljevsko žezlo te odenuo svoje božanstvo ljudskošću. Ponizio se sve do smrti na krstu, da bi čovek mogao biti uzdignut na </a:t>
            </a:r>
            <a:r>
              <a:rPr lang="sr-Latn-RS" sz="3000" b="1" noProof="0">
                <a:solidFill>
                  <a:srgbClr val="321547"/>
                </a:solidFill>
                <a:latin typeface="Constantia" panose="02030602050306030303" pitchFamily="18" charset="0"/>
              </a:rPr>
              <a:t>mesto sa </a:t>
            </a:r>
            <a:r>
              <a:rPr lang="sr-Latn-RS" sz="3000" b="1" noProof="0" dirty="0">
                <a:solidFill>
                  <a:srgbClr val="321547"/>
                </a:solidFill>
                <a:latin typeface="Constantia" panose="02030602050306030303" pitchFamily="18" charset="0"/>
              </a:rPr>
              <a:t>Njim na </a:t>
            </a:r>
            <a:r>
              <a:rPr lang="sr-Latn-RS" sz="3000" b="1" noProof="0">
                <a:solidFill>
                  <a:srgbClr val="321547"/>
                </a:solidFill>
                <a:latin typeface="Constantia" panose="02030602050306030303" pitchFamily="18" charset="0"/>
              </a:rPr>
              <a:t>Njegovom prestolu</a:t>
            </a:r>
            <a:r>
              <a:rPr lang="sr-Latn-RS" sz="3000" b="1" noProof="0" dirty="0">
                <a:solidFill>
                  <a:srgbClr val="321547"/>
                </a:solidFill>
                <a:latin typeface="Constantia" panose="02030602050306030303" pitchFamily="18" charset="0"/>
              </a:rPr>
              <a:t>... U ljubavi dolazi da otkrije Oca i pomiri </a:t>
            </a:r>
            <a:r>
              <a:rPr lang="sr-Latn-RS" sz="3000" b="1" noProof="0">
                <a:solidFill>
                  <a:srgbClr val="321547"/>
                </a:solidFill>
                <a:latin typeface="Constantia" panose="02030602050306030303" pitchFamily="18" charset="0"/>
              </a:rPr>
              <a:t>čoveka sa </a:t>
            </a:r>
            <a:r>
              <a:rPr lang="sr-Latn-RS" sz="3000" b="1" noProof="0" dirty="0">
                <a:solidFill>
                  <a:srgbClr val="321547"/>
                </a:solidFill>
                <a:latin typeface="Constantia" panose="02030602050306030303" pitchFamily="18" charset="0"/>
              </a:rPr>
              <a:t>Bogom.“</a:t>
            </a:r>
          </a:p>
        </p:txBody>
      </p:sp>
      <p:sp>
        <p:nvSpPr>
          <p:cNvPr id="4" name="CuadroTexto 3">
            <a:extLst>
              <a:ext uri="{FF2B5EF4-FFF2-40B4-BE49-F238E27FC236}">
                <a16:creationId xmlns:a16="http://schemas.microsoft.com/office/drawing/2014/main" id="{64ACAFA4-8FEE-F29D-4C7B-AFA0BAE023B8}"/>
              </a:ext>
            </a:extLst>
          </p:cNvPr>
          <p:cNvSpPr txBox="1"/>
          <p:nvPr/>
        </p:nvSpPr>
        <p:spPr>
          <a:xfrm>
            <a:off x="367502" y="0"/>
            <a:ext cx="6323847" cy="400110"/>
          </a:xfrm>
          <a:prstGeom prst="rect">
            <a:avLst/>
          </a:prstGeom>
          <a:noFill/>
        </p:spPr>
        <p:txBody>
          <a:bodyPr wrap="none" rtlCol="0">
            <a:spAutoFit/>
          </a:bodyPr>
          <a:lstStyle/>
          <a:p>
            <a:r>
              <a:rPr lang="sr-Latn-RS" sz="2000" b="1" noProof="0">
                <a:solidFill>
                  <a:srgbClr val="321547"/>
                </a:solidFill>
              </a:rPr>
              <a:t>Elen G. Vajt</a:t>
            </a:r>
            <a:r>
              <a:rPr lang="sr-Latn-RS" sz="2000" b="1" i="1" noProof="0">
                <a:solidFill>
                  <a:srgbClr val="321547"/>
                </a:solidFill>
              </a:rPr>
              <a:t>, </a:t>
            </a:r>
            <a:r>
              <a:rPr lang="sr-Latn-RS" sz="2000" i="1" noProof="0">
                <a:solidFill>
                  <a:srgbClr val="321547"/>
                </a:solidFill>
              </a:rPr>
              <a:t>Odabrane </a:t>
            </a:r>
            <a:r>
              <a:rPr lang="sr-Latn-RS" sz="2000" i="1" noProof="0" dirty="0">
                <a:solidFill>
                  <a:srgbClr val="321547"/>
                </a:solidFill>
              </a:rPr>
              <a:t>poruke</a:t>
            </a:r>
            <a:r>
              <a:rPr lang="sr-Latn-RS" sz="2000" b="1" i="1" noProof="0" dirty="0">
                <a:solidFill>
                  <a:srgbClr val="321547"/>
                </a:solidFill>
              </a:rPr>
              <a:t>, </a:t>
            </a:r>
            <a:r>
              <a:rPr lang="sr-Latn-RS" sz="2000" b="1" noProof="0" dirty="0">
                <a:solidFill>
                  <a:srgbClr val="321547"/>
                </a:solidFill>
              </a:rPr>
              <a:t>tom 1, str</a:t>
            </a:r>
            <a:r>
              <a:rPr lang="sr-Latn-RS" sz="2000" b="1" noProof="0">
                <a:solidFill>
                  <a:srgbClr val="321547"/>
                </a:solidFill>
              </a:rPr>
              <a:t>. 321</a:t>
            </a:r>
            <a:r>
              <a:rPr lang="sr-Latn-RS" sz="2000" b="1" i="1">
                <a:solidFill>
                  <a:srgbClr val="321547"/>
                </a:solidFill>
              </a:rPr>
              <a:t> </a:t>
            </a:r>
            <a:r>
              <a:rPr lang="sr-Latn-RS" sz="2000" b="1">
                <a:solidFill>
                  <a:srgbClr val="321547"/>
                </a:solidFill>
              </a:rPr>
              <a:t>original</a:t>
            </a:r>
            <a:r>
              <a:rPr lang="sr-Latn-RS" sz="2000" b="1" i="1">
                <a:solidFill>
                  <a:srgbClr val="321547"/>
                </a:solidFill>
              </a:rPr>
              <a:t>.</a:t>
            </a:r>
            <a:endParaRPr lang="sr-Latn-RS" sz="2000" b="1" i="1" noProof="0" dirty="0">
              <a:solidFill>
                <a:srgbClr val="321547"/>
              </a:solidFill>
            </a:endParaRPr>
          </a:p>
        </p:txBody>
      </p:sp>
    </p:spTree>
    <p:extLst>
      <p:ext uri="{BB962C8B-B14F-4D97-AF65-F5344CB8AC3E}">
        <p14:creationId xmlns:p14="http://schemas.microsoft.com/office/powerpoint/2010/main" val="1446746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6C5C45-4223-AB9F-ADF3-DABFB514C826}"/>
            </a:ext>
          </a:extLst>
        </p:cNvPr>
        <p:cNvGrpSpPr/>
        <p:nvPr/>
      </p:nvGrpSpPr>
      <p:grpSpPr>
        <a:xfrm>
          <a:off x="0" y="0"/>
          <a:ext cx="0" cy="0"/>
          <a:chOff x="0" y="0"/>
          <a:chExt cx="0" cy="0"/>
        </a:xfrm>
      </p:grpSpPr>
      <p:sp>
        <p:nvSpPr>
          <p:cNvPr id="2060" name="Rectangle 12">
            <a:extLst>
              <a:ext uri="{FF2B5EF4-FFF2-40B4-BE49-F238E27FC236}">
                <a16:creationId xmlns:a16="http://schemas.microsoft.com/office/drawing/2014/main" id="{FEFCE9B3-67BF-176D-135B-A512AC529F06}"/>
              </a:ext>
            </a:extLst>
          </p:cNvPr>
          <p:cNvSpPr>
            <a:spLocks noChangeArrowheads="1"/>
          </p:cNvSpPr>
          <p:nvPr/>
        </p:nvSpPr>
        <p:spPr bwMode="auto">
          <a:xfrm>
            <a:off x="320954" y="3868480"/>
            <a:ext cx="11508760" cy="2769738"/>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marL="0" marR="0" lvl="0" indent="0" algn="ctr"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101" name="AutoShape 2" descr="data:image/jpeg;base64,/9j/4AAQSkZJRgABAQAAAQABAAD/2wCEAAkGBhISERQUExQUFRUVFRQUGBcUFxcVFBUVFBQVFBQXFBUXHCYeFxkjGhQUHy8gIycpLCwsFR4xNTAqNSYrLCkBCQoKDgwOGg8PGiokHyQpKSwsLCksLCwqKSwsLCwsLCkpLCwsLCosKSwsKSwpKSwsKSwsLCksLCwsLCwsLCwsLP/AABEIAMABBgMBIgACEQEDEQH/xAAcAAACAwEBAQEAAAAAAAAAAAAEBQIDBgEABwj/xAA6EAABAwMCBAQDBwIGAwEAAAABAAIRAwQhEjEFQVFhBiJxgRORoQcyQrHB0fAU4SNDUmJy8RWCshb/xAAaAQACAwEBAAAAAAAAAAAAAAACAwEEBQAG/8QAKxEAAgICAgEDAgcAAwAAAAAAAAECEQMhBBIxBSJBE1EUMkJhcYGRM7Hx/9oADAMBAAIRAxEAPwD5O0KcLzWK1rU8rsg1qvps2XadNE06KIFs7SZCueF1rFZoUi7K2MCtZRC8aMGUTSYuBbKfgiYCIbTIKmBlG07ec/wIkhbZOhSyM9J9kypMx6JeGGcIhlR0dP1RpiWH0ng8/VRPlwZgZB7d0rbclpRlKoTzU90BQVa3THYdg7dj7ollEMaRAycICpRDhqEY3RdpceWDnZSn9wX+wjvmeYnZRoUzumN5biTzQ1FueyD5GJ6GnDKkT3CLe4AckHaoqp+YKenoVWyqhUyi6NAOmefJCUKAB+qbU9I35/qijs5sW1+GS7yx77qqrw/SY+cJ0ygCZXb603+qLod2Mo62DZPXqqNJ+ab3NLJQotZKW0NUhS+jlVVLbBTt9tHJDVreVDiMUjM3tqHNII3/AJhZerSLHFp+a3V7bEJBxGy1DoRsVVy47LeHJTFNGoiAUEwwYKKa+QqEkaSdoua5eVYK6goKyqkZ5IhoQtFyKpbrQRnBDKKsa1VMcrmlEAwlgwuh09l0PlRlcBZNoKKoAzCqt2jmmVpTCJRsVKVFIt3Tsr/gkRBTB1ORhUvEY37oqoV3s9QJhWfBBHqo27I32RzGj2UfALE1xRyiLSk7ZW1qHmwr7GlDs7JVqyabRC3ZAP1U9Gl3UR+aMNIEmNj9D+yqqWrtSO6AoHFGeqqbTITL4O0KDrQrn5II0mHCJpt3n0XaFm4jUcNG5OAF5rR+A6k1MEi5mlE1LhvlHouOqwIicQhqNLVHYplnLwP6BBbCp/qvNn+FVWzg1pj1zy9EG6rlO7UDRddW8yUCCJgJs14geiAfTAdPWVDCTIspTuoCz80K81ADlTbWDl1E2LOJWzYIHPms1e2C1FyRBM80PWs5B7oJRsbCVGB4jwnV5mjI+v8AdKGmML6O61DWHmsf4gswXkt+XVUs2LVov4M26Fbai8hviRuvKn1NDsFUkZRGEDTRlqVbRRZa1mUUGyFDSpsOyJCmEU2xEq00VFjkS5owpFM5b0J5pjagCJyl1EQd0YwZGd/opTFSsaPJkdP5KruAMCd1KgQRGpEtpM0x+LkjexPgEc7SJmURZ1NQQ9wxmfNj9VK0rsbzlKkMSsZss+cK+5shSaHvIA/mAEDV8QtbED55k+iR3vEbi8qaKbHvdtDR90fk0eqrTmoLtJ0XMeGUjX8OosqtD6RkTB6g9COSdM4eDyiAk/gDw1cWwqmtpGvRDQdWkt1SSdvxAYnZaC6rVBIGgDrOR7Lz2b13DCbhF3/Bch6cpurFw4aNQ2xurX8JE42OV6hBnW73BRFKsBgOLh3Rw9fwXUrX9C8npOT9LMP9ovGDbfDotJgs+IQOZLi0fKD81n/DfiKatPUYBcGu9HGP1+ib/a3YOfUo1g06QzQTynUSJ6brBgaQtfD6hDKlKLtBw9Oaxb8n1avTLXmVbSERI7oLgHiAX1vqIAq04bUA5mMPHYwfeUU6pDcmOkrWT+TEkur6vyF0qRg/RDVRAhBv4q5uGxnrkBXW9XWNR32PTHZM7J+AA1tXaZ2Q73kuUHXPMqyg8RPb3EBHZyA7ytp3Q9K7JiENeVi8rjZa3Az3QdtjlHQXdGR/N1GzuDsq31oZ3VNCrCm9k1olxF2/y91luICSnfEr0QOqQ3NSUqbH41QnubUE9CvK+q5eVbqi0mxex6Ns6oS1zJVlF5ahixkomgxyXA1B21yCEZTqCUxMrtUWNqFX0qiqDFxq5nRphTKiua4kIQKxtVBYx40Wv1j7pVZ4u6ckyFcyooXVgH5G6htoX9JNgNxxeD6qtvGDIAQl1ZumIW28DeCopm6rgAAaqYd9HEfkPfos/l8+HHg5y/r92XsPE7NI94e4AakPrktZvpbh7vf8I+votzaVGUGkU6TWNGw5k9Sdye5SFlTU4z12Rdd8jTElp+91/sF5Dl5cnKl73r7fB6OPChjqK/sZHitQDLhLjjOypvL6JLzkjS0CQZ69FTSZTY0Ehz9W3SR691K5psZqDi5r35/1HIlv/HKrx40E/Af04KWkLrfiBYCXiIjbIPqNwrLW6klxjJxEmfYqBZqdMNEAzO7uWMxnCrp2QpgOJcJJ8vZvP+dFYlijX7lvpEfloewgmQRkEahHQg7LDeIfBQJLqERvpB/+eh7LSXdwXgOZznUQIhAC6eKkYkwfYjB7FJ4v1MLuL/oRHj6bZ844Zxp/D7lrwDH3ajDjW2ctzseYPUL6Rc1mV2NrUjLHiWnn0IPQg4KzvjXgX9TS+IxkVWZx/mN5gjqEk8K8SfRZoLoEklp2k9uRXufTuUs2L9zynqfCayXHz/2aZz3ajIRZvNIAGOqFdxFrlWx4JWlF0Ykscl5Q6o1wRnMCVTeXJzyHL3Xre3xAIk91ziFq5rRPNO7aAQJw6lrfM4CvuqgknlOn90PYM0uUr0aW/NSvAfyU3dQaQOe/ZDVXYICkykXRKrrNAUDEKrjc+6Aqpvd08SllRmUuRYiBPC8r61JeSw7FdWmh3OhF1DhA1iq6ZdcTnxVdSuSNigip0ymJg0M3cZeFWOMvlDOcqnvUs5RS+Bo3xA4clc3xGObUjKiWqAqNRZ8da7fCYC86FYfUjbXiBGCV1kUbSnxFMqPiSpoDC86Rs0mQsEOKd1VU4s6UmeGGTU0mMi5Rdp0fTm+JWwBpA6kblPeFXVJ7ToqCdi3Z0dp7818Xp8aPNG23HO6zs3pOGa9ntLsedlSp7Pr76Za4HoRA7I424czUSXEmIJgt6nUvm/DPG9VsS7UNod07HdbLhviKhWDWl3wzz1foeazMvp+bFurX3RejzIZEt0w6nYB4MiBMCTkkdegVdyzZpdAInOeeE3daNYcOa4Eeog5BC5dcLLmNLvNJw4cgeXpzVTXyPXIVpt6+BKy7Y1rgQ45AJ5esdFVWtjqcfUTvA3Eq+oxzWubEEuGw6cvRDXPkOXZjU6Mguj6lVp4uruPyXIpN6JVCS2TBgwCB9F878dcB+BUFdhLWPPm05AceY7H8/Vbtpe4OxDZ1CORHOeq5xW0bc2z6ThLi2B1OJB7GYKbw+RLi5lK9XTKfKw94NHyalx/RsXvPV7oHyCb8L48X5OMxCzdvwas9xa1h8pIJOGgjeScJ7wrggouDqr2mM6W7T3JXuE2zzEkjTUK5d19VcziRp4+8ObZ+o6FL3XrSMFLLm4nZMVoQ1F6aNpbXrZDmxDh/B2UOIPCS8Mvf8PuCR/PmiH3M7p8Z6M946Zb8aMKusAVXQzJ7qbmKbJKr1mAlLmGcBNrqtGEG8RlQ9jIukLnNXlKu/K4ljBa6lhV1LHHVSBzuiKbj1WZJN+GbMWl5QjrUCFBoTy5s5GoD1S+pbdEyGStMCUL3EGFaMHZRe0clZWoqjZPUrF9aJNCm4YVtpQ1T2XHtgwpZNHrfh7n7K5/A6kYVdAuaZYYK0djfvI80SqWd5YbjtFnCsMvbPTMv/Rv2VdSk4bgr6TwHgAunOLyGsbEkDJc6YA6bHKIuvAP+h4PZwz8wqT9UhCXSXks/gov8rPlTgehXg9fQLvwJWAn4ZP8Axh35LPXvhlzfwkeohXMfOxy+RM+HOPgTU7ojYo1nG3BDVuGubyVX9K7orayxe7KrxyWmjWcB8e1aDh5pbOWuy0/svq/hvxbQ4hT003/4rM/CcYdHPR/qHcL89/0ruiKseJV6Dmvpuc1zCHNI5EKnyOLizq1p/cOM5wP0DdhziNQdyHSI7BLq1rHeJ3EYTinUNRjHkQXsY8joXNDv1Vd1aBoO++Ig/PsvJzn10b2HPSQua1tJknzaiAWDkCNj2ys54q4yLUNbsTIB56R0PuntXUffp16+qy/jbw++vTY/csmcyYdHTpH1R8RQWeLyvV/+B8mE3jfV7Zir3xI52GktHaP1EpW/iD+bifVO/wD8ywZLx6AOJ/JVf+CE7eg5r165mNr2mE+JNeaFlG/I5lH0a5dtKMpeHR6BFCi1ghoRrJKfhFXLCEPLv+A+ytyykNX4pP7K+2Goq2pR/wAJmdgB8kXw61AAzk8lcitmPKR0s04UYk/zZWOzJ6oOs8wQNk6wEDVhqcf4FRcuRrG4S+7eoGoAqMXl5z11KsaLKXdEGB1QgKnqKy7NrqMLety6oetb6D2Oy5RdBTIUPiNI57j1S5tjMaSYjr2/yKCrUI9E4a3cH0IQPFLcgdv5lMxzt0DkhWwekxw22VZJnKL4dVgRuExfwsOEhG+R0dSOWByjcREXIq34jpVN5ZFpQgcrMZRmtFaca0z6B4b8WGiCBBa8guHORzBW+sOL0qzNTHgnm3Zw9R07r4JRuSw4T3hvGyCCHEEbEGCFl8r07HmfZal9/v8AyOwcqeJ09o+42jdu85RtG0Y+A/S6cGWgn6rEeGvG7HQyudJ2Dx93/wBh+H129FvrSo0Z+vX0KwcuKeF1IuyzLIrixdeeBrOqYNIE9Wywz7YSDif2Ps/yauf9Lx+Th+y+h2jgTLV5rhrJ3BMfuphmkvDKv1pp6Pjl39lt6zHw9XQtMhMOC/ZRVL2vuGBjGkEt1AufHKBsPVfYHOgIZtQnVHLburE+RKtEfiZyXhAT6LQMjoPKVn+I3LWNM4aJJzy3z3Whq1WOERB59oWQ8bcOL7as2mZfoMe0Egeyyowi8ijJ+Szx2039zEcS+0BocQ2APQk+/KUvqeP5jaBy0n91mqnAKm8H1QT+HPnZeuhx+I1SihMsnJXls1XFfFdG5phj2tADg7yyCSARn5oFvFKLfugBZ51m7oom2d0VnHDHjj1h4KmRZJu5WP6viHoVfbXxfHVZltMzstB4UtXVK7QR5W+Z3oP7wnxorzg1Fs1NUxTa0780Zw1pMoO6aXPMdU4sHaWRHqrEHszZKkVXVOMBUsogCSiq2ShasiU6wEgavVx0SW5eTKOuHTzQLxlLkx0VQI4Lytc1eQDBWGwpNC4Nl0BZDZuouphMbWpkJY0I61cVDYVBN7Yl3nYPMNwOYH6pbctD6ZHy/ZPrV0EGfkoca4X5fjMHd7R/9D9UntUkP6domBbULCtFw3igFIuPI7LtXhjKrZGCeaSXNs+kSDt9CriePPp6ZVayYNrwPmvFbcAH1/sll7wchQsb0A7wntvcasGCEz6HT8gv67l/yKzIVaRG6g0wtdd8JDhLfkkV7w0t5Llk3UvILxKS7QdkLXizm7rZeHvtFqW+lsh7B/lu2A/2ndv5dlgxTKi9hCnJjhkXWStCkpR2j9LeGPHFrdjQ14ZUO1N8An/gdn+2ey0lEACCvybb8Rc3uF9B4H9rdw2kKTnh0fdc8angD8MnceslY2T0lqV4nr7M76n3PudO8ExzUX0fvOG2/wD2vnHhz7Uqb6jW3GkasfEGADy1jpPMLeV7z4eHZDuXqqefDLA6kPglJ+wqvK05EZ3AEfXokVd5M6j2H7FGXVQgmRA6FY/xr4j/AKakCDlxIHXG/wCYVOGF5ZqMfLNTGlig5MK4lw2k4HU2PQwQOvdZq54HTzDoHfKxd34lrPM6z75Qw8Q1Qt7H6XPH+sRL1K1XQ1V5wmk0w2pqHM6S0e0nKAqUaQ3P5JDW45Vf2VdGhUeczCvLBCK2yl+IzSHlVlGPLlaPw5w1zKLqhEfEiB/tHNA+FfDgq1Bq+40anHt09StffuH3WiGiAPTknY4RW0UeRnnL2MT0Ww5GMqSvC3nkiKdvA2yrMCnKil5DRnJSu5uURfvzHNLKzCUbkTGHyC17jKHD12tTMlVgKEwmqLtS8o6V5EQLVJoleLVOmxYzN9E2BFUSFW1q7KWNQyoVQB7pvZ3Y2OxEfNZ+lVV1O5hLkrQ6LDbnw0+lTdUonUwSdI3A9OYWbddtq4eB6/utfwzirmnGyUeIuACfjURAOXNHI9R2Q4pJS9/+k5YScfb/AIZK+4WWGR91Qs+IFpycLQWxxDhI/myU8W4IWy+nlv5LQxcin0kzPyYdXEcWPGGuwUbV+E9hDgD0cDlp/UdvksRQY47YUiXtyCVZl0npleKlH3I0I4GTsJ54ySULccHPMKiw8QvZE/Pmtz4f8XUXN0XDG1G8nEAvb27hUs+LLjXbH7v2+S1DPB6mv7Pn9Tg57qn/AMU5fVarOF1CPMWZEgSI+YKbcP8ADNkBra0VR1c7UPYDCpP1CcF7otfyh6wYZ/lZ828K+BalzUA0u0zDnfhaOZJ9OS+4W7sx+FogTv5RAQtte6AGsAaAIgCB3Xnu1HP02xtCx+VzJ5pVLx8DoYOlqiPFajjpkyT16TiSFnPEvA6d1TDXmC0yHGAO/sn9wPLk9InaDv7r5t468U6KpotJ8kA9zE/qi4UJZ8qUHVfI3Jkjiw7Vi3iHhy2aSGuJI5giClLuDU27uA9SEE6+qvyAo0bCvVMAOyvT9Oq/OzLWRy/QgvXbsODqP+0T9VreAcDbVYHuDmA7DEkdeyq4F4QpU4dUIceY5A9D2Wsc2IgxASqjJ/J08soqtf4StLdlKmWskTknmfVVsBM5kLvxs9Sd5U2Ob1hXYUZORPyVz1KrrXGkGD6dVa9jTsUJUcMnondvsJUPlgFSiZk885yqXgTzTFrJEqqpQUpDLEtxR90N8PKaV6aAqHOylaO8lRb1XlGq9cRWDTAqWUQ2mhqL4RtGosSR6GKsiGqQaSjSQN4QznNBxKC2OpIkKBEYV1OgecKh9c4/kKLamULsNNDJ1RoAg+vqmNjxMDEA+qQNyUbbUy4gBKlBfI6M3ehi/hLahloA7clCvwIwR9P3V1K90GB6SrqvE/Kc9D8kipfA5whLyZK74UKeNBHpkIV3Dg4YWmq30nOQmPCLykHZpsjrAn6pks04RurYDwRlpHza54T0QPwntOJ9l9luvD9vVdMAA/iadJ+SBuvs5piC150u6gEz7QpxesQjqemVMvB3o+UmvV6lbT7L+LVv6k0zJZUY4meTm5Dh35e60Fp4CoydTnHlIACe8M8PULYOcwSdtXOOYHRL5XquHJjljStsDHwXjmpNhwIMjtMBSBhp7cvVAOdJwSvPqeWDvt1K8+1ZsPHZddXUmGgwBzSO/wDCdG4qGs5vmMT0JAifonVtRGjIzzB/mERZOg+aIj2A7qY5pYr+npgSUetVdAtn4LthS1GkOvfsEi4zXY0hlNrWtbvpESfXmnvHfEONDNgM9T+wWNrVQXZ/6V7g48sn9TK3+yEKPWDcvL+PsE0riUzokER8khBgpnZ3AEA/3XocTMvkQ1aCq1seQXn2Z5ZRL7gEZ6IQ1xHP5q7pGVtgV05zTHzVAe47om4ztuqw09PdchjWi+2b3wr6+kb/ACQLq2nmqxdAiBMqzGZVlibdhVeiwjG5SG+bp5ymVRxjdJr3C6UwoQoBqVF5VuXFFh9TowpfGgqh5UHOMrNo1Uwg3BKlTqoQFWhyiiVILLpVjDn6YQ9IoikyShfgathlFhPuinVfhiB97n27KoEsE84QPx5KRXYsX1CfilW0q/fZAa5KtY5S4hxmXudldpVYdgqsHZdDZJ/nuo6aC70aTh18cZPutHbVxG+3yWMta+keyKo8UMqjm4sZ+R8Z9vJtrJzSYAg+v5cirLh7pjSIPSJWZtr+Yyjqj/KTnAWTLgtSuw3hXa7D6FhAzOeqrpcOA5jeZdn5JVT4qDiYRdF7nHeR+SL8Jk8uR3ut+4OqXTWHAn8kk4txUkZIA6DA/uvXziDBSe4nM5VnBxYRd/JPtgrXkFuLidsoP4hPoivh42UWD0C1opFObbZCnTwp0q0HKg93dRouGpPiVcm0N6NaSAP5KlVpbQqLVvmRVSRA9U/sU3AFfVImYMJddcU0DJ9gjrt4ys9xFwkk8sfJQ8lHfTRVX8QAO8wIHUGfmnvDYIncEcucr59e1Jctd4Suz8Ag/he4DPKAfzJVqOlbKst6Q7uQAEjuRJ2TZ1cc4Q73tMwETZCjQkq089F5X16YndeXWHQsblQIVlCpChUVQuLwRJVrSqgFIBccgmknXDmjBPKSk1NGNuIb64SZK9FnG62Svr4vJ/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NKGe5QmTKBa64JXEPqXkVgdD//Z">
            <a:extLst>
              <a:ext uri="{FF2B5EF4-FFF2-40B4-BE49-F238E27FC236}">
                <a16:creationId xmlns:a16="http://schemas.microsoft.com/office/drawing/2014/main" id="{F7F236C0-6AE0-1F63-57D3-7C52826E4092}"/>
              </a:ext>
            </a:extLst>
          </p:cNvPr>
          <p:cNvSpPr>
            <a:spLocks noChangeAspect="1" noChangeArrowheads="1"/>
          </p:cNvSpPr>
          <p:nvPr/>
        </p:nvSpPr>
        <p:spPr bwMode="auto">
          <a:xfrm>
            <a:off x="1679577" y="-876300"/>
            <a:ext cx="249555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102" name="AutoShape 4" descr="data:image/jpeg;base64,/9j/4AAQSkZJRgABAQAAAQABAAD/2wCEAAkGBhISERQUExQUFRUVFRQUGBcUFxcVFBUVFBQVFBQXFBUXHCYeFxkjGhQUHy8gIycpLCwsFR4xNTAqNSYrLCkBCQoKDgwOGg8PGiokHyQpKSwsLCksLCwqKSwsLCwsLCkpLCwsLCosKSwsKSwpKSwsKSwsLCksLCwsLCwsLCwsLP/AABEIAMABBgMBIgACEQEDEQH/xAAcAAACAwEBAQEAAAAAAAAAAAAEBQIDBgEABwj/xAA6EAABAwMCBAQDBwIGAwEAAAABAAIRAwQhEjEFQVFhBiJxgRORoQcyQrHB0fAU4SNDUmJy8RWCshb/xAAaAQACAwEBAAAAAAAAAAAAAAACAwEEBQAG/8QAKxEAAgICAgEDAgcAAwAAAAAAAAECEQMhBBIxBSJBE1EUMkJhcYGRM7Hx/9oADAMBAAIRAxEAPwD5O0KcLzWK1rU8rsg1qvps2XadNE06KIFs7SZCueF1rFZoUi7K2MCtZRC8aMGUTSYuBbKfgiYCIbTIKmBlG07ec/wIkhbZOhSyM9J9kypMx6JeGGcIhlR0dP1RpiWH0ng8/VRPlwZgZB7d0rbclpRlKoTzU90BQVa3THYdg7dj7ollEMaRAycICpRDhqEY3RdpceWDnZSn9wX+wjvmeYnZRoUzumN5biTzQ1FueyD5GJ6GnDKkT3CLe4AckHaoqp+YKenoVWyqhUyi6NAOmefJCUKAB+qbU9I35/qijs5sW1+GS7yx77qqrw/SY+cJ0ygCZXb603+qLod2Mo62DZPXqqNJ+ab3NLJQotZKW0NUhS+jlVVLbBTt9tHJDVreVDiMUjM3tqHNII3/AJhZerSLHFp+a3V7bEJBxGy1DoRsVVy47LeHJTFNGoiAUEwwYKKa+QqEkaSdoua5eVYK6goKyqkZ5IhoQtFyKpbrQRnBDKKsa1VMcrmlEAwlgwuh09l0PlRlcBZNoKKoAzCqt2jmmVpTCJRsVKVFIt3Tsr/gkRBTB1ORhUvEY37oqoV3s9QJhWfBBHqo27I32RzGj2UfALE1xRyiLSk7ZW1qHmwr7GlDs7JVqyabRC3ZAP1U9Gl3UR+aMNIEmNj9D+yqqWrtSO6AoHFGeqqbTITL4O0KDrQrn5II0mHCJpt3n0XaFm4jUcNG5OAF5rR+A6k1MEi5mlE1LhvlHouOqwIicQhqNLVHYplnLwP6BBbCp/qvNn+FVWzg1pj1zy9EG6rlO7UDRddW8yUCCJgJs14geiAfTAdPWVDCTIspTuoCz80K81ADlTbWDl1E2LOJWzYIHPms1e2C1FyRBM80PWs5B7oJRsbCVGB4jwnV5mjI+v8AdKGmML6O61DWHmsf4gswXkt+XVUs2LVov4M26Fbai8hviRuvKn1NDsFUkZRGEDTRlqVbRRZa1mUUGyFDSpsOyJCmEU2xEq00VFjkS5owpFM5b0J5pjagCJyl1EQd0YwZGd/opTFSsaPJkdP5KruAMCd1KgQRGpEtpM0x+LkjexPgEc7SJmURZ1NQQ9wxmfNj9VK0rsbzlKkMSsZss+cK+5shSaHvIA/mAEDV8QtbED55k+iR3vEbi8qaKbHvdtDR90fk0eqrTmoLtJ0XMeGUjX8OosqtD6RkTB6g9COSdM4eDyiAk/gDw1cWwqmtpGvRDQdWkt1SSdvxAYnZaC6rVBIGgDrOR7Lz2b13DCbhF3/Bch6cpurFw4aNQ2xurX8JE42OV6hBnW73BRFKsBgOLh3Rw9fwXUrX9C8npOT9LMP9ovGDbfDotJgs+IQOZLi0fKD81n/DfiKatPUYBcGu9HGP1+ib/a3YOfUo1g06QzQTynUSJ6brBgaQtfD6hDKlKLtBw9Oaxb8n1avTLXmVbSERI7oLgHiAX1vqIAq04bUA5mMPHYwfeUU6pDcmOkrWT+TEkur6vyF0qRg/RDVRAhBv4q5uGxnrkBXW9XWNR32PTHZM7J+AA1tXaZ2Q73kuUHXPMqyg8RPb3EBHZyA7ytp3Q9K7JiENeVi8rjZa3Az3QdtjlHQXdGR/N1GzuDsq31oZ3VNCrCm9k1olxF2/y91luICSnfEr0QOqQ3NSUqbH41QnubUE9CvK+q5eVbqi0mxex6Ns6oS1zJVlF5ahixkomgxyXA1B21yCEZTqCUxMrtUWNqFX0qiqDFxq5nRphTKiua4kIQKxtVBYx40Wv1j7pVZ4u6ckyFcyooXVgH5G6htoX9JNgNxxeD6qtvGDIAQl1ZumIW28DeCopm6rgAAaqYd9HEfkPfos/l8+HHg5y/r92XsPE7NI94e4AakPrktZvpbh7vf8I+votzaVGUGkU6TWNGw5k9Sdye5SFlTU4z12Rdd8jTElp+91/sF5Dl5cnKl73r7fB6OPChjqK/sZHitQDLhLjjOypvL6JLzkjS0CQZ69FTSZTY0Ehz9W3SR691K5psZqDi5r35/1HIlv/HKrx40E/Af04KWkLrfiBYCXiIjbIPqNwrLW6klxjJxEmfYqBZqdMNEAzO7uWMxnCrp2QpgOJcJJ8vZvP+dFYlijX7lvpEfloewgmQRkEahHQg7LDeIfBQJLqERvpB/+eh7LSXdwXgOZznUQIhAC6eKkYkwfYjB7FJ4v1MLuL/oRHj6bZ844Zxp/D7lrwDH3ajDjW2ctzseYPUL6Rc1mV2NrUjLHiWnn0IPQg4KzvjXgX9TS+IxkVWZx/mN5gjqEk8K8SfRZoLoEklp2k9uRXufTuUs2L9zynqfCayXHz/2aZz3ajIRZvNIAGOqFdxFrlWx4JWlF0Ykscl5Q6o1wRnMCVTeXJzyHL3Xre3xAIk91ziFq5rRPNO7aAQJw6lrfM4CvuqgknlOn90PYM0uUr0aW/NSvAfyU3dQaQOe/ZDVXYICkykXRKrrNAUDEKrjc+6Aqpvd08SllRmUuRYiBPC8r61JeSw7FdWmh3OhF1DhA1iq6ZdcTnxVdSuSNigip0ymJg0M3cZeFWOMvlDOcqnvUs5RS+Bo3xA4clc3xGObUjKiWqAqNRZ8da7fCYC86FYfUjbXiBGCV1kUbSnxFMqPiSpoDC86Rs0mQsEOKd1VU4s6UmeGGTU0mMi5Rdp0fTm+JWwBpA6kblPeFXVJ7ToqCdi3Z0dp7818Xp8aPNG23HO6zs3pOGa9ntLsedlSp7Pr76Za4HoRA7I424czUSXEmIJgt6nUvm/DPG9VsS7UNod07HdbLhviKhWDWl3wzz1foeazMvp+bFurX3RejzIZEt0w6nYB4MiBMCTkkdegVdyzZpdAInOeeE3daNYcOa4Eeog5BC5dcLLmNLvNJw4cgeXpzVTXyPXIVpt6+BKy7Y1rgQ45AJ5esdFVWtjqcfUTvA3Eq+oxzWubEEuGw6cvRDXPkOXZjU6Mguj6lVp4uruPyXIpN6JVCS2TBgwCB9F878dcB+BUFdhLWPPm05AceY7H8/Vbtpe4OxDZ1CORHOeq5xW0bc2z6ThLi2B1OJB7GYKbw+RLi5lK9XTKfKw94NHyalx/RsXvPV7oHyCb8L48X5OMxCzdvwas9xa1h8pIJOGgjeScJ7wrggouDqr2mM6W7T3JXuE2zzEkjTUK5d19VcziRp4+8ObZ+o6FL3XrSMFLLm4nZMVoQ1F6aNpbXrZDmxDh/B2UOIPCS8Mvf8PuCR/PmiH3M7p8Z6M946Zb8aMKusAVXQzJ7qbmKbJKr1mAlLmGcBNrqtGEG8RlQ9jIukLnNXlKu/K4ljBa6lhV1LHHVSBzuiKbj1WZJN+GbMWl5QjrUCFBoTy5s5GoD1S+pbdEyGStMCUL3EGFaMHZRe0clZWoqjZPUrF9aJNCm4YVtpQ1T2XHtgwpZNHrfh7n7K5/A6kYVdAuaZYYK0djfvI80SqWd5YbjtFnCsMvbPTMv/Rv2VdSk4bgr6TwHgAunOLyGsbEkDJc6YA6bHKIuvAP+h4PZwz8wqT9UhCXSXks/gov8rPlTgehXg9fQLvwJWAn4ZP8Axh35LPXvhlzfwkeohXMfOxy+RM+HOPgTU7ojYo1nG3BDVuGubyVX9K7orayxe7KrxyWmjWcB8e1aDh5pbOWuy0/svq/hvxbQ4hT003/4rM/CcYdHPR/qHcL89/0ruiKseJV6Dmvpuc1zCHNI5EKnyOLizq1p/cOM5wP0DdhziNQdyHSI7BLq1rHeJ3EYTinUNRjHkQXsY8joXNDv1Vd1aBoO++Ig/PsvJzn10b2HPSQua1tJknzaiAWDkCNj2ys54q4yLUNbsTIB56R0PuntXUffp16+qy/jbw++vTY/csmcyYdHTpH1R8RQWeLyvV/+B8mE3jfV7Zir3xI52GktHaP1EpW/iD+bifVO/wD8ywZLx6AOJ/JVf+CE7eg5r165mNr2mE+JNeaFlG/I5lH0a5dtKMpeHR6BFCi1ghoRrJKfhFXLCEPLv+A+ytyykNX4pP7K+2Goq2pR/wAJmdgB8kXw61AAzk8lcitmPKR0s04UYk/zZWOzJ6oOs8wQNk6wEDVhqcf4FRcuRrG4S+7eoGoAqMXl5z11KsaLKXdEGB1QgKnqKy7NrqMLety6oetb6D2Oy5RdBTIUPiNI57j1S5tjMaSYjr2/yKCrUI9E4a3cH0IQPFLcgdv5lMxzt0DkhWwekxw22VZJnKL4dVgRuExfwsOEhG+R0dSOWByjcREXIq34jpVN5ZFpQgcrMZRmtFaca0z6B4b8WGiCBBa8guHORzBW+sOL0qzNTHgnm3Zw9R07r4JRuSw4T3hvGyCCHEEbEGCFl8r07HmfZal9/v8AyOwcqeJ09o+42jdu85RtG0Y+A/S6cGWgn6rEeGvG7HQyudJ2Dx93/wBh+H129FvrSo0Z+vX0KwcuKeF1IuyzLIrixdeeBrOqYNIE9Wywz7YSDif2Ps/yauf9Lx+Th+y+h2jgTLV5rhrJ3BMfuphmkvDKv1pp6Pjl39lt6zHw9XQtMhMOC/ZRVL2vuGBjGkEt1AufHKBsPVfYHOgIZtQnVHLburE+RKtEfiZyXhAT6LQMjoPKVn+I3LWNM4aJJzy3z3Whq1WOERB59oWQ8bcOL7as2mZfoMe0Egeyyowi8ijJ+Szx2039zEcS+0BocQ2APQk+/KUvqeP5jaBy0n91mqnAKm8H1QT+HPnZeuhx+I1SihMsnJXls1XFfFdG5phj2tADg7yyCSARn5oFvFKLfugBZ51m7oom2d0VnHDHjj1h4KmRZJu5WP6viHoVfbXxfHVZltMzstB4UtXVK7QR5W+Z3oP7wnxorzg1Fs1NUxTa0780Zw1pMoO6aXPMdU4sHaWRHqrEHszZKkVXVOMBUsogCSiq2ShasiU6wEgavVx0SW5eTKOuHTzQLxlLkx0VQI4Lytc1eQDBWGwpNC4Nl0BZDZuouphMbWpkJY0I61cVDYVBN7Yl3nYPMNwOYH6pbctD6ZHy/ZPrV0EGfkoca4X5fjMHd7R/9D9UntUkP6domBbULCtFw3igFIuPI7LtXhjKrZGCeaSXNs+kSDt9CriePPp6ZVayYNrwPmvFbcAH1/sll7wchQsb0A7wntvcasGCEz6HT8gv67l/yKzIVaRG6g0wtdd8JDhLfkkV7w0t5Llk3UvILxKS7QdkLXizm7rZeHvtFqW+lsh7B/lu2A/2ndv5dlgxTKi9hCnJjhkXWStCkpR2j9LeGPHFrdjQ14ZUO1N8An/gdn+2ey0lEACCvybb8Rc3uF9B4H9rdw2kKTnh0fdc8angD8MnceslY2T0lqV4nr7M76n3PudO8ExzUX0fvOG2/wD2vnHhz7Uqb6jW3GkasfEGADy1jpPMLeV7z4eHZDuXqqefDLA6kPglJ+wqvK05EZ3AEfXokVd5M6j2H7FGXVQgmRA6FY/xr4j/AKakCDlxIHXG/wCYVOGF5ZqMfLNTGlig5MK4lw2k4HU2PQwQOvdZq54HTzDoHfKxd34lrPM6z75Qw8Q1Qt7H6XPH+sRL1K1XQ1V5wmk0w2pqHM6S0e0nKAqUaQ3P5JDW45Vf2VdGhUeczCvLBCK2yl+IzSHlVlGPLlaPw5w1zKLqhEfEiB/tHNA+FfDgq1Bq+40anHt09StffuH3WiGiAPTknY4RW0UeRnnL2MT0Ww5GMqSvC3nkiKdvA2yrMCnKil5DRnJSu5uURfvzHNLKzCUbkTGHyC17jKHD12tTMlVgKEwmqLtS8o6V5EQLVJoleLVOmxYzN9E2BFUSFW1q7KWNQyoVQB7pvZ3Y2OxEfNZ+lVV1O5hLkrQ6LDbnw0+lTdUonUwSdI3A9OYWbddtq4eB6/utfwzirmnGyUeIuACfjURAOXNHI9R2Q4pJS9/+k5YScfb/AIZK+4WWGR91Qs+IFpycLQWxxDhI/myU8W4IWy+nlv5LQxcin0kzPyYdXEcWPGGuwUbV+E9hDgD0cDlp/UdvksRQY47YUiXtyCVZl0npleKlH3I0I4GTsJ54ySULccHPMKiw8QvZE/Pmtz4f8XUXN0XDG1G8nEAvb27hUs+LLjXbH7v2+S1DPB6mv7Pn9Tg57qn/AMU5fVarOF1CPMWZEgSI+YKbcP8ADNkBra0VR1c7UPYDCpP1CcF7otfyh6wYZ/lZ828K+BalzUA0u0zDnfhaOZJ9OS+4W7sx+FogTv5RAQtte6AGsAaAIgCB3Xnu1HP02xtCx+VzJ5pVLx8DoYOlqiPFajjpkyT16TiSFnPEvA6d1TDXmC0yHGAO/sn9wPLk9InaDv7r5t468U6KpotJ8kA9zE/qi4UJZ8qUHVfI3Jkjiw7Vi3iHhy2aSGuJI5giClLuDU27uA9SEE6+qvyAo0bCvVMAOyvT9Oq/OzLWRy/QgvXbsODqP+0T9VreAcDbVYHuDmA7DEkdeyq4F4QpU4dUIceY5A9D2Wsc2IgxASqjJ/J08soqtf4StLdlKmWskTknmfVVsBM5kLvxs9Sd5U2Ob1hXYUZORPyVz1KrrXGkGD6dVa9jTsUJUcMnondvsJUPlgFSiZk885yqXgTzTFrJEqqpQUpDLEtxR90N8PKaV6aAqHOylaO8lRb1XlGq9cRWDTAqWUQ2mhqL4RtGosSR6GKsiGqQaSjSQN4QznNBxKC2OpIkKBEYV1OgecKh9c4/kKLamULsNNDJ1RoAg+vqmNjxMDEA+qQNyUbbUy4gBKlBfI6M3ehi/hLahloA7clCvwIwR9P3V1K90GB6SrqvE/Kc9D8kipfA5whLyZK74UKeNBHpkIV3Dg4YWmq30nOQmPCLykHZpsjrAn6pks04RurYDwRlpHza54T0QPwntOJ9l9luvD9vVdMAA/iadJ+SBuvs5piC150u6gEz7QpxesQjqemVMvB3o+UmvV6lbT7L+LVv6k0zJZUY4meTm5Dh35e60Fp4CoydTnHlIACe8M8PULYOcwSdtXOOYHRL5XquHJjljStsDHwXjmpNhwIMjtMBSBhp7cvVAOdJwSvPqeWDvt1K8+1ZsPHZddXUmGgwBzSO/wDCdG4qGs5vmMT0JAifonVtRGjIzzB/mERZOg+aIj2A7qY5pYr+npgSUetVdAtn4LthS1GkOvfsEi4zXY0hlNrWtbvpESfXmnvHfEONDNgM9T+wWNrVQXZ/6V7g48sn9TK3+yEKPWDcvL+PsE0riUzokER8khBgpnZ3AEA/3XocTMvkQ1aCq1seQXn2Z5ZRL7gEZ6IQ1xHP5q7pGVtgV05zTHzVAe47om4ztuqw09PdchjWi+2b3wr6+kb/ACQLq2nmqxdAiBMqzGZVlibdhVeiwjG5SG+bp5ymVRxjdJr3C6UwoQoBqVF5VuXFFh9TowpfGgqh5UHOMrNo1Uwg3BKlTqoQFWhyiiVILLpVjDn6YQ9IoikyShfgathlFhPuinVfhiB97n27KoEsE84QPx5KRXYsX1CfilW0q/fZAa5KtY5S4hxmXudldpVYdgqsHZdDZJ/nuo6aC70aTh18cZPutHbVxG+3yWMta+keyKo8UMqjm4sZ+R8Z9vJtrJzSYAg+v5cirLh7pjSIPSJWZtr+Yyjqj/KTnAWTLgtSuw3hXa7D6FhAzOeqrpcOA5jeZdn5JVT4qDiYRdF7nHeR+SL8Jk8uR3ut+4OqXTWHAn8kk4txUkZIA6DA/uvXziDBSe4nM5VnBxYRd/JPtgrXkFuLidsoP4hPoivh42UWD0C1opFObbZCnTwp0q0HKg93dRouGpPiVcm0N6NaSAP5KlVpbQqLVvmRVSRA9U/sU3AFfVImYMJddcU0DJ9gjrt4ys9xFwkk8sfJQ8lHfTRVX8QAO8wIHUGfmnvDYIncEcucr59e1Jctd4Suz8Ag/he4DPKAfzJVqOlbKst6Q7uQAEjuRJ2TZ1cc4Q73tMwETZCjQkq089F5X16YndeXWHQsblQIVlCpChUVQuLwRJVrSqgFIBccgmknXDmjBPKSk1NGNuIb64SZK9FnG62Svr4vJ/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NKGe5QmTKBa64JXEPqXkVgdD//Z">
            <a:extLst>
              <a:ext uri="{FF2B5EF4-FFF2-40B4-BE49-F238E27FC236}">
                <a16:creationId xmlns:a16="http://schemas.microsoft.com/office/drawing/2014/main" id="{12A7C541-19B8-262C-5879-C9AF13EAC2E6}"/>
              </a:ext>
            </a:extLst>
          </p:cNvPr>
          <p:cNvSpPr>
            <a:spLocks noChangeAspect="1" noChangeArrowheads="1"/>
          </p:cNvSpPr>
          <p:nvPr/>
        </p:nvSpPr>
        <p:spPr bwMode="auto">
          <a:xfrm>
            <a:off x="1660203" y="-871539"/>
            <a:ext cx="249555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3" name="TextBox 2">
            <a:extLst>
              <a:ext uri="{FF2B5EF4-FFF2-40B4-BE49-F238E27FC236}">
                <a16:creationId xmlns:a16="http://schemas.microsoft.com/office/drawing/2014/main" id="{4BC91A16-8AB8-3FBB-8185-ECE27057EA34}"/>
              </a:ext>
            </a:extLst>
          </p:cNvPr>
          <p:cNvSpPr txBox="1"/>
          <p:nvPr/>
        </p:nvSpPr>
        <p:spPr>
          <a:xfrm>
            <a:off x="2346634" y="3290532"/>
            <a:ext cx="8358436" cy="400110"/>
          </a:xfrm>
          <a:prstGeom prst="rect">
            <a:avLst/>
          </a:prstGeom>
          <a:noFill/>
        </p:spPr>
        <p:txBody>
          <a:bodyPr wrap="square" rtlCol="0">
            <a:spAutoFit/>
          </a:bodyPr>
          <a:lstStyle/>
          <a:p>
            <a:pPr marL="0" marR="0" lvl="0" indent="0" algn="ctr" defTabSz="914354"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endParaRPr kumimoji="0" lang="hr-HR" sz="2000" b="1" i="0" u="none" strike="noStrike" kern="1200" cap="none" spc="0" normalizeH="0" baseline="0" noProof="0" dirty="0">
              <a:ln>
                <a:noFill/>
              </a:ln>
              <a:solidFill>
                <a:srgbClr val="FFFFFF"/>
              </a:solidFill>
              <a:effectLst/>
              <a:uLnTx/>
              <a:uFillTx/>
              <a:latin typeface="Arial"/>
              <a:ea typeface="+mn-ea"/>
              <a:cs typeface="Arial" charset="0"/>
            </a:endParaRPr>
          </a:p>
        </p:txBody>
      </p:sp>
      <p:sp>
        <p:nvSpPr>
          <p:cNvPr id="6" name="AutoShape 2" descr="http://220lily.files.wordpress.com/2013/07/il_570xn-374072027_48r9.jpg">
            <a:extLst>
              <a:ext uri="{FF2B5EF4-FFF2-40B4-BE49-F238E27FC236}">
                <a16:creationId xmlns:a16="http://schemas.microsoft.com/office/drawing/2014/main" id="{B7DDB953-DCF7-F67D-8E46-2B4CF08DB50A}"/>
              </a:ext>
            </a:extLst>
          </p:cNvPr>
          <p:cNvSpPr>
            <a:spLocks noChangeAspect="1" noChangeArrowheads="1"/>
          </p:cNvSpPr>
          <p:nvPr/>
        </p:nvSpPr>
        <p:spPr bwMode="auto">
          <a:xfrm>
            <a:off x="1679575" y="-1444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pic>
        <p:nvPicPr>
          <p:cNvPr id="33794" name="Picture 2" descr="https://www.lds.org/bc/content/bible-videos/videos/jesus-heals-a-man-born-blind/images/80_jesus-heals-a-man-born-blind_1800x1200_72dpi_2.jpg">
            <a:extLst>
              <a:ext uri="{FF2B5EF4-FFF2-40B4-BE49-F238E27FC236}">
                <a16:creationId xmlns:a16="http://schemas.microsoft.com/office/drawing/2014/main" id="{C352974C-FA20-23C2-D8D6-7AB4D10F5F6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643800" y="-33909000"/>
            <a:ext cx="17145000" cy="11430000"/>
          </a:xfrm>
          <a:prstGeom prst="rect">
            <a:avLst/>
          </a:prstGeom>
          <a:noFill/>
        </p:spPr>
      </p:pic>
      <p:sp>
        <p:nvSpPr>
          <p:cNvPr id="33800" name="AutoShape 8" descr="https://benchprep.com/blog/wp-content/uploads/2012/03/Nursing-School-Program-Caring-for-Sick.jpg">
            <a:extLst>
              <a:ext uri="{FF2B5EF4-FFF2-40B4-BE49-F238E27FC236}">
                <a16:creationId xmlns:a16="http://schemas.microsoft.com/office/drawing/2014/main" id="{31B8B1F2-C1B3-4F7A-7D0B-B597B84B4D82}"/>
              </a:ext>
            </a:extLst>
          </p:cNvPr>
          <p:cNvSpPr>
            <a:spLocks noChangeAspect="1" noChangeArrowheads="1"/>
          </p:cNvSpPr>
          <p:nvPr/>
        </p:nvSpPr>
        <p:spPr bwMode="auto">
          <a:xfrm>
            <a:off x="1679575" y="-144461"/>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pic>
        <p:nvPicPr>
          <p:cNvPr id="2" name="Picture 2">
            <a:extLst>
              <a:ext uri="{FF2B5EF4-FFF2-40B4-BE49-F238E27FC236}">
                <a16:creationId xmlns:a16="http://schemas.microsoft.com/office/drawing/2014/main" id="{3ACEFDE5-9EDE-DEBC-0FC2-C8282AA602AC}"/>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525851" y="1384412"/>
            <a:ext cx="4068695" cy="2276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http://karnscoc.org/wp-content/uploads/2012/01/bible_5983c.jpg">
            <a:extLst>
              <a:ext uri="{FF2B5EF4-FFF2-40B4-BE49-F238E27FC236}">
                <a16:creationId xmlns:a16="http://schemas.microsoft.com/office/drawing/2014/main" id="{C5B19DFF-7A6D-C33D-FAA4-446D7AD32CA2}"/>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679577" y="1384413"/>
            <a:ext cx="4584527" cy="227653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A957378C-4D03-E207-79E2-8EAB12992574}"/>
              </a:ext>
            </a:extLst>
          </p:cNvPr>
          <p:cNvSpPr txBox="1"/>
          <p:nvPr/>
        </p:nvSpPr>
        <p:spPr>
          <a:xfrm>
            <a:off x="-100362" y="3189249"/>
            <a:ext cx="12381411" cy="3785652"/>
          </a:xfrm>
          <a:prstGeom prst="rect">
            <a:avLst/>
          </a:prstGeom>
          <a:noFill/>
        </p:spPr>
        <p:txBody>
          <a:bodyPr wrap="square" rtlCol="0">
            <a:spAutoFit/>
          </a:bodyPr>
          <a:lstStyle/>
          <a:p>
            <a:pPr marL="0" marR="0" lvl="0" indent="0" algn="ctr" defTabSz="914354"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a:ln>
                  <a:noFill/>
                </a:ln>
                <a:solidFill>
                  <a:srgbClr val="FFFFFF"/>
                </a:solidFill>
                <a:effectLst>
                  <a:glow rad="127000">
                    <a:srgbClr val="000000"/>
                  </a:glow>
                </a:effectLst>
                <a:uLnTx/>
                <a:uFillTx/>
                <a:latin typeface="Arial"/>
                <a:ea typeface="+mn-ea"/>
                <a:cs typeface="Arial" charset="0"/>
              </a:rPr>
              <a:t> </a:t>
            </a:r>
            <a:r>
              <a:rPr kumimoji="0" lang="hr-HR" sz="2400" b="1" i="0" u="none" strike="noStrike" kern="1200" cap="none" spc="0" normalizeH="0" baseline="0" noProof="0">
                <a:ln>
                  <a:noFill/>
                </a:ln>
                <a:solidFill>
                  <a:srgbClr val="FFFFFF"/>
                </a:solidFill>
                <a:effectLst>
                  <a:glow rad="127000">
                    <a:srgbClr val="000000"/>
                  </a:glow>
                </a:effectLst>
                <a:uLnTx/>
                <a:uFillTx/>
                <a:latin typeface="Arial"/>
                <a:ea typeface="+mn-ea"/>
                <a:cs typeface="Arial" charset="0"/>
              </a:rPr>
              <a:t>Isus je bio Gospodar  po pravu; sada postaje Gospodar u stvarnosti! Sveopšta nadmoć i vlast očekivani je ishod Njegove pobede nad smrću. Jovan, pisac Otkrivenja, takođe istiće ovu misao kada kaže da je Isus “prvorođenac iz mrtvih, i knez nad carevima zemaljskim” (Otk. 1,5). Isusova smrt i uskrsnuće neizbežno vode Njegovoj vlasti nad svim stvarima.Pouka za ovu sedmicu istiće dve glavne teme:1. Isusove titule, onako kako su navedene u Kol.1,15-20, nagla</a:t>
            </a:r>
            <a:r>
              <a:rPr lang="sr-Latn-RS" sz="2400" b="1">
                <a:solidFill>
                  <a:srgbClr val="FFFFFF"/>
                </a:solidFill>
                <a:effectLst>
                  <a:glow rad="127000">
                    <a:srgbClr val="000000"/>
                  </a:glow>
                </a:effectLst>
                <a:latin typeface="Arial"/>
                <a:cs typeface="Arial" charset="0"/>
              </a:rPr>
              <a:t>š</a:t>
            </a:r>
            <a:r>
              <a:rPr kumimoji="0" lang="hr-HR" sz="2400" b="1" i="0" u="none" strike="noStrike" kern="1200" cap="none" spc="0" normalizeH="0" baseline="0" noProof="0">
                <a:ln>
                  <a:noFill/>
                </a:ln>
                <a:solidFill>
                  <a:srgbClr val="FFFFFF"/>
                </a:solidFill>
                <a:effectLst>
                  <a:glow rad="127000">
                    <a:srgbClr val="000000"/>
                  </a:glow>
                </a:effectLst>
                <a:uLnTx/>
                <a:uFillTx/>
                <a:latin typeface="Arial"/>
                <a:ea typeface="+mn-ea"/>
                <a:cs typeface="Arial" charset="0"/>
              </a:rPr>
              <a:t>avaju Njegovo delo otkupljenja ljudskog roda. On je Slika nevidljivog Boga, Prvorođenac svakog stvorenja, Glava Tela i Početak. 2. Isus je do</a:t>
            </a:r>
            <a:r>
              <a:rPr lang="sr-Latn-RS" sz="2400" b="1">
                <a:solidFill>
                  <a:srgbClr val="FFFFFF"/>
                </a:solidFill>
                <a:effectLst>
                  <a:glow rad="127000">
                    <a:srgbClr val="000000"/>
                  </a:glow>
                </a:effectLst>
                <a:latin typeface="Arial"/>
                <a:cs typeface="Arial" charset="0"/>
              </a:rPr>
              <a:t>š</a:t>
            </a:r>
            <a:r>
              <a:rPr kumimoji="0" lang="hr-HR" sz="2400" b="1" i="0" u="none" strike="noStrike" kern="1200" cap="none" spc="0" normalizeH="0" baseline="0" noProof="0">
                <a:ln>
                  <a:noFill/>
                </a:ln>
                <a:solidFill>
                  <a:srgbClr val="FFFFFF"/>
                </a:solidFill>
                <a:effectLst>
                  <a:glow rad="127000">
                    <a:srgbClr val="000000"/>
                  </a:glow>
                </a:effectLst>
                <a:uLnTx/>
                <a:uFillTx/>
                <a:latin typeface="Arial"/>
                <a:ea typeface="+mn-ea"/>
                <a:cs typeface="Arial" charset="0"/>
              </a:rPr>
              <a:t>ao na ovaj svet da izvr</a:t>
            </a:r>
            <a:r>
              <a:rPr lang="sr-Latn-RS" sz="2400" b="1">
                <a:solidFill>
                  <a:srgbClr val="FFFFFF"/>
                </a:solidFill>
                <a:effectLst>
                  <a:glow rad="127000">
                    <a:srgbClr val="000000"/>
                  </a:glow>
                </a:effectLst>
                <a:latin typeface="Arial"/>
                <a:cs typeface="Arial" charset="0"/>
              </a:rPr>
              <a:t>š</a:t>
            </a:r>
            <a:r>
              <a:rPr kumimoji="0" lang="hr-HR" sz="2400" b="1" i="0" u="none" strike="noStrike" kern="1200" cap="none" spc="0" normalizeH="0" baseline="0" noProof="0">
                <a:ln>
                  <a:noFill/>
                </a:ln>
                <a:solidFill>
                  <a:srgbClr val="FFFFFF"/>
                </a:solidFill>
                <a:effectLst>
                  <a:glow rad="127000">
                    <a:srgbClr val="000000"/>
                  </a:glow>
                </a:effectLst>
                <a:uLnTx/>
                <a:uFillTx/>
                <a:latin typeface="Arial"/>
                <a:ea typeface="+mn-ea"/>
                <a:cs typeface="Arial" charset="0"/>
              </a:rPr>
              <a:t>i pomirenje između Boga i </a:t>
            </a:r>
            <a:r>
              <a:rPr lang="hr-HR" sz="2400" b="1">
                <a:solidFill>
                  <a:srgbClr val="FFFFFF"/>
                </a:solidFill>
                <a:effectLst>
                  <a:glow rad="127000">
                    <a:srgbClr val="000000"/>
                  </a:glow>
                </a:effectLst>
                <a:latin typeface="Arial"/>
                <a:cs typeface="Arial" charset="0"/>
              </a:rPr>
              <a:t>č</a:t>
            </a:r>
            <a:r>
              <a:rPr kumimoji="0" lang="hr-HR" sz="2400" b="1" i="0" u="none" strike="noStrike" kern="1200" cap="none" spc="0" normalizeH="0" baseline="0" noProof="0">
                <a:ln>
                  <a:noFill/>
                </a:ln>
                <a:solidFill>
                  <a:srgbClr val="FFFFFF"/>
                </a:solidFill>
                <a:effectLst>
                  <a:glow rad="127000">
                    <a:srgbClr val="000000"/>
                  </a:glow>
                </a:effectLst>
                <a:uLnTx/>
                <a:uFillTx/>
                <a:latin typeface="Arial"/>
                <a:ea typeface="+mn-ea"/>
                <a:cs typeface="Arial" charset="0"/>
              </a:rPr>
              <a:t>oveka — u užem smislu — ali i između Boga i svega stvorenog —   u </a:t>
            </a:r>
            <a:r>
              <a:rPr lang="sr-Latn-RS" sz="2400" b="1">
                <a:solidFill>
                  <a:srgbClr val="FFFFFF"/>
                </a:solidFill>
                <a:effectLst>
                  <a:glow rad="127000">
                    <a:srgbClr val="000000"/>
                  </a:glow>
                </a:effectLst>
                <a:latin typeface="Arial"/>
                <a:cs typeface="Arial" charset="0"/>
              </a:rPr>
              <a:t>š</a:t>
            </a:r>
            <a:r>
              <a:rPr kumimoji="0" lang="hr-HR" sz="2400" b="1" i="0" u="none" strike="noStrike" kern="1200" cap="none" spc="0" normalizeH="0" baseline="0" noProof="0">
                <a:ln>
                  <a:noFill/>
                </a:ln>
                <a:solidFill>
                  <a:srgbClr val="FFFFFF"/>
                </a:solidFill>
                <a:effectLst>
                  <a:glow rad="127000">
                    <a:srgbClr val="000000"/>
                  </a:glow>
                </a:effectLst>
                <a:uLnTx/>
                <a:uFillTx/>
                <a:latin typeface="Arial"/>
                <a:ea typeface="+mn-ea"/>
                <a:cs typeface="Arial" charset="0"/>
              </a:rPr>
              <a:t>irem smislu.</a:t>
            </a:r>
            <a:endParaRPr kumimoji="0" lang="hr-HR" sz="20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endParaRPr>
          </a:p>
        </p:txBody>
      </p:sp>
      <p:pic>
        <p:nvPicPr>
          <p:cNvPr id="5" name="Picture 4">
            <a:extLst>
              <a:ext uri="{FF2B5EF4-FFF2-40B4-BE49-F238E27FC236}">
                <a16:creationId xmlns:a16="http://schemas.microsoft.com/office/drawing/2014/main" id="{64AB7C56-2095-2786-4915-E384530DD470}"/>
              </a:ext>
            </a:extLst>
          </p:cNvPr>
          <p:cNvPicPr>
            <a:picLocks noChangeAspect="1"/>
          </p:cNvPicPr>
          <p:nvPr/>
        </p:nvPicPr>
        <p:blipFill>
          <a:blip r:embed="rId6"/>
          <a:stretch>
            <a:fillRect/>
          </a:stretch>
        </p:blipFill>
        <p:spPr>
          <a:xfrm>
            <a:off x="3605953" y="-97653"/>
            <a:ext cx="4430295" cy="1828800"/>
          </a:xfrm>
          <a:prstGeom prst="rect">
            <a:avLst/>
          </a:prstGeom>
        </p:spPr>
      </p:pic>
    </p:spTree>
    <p:extLst>
      <p:ext uri="{BB962C8B-B14F-4D97-AF65-F5344CB8AC3E}">
        <p14:creationId xmlns:p14="http://schemas.microsoft.com/office/powerpoint/2010/main" val="2760150176"/>
      </p:ext>
    </p:extLst>
  </p:cSld>
  <p:clrMapOvr>
    <a:masterClrMapping/>
  </p:clrMapOvr>
  <p:transition spd="med">
    <p:zo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667000" y="76200"/>
            <a:ext cx="6553200" cy="1143000"/>
          </a:xfrm>
        </p:spPr>
        <p:txBody>
          <a:bodyPr/>
          <a:lstStyle/>
          <a:p>
            <a:pPr eaLnBrk="1" hangingPunct="1"/>
            <a:r>
              <a:rPr lang="hr-HR" dirty="0"/>
              <a:t>PRIMENA</a:t>
            </a:r>
            <a:endParaRPr lang="en-US" dirty="0"/>
          </a:p>
        </p:txBody>
      </p:sp>
      <p:sp>
        <p:nvSpPr>
          <p:cNvPr id="16387" name="Rectangle 3"/>
          <p:cNvSpPr>
            <a:spLocks noGrp="1" noChangeArrowheads="1"/>
          </p:cNvSpPr>
          <p:nvPr>
            <p:ph type="body" idx="1"/>
          </p:nvPr>
        </p:nvSpPr>
        <p:spPr>
          <a:xfrm>
            <a:off x="2666999" y="1676402"/>
            <a:ext cx="9005047" cy="863263"/>
          </a:xfrm>
        </p:spPr>
        <p:txBody>
          <a:bodyPr/>
          <a:lstStyle/>
          <a:p>
            <a:pPr marL="0" indent="0" eaLnBrk="1" hangingPunct="1">
              <a:lnSpc>
                <a:spcPct val="90000"/>
              </a:lnSpc>
              <a:buNone/>
            </a:pPr>
            <a:r>
              <a:rPr lang="hr-HR" sz="2800" dirty="0">
                <a:solidFill>
                  <a:srgbClr val="FFFF99"/>
                </a:solidFill>
              </a:rPr>
              <a:t>Kako mi znanj</a:t>
            </a:r>
            <a:r>
              <a:rPr lang="en-US" sz="2800" dirty="0">
                <a:solidFill>
                  <a:srgbClr val="FFFF99"/>
                </a:solidFill>
              </a:rPr>
              <a:t>e </a:t>
            </a:r>
            <a:r>
              <a:rPr lang="hr-HR" sz="2800" dirty="0">
                <a:solidFill>
                  <a:srgbClr val="FFFF99"/>
                </a:solidFill>
              </a:rPr>
              <a:t>iz pouke</a:t>
            </a:r>
            <a:r>
              <a:rPr lang="hr-HR" sz="2800">
                <a:solidFill>
                  <a:srgbClr val="FFFF99"/>
                </a:solidFill>
              </a:rPr>
              <a:t>: ”</a:t>
            </a:r>
            <a:r>
              <a:rPr lang="sr-Latn-BA" sz="2800">
                <a:solidFill>
                  <a:srgbClr val="FFFF99"/>
                </a:solidFill>
              </a:rPr>
              <a:t>Hristova preuzvišenost</a:t>
            </a:r>
            <a:r>
              <a:rPr lang="hr-HR" sz="2800">
                <a:solidFill>
                  <a:srgbClr val="FFFF99"/>
                </a:solidFill>
              </a:rPr>
              <a:t>”, </a:t>
            </a:r>
            <a:r>
              <a:rPr lang="hr-HR" sz="2800" dirty="0">
                <a:solidFill>
                  <a:srgbClr val="FFFF99"/>
                </a:solidFill>
              </a:rPr>
              <a:t>može pomoći danas</a:t>
            </a:r>
            <a:r>
              <a:rPr lang="en-US" sz="2800" dirty="0">
                <a:solidFill>
                  <a:srgbClr val="FFFF99"/>
                </a:solidFill>
              </a:rPr>
              <a:t>? </a:t>
            </a:r>
          </a:p>
        </p:txBody>
      </p:sp>
      <p:sp>
        <p:nvSpPr>
          <p:cNvPr id="16388" name="Rectangle 4"/>
          <p:cNvSpPr>
            <a:spLocks noChangeArrowheads="1"/>
          </p:cNvSpPr>
          <p:nvPr/>
        </p:nvSpPr>
        <p:spPr bwMode="auto">
          <a:xfrm>
            <a:off x="2895600" y="4114802"/>
            <a:ext cx="381000" cy="333375"/>
          </a:xfrm>
          <a:prstGeom prst="rect">
            <a:avLst/>
          </a:prstGeom>
          <a:solidFill>
            <a:srgbClr val="FFFFCC"/>
          </a:solidFill>
          <a:ln w="28575">
            <a:solidFill>
              <a:srgbClr val="9900CC"/>
            </a:solidFill>
            <a:miter lim="800000"/>
            <a:headEnd/>
            <a:tailEnd/>
          </a:ln>
        </p:spPr>
        <p:txBody>
          <a:bodyPr wrap="none"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2000" b="1" i="1" u="none" strike="noStrike" kern="1200" cap="none" spc="0" normalizeH="0" baseline="0" noProof="0" dirty="0">
              <a:ln>
                <a:noFill/>
              </a:ln>
              <a:solidFill>
                <a:srgbClr val="0000FF"/>
              </a:solidFill>
              <a:effectLst/>
              <a:uLnTx/>
              <a:uFillTx/>
              <a:latin typeface="Arial"/>
              <a:ea typeface="+mn-ea"/>
              <a:cs typeface="Arial" charset="0"/>
            </a:endParaRPr>
          </a:p>
        </p:txBody>
      </p:sp>
      <p:sp>
        <p:nvSpPr>
          <p:cNvPr id="20485" name="Freeform 5"/>
          <p:cNvSpPr>
            <a:spLocks/>
          </p:cNvSpPr>
          <p:nvPr/>
        </p:nvSpPr>
        <p:spPr bwMode="auto">
          <a:xfrm>
            <a:off x="2895600" y="3962400"/>
            <a:ext cx="533400" cy="533400"/>
          </a:xfrm>
          <a:custGeom>
            <a:avLst/>
            <a:gdLst>
              <a:gd name="T0" fmla="*/ 0 w 816"/>
              <a:gd name="T1" fmla="*/ 211693125 h 672"/>
              <a:gd name="T2" fmla="*/ 102550072 w 816"/>
              <a:gd name="T3" fmla="*/ 423386250 h 672"/>
              <a:gd name="T4" fmla="*/ 348671029 w 816"/>
              <a:gd name="T5" fmla="*/ 0 h 672"/>
              <a:gd name="T6" fmla="*/ 102550072 w 816"/>
              <a:gd name="T7" fmla="*/ 272176875 h 672"/>
              <a:gd name="T8" fmla="*/ 0 w 816"/>
              <a:gd name="T9" fmla="*/ 211693125 h 6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 h="672">
                <a:moveTo>
                  <a:pt x="0" y="336"/>
                </a:moveTo>
                <a:lnTo>
                  <a:pt x="240" y="672"/>
                </a:lnTo>
                <a:lnTo>
                  <a:pt x="816" y="0"/>
                </a:lnTo>
                <a:lnTo>
                  <a:pt x="240" y="432"/>
                </a:lnTo>
                <a:lnTo>
                  <a:pt x="0" y="33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16390" name="Rectangle 6"/>
          <p:cNvSpPr>
            <a:spLocks noChangeArrowheads="1"/>
          </p:cNvSpPr>
          <p:nvPr/>
        </p:nvSpPr>
        <p:spPr bwMode="auto">
          <a:xfrm>
            <a:off x="2895600" y="4905377"/>
            <a:ext cx="381000" cy="333375"/>
          </a:xfrm>
          <a:prstGeom prst="rect">
            <a:avLst/>
          </a:prstGeom>
          <a:solidFill>
            <a:srgbClr val="FFFFCC"/>
          </a:solidFill>
          <a:ln w="28575">
            <a:solidFill>
              <a:srgbClr val="9900CC"/>
            </a:solidFill>
            <a:miter lim="800000"/>
            <a:headEnd/>
            <a:tailEnd/>
          </a:ln>
        </p:spPr>
        <p:txBody>
          <a:bodyPr wrap="none"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1800" b="1" i="1" u="none" strike="noStrike" kern="1200" cap="none" spc="0" normalizeH="0" baseline="0" noProof="0" dirty="0">
              <a:ln>
                <a:noFill/>
              </a:ln>
              <a:solidFill>
                <a:srgbClr val="0000FF"/>
              </a:solidFill>
              <a:effectLst/>
              <a:uLnTx/>
              <a:uFillTx/>
              <a:latin typeface="Arial"/>
              <a:ea typeface="+mn-ea"/>
              <a:cs typeface="Arial" charset="0"/>
            </a:endParaRPr>
          </a:p>
        </p:txBody>
      </p:sp>
      <p:sp>
        <p:nvSpPr>
          <p:cNvPr id="20487" name="Freeform 7"/>
          <p:cNvSpPr>
            <a:spLocks/>
          </p:cNvSpPr>
          <p:nvPr/>
        </p:nvSpPr>
        <p:spPr bwMode="auto">
          <a:xfrm>
            <a:off x="2971800" y="4724400"/>
            <a:ext cx="533400" cy="533400"/>
          </a:xfrm>
          <a:custGeom>
            <a:avLst/>
            <a:gdLst>
              <a:gd name="T0" fmla="*/ 0 w 816"/>
              <a:gd name="T1" fmla="*/ 211693125 h 672"/>
              <a:gd name="T2" fmla="*/ 102550072 w 816"/>
              <a:gd name="T3" fmla="*/ 423386250 h 672"/>
              <a:gd name="T4" fmla="*/ 348671029 w 816"/>
              <a:gd name="T5" fmla="*/ 0 h 672"/>
              <a:gd name="T6" fmla="*/ 102550072 w 816"/>
              <a:gd name="T7" fmla="*/ 272176875 h 672"/>
              <a:gd name="T8" fmla="*/ 0 w 816"/>
              <a:gd name="T9" fmla="*/ 211693125 h 6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 h="672">
                <a:moveTo>
                  <a:pt x="0" y="336"/>
                </a:moveTo>
                <a:lnTo>
                  <a:pt x="240" y="672"/>
                </a:lnTo>
                <a:lnTo>
                  <a:pt x="816" y="0"/>
                </a:lnTo>
                <a:lnTo>
                  <a:pt x="240" y="432"/>
                </a:lnTo>
                <a:lnTo>
                  <a:pt x="0" y="33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20488" name="Rectangle 8"/>
          <p:cNvSpPr>
            <a:spLocks noChangeArrowheads="1"/>
          </p:cNvSpPr>
          <p:nvPr/>
        </p:nvSpPr>
        <p:spPr bwMode="auto">
          <a:xfrm>
            <a:off x="3352800" y="3886201"/>
            <a:ext cx="8291119" cy="1905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77"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dirty="0">
                <a:ln>
                  <a:noFill/>
                </a:ln>
                <a:solidFill>
                  <a:srgbClr val="FFFFFF"/>
                </a:solidFill>
                <a:effectLst/>
                <a:uLnTx/>
                <a:uFillTx/>
                <a:latin typeface="Arial"/>
                <a:ea typeface="+mn-ea"/>
                <a:cs typeface="Arial" charset="0"/>
              </a:rPr>
              <a:t>Da li ž</a:t>
            </a:r>
            <a:r>
              <a:rPr kumimoji="0" lang="hr-HR" sz="2000" b="1" i="0" u="none" strike="noStrike" kern="1200" cap="none" spc="0" normalizeH="0" baseline="0" noProof="0" dirty="0" err="1">
                <a:ln>
                  <a:noFill/>
                </a:ln>
                <a:solidFill>
                  <a:srgbClr val="FFFFFF"/>
                </a:solidFill>
                <a:effectLst/>
                <a:uLnTx/>
                <a:uFillTx/>
                <a:latin typeface="Arial"/>
                <a:ea typeface="+mn-ea"/>
                <a:cs typeface="Arial" charset="0"/>
              </a:rPr>
              <a:t>elim</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 usred društvenih i kulturoloških</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hr-HR" sz="2000" b="1" i="0" u="none" strike="noStrike" kern="1200" cap="none" spc="0" normalizeH="0" baseline="0" noProof="0" dirty="0" err="1">
                <a:ln>
                  <a:noFill/>
                </a:ln>
                <a:solidFill>
                  <a:srgbClr val="FFFFFF"/>
                </a:solidFill>
                <a:effectLst/>
                <a:uLnTx/>
                <a:uFillTx/>
                <a:latin typeface="Arial"/>
                <a:ea typeface="+mn-ea"/>
                <a:cs typeface="Arial" charset="0"/>
              </a:rPr>
              <a:t>uticaja</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 da prihvatim Sveto pismo kao autoritativno, nepogrešivo otkrivenje Božje volje? </a:t>
            </a:r>
          </a:p>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dirty="0">
                <a:ln>
                  <a:noFill/>
                </a:ln>
                <a:solidFill>
                  <a:srgbClr val="FFFFFF"/>
                </a:solidFill>
                <a:effectLst/>
                <a:uLnTx/>
                <a:uFillTx/>
                <a:latin typeface="Arial"/>
                <a:ea typeface="+mn-ea"/>
                <a:cs typeface="Arial" charset="0"/>
              </a:rPr>
              <a:t>Da li želim da ostanem veran celom Pismu a to znači da vršim  zapovesti Božje i čuvam svedočanstvo Isusa Hrista?</a:t>
            </a:r>
            <a:endParaRPr kumimoji="0" lang="en-US" sz="2400" b="1" i="0" u="none" strike="noStrike" kern="1200" cap="none" spc="0" normalizeH="0" baseline="0" noProof="0" dirty="0">
              <a:ln>
                <a:noFill/>
              </a:ln>
              <a:solidFill>
                <a:srgbClr val="FFFFFF"/>
              </a:solidFill>
              <a:effectLst/>
              <a:uLnTx/>
              <a:uFillTx/>
              <a:latin typeface="Arial"/>
              <a:ea typeface="+mn-ea"/>
              <a:cs typeface="Arial" charset="0"/>
            </a:endParaRPr>
          </a:p>
        </p:txBody>
      </p:sp>
      <p:sp>
        <p:nvSpPr>
          <p:cNvPr id="16393" name="Text Box 9"/>
          <p:cNvSpPr txBox="1">
            <a:spLocks noChangeArrowheads="1"/>
          </p:cNvSpPr>
          <p:nvPr/>
        </p:nvSpPr>
        <p:spPr bwMode="auto">
          <a:xfrm>
            <a:off x="1727200" y="1676401"/>
            <a:ext cx="939800" cy="1025281"/>
          </a:xfrm>
          <a:prstGeom prst="rect">
            <a:avLst/>
          </a:prstGeom>
          <a:solidFill>
            <a:srgbClr val="FFFF99"/>
          </a:solidFill>
          <a:ln w="57150">
            <a:solidFill>
              <a:schemeClr val="tx1"/>
            </a:solidFill>
            <a:miter lim="800000"/>
            <a:headEnd/>
            <a:tailEnd/>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75000"/>
              </a:lnSpc>
              <a:spcBef>
                <a:spcPct val="50000"/>
              </a:spcBef>
              <a:spcAft>
                <a:spcPct val="0"/>
              </a:spcAft>
              <a:buClrTx/>
              <a:buSzTx/>
              <a:buFontTx/>
              <a:buNone/>
              <a:tabLst/>
              <a:defRPr/>
            </a:pPr>
            <a:r>
              <a:rPr kumimoji="0" lang="hr-HR" sz="8000" b="1" i="0" u="none" strike="noStrike" kern="1200" cap="none" spc="0" normalizeH="0" baseline="0" noProof="0" dirty="0">
                <a:ln>
                  <a:noFill/>
                </a:ln>
                <a:solidFill>
                  <a:srgbClr val="000000"/>
                </a:solidFill>
                <a:effectLst/>
                <a:uLnTx/>
                <a:uFillTx/>
                <a:latin typeface="Times New Roman" pitchFamily="18" charset="0"/>
                <a:ea typeface="+mn-ea"/>
                <a:cs typeface="Arial" charset="0"/>
              </a:rPr>
              <a:t>?</a:t>
            </a:r>
            <a:endParaRPr kumimoji="0" lang="en-US" sz="8000" b="1"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
        <p:nvSpPr>
          <p:cNvPr id="2" name="TextBox 1"/>
          <p:cNvSpPr txBox="1"/>
          <p:nvPr/>
        </p:nvSpPr>
        <p:spPr>
          <a:xfrm>
            <a:off x="12954000" y="457200"/>
            <a:ext cx="184731" cy="369332"/>
          </a:xfrm>
          <a:prstGeom prst="rect">
            <a:avLst/>
          </a:prstGeom>
          <a:noFill/>
        </p:spPr>
        <p:txBody>
          <a:bodyPr wrap="none" rtlCol="0">
            <a:spAutoFit/>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 name="Rectangle 3"/>
          <p:cNvSpPr/>
          <p:nvPr/>
        </p:nvSpPr>
        <p:spPr>
          <a:xfrm>
            <a:off x="2667000" y="2844464"/>
            <a:ext cx="8976920" cy="1015663"/>
          </a:xfrm>
          <a:prstGeom prst="rect">
            <a:avLst/>
          </a:prstGeom>
        </p:spPr>
        <p:txBody>
          <a:bodyPr wrap="square">
            <a:spAutoFit/>
          </a:bodyPr>
          <a:lstStyle/>
          <a:p>
            <a:pPr marL="0" marR="0" lvl="0" indent="0" algn="l" defTabSz="914377"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dirty="0" err="1">
                <a:ln>
                  <a:noFill/>
                </a:ln>
                <a:solidFill>
                  <a:srgbClr val="FFCC66"/>
                </a:solidFill>
                <a:effectLst/>
                <a:uLnTx/>
                <a:uFillTx/>
                <a:latin typeface="Arial"/>
                <a:ea typeface="+mn-ea"/>
                <a:cs typeface="Arial" charset="0"/>
              </a:rPr>
              <a:t>Razumevši</a:t>
            </a:r>
            <a:r>
              <a:rPr kumimoji="0" lang="hr-HR" sz="2000" b="1" i="0" u="none" strike="noStrike" kern="1200" cap="none" spc="0" normalizeH="0" baseline="0" noProof="0" dirty="0">
                <a:ln>
                  <a:noFill/>
                </a:ln>
                <a:solidFill>
                  <a:srgbClr val="FFCC66"/>
                </a:solidFill>
                <a:effectLst/>
                <a:uLnTx/>
                <a:uFillTx/>
                <a:latin typeface="Arial"/>
                <a:ea typeface="+mn-ea"/>
                <a:cs typeface="Arial" charset="0"/>
              </a:rPr>
              <a:t> da</a:t>
            </a:r>
            <a:r>
              <a:rPr kumimoji="0" lang="en-US" sz="2000" b="1" i="0" u="none" strike="noStrike" kern="1200" cap="none" spc="0" normalizeH="0" baseline="0" noProof="0" dirty="0">
                <a:ln>
                  <a:noFill/>
                </a:ln>
                <a:solidFill>
                  <a:srgbClr val="FFCC66"/>
                </a:solidFill>
                <a:effectLst/>
                <a:uLnTx/>
                <a:uFillTx/>
                <a:latin typeface="Arial"/>
                <a:ea typeface="+mn-ea"/>
                <a:cs typeface="Arial" charset="0"/>
              </a:rPr>
              <a:t> </a:t>
            </a:r>
            <a:r>
              <a:rPr kumimoji="0" lang="hr-HR" sz="2000" b="1" i="0" u="none" strike="noStrike" kern="1200" cap="none" spc="0" normalizeH="0" baseline="0" noProof="0" dirty="0">
                <a:ln>
                  <a:noFill/>
                </a:ln>
                <a:solidFill>
                  <a:srgbClr val="FFCC66"/>
                </a:solidFill>
                <a:effectLst/>
                <a:uLnTx/>
                <a:uFillTx/>
                <a:latin typeface="Arial"/>
                <a:ea typeface="+mn-ea"/>
                <a:cs typeface="Arial" charset="0"/>
              </a:rPr>
              <a:t>mi Isus želi pomoći, da se </a:t>
            </a:r>
            <a:r>
              <a:rPr kumimoji="0" lang="hr-HR" sz="2000" b="1" i="0" u="none" strike="noStrike" kern="1200" cap="none" spc="0" normalizeH="0" baseline="0" noProof="0" dirty="0" err="1">
                <a:ln>
                  <a:noFill/>
                </a:ln>
                <a:solidFill>
                  <a:srgbClr val="FFCC66"/>
                </a:solidFill>
                <a:effectLst/>
                <a:uLnTx/>
                <a:uFillTx/>
                <a:latin typeface="Arial"/>
                <a:ea typeface="+mn-ea"/>
                <a:cs typeface="Arial" charset="0"/>
              </a:rPr>
              <a:t>podsetim</a:t>
            </a:r>
            <a:r>
              <a:rPr kumimoji="0" lang="hr-HR" sz="2000" b="1" i="0" u="none" strike="noStrike" kern="1200" cap="none" spc="0" normalizeH="0" baseline="0" noProof="0" dirty="0">
                <a:ln>
                  <a:noFill/>
                </a:ln>
                <a:solidFill>
                  <a:srgbClr val="FFCC66"/>
                </a:solidFill>
                <a:effectLst/>
                <a:uLnTx/>
                <a:uFillTx/>
                <a:latin typeface="Arial"/>
                <a:ea typeface="+mn-ea"/>
                <a:cs typeface="Arial" charset="0"/>
              </a:rPr>
              <a:t> naloga: ”Prestanite i znajte da sam ja Bog (</a:t>
            </a:r>
            <a:r>
              <a:rPr kumimoji="0" lang="hr-HR" sz="2000" b="1" i="0" u="none" strike="noStrike" kern="1200" cap="none" spc="0" normalizeH="0" baseline="0" noProof="0" dirty="0" err="1">
                <a:ln>
                  <a:noFill/>
                </a:ln>
                <a:solidFill>
                  <a:srgbClr val="FFCC66"/>
                </a:solidFill>
                <a:effectLst/>
                <a:uLnTx/>
                <a:uFillTx/>
                <a:latin typeface="Arial"/>
                <a:ea typeface="+mn-ea"/>
                <a:cs typeface="Arial" charset="0"/>
              </a:rPr>
              <a:t>Ps</a:t>
            </a:r>
            <a:r>
              <a:rPr kumimoji="0" lang="hr-HR" sz="2000" b="1" i="0" u="none" strike="noStrike" kern="1200" cap="none" spc="0" normalizeH="0" baseline="0" noProof="0" dirty="0">
                <a:ln>
                  <a:noFill/>
                </a:ln>
                <a:solidFill>
                  <a:srgbClr val="FFCC66"/>
                </a:solidFill>
                <a:effectLst/>
                <a:uLnTx/>
                <a:uFillTx/>
                <a:latin typeface="Arial"/>
                <a:ea typeface="+mn-ea"/>
                <a:cs typeface="Arial" charset="0"/>
              </a:rPr>
              <a:t>. 46,10), da shvatim da je Biblija još </a:t>
            </a:r>
            <a:r>
              <a:rPr kumimoji="0" lang="hr-HR" sz="2000" b="1" i="0" u="none" strike="noStrike" kern="1200" cap="none" spc="0" normalizeH="0" baseline="0" noProof="0" dirty="0" err="1">
                <a:ln>
                  <a:noFill/>
                </a:ln>
                <a:solidFill>
                  <a:srgbClr val="FFCC66"/>
                </a:solidFill>
                <a:effectLst/>
                <a:uLnTx/>
                <a:uFillTx/>
                <a:latin typeface="Arial"/>
                <a:ea typeface="+mn-ea"/>
                <a:cs typeface="Arial" charset="0"/>
              </a:rPr>
              <a:t>uvek</a:t>
            </a:r>
            <a:r>
              <a:rPr kumimoji="0" lang="hr-HR" sz="2000" b="1" i="0" u="none" strike="noStrike" kern="1200" cap="none" spc="0" normalizeH="0" baseline="0" noProof="0" dirty="0">
                <a:ln>
                  <a:noFill/>
                </a:ln>
                <a:solidFill>
                  <a:srgbClr val="FFCC66"/>
                </a:solidFill>
                <a:effectLst/>
                <a:uLnTx/>
                <a:uFillTx/>
                <a:latin typeface="Arial"/>
                <a:ea typeface="+mn-ea"/>
                <a:cs typeface="Arial" charset="0"/>
              </a:rPr>
              <a:t> Božji najveći dar koji otkriva Njegov plan otkupljenja,</a:t>
            </a:r>
            <a:endParaRPr kumimoji="0" lang="en-US" sz="2000" b="1" i="0" u="none" strike="noStrike" kern="1200" cap="none" spc="0" normalizeH="0" baseline="0" noProof="0" dirty="0">
              <a:ln>
                <a:noFill/>
              </a:ln>
              <a:solidFill>
                <a:srgbClr val="FFCC66"/>
              </a:solidFill>
              <a:effectLst/>
              <a:uLnTx/>
              <a:uFillTx/>
              <a:latin typeface="Arial"/>
              <a:ea typeface="+mn-ea"/>
              <a:cs typeface="Arial" charset="0"/>
            </a:endParaRPr>
          </a:p>
        </p:txBody>
      </p:sp>
    </p:spTree>
    <p:extLst>
      <p:ext uri="{BB962C8B-B14F-4D97-AF65-F5344CB8AC3E}">
        <p14:creationId xmlns:p14="http://schemas.microsoft.com/office/powerpoint/2010/main" val="44416298"/>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0488">
                                            <p:txEl>
                                              <p:pRg st="0" end="0"/>
                                            </p:txEl>
                                          </p:spTgt>
                                        </p:tgtEl>
                                        <p:attrNameLst>
                                          <p:attrName>style.visibility</p:attrName>
                                        </p:attrNameLst>
                                      </p:cBhvr>
                                      <p:to>
                                        <p:strVal val="visible"/>
                                      </p:to>
                                    </p:set>
                                    <p:animEffect transition="in" filter="wipe(left)">
                                      <p:cBhvr>
                                        <p:cTn id="19" dur="1000"/>
                                        <p:tgtEl>
                                          <p:spTgt spid="20488">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0488">
                                            <p:txEl>
                                              <p:pRg st="2" end="2"/>
                                            </p:txEl>
                                          </p:spTgt>
                                        </p:tgtEl>
                                        <p:attrNameLst>
                                          <p:attrName>style.visibility</p:attrName>
                                        </p:attrNameLst>
                                      </p:cBhvr>
                                      <p:to>
                                        <p:strVal val="visible"/>
                                      </p:to>
                                    </p:set>
                                    <p:animEffect transition="in" filter="wipe(left)">
                                      <p:cBhvr>
                                        <p:cTn id="24" dur="1000"/>
                                        <p:tgtEl>
                                          <p:spTgt spid="20488">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0485"/>
                                        </p:tgtEl>
                                        <p:attrNameLst>
                                          <p:attrName>style.visibility</p:attrName>
                                        </p:attrNameLst>
                                      </p:cBhvr>
                                      <p:to>
                                        <p:strVal val="visible"/>
                                      </p:to>
                                    </p:set>
                                    <p:animEffect transition="in" filter="wipe(down)">
                                      <p:cBhvr>
                                        <p:cTn id="29" dur="500"/>
                                        <p:tgtEl>
                                          <p:spTgt spid="2048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0487"/>
                                        </p:tgtEl>
                                        <p:attrNameLst>
                                          <p:attrName>style.visibility</p:attrName>
                                        </p:attrNameLst>
                                      </p:cBhvr>
                                      <p:to>
                                        <p:strVal val="visible"/>
                                      </p:to>
                                    </p:set>
                                    <p:animEffect transition="in" filter="wipe(down)">
                                      <p:cBhvr>
                                        <p:cTn id="34" dur="500"/>
                                        <p:tgtEl>
                                          <p:spTgt spid="2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animBg="1"/>
      <p:bldP spid="2048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971800" y="76200"/>
            <a:ext cx="6705600" cy="1143000"/>
          </a:xfrm>
        </p:spPr>
        <p:txBody>
          <a:bodyPr/>
          <a:lstStyle/>
          <a:p>
            <a:pPr eaLnBrk="1" hangingPunct="1"/>
            <a:r>
              <a:rPr lang="hr-HR" sz="4000" dirty="0"/>
              <a:t>PRENOŠENJE ISTINE</a:t>
            </a:r>
            <a:endParaRPr lang="en-US" sz="4000" dirty="0"/>
          </a:p>
        </p:txBody>
      </p:sp>
      <p:sp>
        <p:nvSpPr>
          <p:cNvPr id="24579" name="Rectangle 3"/>
          <p:cNvSpPr>
            <a:spLocks noGrp="1" noChangeArrowheads="1"/>
          </p:cNvSpPr>
          <p:nvPr>
            <p:ph type="body" idx="1"/>
          </p:nvPr>
        </p:nvSpPr>
        <p:spPr>
          <a:xfrm>
            <a:off x="3276599" y="1676400"/>
            <a:ext cx="5675811" cy="1131888"/>
          </a:xfrm>
        </p:spPr>
        <p:txBody>
          <a:bodyPr/>
          <a:lstStyle/>
          <a:p>
            <a:pPr eaLnBrk="1" hangingPunct="1">
              <a:buFontTx/>
              <a:buNone/>
            </a:pPr>
            <a:r>
              <a:rPr lang="en-US" sz="2800" dirty="0">
                <a:solidFill>
                  <a:srgbClr val="FFFF99"/>
                </a:solidFill>
              </a:rPr>
              <a:t>   </a:t>
            </a:r>
            <a:r>
              <a:rPr lang="hr-HR" dirty="0">
                <a:solidFill>
                  <a:srgbClr val="FFFF99"/>
                </a:solidFill>
              </a:rPr>
              <a:t>Koje  </a:t>
            </a:r>
            <a:r>
              <a:rPr lang="hr-HR" dirty="0" err="1">
                <a:solidFill>
                  <a:srgbClr val="FFFF99"/>
                </a:solidFill>
              </a:rPr>
              <a:t>promene</a:t>
            </a:r>
            <a:r>
              <a:rPr lang="hr-HR" dirty="0">
                <a:solidFill>
                  <a:srgbClr val="FFFF99"/>
                </a:solidFill>
              </a:rPr>
              <a:t>  treba  da ostvarimo u svom životu</a:t>
            </a:r>
            <a:r>
              <a:rPr lang="en-US" dirty="0">
                <a:solidFill>
                  <a:srgbClr val="FFFF99"/>
                </a:solidFill>
              </a:rPr>
              <a:t>?</a:t>
            </a:r>
          </a:p>
        </p:txBody>
      </p:sp>
      <p:sp>
        <p:nvSpPr>
          <p:cNvPr id="24580" name="Rectangle 4"/>
          <p:cNvSpPr>
            <a:spLocks noChangeArrowheads="1"/>
          </p:cNvSpPr>
          <p:nvPr/>
        </p:nvSpPr>
        <p:spPr bwMode="auto">
          <a:xfrm>
            <a:off x="3657601" y="3048000"/>
            <a:ext cx="4349263"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96865" marR="0" lvl="0" indent="-396865" algn="l" defTabSz="914377" rtl="0" eaLnBrk="1" fontAlgn="base" latinLnBrk="0" hangingPunct="1">
              <a:lnSpc>
                <a:spcPct val="100000"/>
              </a:lnSpc>
              <a:spcBef>
                <a:spcPct val="20000"/>
              </a:spcBef>
              <a:spcAft>
                <a:spcPct val="0"/>
              </a:spcAft>
              <a:buClrTx/>
              <a:buSzTx/>
              <a:buFontTx/>
              <a:buChar char="•"/>
              <a:tabLst/>
              <a:defRPr/>
            </a:pPr>
            <a:r>
              <a:rPr kumimoji="0" lang="hr-HR" sz="2800" b="1" i="0" u="none" strike="noStrike" kern="1200" cap="none" spc="0" normalizeH="0" baseline="0" noProof="0" dirty="0">
                <a:ln>
                  <a:noFill/>
                </a:ln>
                <a:solidFill>
                  <a:srgbClr val="FFFFFF"/>
                </a:solidFill>
                <a:effectLst/>
                <a:uLnTx/>
                <a:uFillTx/>
                <a:latin typeface="Arial"/>
                <a:ea typeface="+mn-ea"/>
                <a:cs typeface="Arial" charset="0"/>
              </a:rPr>
              <a:t>Koje biblijsko načelo iz ove pouke možemo  da </a:t>
            </a:r>
            <a:r>
              <a:rPr kumimoji="0" lang="hr-HR" sz="2800" b="1" i="0" u="none" strike="noStrike" kern="1200" cap="none" spc="0" normalizeH="0" baseline="0" noProof="0" dirty="0" err="1">
                <a:ln>
                  <a:noFill/>
                </a:ln>
                <a:solidFill>
                  <a:srgbClr val="FFFFFF"/>
                </a:solidFill>
                <a:effectLst/>
                <a:uLnTx/>
                <a:uFillTx/>
                <a:latin typeface="Arial"/>
                <a:ea typeface="+mn-ea"/>
                <a:cs typeface="Arial" charset="0"/>
              </a:rPr>
              <a:t>primenimo</a:t>
            </a:r>
            <a:r>
              <a:rPr kumimoji="0" lang="hr-HR" sz="2800" b="1" i="0" u="none" strike="noStrike" kern="1200" cap="none" spc="0" normalizeH="0" baseline="0" noProof="0" dirty="0">
                <a:ln>
                  <a:noFill/>
                </a:ln>
                <a:solidFill>
                  <a:srgbClr val="FFFFFF"/>
                </a:solidFill>
                <a:effectLst/>
                <a:uLnTx/>
                <a:uFillTx/>
                <a:latin typeface="Arial"/>
                <a:ea typeface="+mn-ea"/>
                <a:cs typeface="Arial" charset="0"/>
              </a:rPr>
              <a:t> danas</a:t>
            </a:r>
            <a:r>
              <a:rPr kumimoji="0" lang="en-US" sz="2800" b="1" i="0" u="none" strike="noStrike" kern="1200" cap="none" spc="0" normalizeH="0" baseline="0" noProof="0" dirty="0">
                <a:ln>
                  <a:noFill/>
                </a:ln>
                <a:solidFill>
                  <a:srgbClr val="FFFFFF"/>
                </a:solidFill>
                <a:effectLst/>
                <a:uLnTx/>
                <a:uFillTx/>
                <a:latin typeface="Arial"/>
                <a:ea typeface="+mn-ea"/>
                <a:cs typeface="Arial" charset="0"/>
              </a:rPr>
              <a:t>? </a:t>
            </a:r>
          </a:p>
        </p:txBody>
      </p:sp>
      <p:sp>
        <p:nvSpPr>
          <p:cNvPr id="18437" name="Text Box 5"/>
          <p:cNvSpPr txBox="1">
            <a:spLocks noChangeArrowheads="1"/>
          </p:cNvSpPr>
          <p:nvPr/>
        </p:nvSpPr>
        <p:spPr bwMode="auto">
          <a:xfrm>
            <a:off x="2362200" y="1676401"/>
            <a:ext cx="1066800" cy="1025281"/>
          </a:xfrm>
          <a:prstGeom prst="rect">
            <a:avLst/>
          </a:prstGeom>
          <a:solidFill>
            <a:srgbClr val="FFFF99"/>
          </a:solidFill>
          <a:ln w="57150">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75000"/>
              </a:lnSpc>
              <a:spcBef>
                <a:spcPct val="50000"/>
              </a:spcBef>
              <a:spcAft>
                <a:spcPct val="0"/>
              </a:spcAft>
              <a:buClrTx/>
              <a:buSzTx/>
              <a:buFontTx/>
              <a:buNone/>
              <a:tabLst/>
              <a:defRPr/>
            </a:pPr>
            <a:r>
              <a:rPr kumimoji="0" lang="hr-HR" sz="8000" b="1" i="0" u="none" strike="noStrike" kern="1200" cap="none" spc="0" normalizeH="0" baseline="0" noProof="0" dirty="0">
                <a:ln>
                  <a:noFill/>
                </a:ln>
                <a:solidFill>
                  <a:srgbClr val="000000"/>
                </a:solidFill>
                <a:effectLst/>
                <a:uLnTx/>
                <a:uFillTx/>
                <a:latin typeface="Times New Roman" pitchFamily="18" charset="0"/>
                <a:ea typeface="+mn-ea"/>
                <a:cs typeface="Arial" charset="0"/>
              </a:rPr>
              <a:t>?</a:t>
            </a:r>
            <a:endParaRPr kumimoji="0" lang="en-US" sz="8000" b="1"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3149415797"/>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wipe(left)">
                                      <p:cBhvr>
                                        <p:cTn id="7" dur="1000"/>
                                        <p:tgtEl>
                                          <p:spTgt spid="245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nodeType="clickEffect">
                                  <p:stCondLst>
                                    <p:cond delay="0"/>
                                  </p:stCondLst>
                                  <p:childTnLst>
                                    <p:set>
                                      <p:cBhvr>
                                        <p:cTn id="11" dur="1" fill="hold">
                                          <p:stCondLst>
                                            <p:cond delay="0"/>
                                          </p:stCondLst>
                                        </p:cTn>
                                        <p:tgtEl>
                                          <p:spTgt spid="24580">
                                            <p:txEl>
                                              <p:pRg st="0" end="0"/>
                                            </p:txEl>
                                          </p:spTgt>
                                        </p:tgtEl>
                                        <p:attrNameLst>
                                          <p:attrName>style.visibility</p:attrName>
                                        </p:attrNameLst>
                                      </p:cBhvr>
                                      <p:to>
                                        <p:strVal val="visible"/>
                                      </p:to>
                                    </p:set>
                                    <p:anim calcmode="lin" valueType="num">
                                      <p:cBhvr additive="base">
                                        <p:cTn id="12" dur="1000" fill="hold"/>
                                        <p:tgtEl>
                                          <p:spTgt spid="24580">
                                            <p:txEl>
                                              <p:pRg st="0" end="0"/>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2458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971800" y="76200"/>
            <a:ext cx="6172200" cy="1143000"/>
          </a:xfrm>
        </p:spPr>
        <p:txBody>
          <a:bodyPr/>
          <a:lstStyle/>
          <a:p>
            <a:pPr eaLnBrk="1" hangingPunct="1"/>
            <a:r>
              <a:rPr lang="en-US" dirty="0"/>
              <a:t>PLAN </a:t>
            </a:r>
          </a:p>
        </p:txBody>
      </p:sp>
      <p:sp>
        <p:nvSpPr>
          <p:cNvPr id="22531" name="Rectangle 3"/>
          <p:cNvSpPr>
            <a:spLocks noGrp="1" noChangeArrowheads="1"/>
          </p:cNvSpPr>
          <p:nvPr>
            <p:ph type="body" idx="1"/>
          </p:nvPr>
        </p:nvSpPr>
        <p:spPr>
          <a:xfrm>
            <a:off x="2368730" y="1676401"/>
            <a:ext cx="9289869" cy="942638"/>
          </a:xfrm>
        </p:spPr>
        <p:txBody>
          <a:bodyPr/>
          <a:lstStyle/>
          <a:p>
            <a:pPr eaLnBrk="1" hangingPunct="1">
              <a:buFontTx/>
              <a:buNone/>
            </a:pPr>
            <a:r>
              <a:rPr lang="en-US" sz="2800" b="0" dirty="0"/>
              <a:t>   </a:t>
            </a:r>
            <a:r>
              <a:rPr lang="hr-HR" sz="2800" dirty="0">
                <a:solidFill>
                  <a:srgbClr val="FFFF99"/>
                </a:solidFill>
              </a:rPr>
              <a:t>Kako pouku: ”</a:t>
            </a:r>
            <a:r>
              <a:rPr lang="sr-Latn-ME" sz="2800" dirty="0">
                <a:solidFill>
                  <a:srgbClr val="FFFF99"/>
                </a:solidFill>
              </a:rPr>
              <a:t>Kristova preuzvišenost</a:t>
            </a:r>
            <a:r>
              <a:rPr lang="hr-HR" sz="2800" dirty="0">
                <a:solidFill>
                  <a:srgbClr val="FFFF99"/>
                </a:solidFill>
              </a:rPr>
              <a:t>”, možemo koristiti iduć</a:t>
            </a:r>
            <a:r>
              <a:rPr lang="sr-Latn-RS" sz="2800" dirty="0">
                <a:solidFill>
                  <a:srgbClr val="FFFF99"/>
                </a:solidFill>
              </a:rPr>
              <a:t>i tjedan</a:t>
            </a:r>
            <a:r>
              <a:rPr lang="hr-HR" sz="2800" dirty="0">
                <a:solidFill>
                  <a:srgbClr val="FFFF99"/>
                </a:solidFill>
              </a:rPr>
              <a:t>?</a:t>
            </a:r>
            <a:endParaRPr lang="en-US" sz="2400" dirty="0">
              <a:solidFill>
                <a:srgbClr val="FFFF99"/>
              </a:solidFill>
            </a:endParaRPr>
          </a:p>
        </p:txBody>
      </p:sp>
      <p:sp>
        <p:nvSpPr>
          <p:cNvPr id="22532" name="Rectangle 4"/>
          <p:cNvSpPr>
            <a:spLocks noChangeArrowheads="1"/>
          </p:cNvSpPr>
          <p:nvPr/>
        </p:nvSpPr>
        <p:spPr bwMode="auto">
          <a:xfrm>
            <a:off x="1388277" y="2691647"/>
            <a:ext cx="11008803" cy="4148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2000" b="1" i="0" u="none" strike="noStrike" kern="1200" cap="none" spc="0" normalizeH="0" baseline="0" noProof="0" dirty="0">
                <a:ln>
                  <a:noFill/>
                </a:ln>
                <a:solidFill>
                  <a:srgbClr val="FF9900"/>
                </a:solidFill>
                <a:effectLst/>
                <a:uLnTx/>
                <a:uFillTx/>
                <a:latin typeface="Arial"/>
                <a:ea typeface="+mn-ea"/>
                <a:cs typeface="Arial" charset="0"/>
              </a:rPr>
              <a:t>Razgovarajte u razredu ili skupini</a:t>
            </a:r>
            <a:r>
              <a:rPr kumimoji="0" lang="en-US" sz="2000" b="1" i="0" u="none" strike="noStrike" kern="1200" cap="none" spc="0" normalizeH="0" baseline="0" noProof="0" dirty="0">
                <a:ln>
                  <a:noFill/>
                </a:ln>
                <a:solidFill>
                  <a:srgbClr val="FF9900"/>
                </a:solidFill>
                <a:effectLst/>
                <a:uLnTx/>
                <a:uFillTx/>
                <a:latin typeface="Arial"/>
                <a:ea typeface="+mn-ea"/>
                <a:cs typeface="Arial" charset="0"/>
              </a:rPr>
              <a:t>:</a:t>
            </a:r>
            <a:endParaRPr kumimoji="0" lang="hr-HR" sz="2000" b="1" i="0" u="none" strike="noStrike" kern="1200" cap="none" spc="0" normalizeH="0" baseline="0" noProof="0" dirty="0">
              <a:ln>
                <a:noFill/>
              </a:ln>
              <a:solidFill>
                <a:srgbClr val="FF9900"/>
              </a:solidFill>
              <a:effectLst/>
              <a:uLnTx/>
              <a:uFillTx/>
              <a:latin typeface="Arial"/>
              <a:ea typeface="+mn-ea"/>
              <a:cs typeface="Arial" charset="0"/>
            </a:endParaRPr>
          </a:p>
          <a:p>
            <a:pPr marL="342900" marR="0" lvl="0" indent="-342900" algn="l" defTabSz="914377" rtl="0" eaLnBrk="1" fontAlgn="base" latinLnBrk="0" hangingPunct="1">
              <a:lnSpc>
                <a:spcPct val="100000"/>
              </a:lnSpc>
              <a:spcBef>
                <a:spcPct val="20000"/>
              </a:spcBef>
              <a:spcAft>
                <a:spcPct val="0"/>
              </a:spcAft>
              <a:buClrTx/>
              <a:buSzTx/>
              <a:buFontTx/>
              <a:buAutoNum type="arabicPeriod"/>
              <a:tabLst/>
              <a:defRPr/>
            </a:pPr>
            <a:r>
              <a:rPr kumimoji="0" lang="hr-HR" sz="1800" b="1" i="0" u="none" strike="noStrike" kern="1200" cap="none" spc="0" normalizeH="0" baseline="0" noProof="0" dirty="0">
                <a:ln>
                  <a:noFill/>
                </a:ln>
                <a:solidFill>
                  <a:srgbClr val="FFFFFF"/>
                </a:solidFill>
                <a:effectLst/>
                <a:uLnTx/>
                <a:uFillTx/>
                <a:latin typeface="Arial"/>
                <a:ea typeface="+mn-ea"/>
                <a:cs typeface="Arial" charset="0"/>
              </a:rPr>
              <a:t>Pročitaj </a:t>
            </a:r>
            <a:r>
              <a:rPr lang="sr-Latn-RS" sz="1200" i="1" dirty="0">
                <a:solidFill>
                  <a:srgbClr val="FFFFFF"/>
                </a:solidFill>
                <a:latin typeface="Arial"/>
                <a:cs typeface="Arial" charset="0"/>
              </a:rPr>
              <a:t>1. Moj</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 1,26.27; 5,3; 1. Kor. 15,49; 2. Kor.3,18; </a:t>
            </a:r>
            <a:r>
              <a:rPr lang="sr-Latn-RS" sz="1200" i="1" dirty="0">
                <a:solidFill>
                  <a:srgbClr val="FFFFFF"/>
                </a:solidFill>
                <a:latin typeface="Arial"/>
                <a:cs typeface="Arial" charset="0"/>
              </a:rPr>
              <a:t>Jev</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 10,1. </a:t>
            </a:r>
            <a:r>
              <a:rPr kumimoji="0" lang="sr-Latn-RS" sz="1400" b="1" i="0" u="none" strike="noStrike" kern="1200" cap="none" spc="0" normalizeH="0" baseline="0" noProof="0" dirty="0">
                <a:ln>
                  <a:noFill/>
                </a:ln>
                <a:solidFill>
                  <a:srgbClr val="FFFFFF"/>
                </a:solidFill>
                <a:effectLst/>
                <a:uLnTx/>
                <a:uFillTx/>
                <a:latin typeface="Arial"/>
                <a:ea typeface="+mn-ea"/>
                <a:cs typeface="Arial" charset="0"/>
              </a:rPr>
              <a:t>Navedite razliku značenja “obličja“.u ovim </a:t>
            </a:r>
            <a:r>
              <a:rPr lang="sr-Latn-RS" sz="1400" b="1" dirty="0">
                <a:solidFill>
                  <a:srgbClr val="FFFFFF"/>
                </a:solidFill>
                <a:latin typeface="Arial"/>
                <a:cs typeface="Arial" charset="0"/>
              </a:rPr>
              <a:t>stihov</a:t>
            </a:r>
            <a:r>
              <a:rPr kumimoji="0" lang="sr-Latn-RS" sz="1400" b="1" i="0" u="none" strike="noStrike" kern="1200" cap="none" spc="0" normalizeH="0" baseline="0" noProof="0" dirty="0">
                <a:ln>
                  <a:noFill/>
                </a:ln>
                <a:solidFill>
                  <a:srgbClr val="FFFFFF"/>
                </a:solidFill>
                <a:effectLst/>
                <a:uLnTx/>
                <a:uFillTx/>
                <a:latin typeface="Arial"/>
                <a:ea typeface="+mn-ea"/>
                <a:cs typeface="Arial" charset="0"/>
              </a:rPr>
              <a:t>ima. Koliko se</a:t>
            </a: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sr-Latn-RS" sz="1400" b="1" i="0" u="none" strike="noStrike" kern="1200" cap="none" spc="0" normalizeH="0" baseline="0" noProof="0" dirty="0">
                <a:ln>
                  <a:noFill/>
                </a:ln>
                <a:solidFill>
                  <a:srgbClr val="FFFFFF"/>
                </a:solidFill>
                <a:effectLst/>
                <a:uLnTx/>
                <a:uFillTx/>
                <a:latin typeface="Arial"/>
                <a:ea typeface="+mn-ea"/>
                <a:cs typeface="Arial" charset="0"/>
              </a:rPr>
              <a:t>                         ona mogu razlikovati od opisa Isusa kao Božjeg obličja odnosno Božje</a:t>
            </a:r>
            <a:r>
              <a:rPr kumimoji="0" lang="sr-Latn-RS" sz="1400" b="1" i="0" u="none" strike="noStrike" kern="1200" cap="none" spc="0" normalizeH="0" noProof="0" dirty="0">
                <a:ln>
                  <a:noFill/>
                </a:ln>
                <a:solidFill>
                  <a:srgbClr val="FFFFFF"/>
                </a:solidFill>
                <a:effectLst/>
                <a:uLnTx/>
                <a:uFillTx/>
                <a:latin typeface="Arial"/>
                <a:ea typeface="+mn-ea"/>
                <a:cs typeface="Arial" charset="0"/>
              </a:rPr>
              <a:t> </a:t>
            </a:r>
            <a:r>
              <a:rPr kumimoji="0" lang="sr-Latn-RS" sz="1400" b="1" i="0" u="none" strike="noStrike" kern="1200" cap="none" spc="0" normalizeH="0" baseline="0" noProof="0" dirty="0">
                <a:ln>
                  <a:noFill/>
                </a:ln>
                <a:solidFill>
                  <a:srgbClr val="FFFFFF"/>
                </a:solidFill>
                <a:effectLst/>
                <a:uLnTx/>
                <a:uFillTx/>
                <a:latin typeface="Arial"/>
                <a:ea typeface="+mn-ea"/>
                <a:cs typeface="Arial" charset="0"/>
              </a:rPr>
              <a:t>slike?</a:t>
            </a:r>
            <a:endParaRPr kumimoji="0" lang="hr-HR" sz="18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1" i="0" u="none" strike="noStrike" kern="1200" cap="none" spc="0" normalizeH="0" baseline="0" noProof="0" dirty="0">
                <a:ln>
                  <a:noFill/>
                </a:ln>
                <a:solidFill>
                  <a:srgbClr val="FFFFFF"/>
                </a:solidFill>
                <a:effectLst/>
                <a:uLnTx/>
                <a:uFillTx/>
                <a:latin typeface="Arial"/>
                <a:ea typeface="+mn-ea"/>
                <a:cs typeface="Arial" charset="0"/>
              </a:rPr>
              <a:t>2. Pročitaj </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Matej 11,27; Jovan</a:t>
            </a:r>
            <a:r>
              <a:rPr kumimoji="0" lang="sr-Latn-RS" sz="1200" b="0" i="1" u="none" strike="noStrike" kern="1200" cap="none" spc="0" normalizeH="0" noProof="0" dirty="0">
                <a:ln>
                  <a:noFill/>
                </a:ln>
                <a:solidFill>
                  <a:srgbClr val="FFFFFF"/>
                </a:solidFill>
                <a:effectLst/>
                <a:uLnTx/>
                <a:uFillTx/>
                <a:latin typeface="Arial"/>
                <a:ea typeface="+mn-ea"/>
                <a:cs typeface="Arial" charset="0"/>
              </a:rPr>
              <a:t> </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1,1.2.14.18.</a:t>
            </a:r>
            <a:r>
              <a:rPr kumimoji="0" lang="sr-Latn-RS" sz="1400" b="0" i="1" u="none" strike="noStrike" kern="1200" cap="none" spc="0" normalizeH="0" baseline="0" noProof="0" dirty="0">
                <a:ln>
                  <a:noFill/>
                </a:ln>
                <a:solidFill>
                  <a:srgbClr val="FFFFFF"/>
                </a:solidFill>
                <a:effectLst/>
                <a:uLnTx/>
                <a:uFillTx/>
                <a:latin typeface="Arial"/>
                <a:ea typeface="+mn-ea"/>
                <a:cs typeface="Arial" charset="0"/>
              </a:rPr>
              <a:t> </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Zašto je isus u jedinstvenom smislu sposoban da otkrije Oca?  </a:t>
            </a: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67" b="1" i="0" u="none" strike="noStrike" kern="1200" cap="none" spc="0" normalizeH="0" baseline="0" noProof="0" dirty="0">
                <a:ln>
                  <a:noFill/>
                </a:ln>
                <a:solidFill>
                  <a:srgbClr val="FFFFFF"/>
                </a:solidFill>
                <a:effectLst/>
                <a:uLnTx/>
                <a:uFillTx/>
                <a:latin typeface="Arial"/>
                <a:ea typeface="+mn-ea"/>
                <a:cs typeface="Arial" charset="0"/>
              </a:rPr>
              <a:t>3. Pročitaj </a:t>
            </a:r>
            <a:r>
              <a:rPr kumimoji="0" lang="hr-HR" sz="1100" b="0" i="1" u="none" strike="noStrike" kern="1200" cap="none" spc="0" normalizeH="0" baseline="0" noProof="0" dirty="0">
                <a:ln>
                  <a:noFill/>
                </a:ln>
                <a:solidFill>
                  <a:srgbClr val="FFFFFF"/>
                </a:solidFill>
                <a:effectLst/>
                <a:uLnTx/>
                <a:uFillTx/>
                <a:latin typeface="Arial"/>
                <a:ea typeface="+mn-ea"/>
                <a:cs typeface="Arial" charset="0"/>
              </a:rPr>
              <a:t>Kol. 1,15-17.</a:t>
            </a:r>
            <a:r>
              <a:rPr kumimoji="0" lang="hr-HR" sz="1200" b="1" i="0" u="none" strike="noStrike" kern="1200" cap="none" spc="0" normalizeH="0" baseline="0" noProof="0" dirty="0">
                <a:ln>
                  <a:noFill/>
                </a:ln>
                <a:solidFill>
                  <a:srgbClr val="FFFFFF"/>
                </a:solidFill>
                <a:effectLst/>
                <a:uLnTx/>
                <a:uFillTx/>
                <a:latin typeface="Arial"/>
                <a:ea typeface="+mn-ea"/>
                <a:cs typeface="Arial" charset="0"/>
              </a:rPr>
              <a:t> </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Koj</a:t>
            </a:r>
            <a:r>
              <a:rPr lang="hr-HR" sz="1400" b="1" dirty="0">
                <a:solidFill>
                  <a:srgbClr val="FFFFFF"/>
                </a:solidFill>
                <a:latin typeface="Arial"/>
                <a:cs typeface="Arial" charset="0"/>
              </a:rPr>
              <a:t>e</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 razloge Pavle navodi što za Isusa kaže da je ”rođen prije svake tvari”?</a:t>
            </a: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1" i="0" u="none" strike="noStrike" kern="1200" cap="none" spc="0" normalizeH="0" baseline="0" noProof="0" dirty="0">
                <a:ln>
                  <a:noFill/>
                </a:ln>
                <a:solidFill>
                  <a:srgbClr val="FFFFFF"/>
                </a:solidFill>
                <a:effectLst/>
                <a:uLnTx/>
                <a:uFillTx/>
                <a:latin typeface="Arial"/>
                <a:ea typeface="+mn-ea"/>
                <a:cs typeface="Arial" charset="0"/>
              </a:rPr>
              <a:t>4. Pročitaj</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Ef. 1,22; Kol. 2,10.  </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Šta ”glava” označava u ovim tekstovima? Šta Pavle misli nazivajući Isusa ”glavom crkve”?</a:t>
            </a:r>
            <a:endParaRPr kumimoji="0" lang="hr-HR" sz="16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600" b="1" i="0" u="none" strike="noStrike" kern="1200" cap="none" spc="0" normalizeH="0" baseline="0" noProof="0" dirty="0">
                <a:ln>
                  <a:noFill/>
                </a:ln>
                <a:solidFill>
                  <a:srgbClr val="FFFFFF"/>
                </a:solidFill>
                <a:effectLst/>
                <a:uLnTx/>
                <a:uFillTx/>
                <a:latin typeface="Arial"/>
                <a:ea typeface="+mn-ea"/>
                <a:cs typeface="Arial" charset="0"/>
              </a:rPr>
              <a:t>5. </a:t>
            </a:r>
            <a:r>
              <a:rPr kumimoji="0" lang="hr-HR" sz="1800" b="1" i="0" u="none" strike="noStrike" kern="1200" cap="none" spc="0" normalizeH="0" baseline="0" noProof="0" dirty="0">
                <a:ln>
                  <a:noFill/>
                </a:ln>
                <a:solidFill>
                  <a:srgbClr val="FFFFFF"/>
                </a:solidFill>
                <a:effectLst/>
                <a:uLnTx/>
                <a:uFillTx/>
                <a:latin typeface="Arial"/>
                <a:ea typeface="+mn-ea"/>
                <a:cs typeface="Arial" charset="0"/>
              </a:rPr>
              <a:t>Pročitaj</a:t>
            </a:r>
            <a:r>
              <a:rPr kumimoji="0" lang="hr-HR" sz="1600" b="1" i="0" u="none" strike="noStrike" kern="1200" cap="none" spc="0" normalizeH="0" baseline="0" noProof="0" dirty="0">
                <a:ln>
                  <a:noFill/>
                </a:ln>
                <a:solidFill>
                  <a:srgbClr val="FFFFFF"/>
                </a:solidFill>
                <a:effectLst/>
                <a:uLnTx/>
                <a:uFillTx/>
                <a:latin typeface="Arial"/>
                <a:ea typeface="+mn-ea"/>
                <a:cs typeface="Arial" charset="0"/>
              </a:rPr>
              <a:t> </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1. Kor. 12,12-27. </a:t>
            </a:r>
            <a:r>
              <a:rPr kumimoji="0" lang="hr-HR" sz="1400" b="0" i="1" u="none" strike="noStrike" kern="1200" cap="none" spc="0" normalizeH="0" baseline="0" noProof="0" dirty="0">
                <a:ln>
                  <a:noFill/>
                </a:ln>
                <a:solidFill>
                  <a:srgbClr val="FFFFFF"/>
                </a:solidFill>
                <a:effectLst/>
                <a:uLnTx/>
                <a:uFillTx/>
                <a:latin typeface="Arial"/>
                <a:ea typeface="+mn-ea"/>
                <a:cs typeface="Arial" charset="0"/>
              </a:rPr>
              <a:t> </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Kaje još aspekte crkve osim ”tijela”  u prenosnom smislu oslikava ta metafora?                                           </a:t>
            </a:r>
            <a:endParaRPr kumimoji="0" lang="hr-HR" sz="16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600" b="1" i="0" u="none" strike="noStrike" kern="1200" cap="none" spc="0" normalizeH="0" baseline="0" noProof="0" dirty="0">
                <a:ln>
                  <a:noFill/>
                </a:ln>
                <a:solidFill>
                  <a:srgbClr val="FFFFFF"/>
                </a:solidFill>
                <a:effectLst/>
                <a:uLnTx/>
                <a:uFillTx/>
                <a:latin typeface="Arial"/>
                <a:ea typeface="+mn-ea"/>
                <a:cs typeface="Arial" charset="0"/>
              </a:rPr>
              <a:t>6. </a:t>
            </a:r>
            <a:r>
              <a:rPr kumimoji="0" lang="hr-HR" sz="1800" b="1" i="0" u="none" strike="noStrike" kern="1200" cap="none" spc="0" normalizeH="0" baseline="0" noProof="0" dirty="0">
                <a:ln>
                  <a:noFill/>
                </a:ln>
                <a:solidFill>
                  <a:srgbClr val="FFFFFF"/>
                </a:solidFill>
                <a:effectLst/>
                <a:uLnTx/>
                <a:uFillTx/>
                <a:latin typeface="Arial"/>
                <a:ea typeface="+mn-ea"/>
                <a:cs typeface="Arial" charset="0"/>
              </a:rPr>
              <a:t>Pročitaj</a:t>
            </a:r>
            <a:r>
              <a:rPr kumimoji="0" lang="hr-HR" sz="1600" b="1" i="0" u="none" strike="noStrike" kern="1200" cap="none" spc="0" normalizeH="0" baseline="0" noProof="0" dirty="0">
                <a:ln>
                  <a:noFill/>
                </a:ln>
                <a:solidFill>
                  <a:srgbClr val="FFFFFF"/>
                </a:solidFill>
                <a:effectLst/>
                <a:uLnTx/>
                <a:uFillTx/>
                <a:latin typeface="Arial"/>
                <a:ea typeface="+mn-ea"/>
                <a:cs typeface="Arial" charset="0"/>
              </a:rPr>
              <a:t> </a:t>
            </a:r>
            <a:r>
              <a:rPr kumimoji="0" lang="sr-Latn-ME" sz="1200" b="0" i="1" u="none" strike="noStrike" kern="1200" cap="none" spc="0" normalizeH="0" baseline="0" noProof="0" dirty="0">
                <a:ln>
                  <a:noFill/>
                </a:ln>
                <a:solidFill>
                  <a:srgbClr val="FFFFFF"/>
                </a:solidFill>
                <a:effectLst/>
                <a:uLnTx/>
                <a:uFillTx/>
                <a:latin typeface="Arial"/>
                <a:ea typeface="+mn-ea"/>
                <a:cs typeface="Arial" charset="0"/>
              </a:rPr>
              <a:t>Kol. 1,18. </a:t>
            </a:r>
            <a:r>
              <a:rPr kumimoji="0" lang="hr-HR" sz="1400" b="0" i="1" u="none" strike="noStrike" kern="1200" cap="none" spc="0" normalizeH="0" baseline="0" noProof="0" dirty="0">
                <a:ln>
                  <a:noFill/>
                </a:ln>
                <a:solidFill>
                  <a:srgbClr val="FFFFFF"/>
                </a:solidFill>
                <a:effectLst/>
                <a:uLnTx/>
                <a:uFillTx/>
                <a:latin typeface="Arial"/>
                <a:ea typeface="+mn-ea"/>
                <a:cs typeface="Arial" charset="0"/>
              </a:rPr>
              <a:t> </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Kako je ideja o Hristu kao glavi povezana sa idejom o Njemu kao ”početku”? </a:t>
            </a:r>
            <a:endParaRPr kumimoji="0" lang="en-US" sz="1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sr-Latn-RS" sz="1600" b="1" i="0" u="none" strike="noStrike" kern="1200" cap="none" spc="0" normalizeH="0" baseline="0" noProof="0" dirty="0">
                <a:ln>
                  <a:noFill/>
                </a:ln>
                <a:solidFill>
                  <a:srgbClr val="FFFFFF"/>
                </a:solidFill>
                <a:effectLst/>
                <a:uLnTx/>
                <a:uFillTx/>
                <a:latin typeface="Arial"/>
                <a:ea typeface="+mn-ea"/>
                <a:cs typeface="Arial" charset="0"/>
              </a:rPr>
              <a:t>7</a:t>
            </a:r>
            <a:r>
              <a:rPr kumimoji="0" lang="en-US" sz="16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1800" b="1" i="0" u="none" strike="noStrike" kern="1200" cap="none" spc="0" normalizeH="0" baseline="0" noProof="0" dirty="0">
                <a:ln>
                  <a:noFill/>
                </a:ln>
                <a:solidFill>
                  <a:srgbClr val="FFFFFF"/>
                </a:solidFill>
                <a:effectLst/>
                <a:uLnTx/>
                <a:uFillTx/>
                <a:latin typeface="Arial"/>
                <a:ea typeface="+mn-ea"/>
                <a:cs typeface="Arial" charset="0"/>
              </a:rPr>
              <a:t>Pro</a:t>
            </a:r>
            <a:r>
              <a:rPr kumimoji="0" lang="sr-Latn-RS" sz="1800" b="1" i="0" u="none" strike="noStrike" kern="1200" cap="none" spc="0" normalizeH="0" baseline="0" noProof="0" dirty="0">
                <a:ln>
                  <a:noFill/>
                </a:ln>
                <a:solidFill>
                  <a:srgbClr val="FFFFFF"/>
                </a:solidFill>
                <a:effectLst/>
                <a:uLnTx/>
                <a:uFillTx/>
                <a:latin typeface="Arial"/>
                <a:ea typeface="+mn-ea"/>
                <a:cs typeface="Arial" charset="0"/>
              </a:rPr>
              <a:t>č</a:t>
            </a:r>
            <a:r>
              <a:rPr kumimoji="0" lang="en-US" sz="1800" b="1" i="0" u="none" strike="noStrike" kern="1200" cap="none" spc="0" normalizeH="0" baseline="0" noProof="0" dirty="0" err="1">
                <a:ln>
                  <a:noFill/>
                </a:ln>
                <a:solidFill>
                  <a:srgbClr val="FFFFFF"/>
                </a:solidFill>
                <a:effectLst/>
                <a:uLnTx/>
                <a:uFillTx/>
                <a:latin typeface="Arial"/>
                <a:ea typeface="+mn-ea"/>
                <a:cs typeface="Arial" charset="0"/>
              </a:rPr>
              <a:t>itaj</a:t>
            </a:r>
            <a:r>
              <a:rPr kumimoji="0" lang="en-US" sz="1800" b="1" i="0" u="none" strike="noStrike" kern="1200" cap="none" spc="0" normalizeH="0" baseline="0" noProof="0" dirty="0">
                <a:ln>
                  <a:noFill/>
                </a:ln>
                <a:solidFill>
                  <a:srgbClr val="FFFFFF"/>
                </a:solidFill>
                <a:effectLst/>
                <a:uLnTx/>
                <a:uFillTx/>
                <a:latin typeface="Arial"/>
                <a:ea typeface="+mn-ea"/>
                <a:cs typeface="Arial" charset="0"/>
              </a:rPr>
              <a:t> </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Rim. 6,3.4. </a:t>
            </a:r>
            <a:r>
              <a:rPr kumimoji="0" lang="sr-Latn-RS" sz="1400" b="1" i="0" u="none" strike="noStrike" kern="1200" cap="none" spc="0" normalizeH="0" baseline="0" noProof="0" dirty="0">
                <a:ln>
                  <a:noFill/>
                </a:ln>
                <a:solidFill>
                  <a:srgbClr val="FFFFFF"/>
                </a:solidFill>
                <a:effectLst/>
                <a:uLnTx/>
                <a:uFillTx/>
                <a:latin typeface="Arial"/>
                <a:ea typeface="+mn-ea"/>
                <a:cs typeface="Arial" charset="0"/>
              </a:rPr>
              <a:t>Koji razlog navodi Pavao na osnovi kojeg je Isus postao začetnik novog stvaranja?  </a:t>
            </a:r>
            <a:endParaRPr kumimoji="0" lang="hr-HR" sz="1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1" i="0" u="none" strike="noStrike" kern="1200" cap="none" spc="0" normalizeH="0" baseline="0" noProof="0" dirty="0">
                <a:ln>
                  <a:noFill/>
                </a:ln>
                <a:solidFill>
                  <a:srgbClr val="FFFFFF"/>
                </a:solidFill>
                <a:effectLst/>
                <a:uLnTx/>
                <a:uFillTx/>
                <a:latin typeface="Arial"/>
                <a:ea typeface="+mn-ea"/>
                <a:cs typeface="Arial" charset="0"/>
              </a:rPr>
              <a:t>8. Pročitaj </a:t>
            </a:r>
            <a:r>
              <a:rPr kumimoji="0" lang="hr-HR" sz="1100" b="0" i="1" u="none" strike="noStrike" kern="1200" cap="none" spc="0" normalizeH="0" baseline="0" noProof="0" dirty="0">
                <a:ln>
                  <a:noFill/>
                </a:ln>
                <a:solidFill>
                  <a:srgbClr val="FFFFFF"/>
                </a:solidFill>
                <a:effectLst/>
                <a:uLnTx/>
                <a:uFillTx/>
                <a:latin typeface="Arial"/>
                <a:ea typeface="+mn-ea"/>
                <a:cs typeface="Arial" charset="0"/>
              </a:rPr>
              <a:t>Kol . 1,19.20;  </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Kakvo je to pomirenje koje dolazi putem krsta, i koliko je ono sveobuhvatno?</a:t>
            </a:r>
            <a:endParaRPr kumimoji="0" lang="en-US" sz="2000" b="1" i="0" u="none" strike="noStrike" kern="1200" cap="none" spc="0" normalizeH="0" baseline="0" noProof="0" dirty="0">
              <a:ln>
                <a:noFill/>
              </a:ln>
              <a:solidFill>
                <a:srgbClr val="FFFFFF"/>
              </a:solidFill>
              <a:effectLst/>
              <a:uLnTx/>
              <a:uFillTx/>
              <a:latin typeface="Arial"/>
              <a:ea typeface="+mn-ea"/>
              <a:cs typeface="Arial" charset="0"/>
            </a:endParaRPr>
          </a:p>
        </p:txBody>
      </p:sp>
      <p:sp>
        <p:nvSpPr>
          <p:cNvPr id="17413" name="Text Box 5"/>
          <p:cNvSpPr txBox="1">
            <a:spLocks noChangeArrowheads="1"/>
          </p:cNvSpPr>
          <p:nvPr/>
        </p:nvSpPr>
        <p:spPr bwMode="auto">
          <a:xfrm>
            <a:off x="1663702" y="1676401"/>
            <a:ext cx="952500" cy="1025281"/>
          </a:xfrm>
          <a:prstGeom prst="rect">
            <a:avLst/>
          </a:prstGeom>
          <a:solidFill>
            <a:srgbClr val="FFFF99"/>
          </a:solidFill>
          <a:ln w="57150">
            <a:solidFill>
              <a:schemeClr val="tx1"/>
            </a:solidFill>
            <a:miter lim="800000"/>
            <a:headEnd/>
            <a:tailEnd/>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75000"/>
              </a:lnSpc>
              <a:spcBef>
                <a:spcPct val="50000"/>
              </a:spcBef>
              <a:spcAft>
                <a:spcPct val="0"/>
              </a:spcAft>
              <a:buClrTx/>
              <a:buSzTx/>
              <a:buFontTx/>
              <a:buNone/>
              <a:tabLst/>
              <a:defRPr/>
            </a:pPr>
            <a:r>
              <a:rPr kumimoji="0" lang="hr-HR" sz="8000" b="1" i="0" u="none" strike="noStrike" kern="1200" cap="none" spc="0" normalizeH="0" baseline="0" noProof="0" dirty="0">
                <a:ln>
                  <a:noFill/>
                </a:ln>
                <a:solidFill>
                  <a:srgbClr val="000000"/>
                </a:solidFill>
                <a:effectLst/>
                <a:uLnTx/>
                <a:uFillTx/>
                <a:latin typeface="Times New Roman" pitchFamily="18" charset="0"/>
                <a:ea typeface="+mn-ea"/>
                <a:cs typeface="Arial" charset="0"/>
              </a:rPr>
              <a:t>?</a:t>
            </a:r>
            <a:endParaRPr kumimoji="0" lang="en-US" sz="8000" b="1"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1442344449"/>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2532">
                                            <p:txEl>
                                              <p:pRg st="0" end="0"/>
                                            </p:txEl>
                                          </p:spTgt>
                                        </p:tgtEl>
                                        <p:attrNameLst>
                                          <p:attrName>style.visibility</p:attrName>
                                        </p:attrNameLst>
                                      </p:cBhvr>
                                      <p:to>
                                        <p:strVal val="visible"/>
                                      </p:to>
                                    </p:set>
                                    <p:anim calcmode="lin" valueType="num">
                                      <p:cBhvr additive="base">
                                        <p:cTn id="13" dur="500" fill="hold"/>
                                        <p:tgtEl>
                                          <p:spTgt spid="22532">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253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2532">
                                            <p:txEl>
                                              <p:pRg st="1" end="1"/>
                                            </p:txEl>
                                          </p:spTgt>
                                        </p:tgtEl>
                                        <p:attrNameLst>
                                          <p:attrName>style.visibility</p:attrName>
                                        </p:attrNameLst>
                                      </p:cBhvr>
                                      <p:to>
                                        <p:strVal val="visible"/>
                                      </p:to>
                                    </p:set>
                                    <p:anim calcmode="lin" valueType="num">
                                      <p:cBhvr additive="base">
                                        <p:cTn id="19" dur="500" fill="hold"/>
                                        <p:tgtEl>
                                          <p:spTgt spid="22532">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2532">
                                            <p:txEl>
                                              <p:pRg st="1" end="1"/>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2532">
                                            <p:txEl>
                                              <p:pRg st="2" end="2"/>
                                            </p:txEl>
                                          </p:spTgt>
                                        </p:tgtEl>
                                        <p:attrNameLst>
                                          <p:attrName>style.visibility</p:attrName>
                                        </p:attrNameLst>
                                      </p:cBhvr>
                                      <p:to>
                                        <p:strVal val="visible"/>
                                      </p:to>
                                    </p:set>
                                    <p:anim calcmode="lin" valueType="num">
                                      <p:cBhvr additive="base">
                                        <p:cTn id="23" dur="500" fill="hold"/>
                                        <p:tgtEl>
                                          <p:spTgt spid="22532">
                                            <p:txEl>
                                              <p:pRg st="2" end="2"/>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253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22532">
                                            <p:txEl>
                                              <p:pRg st="3" end="3"/>
                                            </p:txEl>
                                          </p:spTgt>
                                        </p:tgtEl>
                                        <p:attrNameLst>
                                          <p:attrName>style.visibility</p:attrName>
                                        </p:attrNameLst>
                                      </p:cBhvr>
                                      <p:to>
                                        <p:strVal val="visible"/>
                                      </p:to>
                                    </p:set>
                                    <p:anim calcmode="lin" valueType="num">
                                      <p:cBhvr additive="base">
                                        <p:cTn id="29" dur="500" fill="hold"/>
                                        <p:tgtEl>
                                          <p:spTgt spid="22532">
                                            <p:txEl>
                                              <p:pRg st="3" end="3"/>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2253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22532">
                                            <p:txEl>
                                              <p:pRg st="4" end="4"/>
                                            </p:txEl>
                                          </p:spTgt>
                                        </p:tgtEl>
                                        <p:attrNameLst>
                                          <p:attrName>style.visibility</p:attrName>
                                        </p:attrNameLst>
                                      </p:cBhvr>
                                      <p:to>
                                        <p:strVal val="visible"/>
                                      </p:to>
                                    </p:set>
                                    <p:anim calcmode="lin" valueType="num">
                                      <p:cBhvr additive="base">
                                        <p:cTn id="35" dur="500" fill="hold"/>
                                        <p:tgtEl>
                                          <p:spTgt spid="22532">
                                            <p:txEl>
                                              <p:pRg st="4" end="4"/>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2253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22532">
                                            <p:txEl>
                                              <p:pRg st="5" end="5"/>
                                            </p:txEl>
                                          </p:spTgt>
                                        </p:tgtEl>
                                        <p:attrNameLst>
                                          <p:attrName>style.visibility</p:attrName>
                                        </p:attrNameLst>
                                      </p:cBhvr>
                                      <p:to>
                                        <p:strVal val="visible"/>
                                      </p:to>
                                    </p:set>
                                    <p:anim calcmode="lin" valueType="num">
                                      <p:cBhvr additive="base">
                                        <p:cTn id="41" dur="500" fill="hold"/>
                                        <p:tgtEl>
                                          <p:spTgt spid="22532">
                                            <p:txEl>
                                              <p:pRg st="5" end="5"/>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2253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22532">
                                            <p:txEl>
                                              <p:pRg st="6" end="6"/>
                                            </p:txEl>
                                          </p:spTgt>
                                        </p:tgtEl>
                                        <p:attrNameLst>
                                          <p:attrName>style.visibility</p:attrName>
                                        </p:attrNameLst>
                                      </p:cBhvr>
                                      <p:to>
                                        <p:strVal val="visible"/>
                                      </p:to>
                                    </p:set>
                                    <p:anim calcmode="lin" valueType="num">
                                      <p:cBhvr additive="base">
                                        <p:cTn id="47" dur="500" fill="hold"/>
                                        <p:tgtEl>
                                          <p:spTgt spid="22532">
                                            <p:txEl>
                                              <p:pRg st="6" end="6"/>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2253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nodeType="clickEffect">
                                  <p:stCondLst>
                                    <p:cond delay="0"/>
                                  </p:stCondLst>
                                  <p:childTnLst>
                                    <p:set>
                                      <p:cBhvr>
                                        <p:cTn id="52" dur="1" fill="hold">
                                          <p:stCondLst>
                                            <p:cond delay="0"/>
                                          </p:stCondLst>
                                        </p:cTn>
                                        <p:tgtEl>
                                          <p:spTgt spid="22532">
                                            <p:txEl>
                                              <p:pRg st="7" end="7"/>
                                            </p:txEl>
                                          </p:spTgt>
                                        </p:tgtEl>
                                        <p:attrNameLst>
                                          <p:attrName>style.visibility</p:attrName>
                                        </p:attrNameLst>
                                      </p:cBhvr>
                                      <p:to>
                                        <p:strVal val="visible"/>
                                      </p:to>
                                    </p:set>
                                    <p:anim calcmode="lin" valueType="num">
                                      <p:cBhvr additive="base">
                                        <p:cTn id="53" dur="500" fill="hold"/>
                                        <p:tgtEl>
                                          <p:spTgt spid="22532">
                                            <p:txEl>
                                              <p:pRg st="7" end="7"/>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22532">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8" fill="hold" nodeType="clickEffect">
                                  <p:stCondLst>
                                    <p:cond delay="0"/>
                                  </p:stCondLst>
                                  <p:childTnLst>
                                    <p:set>
                                      <p:cBhvr>
                                        <p:cTn id="58" dur="1" fill="hold">
                                          <p:stCondLst>
                                            <p:cond delay="0"/>
                                          </p:stCondLst>
                                        </p:cTn>
                                        <p:tgtEl>
                                          <p:spTgt spid="22532">
                                            <p:txEl>
                                              <p:pRg st="8" end="8"/>
                                            </p:txEl>
                                          </p:spTgt>
                                        </p:tgtEl>
                                        <p:attrNameLst>
                                          <p:attrName>style.visibility</p:attrName>
                                        </p:attrNameLst>
                                      </p:cBhvr>
                                      <p:to>
                                        <p:strVal val="visible"/>
                                      </p:to>
                                    </p:set>
                                    <p:anim calcmode="lin" valueType="num">
                                      <p:cBhvr additive="base">
                                        <p:cTn id="59" dur="500" fill="hold"/>
                                        <p:tgtEl>
                                          <p:spTgt spid="22532">
                                            <p:txEl>
                                              <p:pRg st="8" end="8"/>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22532">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8" fill="hold" nodeType="clickEffect">
                                  <p:stCondLst>
                                    <p:cond delay="0"/>
                                  </p:stCondLst>
                                  <p:childTnLst>
                                    <p:set>
                                      <p:cBhvr>
                                        <p:cTn id="64" dur="1" fill="hold">
                                          <p:stCondLst>
                                            <p:cond delay="0"/>
                                          </p:stCondLst>
                                        </p:cTn>
                                        <p:tgtEl>
                                          <p:spTgt spid="22532">
                                            <p:txEl>
                                              <p:pRg st="9" end="9"/>
                                            </p:txEl>
                                          </p:spTgt>
                                        </p:tgtEl>
                                        <p:attrNameLst>
                                          <p:attrName>style.visibility</p:attrName>
                                        </p:attrNameLst>
                                      </p:cBhvr>
                                      <p:to>
                                        <p:strVal val="visible"/>
                                      </p:to>
                                    </p:set>
                                    <p:anim calcmode="lin" valueType="num">
                                      <p:cBhvr additive="base">
                                        <p:cTn id="65" dur="500" fill="hold"/>
                                        <p:tgtEl>
                                          <p:spTgt spid="22532">
                                            <p:txEl>
                                              <p:pRg st="9" end="9"/>
                                            </p:txEl>
                                          </p:spTgt>
                                        </p:tgtEl>
                                        <p:attrNameLst>
                                          <p:attrName>ppt_x</p:attrName>
                                        </p:attrNameLst>
                                      </p:cBhvr>
                                      <p:tavLst>
                                        <p:tav tm="0">
                                          <p:val>
                                            <p:strVal val="0-#ppt_w/2"/>
                                          </p:val>
                                        </p:tav>
                                        <p:tav tm="100000">
                                          <p:val>
                                            <p:strVal val="#ppt_x"/>
                                          </p:val>
                                        </p:tav>
                                      </p:tavLst>
                                    </p:anim>
                                    <p:anim calcmode="lin" valueType="num">
                                      <p:cBhvr additive="base">
                                        <p:cTn id="66" dur="500" fill="hold"/>
                                        <p:tgtEl>
                                          <p:spTgt spid="22532">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905000" y="152400"/>
            <a:ext cx="8534400" cy="1143000"/>
          </a:xfrm>
        </p:spPr>
        <p:txBody>
          <a:bodyPr/>
          <a:lstStyle/>
          <a:p>
            <a:pPr eaLnBrk="1" hangingPunct="1"/>
            <a:r>
              <a:rPr lang="hr-HR" sz="4000" dirty="0"/>
              <a:t>PRENOŠENJE ISTINE</a:t>
            </a:r>
            <a:endParaRPr lang="en-US" sz="4000" dirty="0"/>
          </a:p>
        </p:txBody>
      </p:sp>
      <p:sp>
        <p:nvSpPr>
          <p:cNvPr id="19459" name="Rectangle 3"/>
          <p:cNvSpPr>
            <a:spLocks noGrp="1" noChangeArrowheads="1"/>
          </p:cNvSpPr>
          <p:nvPr>
            <p:ph type="body" sz="half" idx="1"/>
          </p:nvPr>
        </p:nvSpPr>
        <p:spPr>
          <a:xfrm>
            <a:off x="3733800" y="1676400"/>
            <a:ext cx="5410200" cy="1295400"/>
          </a:xfrm>
        </p:spPr>
        <p:txBody>
          <a:bodyPr/>
          <a:lstStyle/>
          <a:p>
            <a:pPr marL="0" indent="0" eaLnBrk="1" hangingPunct="1">
              <a:lnSpc>
                <a:spcPct val="90000"/>
              </a:lnSpc>
              <a:buNone/>
            </a:pPr>
            <a:r>
              <a:rPr lang="hr-HR" dirty="0">
                <a:solidFill>
                  <a:srgbClr val="FFFF99"/>
                </a:solidFill>
              </a:rPr>
              <a:t>Koje  promjene  trebamo izvršiti</a:t>
            </a:r>
            <a:r>
              <a:rPr lang="en-US" dirty="0">
                <a:solidFill>
                  <a:srgbClr val="FFFF99"/>
                </a:solidFill>
              </a:rPr>
              <a:t> </a:t>
            </a:r>
            <a:r>
              <a:rPr lang="hr-HR" dirty="0">
                <a:solidFill>
                  <a:srgbClr val="FFFF99"/>
                </a:solidFill>
              </a:rPr>
              <a:t>u našem životu</a:t>
            </a:r>
            <a:r>
              <a:rPr lang="en-US" dirty="0">
                <a:solidFill>
                  <a:srgbClr val="FFFF99"/>
                </a:solidFill>
              </a:rPr>
              <a:t>?</a:t>
            </a:r>
            <a:endParaRPr lang="en-US" b="0" dirty="0">
              <a:solidFill>
                <a:srgbClr val="FFFF99"/>
              </a:solidFill>
            </a:endParaRPr>
          </a:p>
        </p:txBody>
      </p:sp>
      <p:sp>
        <p:nvSpPr>
          <p:cNvPr id="19460" name="Text Box 28"/>
          <p:cNvSpPr txBox="1">
            <a:spLocks noChangeArrowheads="1"/>
          </p:cNvSpPr>
          <p:nvPr/>
        </p:nvSpPr>
        <p:spPr bwMode="auto">
          <a:xfrm>
            <a:off x="4267200" y="2743200"/>
            <a:ext cx="436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hr-HR" sz="2400" b="1" i="0" u="none" strike="noStrike" kern="1200" cap="none" spc="0" normalizeH="0" baseline="0" noProof="0" dirty="0">
                <a:ln>
                  <a:noFill/>
                </a:ln>
                <a:solidFill>
                  <a:srgbClr val="FFFFFF"/>
                </a:solidFill>
                <a:effectLst/>
                <a:uLnTx/>
                <a:uFillTx/>
                <a:latin typeface="Arial" charset="0"/>
                <a:ea typeface="+mn-ea"/>
                <a:cs typeface="Arial" charset="0"/>
              </a:rPr>
              <a:t>            ODLUČITE</a:t>
            </a:r>
            <a:r>
              <a:rPr kumimoji="0" lang="en-US" sz="2400" b="1" i="0" u="none" strike="noStrike" kern="1200" cap="none" spc="0" normalizeH="0" baseline="0" noProof="0" dirty="0">
                <a:ln>
                  <a:noFill/>
                </a:ln>
                <a:solidFill>
                  <a:srgbClr val="FFFFFF"/>
                </a:solidFill>
                <a:effectLst/>
                <a:uLnTx/>
                <a:uFillTx/>
                <a:latin typeface="Arial" charset="0"/>
                <a:ea typeface="+mn-ea"/>
                <a:cs typeface="Arial" charset="0"/>
              </a:rPr>
              <a:t>!</a:t>
            </a:r>
          </a:p>
        </p:txBody>
      </p:sp>
      <p:sp>
        <p:nvSpPr>
          <p:cNvPr id="19461" name="Text Box 29"/>
          <p:cNvSpPr txBox="1">
            <a:spLocks noChangeArrowheads="1"/>
          </p:cNvSpPr>
          <p:nvPr/>
        </p:nvSpPr>
        <p:spPr bwMode="auto">
          <a:xfrm>
            <a:off x="2438400" y="1676401"/>
            <a:ext cx="1066800" cy="1063625"/>
          </a:xfrm>
          <a:prstGeom prst="rect">
            <a:avLst/>
          </a:prstGeom>
          <a:solidFill>
            <a:srgbClr val="FFFF99"/>
          </a:solidFill>
          <a:ln w="57150">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75000"/>
              </a:lnSpc>
              <a:spcBef>
                <a:spcPct val="50000"/>
              </a:spcBef>
              <a:spcAft>
                <a:spcPct val="0"/>
              </a:spcAft>
              <a:buClrTx/>
              <a:buSzTx/>
              <a:buFontTx/>
              <a:buNone/>
              <a:tabLst/>
              <a:defRPr/>
            </a:pPr>
            <a:r>
              <a:rPr kumimoji="0" lang="hr-HR" sz="8000" b="1" i="0" u="none" strike="noStrike" kern="1200" cap="none" spc="0" normalizeH="0" baseline="0" noProof="0" dirty="0">
                <a:ln>
                  <a:noFill/>
                </a:ln>
                <a:solidFill>
                  <a:srgbClr val="000000"/>
                </a:solidFill>
                <a:effectLst/>
                <a:uLnTx/>
                <a:uFillTx/>
                <a:latin typeface="Times New Roman" pitchFamily="18" charset="0"/>
                <a:ea typeface="+mn-ea"/>
                <a:cs typeface="Arial" charset="0"/>
              </a:rPr>
              <a:t>?</a:t>
            </a:r>
            <a:endParaRPr kumimoji="0" lang="en-US" sz="8000" b="1"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grpSp>
        <p:nvGrpSpPr>
          <p:cNvPr id="56" name="Group 4"/>
          <p:cNvGrpSpPr>
            <a:grpSpLocks/>
          </p:cNvGrpSpPr>
          <p:nvPr/>
        </p:nvGrpSpPr>
        <p:grpSpPr bwMode="auto">
          <a:xfrm>
            <a:off x="531414" y="3471226"/>
            <a:ext cx="3161962" cy="2899415"/>
            <a:chOff x="264" y="2249"/>
            <a:chExt cx="957" cy="1776"/>
          </a:xfrm>
        </p:grpSpPr>
        <p:sp>
          <p:nvSpPr>
            <p:cNvPr id="19484" name="Rectangle 5"/>
            <p:cNvSpPr>
              <a:spLocks noChangeArrowheads="1"/>
            </p:cNvSpPr>
            <p:nvPr/>
          </p:nvSpPr>
          <p:spPr bwMode="auto">
            <a:xfrm>
              <a:off x="274" y="2249"/>
              <a:ext cx="947" cy="1776"/>
            </a:xfrm>
            <a:prstGeom prst="rect">
              <a:avLst/>
            </a:prstGeom>
            <a:solidFill>
              <a:srgbClr val="FFCC66"/>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85" name="Text Box 6"/>
            <p:cNvSpPr txBox="1">
              <a:spLocks noChangeArrowheads="1"/>
            </p:cNvSpPr>
            <p:nvPr/>
          </p:nvSpPr>
          <p:spPr bwMode="auto">
            <a:xfrm>
              <a:off x="264" y="2641"/>
              <a:ext cx="952" cy="1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Sjećate li se vašeg najtežeg posla kojeg ste ikada radili? Zar je taj posao stvarno bio pretežak? Niste li podigli ljestvicu očekivanja malo previsoko? Tko je bio problem, vaše shvaćanje posla koga ste radili ili oni koji su vam u tome pomaga- li? Ima onih koji bi zahvalili na takvom poslu i mirno se povukli. Ne zaboravite, Bog nikad ne daje posao a da ne pripre- mi snagu da ga obavimo. Je si li spre-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man ispuniti Kristov nalog?</a:t>
              </a:r>
              <a:endParaRPr kumimoji="0" lang="hr-HR" sz="1400" b="1" i="0" u="none" strike="noStrike" kern="1200" cap="none" spc="0" normalizeH="0" baseline="0" noProof="0" dirty="0">
                <a:ln>
                  <a:noFill/>
                </a:ln>
                <a:solidFill>
                  <a:srgbClr val="000000"/>
                </a:solidFill>
                <a:effectLst/>
                <a:uLnTx/>
                <a:uFillTx/>
                <a:latin typeface="Arial" charset="0"/>
                <a:ea typeface="+mn-ea"/>
                <a:cs typeface="Arial" charset="0"/>
              </a:endParaRPr>
            </a:p>
          </p:txBody>
        </p:sp>
      </p:grpSp>
      <p:grpSp>
        <p:nvGrpSpPr>
          <p:cNvPr id="59" name="Group 7"/>
          <p:cNvGrpSpPr>
            <a:grpSpLocks/>
          </p:cNvGrpSpPr>
          <p:nvPr/>
        </p:nvGrpSpPr>
        <p:grpSpPr bwMode="auto">
          <a:xfrm>
            <a:off x="5816560" y="3967661"/>
            <a:ext cx="1853062" cy="2393897"/>
            <a:chOff x="2639" y="2358"/>
            <a:chExt cx="1028" cy="1683"/>
          </a:xfrm>
        </p:grpSpPr>
        <p:sp>
          <p:nvSpPr>
            <p:cNvPr id="19482" name="Rectangle 8"/>
            <p:cNvSpPr>
              <a:spLocks noChangeArrowheads="1"/>
            </p:cNvSpPr>
            <p:nvPr/>
          </p:nvSpPr>
          <p:spPr bwMode="auto">
            <a:xfrm>
              <a:off x="2639" y="2358"/>
              <a:ext cx="961" cy="1674"/>
            </a:xfrm>
            <a:prstGeom prst="rect">
              <a:avLst/>
            </a:prstGeom>
            <a:solidFill>
              <a:srgbClr val="FFCC66"/>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83" name="Text Box 9"/>
            <p:cNvSpPr txBox="1">
              <a:spLocks noChangeArrowheads="1"/>
            </p:cNvSpPr>
            <p:nvPr/>
          </p:nvSpPr>
          <p:spPr bwMode="auto">
            <a:xfrm>
              <a:off x="2752" y="2408"/>
              <a:ext cx="915" cy="1633"/>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sr-Latn-RS" sz="1050" b="1" i="0" u="none" strike="noStrike" kern="1200" cap="none" spc="0" normalizeH="0" baseline="0" noProof="0" dirty="0">
                  <a:ln>
                    <a:noFill/>
                  </a:ln>
                  <a:solidFill>
                    <a:srgbClr val="000000"/>
                  </a:solidFill>
                  <a:effectLst/>
                  <a:uLnTx/>
                  <a:uFillTx/>
                  <a:latin typeface="Arial" charset="0"/>
                  <a:ea typeface="+mn-ea"/>
                  <a:cs typeface="Arial" charset="0"/>
                </a:rPr>
                <a:t>Iako je proteklo više od dvije tisuće godina od kada su ove knjige napisane, svijet u ko- jem danas živimo, du-hovno gledano, ne ra- zlikuje se mnogo od onog svijeta. I mi sto- jimo na granici nebe- skog kraljevstva pa ostaje pitanje: Hoćemo li uz Božju pomoć za- vršiti našu MISIJU? </a:t>
              </a:r>
              <a:endParaRPr kumimoji="0" lang="hr-HR" sz="1050" b="1" i="0" u="none" strike="noStrike" kern="1200" cap="none" spc="0" normalizeH="0" baseline="0" noProof="0" dirty="0">
                <a:ln>
                  <a:noFill/>
                </a:ln>
                <a:solidFill>
                  <a:srgbClr val="000000"/>
                </a:solidFill>
                <a:effectLst/>
                <a:uLnTx/>
                <a:uFillTx/>
                <a:latin typeface="Arial" charset="0"/>
                <a:ea typeface="+mn-ea"/>
                <a:cs typeface="Arial" charset="0"/>
              </a:endParaRPr>
            </a:p>
          </p:txBody>
        </p:sp>
      </p:grpSp>
      <p:grpSp>
        <p:nvGrpSpPr>
          <p:cNvPr id="62" name="Group 10"/>
          <p:cNvGrpSpPr>
            <a:grpSpLocks/>
          </p:cNvGrpSpPr>
          <p:nvPr/>
        </p:nvGrpSpPr>
        <p:grpSpPr bwMode="auto">
          <a:xfrm>
            <a:off x="3617259" y="3576638"/>
            <a:ext cx="2402543" cy="2788192"/>
            <a:chOff x="1247" y="2437"/>
            <a:chExt cx="1393" cy="1536"/>
          </a:xfrm>
        </p:grpSpPr>
        <p:sp>
          <p:nvSpPr>
            <p:cNvPr id="19480" name="Rectangle 11"/>
            <p:cNvSpPr>
              <a:spLocks noChangeArrowheads="1"/>
            </p:cNvSpPr>
            <p:nvPr/>
          </p:nvSpPr>
          <p:spPr bwMode="auto">
            <a:xfrm>
              <a:off x="1248" y="2437"/>
              <a:ext cx="1392" cy="1536"/>
            </a:xfrm>
            <a:prstGeom prst="rect">
              <a:avLst/>
            </a:prstGeom>
            <a:solidFill>
              <a:srgbClr val="FFCC66"/>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81" name="Text Box 12"/>
            <p:cNvSpPr txBox="1">
              <a:spLocks noChangeArrowheads="1"/>
            </p:cNvSpPr>
            <p:nvPr/>
          </p:nvSpPr>
          <p:spPr bwMode="auto">
            <a:xfrm>
              <a:off x="1247" y="2731"/>
              <a:ext cx="1387" cy="1170"/>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1100" b="1" i="0" u="none" strike="noStrike" kern="1200" cap="none" spc="0" normalizeH="0" baseline="0" noProof="0" dirty="0">
                  <a:ln>
                    <a:noFill/>
                  </a:ln>
                  <a:solidFill>
                    <a:srgbClr val="000000"/>
                  </a:solidFill>
                  <a:effectLst/>
                  <a:uLnTx/>
                  <a:uFillTx/>
                  <a:latin typeface="Arial" charset="0"/>
                  <a:ea typeface="+mn-ea"/>
                  <a:cs typeface="Arial" charset="0"/>
                </a:rPr>
                <a:t>1. Ovog tromjesečja bit ćemo za- okupljeni proučavanjem dvaju Pavlovih poslanica: Filipljanima i Kološanima. Obje imaju slične poruke: Jedino Isus može sjedi- niti nebo i zemlju!</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1100" b="1" i="0" u="none" strike="noStrike" kern="1200" cap="none" spc="0" normalizeH="0" baseline="0" noProof="0" dirty="0">
                  <a:ln>
                    <a:noFill/>
                  </a:ln>
                  <a:solidFill>
                    <a:srgbClr val="000000"/>
                  </a:solidFill>
                  <a:effectLst/>
                  <a:uLnTx/>
                  <a:uFillTx/>
                  <a:latin typeface="Arial" charset="0"/>
                  <a:ea typeface="+mn-ea"/>
                  <a:cs typeface="Arial" charset="0"/>
                </a:rPr>
                <a:t>2. Događaji iz prošlosti sada tre baju biti opomena i izvor nezabo- ravnih pouka za nas </a:t>
              </a:r>
              <a:r>
                <a:rPr kumimoji="0" lang="sr-Latn-ME" sz="1100" b="1" i="0" u="none" strike="noStrike" kern="1200" cap="none" spc="0" normalizeH="0" baseline="0" noProof="0" dirty="0">
                  <a:ln>
                    <a:noFill/>
                  </a:ln>
                  <a:solidFill>
                    <a:srgbClr val="000000"/>
                  </a:solidFill>
                  <a:effectLst/>
                  <a:uLnTx/>
                  <a:uFillTx/>
                  <a:latin typeface="Arial" charset="0"/>
                  <a:ea typeface="+mn-ea"/>
                  <a:cs typeface="Arial" charset="0"/>
                </a:rPr>
                <a:t>danas. Učimo od Pavla</a:t>
              </a:r>
              <a:r>
                <a:rPr kumimoji="0" lang="hr-HR" sz="1100" b="1" i="0" u="none" strike="noStrike" kern="1200" cap="none" spc="0" normalizeH="0" baseline="0" noProof="0" dirty="0">
                  <a:ln>
                    <a:noFill/>
                  </a:ln>
                  <a:solidFill>
                    <a:srgbClr val="000000"/>
                  </a:solidFill>
                  <a:effectLst/>
                  <a:uLnTx/>
                  <a:uFillTx/>
                  <a:latin typeface="Arial" charset="0"/>
                  <a:ea typeface="+mn-ea"/>
                  <a:cs typeface="Arial" charset="0"/>
                </a:rPr>
                <a:t>, makoliko okol- nosti bile drukčije, nalog je os- tao isti: „Ja te šaljem. Isus!”</a:t>
              </a:r>
            </a:p>
          </p:txBody>
        </p:sp>
      </p:grpSp>
      <p:grpSp>
        <p:nvGrpSpPr>
          <p:cNvPr id="65" name="Group 13"/>
          <p:cNvGrpSpPr>
            <a:grpSpLocks/>
          </p:cNvGrpSpPr>
          <p:nvPr/>
        </p:nvGrpSpPr>
        <p:grpSpPr bwMode="auto">
          <a:xfrm>
            <a:off x="7704876" y="3782200"/>
            <a:ext cx="2944499" cy="2588442"/>
            <a:chOff x="3595" y="2256"/>
            <a:chExt cx="1733" cy="6962"/>
          </a:xfrm>
        </p:grpSpPr>
        <p:sp>
          <p:nvSpPr>
            <p:cNvPr id="19478" name="Rectangle 14"/>
            <p:cNvSpPr>
              <a:spLocks noChangeArrowheads="1"/>
            </p:cNvSpPr>
            <p:nvPr/>
          </p:nvSpPr>
          <p:spPr bwMode="auto">
            <a:xfrm>
              <a:off x="3595" y="2256"/>
              <a:ext cx="1733" cy="1776"/>
            </a:xfrm>
            <a:prstGeom prst="rect">
              <a:avLst/>
            </a:prstGeom>
            <a:solidFill>
              <a:srgbClr val="FFCC66"/>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Arial" charset="0"/>
                </a:rPr>
                <a:t>  </a:t>
              </a:r>
            </a:p>
          </p:txBody>
        </p:sp>
        <p:sp>
          <p:nvSpPr>
            <p:cNvPr id="19479" name="Text Box 15"/>
            <p:cNvSpPr txBox="1">
              <a:spLocks noChangeArrowheads="1"/>
            </p:cNvSpPr>
            <p:nvPr/>
          </p:nvSpPr>
          <p:spPr bwMode="auto">
            <a:xfrm>
              <a:off x="3595" y="2663"/>
              <a:ext cx="1733" cy="6555"/>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r-Latn-RS" sz="1200" b="1" i="0" u="none" strike="noStrike" kern="1200" cap="none" spc="0" normalizeH="0" baseline="0" noProof="0" dirty="0">
                  <a:ln>
                    <a:noFill/>
                  </a:ln>
                  <a:solidFill>
                    <a:srgbClr val="000000"/>
                  </a:solidFill>
                  <a:effectLst/>
                  <a:uLnTx/>
                  <a:uFillTx/>
                  <a:latin typeface="Arial" charset="0"/>
                  <a:ea typeface="+mn-ea"/>
                  <a:cs typeface="Arial" charset="0"/>
                </a:rPr>
                <a:t>Naš plan proučavanja ovih poslanica izgleda ovako. Tromjesečje je podijeljeno u dvije slične tematske cijeline: 1. Prvih sedam tjedana prou- čavat ćemo Poslanicu Filipljanima. 2. Sljedečih šest </a:t>
              </a:r>
              <a:r>
                <a:rPr kumimoji="0" lang="sr-Latn-ME" sz="1200" b="1" i="0" u="none" strike="noStrike" kern="1200" cap="none" spc="0" normalizeH="0" baseline="0" noProof="0" dirty="0">
                  <a:ln>
                    <a:noFill/>
                  </a:ln>
                  <a:solidFill>
                    <a:srgbClr val="000000"/>
                  </a:solidFill>
                  <a:effectLst/>
                  <a:uLnTx/>
                  <a:uFillTx/>
                  <a:latin typeface="Arial" charset="0"/>
                  <a:ea typeface="+mn-ea"/>
                  <a:cs typeface="Arial" charset="0"/>
                </a:rPr>
                <a:t>tjrdana na redu je Poslanica Kološanima. </a:t>
              </a:r>
              <a:r>
                <a:rPr kumimoji="0" lang="sr-Latn-RS" sz="1200" b="1" i="0" u="none" strike="noStrike" kern="1200" cap="none" spc="0" normalizeH="0" baseline="0" noProof="0" dirty="0">
                  <a:ln>
                    <a:noFill/>
                  </a:ln>
                  <a:solidFill>
                    <a:srgbClr val="000000"/>
                  </a:solidFill>
                  <a:effectLst/>
                  <a:uLnTx/>
                  <a:uFillTx/>
                  <a:latin typeface="Arial" charset="0"/>
                  <a:ea typeface="+mn-ea"/>
                  <a:cs typeface="Arial" charset="0"/>
                </a:rPr>
                <a:t> Svaki tjedan obradit ćemo jednu temu </a:t>
              </a: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ključnih događaja iz Pavlovog života. Božanski poziv se upućuje i nama danas: „Pazi na službu da je izvršavaš” (Kol. 4,17). Što je tvoja odluka?</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 </a:t>
              </a:r>
            </a:p>
          </p:txBody>
        </p:sp>
      </p:grpSp>
      <p:grpSp>
        <p:nvGrpSpPr>
          <p:cNvPr id="68" name="Group 16"/>
          <p:cNvGrpSpPr>
            <a:grpSpLocks/>
          </p:cNvGrpSpPr>
          <p:nvPr/>
        </p:nvGrpSpPr>
        <p:grpSpPr bwMode="auto">
          <a:xfrm>
            <a:off x="437029" y="3505200"/>
            <a:ext cx="3485215" cy="478424"/>
            <a:chOff x="206" y="1824"/>
            <a:chExt cx="1042" cy="336"/>
          </a:xfrm>
        </p:grpSpPr>
        <p:sp>
          <p:nvSpPr>
            <p:cNvPr id="19476" name="Rectangle 17"/>
            <p:cNvSpPr>
              <a:spLocks noChangeArrowheads="1"/>
            </p:cNvSpPr>
            <p:nvPr/>
          </p:nvSpPr>
          <p:spPr bwMode="auto">
            <a:xfrm>
              <a:off x="240" y="1824"/>
              <a:ext cx="960" cy="336"/>
            </a:xfrm>
            <a:prstGeom prst="rect">
              <a:avLst/>
            </a:prstGeom>
            <a:solidFill>
              <a:srgbClr val="C0C0C0"/>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77" name="Text Box 18"/>
            <p:cNvSpPr txBox="1">
              <a:spLocks noChangeArrowheads="1"/>
            </p:cNvSpPr>
            <p:nvPr/>
          </p:nvSpPr>
          <p:spPr bwMode="auto">
            <a:xfrm>
              <a:off x="206" y="1824"/>
              <a:ext cx="1042"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rPr>
                <a:t>  </a:t>
              </a:r>
              <a:r>
                <a:rPr kumimoji="0" lang="hr-HR" sz="2400" b="0" i="0" u="none" strike="noStrike" kern="1200" cap="none" spc="0" normalizeH="0" baseline="0" noProof="0" dirty="0">
                  <a:ln>
                    <a:noFill/>
                  </a:ln>
                  <a:solidFill>
                    <a:srgbClr val="000000"/>
                  </a:solidFill>
                  <a:effectLst/>
                  <a:uLnTx/>
                  <a:uFillTx/>
                  <a:latin typeface="Impact" pitchFamily="34" charset="0"/>
                  <a:ea typeface="+mn-ea"/>
                  <a:cs typeface="Arial" charset="0"/>
                </a:rPr>
                <a:t>                 NAČELO</a:t>
              </a:r>
              <a:endPar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endParaRPr>
            </a:p>
          </p:txBody>
        </p:sp>
      </p:grpSp>
      <p:grpSp>
        <p:nvGrpSpPr>
          <p:cNvPr id="71" name="Group 19"/>
          <p:cNvGrpSpPr>
            <a:grpSpLocks/>
          </p:cNvGrpSpPr>
          <p:nvPr/>
        </p:nvGrpSpPr>
        <p:grpSpPr bwMode="auto">
          <a:xfrm>
            <a:off x="3627607" y="3505200"/>
            <a:ext cx="2392194" cy="478424"/>
            <a:chOff x="1109" y="1824"/>
            <a:chExt cx="1483" cy="336"/>
          </a:xfrm>
        </p:grpSpPr>
        <p:sp>
          <p:nvSpPr>
            <p:cNvPr id="19474" name="Rectangle 20"/>
            <p:cNvSpPr>
              <a:spLocks noChangeArrowheads="1"/>
            </p:cNvSpPr>
            <p:nvPr/>
          </p:nvSpPr>
          <p:spPr bwMode="auto">
            <a:xfrm>
              <a:off x="1109" y="1824"/>
              <a:ext cx="1483" cy="336"/>
            </a:xfrm>
            <a:prstGeom prst="rect">
              <a:avLst/>
            </a:prstGeom>
            <a:solidFill>
              <a:srgbClr val="C0C0C0"/>
            </a:solidFill>
            <a:ln w="381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1" u="none" strike="noStrike" kern="1200" cap="none" spc="0" normalizeH="0" baseline="0" noProof="0">
                <a:ln>
                  <a:noFill/>
                </a:ln>
                <a:solidFill>
                  <a:srgbClr val="808080"/>
                </a:solidFill>
                <a:effectLst/>
                <a:uLnTx/>
                <a:uFillTx/>
                <a:latin typeface="Arial"/>
                <a:ea typeface="+mn-ea"/>
                <a:cs typeface="Arial" charset="0"/>
              </a:endParaRPr>
            </a:p>
          </p:txBody>
        </p:sp>
        <p:sp>
          <p:nvSpPr>
            <p:cNvPr id="19475" name="Text Box 21"/>
            <p:cNvSpPr txBox="1">
              <a:spLocks noChangeArrowheads="1"/>
            </p:cNvSpPr>
            <p:nvPr/>
          </p:nvSpPr>
          <p:spPr bwMode="auto">
            <a:xfrm>
              <a:off x="1392" y="1824"/>
              <a:ext cx="1104"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hr-HR" sz="2400" b="0" i="0" u="none" strike="noStrike" kern="1200" cap="none" spc="0" normalizeH="0" baseline="0" noProof="0" dirty="0">
                  <a:ln>
                    <a:noFill/>
                  </a:ln>
                  <a:solidFill>
                    <a:srgbClr val="000000"/>
                  </a:solidFill>
                  <a:effectLst/>
                  <a:uLnTx/>
                  <a:uFillTx/>
                  <a:latin typeface="Impact" pitchFamily="34" charset="0"/>
                  <a:ea typeface="+mn-ea"/>
                  <a:cs typeface="Arial" charset="0"/>
                </a:rPr>
                <a:t> PRIMJENA</a:t>
              </a:r>
              <a:endPar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endParaRPr>
            </a:p>
          </p:txBody>
        </p:sp>
      </p:grpSp>
      <p:grpSp>
        <p:nvGrpSpPr>
          <p:cNvPr id="74" name="Group 22"/>
          <p:cNvGrpSpPr>
            <a:grpSpLocks/>
          </p:cNvGrpSpPr>
          <p:nvPr/>
        </p:nvGrpSpPr>
        <p:grpSpPr bwMode="auto">
          <a:xfrm>
            <a:off x="6019800" y="3505200"/>
            <a:ext cx="1638300" cy="471092"/>
            <a:chOff x="2592" y="1824"/>
            <a:chExt cx="1008" cy="336"/>
          </a:xfrm>
        </p:grpSpPr>
        <p:sp>
          <p:nvSpPr>
            <p:cNvPr id="19472" name="Rectangle 23"/>
            <p:cNvSpPr>
              <a:spLocks noChangeArrowheads="1"/>
            </p:cNvSpPr>
            <p:nvPr/>
          </p:nvSpPr>
          <p:spPr bwMode="auto">
            <a:xfrm>
              <a:off x="2592" y="1824"/>
              <a:ext cx="1008" cy="336"/>
            </a:xfrm>
            <a:prstGeom prst="rect">
              <a:avLst/>
            </a:prstGeom>
            <a:solidFill>
              <a:srgbClr val="C0C0C0"/>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73" name="Text Box 24"/>
            <p:cNvSpPr txBox="1">
              <a:spLocks noChangeArrowheads="1"/>
            </p:cNvSpPr>
            <p:nvPr/>
          </p:nvSpPr>
          <p:spPr bwMode="auto">
            <a:xfrm>
              <a:off x="2688" y="1824"/>
              <a:ext cx="91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rPr>
                <a:t>PROBLEM</a:t>
              </a:r>
            </a:p>
          </p:txBody>
        </p:sp>
      </p:grpSp>
      <p:grpSp>
        <p:nvGrpSpPr>
          <p:cNvPr id="77" name="Group 25"/>
          <p:cNvGrpSpPr>
            <a:grpSpLocks/>
          </p:cNvGrpSpPr>
          <p:nvPr/>
        </p:nvGrpSpPr>
        <p:grpSpPr bwMode="auto">
          <a:xfrm>
            <a:off x="7651420" y="3505200"/>
            <a:ext cx="2997955" cy="478424"/>
            <a:chOff x="3600" y="1824"/>
            <a:chExt cx="1536" cy="336"/>
          </a:xfrm>
        </p:grpSpPr>
        <p:sp>
          <p:nvSpPr>
            <p:cNvPr id="19470" name="Rectangle 26"/>
            <p:cNvSpPr>
              <a:spLocks noChangeArrowheads="1"/>
            </p:cNvSpPr>
            <p:nvPr/>
          </p:nvSpPr>
          <p:spPr bwMode="auto">
            <a:xfrm>
              <a:off x="3600" y="1824"/>
              <a:ext cx="1536" cy="336"/>
            </a:xfrm>
            <a:prstGeom prst="rect">
              <a:avLst/>
            </a:prstGeom>
            <a:solidFill>
              <a:srgbClr val="C0C0C0"/>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71" name="Text Box 27"/>
            <p:cNvSpPr txBox="1">
              <a:spLocks noChangeArrowheads="1"/>
            </p:cNvSpPr>
            <p:nvPr/>
          </p:nvSpPr>
          <p:spPr bwMode="auto">
            <a:xfrm>
              <a:off x="3936" y="1824"/>
              <a:ext cx="106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hr-HR" sz="2400" b="0" i="0" u="none" strike="noStrike" kern="1200" cap="none" spc="0" normalizeH="0" baseline="0" noProof="0" dirty="0">
                  <a:ln>
                    <a:noFill/>
                  </a:ln>
                  <a:solidFill>
                    <a:srgbClr val="000000"/>
                  </a:solidFill>
                  <a:effectLst/>
                  <a:uLnTx/>
                  <a:uFillTx/>
                  <a:latin typeface="Impact" pitchFamily="34" charset="0"/>
                  <a:ea typeface="+mn-ea"/>
                  <a:cs typeface="Arial" charset="0"/>
                </a:rPr>
                <a:t>    ODLUKA</a:t>
              </a:r>
              <a:endPar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endParaRPr>
            </a:p>
          </p:txBody>
        </p:sp>
      </p:grpSp>
      <p:sp>
        <p:nvSpPr>
          <p:cNvPr id="2" name="Rectangle 1"/>
          <p:cNvSpPr/>
          <p:nvPr/>
        </p:nvSpPr>
        <p:spPr>
          <a:xfrm>
            <a:off x="4176244" y="3290502"/>
            <a:ext cx="3839513" cy="276999"/>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30000" noProof="0" dirty="0">
                <a:ln>
                  <a:noFill/>
                </a:ln>
                <a:solidFill>
                  <a:srgbClr val="000000"/>
                </a:solidFill>
                <a:effectLst/>
                <a:uLnTx/>
                <a:uFillTx/>
                <a:latin typeface="Arial"/>
                <a:ea typeface="+mn-ea"/>
                <a:cs typeface="Arial" charset="0"/>
              </a:rPr>
              <a:t>Starting this week, I will  submit my plans to God daily</a:t>
            </a:r>
          </a:p>
        </p:txBody>
      </p:sp>
      <p:sp>
        <p:nvSpPr>
          <p:cNvPr id="3" name="Rectangle 2"/>
          <p:cNvSpPr/>
          <p:nvPr/>
        </p:nvSpPr>
        <p:spPr>
          <a:xfrm>
            <a:off x="3810000" y="3198169"/>
            <a:ext cx="7418294" cy="276999"/>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30000" noProof="0" dirty="0">
                <a:ln>
                  <a:noFill/>
                </a:ln>
                <a:solidFill>
                  <a:srgbClr val="000000"/>
                </a:solidFill>
                <a:effectLst/>
                <a:uLnTx/>
                <a:uFillTx/>
                <a:latin typeface="Arial"/>
                <a:ea typeface="+mn-ea"/>
                <a:cs typeface="Arial" charset="0"/>
              </a:rPr>
              <a:t>Starting this week,,  I will depend upon Christ’s righteousness  not on my own righteousness</a:t>
            </a:r>
          </a:p>
        </p:txBody>
      </p:sp>
    </p:spTree>
    <p:extLst>
      <p:ext uri="{BB962C8B-B14F-4D97-AF65-F5344CB8AC3E}">
        <p14:creationId xmlns:p14="http://schemas.microsoft.com/office/powerpoint/2010/main" val="4251826167"/>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wipe(left)">
                                      <p:cBhvr>
                                        <p:cTn id="12" dur="500"/>
                                        <p:tgtEl>
                                          <p:spTgt spid="7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74"/>
                                        </p:tgtEl>
                                        <p:attrNameLst>
                                          <p:attrName>style.visibility</p:attrName>
                                        </p:attrNameLst>
                                      </p:cBhvr>
                                      <p:to>
                                        <p:strVal val="visible"/>
                                      </p:to>
                                    </p:set>
                                    <p:animEffect transition="in" filter="wipe(left)">
                                      <p:cBhvr>
                                        <p:cTn id="17" dur="1000"/>
                                        <p:tgtEl>
                                          <p:spTgt spid="7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77"/>
                                        </p:tgtEl>
                                        <p:attrNameLst>
                                          <p:attrName>style.visibility</p:attrName>
                                        </p:attrNameLst>
                                      </p:cBhvr>
                                      <p:to>
                                        <p:strVal val="visible"/>
                                      </p:to>
                                    </p:set>
                                    <p:animEffect transition="in" filter="wipe(left)">
                                      <p:cBhvr>
                                        <p:cTn id="22" dur="1000"/>
                                        <p:tgtEl>
                                          <p:spTgt spid="7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wipe(up)">
                                      <p:cBhvr>
                                        <p:cTn id="27" dur="1000"/>
                                        <p:tgtEl>
                                          <p:spTgt spid="5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nodeType="clickEffect">
                                  <p:stCondLst>
                                    <p:cond delay="0"/>
                                  </p:stCondLst>
                                  <p:childTnLst>
                                    <p:set>
                                      <p:cBhvr>
                                        <p:cTn id="31" dur="1" fill="hold">
                                          <p:stCondLst>
                                            <p:cond delay="0"/>
                                          </p:stCondLst>
                                        </p:cTn>
                                        <p:tgtEl>
                                          <p:spTgt spid="62"/>
                                        </p:tgtEl>
                                        <p:attrNameLst>
                                          <p:attrName>style.visibility</p:attrName>
                                        </p:attrNameLst>
                                      </p:cBhvr>
                                      <p:to>
                                        <p:strVal val="visible"/>
                                      </p:to>
                                    </p:set>
                                    <p:animEffect transition="in" filter="wipe(up)">
                                      <p:cBhvr>
                                        <p:cTn id="32" dur="500"/>
                                        <p:tgtEl>
                                          <p:spTgt spid="6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nodeType="clickEffect">
                                  <p:stCondLst>
                                    <p:cond delay="0"/>
                                  </p:stCondLst>
                                  <p:childTnLst>
                                    <p:set>
                                      <p:cBhvr>
                                        <p:cTn id="36" dur="1" fill="hold">
                                          <p:stCondLst>
                                            <p:cond delay="0"/>
                                          </p:stCondLst>
                                        </p:cTn>
                                        <p:tgtEl>
                                          <p:spTgt spid="59"/>
                                        </p:tgtEl>
                                        <p:attrNameLst>
                                          <p:attrName>style.visibility</p:attrName>
                                        </p:attrNameLst>
                                      </p:cBhvr>
                                      <p:to>
                                        <p:strVal val="visible"/>
                                      </p:to>
                                    </p:set>
                                    <p:animEffect transition="in" filter="wipe(up)">
                                      <p:cBhvr>
                                        <p:cTn id="37" dur="1000"/>
                                        <p:tgtEl>
                                          <p:spTgt spid="5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1" fill="hold" nodeType="click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up)">
                                      <p:cBhvr>
                                        <p:cTn id="42" dur="10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733801" y="129695"/>
            <a:ext cx="4292601" cy="1143000"/>
          </a:xfrm>
        </p:spPr>
        <p:txBody>
          <a:bodyPr/>
          <a:lstStyle/>
          <a:p>
            <a:pPr eaLnBrk="1" hangingPunct="1"/>
            <a:r>
              <a:rPr lang="hr-HR" dirty="0">
                <a:solidFill>
                  <a:srgbClr val="FFCC66"/>
                </a:solidFill>
              </a:rPr>
              <a:t>Upamtite stih </a:t>
            </a:r>
            <a:endParaRPr lang="en-US" dirty="0">
              <a:solidFill>
                <a:srgbClr val="FFCC66"/>
              </a:solidFill>
            </a:endParaRPr>
          </a:p>
        </p:txBody>
      </p:sp>
      <p:sp>
        <p:nvSpPr>
          <p:cNvPr id="8195" name="Text Box 3"/>
          <p:cNvSpPr txBox="1">
            <a:spLocks noChangeArrowheads="1"/>
          </p:cNvSpPr>
          <p:nvPr/>
        </p:nvSpPr>
        <p:spPr bwMode="auto">
          <a:xfrm>
            <a:off x="1608543" y="2050201"/>
            <a:ext cx="688775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377" rtl="0" eaLnBrk="1" fontAlgn="base" latinLnBrk="0" hangingPunct="1">
              <a:lnSpc>
                <a:spcPct val="100000"/>
              </a:lnSpc>
              <a:spcBef>
                <a:spcPct val="50000"/>
              </a:spcBef>
              <a:spcAft>
                <a:spcPct val="0"/>
              </a:spcAft>
              <a:buClrTx/>
              <a:buSzTx/>
              <a:buFontTx/>
              <a:buNone/>
              <a:tabLst/>
              <a:defRPr/>
            </a:pPr>
            <a:r>
              <a:rPr kumimoji="0" lang="en-US" sz="4000" b="0" i="0" u="none" strike="noStrike" kern="1200" cap="none" spc="0" normalizeH="0" baseline="0" noProof="0">
                <a:ln>
                  <a:noFill/>
                </a:ln>
                <a:solidFill>
                  <a:srgbClr val="FFFF99"/>
                </a:solidFill>
                <a:effectLst/>
                <a:uLnTx/>
                <a:uFillTx/>
                <a:latin typeface="Impact" pitchFamily="34" charset="0"/>
                <a:ea typeface="+mn-ea"/>
                <a:cs typeface="Arial" charset="0"/>
              </a:rPr>
              <a:t> </a:t>
            </a:r>
            <a:r>
              <a:rPr kumimoji="0" lang="en-US" sz="4800" b="0" i="0" u="none" strike="noStrike" kern="1200" cap="none" spc="0" normalizeH="0" baseline="0" noProof="0">
                <a:ln>
                  <a:noFill/>
                </a:ln>
                <a:solidFill>
                  <a:srgbClr val="FFFF99"/>
                </a:solidFill>
                <a:effectLst/>
                <a:uLnTx/>
                <a:uFillTx/>
                <a:latin typeface="Impact" pitchFamily="34" charset="0"/>
                <a:ea typeface="+mn-ea"/>
                <a:cs typeface="Arial" charset="0"/>
              </a:rPr>
              <a:t> </a:t>
            </a:r>
            <a:r>
              <a:rPr lang="hr-HR" sz="4800">
                <a:solidFill>
                  <a:srgbClr val="FFFF99"/>
                </a:solidFill>
                <a:latin typeface="Impact" pitchFamily="34" charset="0"/>
              </a:rPr>
              <a:t>Kološ</a:t>
            </a:r>
            <a:r>
              <a:rPr kumimoji="0" lang="hr-HR" sz="4800" b="0" i="0" u="none" strike="noStrike" kern="1200" cap="none" spc="0" normalizeH="0" baseline="0" noProof="0">
                <a:ln>
                  <a:noFill/>
                </a:ln>
                <a:solidFill>
                  <a:srgbClr val="FFFF99"/>
                </a:solidFill>
                <a:effectLst/>
                <a:uLnTx/>
                <a:uFillTx/>
                <a:latin typeface="Impact" pitchFamily="34" charset="0"/>
                <a:ea typeface="+mn-ea"/>
                <a:cs typeface="Arial" charset="0"/>
              </a:rPr>
              <a:t>anima </a:t>
            </a:r>
            <a:r>
              <a:rPr lang="hr-HR" sz="4800">
                <a:solidFill>
                  <a:srgbClr val="FFFF99"/>
                </a:solidFill>
                <a:latin typeface="Impact" pitchFamily="34" charset="0"/>
              </a:rPr>
              <a:t>1</a:t>
            </a:r>
            <a:r>
              <a:rPr kumimoji="0" lang="hr-HR" sz="4800" b="0" i="0" u="none" strike="noStrike" kern="1200" cap="none" spc="0" normalizeH="0" baseline="0" noProof="0">
                <a:ln>
                  <a:noFill/>
                </a:ln>
                <a:solidFill>
                  <a:srgbClr val="FFFF99"/>
                </a:solidFill>
                <a:effectLst/>
                <a:uLnTx/>
                <a:uFillTx/>
                <a:latin typeface="Impact" pitchFamily="34" charset="0"/>
                <a:ea typeface="+mn-ea"/>
                <a:cs typeface="Arial" charset="0"/>
              </a:rPr>
              <a:t>,</a:t>
            </a:r>
            <a:r>
              <a:rPr kumimoji="0" lang="en-US" sz="4800" b="0" i="0" u="none" strike="noStrike" kern="1200" cap="none" spc="0" normalizeH="0" baseline="0" noProof="0">
                <a:ln>
                  <a:noFill/>
                </a:ln>
                <a:solidFill>
                  <a:srgbClr val="FFFF99"/>
                </a:solidFill>
                <a:effectLst/>
                <a:uLnTx/>
                <a:uFillTx/>
                <a:latin typeface="Impact" pitchFamily="34" charset="0"/>
                <a:ea typeface="+mn-ea"/>
                <a:cs typeface="Arial" charset="0"/>
              </a:rPr>
              <a:t>1</a:t>
            </a:r>
            <a:r>
              <a:rPr kumimoji="0" lang="hr-HR" sz="4800" b="0" i="0" u="none" strike="noStrike" kern="1200" cap="none" spc="0" normalizeH="0" baseline="0" noProof="0">
                <a:ln>
                  <a:noFill/>
                </a:ln>
                <a:solidFill>
                  <a:srgbClr val="FFFF99"/>
                </a:solidFill>
                <a:effectLst/>
                <a:uLnTx/>
                <a:uFillTx/>
                <a:latin typeface="Impact" pitchFamily="34" charset="0"/>
                <a:ea typeface="+mn-ea"/>
                <a:cs typeface="Arial" charset="0"/>
              </a:rPr>
              <a:t>5-17:</a:t>
            </a:r>
            <a:endParaRPr kumimoji="0" lang="en-US" sz="4800" b="0" i="0" u="none" strike="noStrike" kern="1200" cap="none" spc="0" normalizeH="0" baseline="0" noProof="0" dirty="0">
              <a:ln>
                <a:noFill/>
              </a:ln>
              <a:solidFill>
                <a:srgbClr val="FFFF99"/>
              </a:solidFill>
              <a:effectLst/>
              <a:uLnTx/>
              <a:uFillTx/>
              <a:latin typeface="Impact" pitchFamily="34" charset="0"/>
              <a:ea typeface="+mn-ea"/>
              <a:cs typeface="Arial" charset="0"/>
            </a:endParaRPr>
          </a:p>
        </p:txBody>
      </p:sp>
      <p:sp>
        <p:nvSpPr>
          <p:cNvPr id="8196" name="Rectangle 4"/>
          <p:cNvSpPr>
            <a:spLocks noGrp="1" noChangeArrowheads="1"/>
          </p:cNvSpPr>
          <p:nvPr>
            <p:ph type="body" idx="1"/>
          </p:nvPr>
        </p:nvSpPr>
        <p:spPr>
          <a:xfrm>
            <a:off x="1762052" y="2809875"/>
            <a:ext cx="7188309" cy="1243965"/>
          </a:xfrm>
        </p:spPr>
        <p:txBody>
          <a:bodyPr/>
          <a:lstStyle/>
          <a:p>
            <a:pPr marL="0" indent="0">
              <a:buNone/>
            </a:pPr>
            <a:r>
              <a:rPr lang="en-US"/>
              <a:t>“[Hristos] koji je obli</a:t>
            </a:r>
            <a:r>
              <a:rPr lang="sr-Latn-RS"/>
              <a:t>čje</a:t>
            </a:r>
            <a:r>
              <a:rPr lang="en-US"/>
              <a:t> Boga</a:t>
            </a:r>
            <a:r>
              <a:rPr lang="sr-Latn-RS"/>
              <a:t> što</a:t>
            </a:r>
            <a:r>
              <a:rPr lang="en-US"/>
              <a:t> </a:t>
            </a:r>
            <a:r>
              <a:rPr lang="sr-Latn-RS"/>
              <a:t>  se ne vidi, koji je rođen prije svake tvari. Jer kroz njega bi sazdano sve što je na nebu i što je na zemlji, što se vidi i što se ne vidi, bili prijestoli ili gospodstva ili poglavarstva, ili vlasti: sve se kroza nj i za nj sazda. </a:t>
            </a:r>
            <a:r>
              <a:rPr lang="hr-BA"/>
              <a:t>I on je prije svega, i sve je u njemu</a:t>
            </a:r>
            <a:r>
              <a:rPr lang="hr-HR"/>
              <a:t>.</a:t>
            </a:r>
            <a:r>
              <a:rPr lang="hr-HR" sz="4000" baseline="30000"/>
              <a:t>” </a:t>
            </a:r>
            <a:r>
              <a:rPr lang="en-US" sz="4000" baseline="30000"/>
              <a:t>         </a:t>
            </a:r>
            <a:r>
              <a:rPr lang="hr-HR" sz="3600" baseline="30000"/>
              <a:t>                                                                                                                                                                                                                                                                                                                                                                                                                                                                                                                                                                                                                                                                                                                                                    </a:t>
            </a:r>
            <a:r>
              <a:rPr lang="hr-HR" baseline="30000"/>
              <a:t>                         </a:t>
            </a:r>
            <a:endParaRPr lang="en-US" baseline="30000" dirty="0"/>
          </a:p>
        </p:txBody>
      </p:sp>
      <p:pic>
        <p:nvPicPr>
          <p:cNvPr id="2" name="Slika 1">
            <a:extLst>
              <a:ext uri="{FF2B5EF4-FFF2-40B4-BE49-F238E27FC236}">
                <a16:creationId xmlns:a16="http://schemas.microsoft.com/office/drawing/2014/main" id="{48B0C459-1C93-42F4-AD40-4FE3E23576A4}"/>
              </a:ext>
            </a:extLst>
          </p:cNvPr>
          <p:cNvPicPr>
            <a:picLocks noChangeAspect="1"/>
          </p:cNvPicPr>
          <p:nvPr/>
        </p:nvPicPr>
        <p:blipFill>
          <a:blip r:embed="rId2" cstate="print"/>
          <a:stretch>
            <a:fillRect/>
          </a:stretch>
        </p:blipFill>
        <p:spPr>
          <a:xfrm>
            <a:off x="1175658" y="1"/>
            <a:ext cx="2253343" cy="1879600"/>
          </a:xfrm>
          <a:prstGeom prst="rect">
            <a:avLst/>
          </a:prstGeom>
        </p:spPr>
      </p:pic>
      <p:pic>
        <p:nvPicPr>
          <p:cNvPr id="3" name="Picture 2">
            <a:extLst>
              <a:ext uri="{FF2B5EF4-FFF2-40B4-BE49-F238E27FC236}">
                <a16:creationId xmlns:a16="http://schemas.microsoft.com/office/drawing/2014/main" id="{572AA47F-6349-A6B6-4E5E-ECBAB1CA6F76}"/>
              </a:ext>
            </a:extLst>
          </p:cNvPr>
          <p:cNvPicPr>
            <a:picLocks noChangeAspect="1"/>
          </p:cNvPicPr>
          <p:nvPr/>
        </p:nvPicPr>
        <p:blipFill>
          <a:blip r:embed="rId3"/>
          <a:stretch>
            <a:fillRect/>
          </a:stretch>
        </p:blipFill>
        <p:spPr>
          <a:xfrm>
            <a:off x="8358692" y="381968"/>
            <a:ext cx="3833307" cy="7189669"/>
          </a:xfrm>
          <a:prstGeom prst="rect">
            <a:avLst/>
          </a:prstGeom>
        </p:spPr>
      </p:pic>
    </p:spTree>
    <p:extLst>
      <p:ext uri="{BB962C8B-B14F-4D97-AF65-F5344CB8AC3E}">
        <p14:creationId xmlns:p14="http://schemas.microsoft.com/office/powerpoint/2010/main" val="2156100325"/>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wipe(left)">
                                      <p:cBhvr>
                                        <p:cTn id="7" dur="500"/>
                                        <p:tgtEl>
                                          <p:spTgt spid="81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196"/>
                                        </p:tgtEl>
                                        <p:attrNameLst>
                                          <p:attrName>style.visibility</p:attrName>
                                        </p:attrNameLst>
                                      </p:cBhvr>
                                      <p:to>
                                        <p:strVal val="visible"/>
                                      </p:to>
                                    </p:set>
                                    <p:animEffect transition="in" filter="wipe(up)">
                                      <p:cBhvr>
                                        <p:cTn id="12"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autoUpdateAnimBg="0"/>
      <p:bldP spid="8196"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82D9D6-9C66-F931-C69B-E48DBF587178}"/>
            </a:ext>
          </a:extLst>
        </p:cNvPr>
        <p:cNvGrpSpPr/>
        <p:nvPr/>
      </p:nvGrpSpPr>
      <p:grpSpPr>
        <a:xfrm>
          <a:off x="0" y="0"/>
          <a:ext cx="0" cy="0"/>
          <a:chOff x="0" y="0"/>
          <a:chExt cx="0" cy="0"/>
        </a:xfrm>
      </p:grpSpPr>
      <p:sp>
        <p:nvSpPr>
          <p:cNvPr id="2060" name="Rectangle 12">
            <a:extLst>
              <a:ext uri="{FF2B5EF4-FFF2-40B4-BE49-F238E27FC236}">
                <a16:creationId xmlns:a16="http://schemas.microsoft.com/office/drawing/2014/main" id="{11F56BE2-D3EE-624F-5AFD-21AD1AE1166D}"/>
              </a:ext>
            </a:extLst>
          </p:cNvPr>
          <p:cNvSpPr>
            <a:spLocks noChangeArrowheads="1"/>
          </p:cNvSpPr>
          <p:nvPr/>
        </p:nvSpPr>
        <p:spPr bwMode="auto">
          <a:xfrm>
            <a:off x="320954" y="3868480"/>
            <a:ext cx="11508760" cy="2769738"/>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marL="0" marR="0" lvl="0" indent="0" algn="ctr"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101" name="AutoShape 2" descr="data:image/jpeg;base64,/9j/4AAQSkZJRgABAQAAAQABAAD/2wCEAAkGBhISERQUExQUFRUVFRQUGBcUFxcVFBUVFBQVFBQXFBUXHCYeFxkjGhQUHy8gIycpLCwsFR4xNTAqNSYrLCkBCQoKDgwOGg8PGiokHyQpKSwsLCksLCwqKSwsLCwsLCkpLCwsLCosKSwsKSwpKSwsKSwsLCksLCwsLCwsLCwsLP/AABEIAMABBgMBIgACEQEDEQH/xAAcAAACAwEBAQEAAAAAAAAAAAAEBQIDBgEABwj/xAA6EAABAwMCBAQDBwIGAwEAAAABAAIRAwQhEjEFQVFhBiJxgRORoQcyQrHB0fAU4SNDUmJy8RWCshb/xAAaAQACAwEBAAAAAAAAAAAAAAACAwEEBQAG/8QAKxEAAgICAgEDAgcAAwAAAAAAAAECEQMhBBIxBSJBE1EUMkJhcYGRM7Hx/9oADAMBAAIRAxEAPwD5O0KcLzWK1rU8rsg1qvps2XadNE06KIFs7SZCueF1rFZoUi7K2MCtZRC8aMGUTSYuBbKfgiYCIbTIKmBlG07ec/wIkhbZOhSyM9J9kypMx6JeGGcIhlR0dP1RpiWH0ng8/VRPlwZgZB7d0rbclpRlKoTzU90BQVa3THYdg7dj7ollEMaRAycICpRDhqEY3RdpceWDnZSn9wX+wjvmeYnZRoUzumN5biTzQ1FueyD5GJ6GnDKkT3CLe4AckHaoqp+YKenoVWyqhUyi6NAOmefJCUKAB+qbU9I35/qijs5sW1+GS7yx77qqrw/SY+cJ0ygCZXb603+qLod2Mo62DZPXqqNJ+ab3NLJQotZKW0NUhS+jlVVLbBTt9tHJDVreVDiMUjM3tqHNII3/AJhZerSLHFp+a3V7bEJBxGy1DoRsVVy47LeHJTFNGoiAUEwwYKKa+QqEkaSdoua5eVYK6goKyqkZ5IhoQtFyKpbrQRnBDKKsa1VMcrmlEAwlgwuh09l0PlRlcBZNoKKoAzCqt2jmmVpTCJRsVKVFIt3Tsr/gkRBTB1ORhUvEY37oqoV3s9QJhWfBBHqo27I32RzGj2UfALE1xRyiLSk7ZW1qHmwr7GlDs7JVqyabRC3ZAP1U9Gl3UR+aMNIEmNj9D+yqqWrtSO6AoHFGeqqbTITL4O0KDrQrn5II0mHCJpt3n0XaFm4jUcNG5OAF5rR+A6k1MEi5mlE1LhvlHouOqwIicQhqNLVHYplnLwP6BBbCp/qvNn+FVWzg1pj1zy9EG6rlO7UDRddW8yUCCJgJs14geiAfTAdPWVDCTIspTuoCz80K81ADlTbWDl1E2LOJWzYIHPms1e2C1FyRBM80PWs5B7oJRsbCVGB4jwnV5mjI+v8AdKGmML6O61DWHmsf4gswXkt+XVUs2LVov4M26Fbai8hviRuvKn1NDsFUkZRGEDTRlqVbRRZa1mUUGyFDSpsOyJCmEU2xEq00VFjkS5owpFM5b0J5pjagCJyl1EQd0YwZGd/opTFSsaPJkdP5KruAMCd1KgQRGpEtpM0x+LkjexPgEc7SJmURZ1NQQ9wxmfNj9VK0rsbzlKkMSsZss+cK+5shSaHvIA/mAEDV8QtbED55k+iR3vEbi8qaKbHvdtDR90fk0eqrTmoLtJ0XMeGUjX8OosqtD6RkTB6g9COSdM4eDyiAk/gDw1cWwqmtpGvRDQdWkt1SSdvxAYnZaC6rVBIGgDrOR7Lz2b13DCbhF3/Bch6cpurFw4aNQ2xurX8JE42OV6hBnW73BRFKsBgOLh3Rw9fwXUrX9C8npOT9LMP9ovGDbfDotJgs+IQOZLi0fKD81n/DfiKatPUYBcGu9HGP1+ib/a3YOfUo1g06QzQTynUSJ6brBgaQtfD6hDKlKLtBw9Oaxb8n1avTLXmVbSERI7oLgHiAX1vqIAq04bUA5mMPHYwfeUU6pDcmOkrWT+TEkur6vyF0qRg/RDVRAhBv4q5uGxnrkBXW9XWNR32PTHZM7J+AA1tXaZ2Q73kuUHXPMqyg8RPb3EBHZyA7ytp3Q9K7JiENeVi8rjZa3Az3QdtjlHQXdGR/N1GzuDsq31oZ3VNCrCm9k1olxF2/y91luICSnfEr0QOqQ3NSUqbH41QnubUE9CvK+q5eVbqi0mxex6Ns6oS1zJVlF5ahixkomgxyXA1B21yCEZTqCUxMrtUWNqFX0qiqDFxq5nRphTKiua4kIQKxtVBYx40Wv1j7pVZ4u6ckyFcyooXVgH5G6htoX9JNgNxxeD6qtvGDIAQl1ZumIW28DeCopm6rgAAaqYd9HEfkPfos/l8+HHg5y/r92XsPE7NI94e4AakPrktZvpbh7vf8I+votzaVGUGkU6TWNGw5k9Sdye5SFlTU4z12Rdd8jTElp+91/sF5Dl5cnKl73r7fB6OPChjqK/sZHitQDLhLjjOypvL6JLzkjS0CQZ69FTSZTY0Ehz9W3SR691K5psZqDi5r35/1HIlv/HKrx40E/Af04KWkLrfiBYCXiIjbIPqNwrLW6klxjJxEmfYqBZqdMNEAzO7uWMxnCrp2QpgOJcJJ8vZvP+dFYlijX7lvpEfloewgmQRkEahHQg7LDeIfBQJLqERvpB/+eh7LSXdwXgOZznUQIhAC6eKkYkwfYjB7FJ4v1MLuL/oRHj6bZ844Zxp/D7lrwDH3ajDjW2ctzseYPUL6Rc1mV2NrUjLHiWnn0IPQg4KzvjXgX9TS+IxkVWZx/mN5gjqEk8K8SfRZoLoEklp2k9uRXufTuUs2L9zynqfCayXHz/2aZz3ajIRZvNIAGOqFdxFrlWx4JWlF0Ykscl5Q6o1wRnMCVTeXJzyHL3Xre3xAIk91ziFq5rRPNO7aAQJw6lrfM4CvuqgknlOn90PYM0uUr0aW/NSvAfyU3dQaQOe/ZDVXYICkykXRKrrNAUDEKrjc+6Aqpvd08SllRmUuRYiBPC8r61JeSw7FdWmh3OhF1DhA1iq6ZdcTnxVdSuSNigip0ymJg0M3cZeFWOMvlDOcqnvUs5RS+Bo3xA4clc3xGObUjKiWqAqNRZ8da7fCYC86FYfUjbXiBGCV1kUbSnxFMqPiSpoDC86Rs0mQsEOKd1VU4s6UmeGGTU0mMi5Rdp0fTm+JWwBpA6kblPeFXVJ7ToqCdi3Z0dp7818Xp8aPNG23HO6zs3pOGa9ntLsedlSp7Pr76Za4HoRA7I424czUSXEmIJgt6nUvm/DPG9VsS7UNod07HdbLhviKhWDWl3wzz1foeazMvp+bFurX3RejzIZEt0w6nYB4MiBMCTkkdegVdyzZpdAInOeeE3daNYcOa4Eeog5BC5dcLLmNLvNJw4cgeXpzVTXyPXIVpt6+BKy7Y1rgQ45AJ5esdFVWtjqcfUTvA3Eq+oxzWubEEuGw6cvRDXPkOXZjU6Mguj6lVp4uruPyXIpN6JVCS2TBgwCB9F878dcB+BUFdhLWPPm05AceY7H8/Vbtpe4OxDZ1CORHOeq5xW0bc2z6ThLi2B1OJB7GYKbw+RLi5lK9XTKfKw94NHyalx/RsXvPV7oHyCb8L48X5OMxCzdvwas9xa1h8pIJOGgjeScJ7wrggouDqr2mM6W7T3JXuE2zzEkjTUK5d19VcziRp4+8ObZ+o6FL3XrSMFLLm4nZMVoQ1F6aNpbXrZDmxDh/B2UOIPCS8Mvf8PuCR/PmiH3M7p8Z6M946Zb8aMKusAVXQzJ7qbmKbJKr1mAlLmGcBNrqtGEG8RlQ9jIukLnNXlKu/K4ljBa6lhV1LHHVSBzuiKbj1WZJN+GbMWl5QjrUCFBoTy5s5GoD1S+pbdEyGStMCUL3EGFaMHZRe0clZWoqjZPUrF9aJNCm4YVtpQ1T2XHtgwpZNHrfh7n7K5/A6kYVdAuaZYYK0djfvI80SqWd5YbjtFnCsMvbPTMv/Rv2VdSk4bgr6TwHgAunOLyGsbEkDJc6YA6bHKIuvAP+h4PZwz8wqT9UhCXSXks/gov8rPlTgehXg9fQLvwJWAn4ZP8Axh35LPXvhlzfwkeohXMfOxy+RM+HOPgTU7ojYo1nG3BDVuGubyVX9K7orayxe7KrxyWmjWcB8e1aDh5pbOWuy0/svq/hvxbQ4hT003/4rM/CcYdHPR/qHcL89/0ruiKseJV6Dmvpuc1zCHNI5EKnyOLizq1p/cOM5wP0DdhziNQdyHSI7BLq1rHeJ3EYTinUNRjHkQXsY8joXNDv1Vd1aBoO++Ig/PsvJzn10b2HPSQua1tJknzaiAWDkCNj2ys54q4yLUNbsTIB56R0PuntXUffp16+qy/jbw++vTY/csmcyYdHTpH1R8RQWeLyvV/+B8mE3jfV7Zir3xI52GktHaP1EpW/iD+bifVO/wD8ywZLx6AOJ/JVf+CE7eg5r165mNr2mE+JNeaFlG/I5lH0a5dtKMpeHR6BFCi1ghoRrJKfhFXLCEPLv+A+ytyykNX4pP7K+2Goq2pR/wAJmdgB8kXw61AAzk8lcitmPKR0s04UYk/zZWOzJ6oOs8wQNk6wEDVhqcf4FRcuRrG4S+7eoGoAqMXl5z11KsaLKXdEGB1QgKnqKy7NrqMLety6oetb6D2Oy5RdBTIUPiNI57j1S5tjMaSYjr2/yKCrUI9E4a3cH0IQPFLcgdv5lMxzt0DkhWwekxw22VZJnKL4dVgRuExfwsOEhG+R0dSOWByjcREXIq34jpVN5ZFpQgcrMZRmtFaca0z6B4b8WGiCBBa8guHORzBW+sOL0qzNTHgnm3Zw9R07r4JRuSw4T3hvGyCCHEEbEGCFl8r07HmfZal9/v8AyOwcqeJ09o+42jdu85RtG0Y+A/S6cGWgn6rEeGvG7HQyudJ2Dx93/wBh+H129FvrSo0Z+vX0KwcuKeF1IuyzLIrixdeeBrOqYNIE9Wywz7YSDif2Ps/yauf9Lx+Th+y+h2jgTLV5rhrJ3BMfuphmkvDKv1pp6Pjl39lt6zHw9XQtMhMOC/ZRVL2vuGBjGkEt1AufHKBsPVfYHOgIZtQnVHLburE+RKtEfiZyXhAT6LQMjoPKVn+I3LWNM4aJJzy3z3Whq1WOERB59oWQ8bcOL7as2mZfoMe0Egeyyowi8ijJ+Szx2039zEcS+0BocQ2APQk+/KUvqeP5jaBy0n91mqnAKm8H1QT+HPnZeuhx+I1SihMsnJXls1XFfFdG5phj2tADg7yyCSARn5oFvFKLfugBZ51m7oom2d0VnHDHjj1h4KmRZJu5WP6viHoVfbXxfHVZltMzstB4UtXVK7QR5W+Z3oP7wnxorzg1Fs1NUxTa0780Zw1pMoO6aXPMdU4sHaWRHqrEHszZKkVXVOMBUsogCSiq2ShasiU6wEgavVx0SW5eTKOuHTzQLxlLkx0VQI4Lytc1eQDBWGwpNC4Nl0BZDZuouphMbWpkJY0I61cVDYVBN7Yl3nYPMNwOYH6pbctD6ZHy/ZPrV0EGfkoca4X5fjMHd7R/9D9UntUkP6domBbULCtFw3igFIuPI7LtXhjKrZGCeaSXNs+kSDt9CriePPp6ZVayYNrwPmvFbcAH1/sll7wchQsb0A7wntvcasGCEz6HT8gv67l/yKzIVaRG6g0wtdd8JDhLfkkV7w0t5Llk3UvILxKS7QdkLXizm7rZeHvtFqW+lsh7B/lu2A/2ndv5dlgxTKi9hCnJjhkXWStCkpR2j9LeGPHFrdjQ14ZUO1N8An/gdn+2ey0lEACCvybb8Rc3uF9B4H9rdw2kKTnh0fdc8angD8MnceslY2T0lqV4nr7M76n3PudO8ExzUX0fvOG2/wD2vnHhz7Uqb6jW3GkasfEGADy1jpPMLeV7z4eHZDuXqqefDLA6kPglJ+wqvK05EZ3AEfXokVd5M6j2H7FGXVQgmRA6FY/xr4j/AKakCDlxIHXG/wCYVOGF5ZqMfLNTGlig5MK4lw2k4HU2PQwQOvdZq54HTzDoHfKxd34lrPM6z75Qw8Q1Qt7H6XPH+sRL1K1XQ1V5wmk0w2pqHM6S0e0nKAqUaQ3P5JDW45Vf2VdGhUeczCvLBCK2yl+IzSHlVlGPLlaPw5w1zKLqhEfEiB/tHNA+FfDgq1Bq+40anHt09StffuH3WiGiAPTknY4RW0UeRnnL2MT0Ww5GMqSvC3nkiKdvA2yrMCnKil5DRnJSu5uURfvzHNLKzCUbkTGHyC17jKHD12tTMlVgKEwmqLtS8o6V5EQLVJoleLVOmxYzN9E2BFUSFW1q7KWNQyoVQB7pvZ3Y2OxEfNZ+lVV1O5hLkrQ6LDbnw0+lTdUonUwSdI3A9OYWbddtq4eB6/utfwzirmnGyUeIuACfjURAOXNHI9R2Q4pJS9/+k5YScfb/AIZK+4WWGR91Qs+IFpycLQWxxDhI/myU8W4IWy+nlv5LQxcin0kzPyYdXEcWPGGuwUbV+E9hDgD0cDlp/UdvksRQY47YUiXtyCVZl0npleKlH3I0I4GTsJ54ySULccHPMKiw8QvZE/Pmtz4f8XUXN0XDG1G8nEAvb27hUs+LLjXbH7v2+S1DPB6mv7Pn9Tg57qn/AMU5fVarOF1CPMWZEgSI+YKbcP8ADNkBra0VR1c7UPYDCpP1CcF7otfyh6wYZ/lZ828K+BalzUA0u0zDnfhaOZJ9OS+4W7sx+FogTv5RAQtte6AGsAaAIgCB3Xnu1HP02xtCx+VzJ5pVLx8DoYOlqiPFajjpkyT16TiSFnPEvA6d1TDXmC0yHGAO/sn9wPLk9InaDv7r5t468U6KpotJ8kA9zE/qi4UJZ8qUHVfI3Jkjiw7Vi3iHhy2aSGuJI5giClLuDU27uA9SEE6+qvyAo0bCvVMAOyvT9Oq/OzLWRy/QgvXbsODqP+0T9VreAcDbVYHuDmA7DEkdeyq4F4QpU4dUIceY5A9D2Wsc2IgxASqjJ/J08soqtf4StLdlKmWskTknmfVVsBM5kLvxs9Sd5U2Ob1hXYUZORPyVz1KrrXGkGD6dVa9jTsUJUcMnondvsJUPlgFSiZk885yqXgTzTFrJEqqpQUpDLEtxR90N8PKaV6aAqHOylaO8lRb1XlGq9cRWDTAqWUQ2mhqL4RtGosSR6GKsiGqQaSjSQN4QznNBxKC2OpIkKBEYV1OgecKh9c4/kKLamULsNNDJ1RoAg+vqmNjxMDEA+qQNyUbbUy4gBKlBfI6M3ehi/hLahloA7clCvwIwR9P3V1K90GB6SrqvE/Kc9D8kipfA5whLyZK74UKeNBHpkIV3Dg4YWmq30nOQmPCLykHZpsjrAn6pks04RurYDwRlpHza54T0QPwntOJ9l9luvD9vVdMAA/iadJ+SBuvs5piC150u6gEz7QpxesQjqemVMvB3o+UmvV6lbT7L+LVv6k0zJZUY4meTm5Dh35e60Fp4CoydTnHlIACe8M8PULYOcwSdtXOOYHRL5XquHJjljStsDHwXjmpNhwIMjtMBSBhp7cvVAOdJwSvPqeWDvt1K8+1ZsPHZddXUmGgwBzSO/wDCdG4qGs5vmMT0JAifonVtRGjIzzB/mERZOg+aIj2A7qY5pYr+npgSUetVdAtn4LthS1GkOvfsEi4zXY0hlNrWtbvpESfXmnvHfEONDNgM9T+wWNrVQXZ/6V7g48sn9TK3+yEKPWDcvL+PsE0riUzokER8khBgpnZ3AEA/3XocTMvkQ1aCq1seQXn2Z5ZRL7gEZ6IQ1xHP5q7pGVtgV05zTHzVAe47om4ztuqw09PdchjWi+2b3wr6+kb/ACQLq2nmqxdAiBMqzGZVlibdhVeiwjG5SG+bp5ymVRxjdJr3C6UwoQoBqVF5VuXFFh9TowpfGgqh5UHOMrNo1Uwg3BKlTqoQFWhyiiVILLpVjDn6YQ9IoikyShfgathlFhPuinVfhiB97n27KoEsE84QPx5KRXYsX1CfilW0q/fZAa5KtY5S4hxmXudldpVYdgqsHZdDZJ/nuo6aC70aTh18cZPutHbVxG+3yWMta+keyKo8UMqjm4sZ+R8Z9vJtrJzSYAg+v5cirLh7pjSIPSJWZtr+Yyjqj/KTnAWTLgtSuw3hXa7D6FhAzOeqrpcOA5jeZdn5JVT4qDiYRdF7nHeR+SL8Jk8uR3ut+4OqXTWHAn8kk4txUkZIA6DA/uvXziDBSe4nM5VnBxYRd/JPtgrXkFuLidsoP4hPoivh42UWD0C1opFObbZCnTwp0q0HKg93dRouGpPiVcm0N6NaSAP5KlVpbQqLVvmRVSRA9U/sU3AFfVImYMJddcU0DJ9gjrt4ys9xFwkk8sfJQ8lHfTRVX8QAO8wIHUGfmnvDYIncEcucr59e1Jctd4Suz8Ag/he4DPKAfzJVqOlbKst6Q7uQAEjuRJ2TZ1cc4Q73tMwETZCjQkq089F5X16YndeXWHQsblQIVlCpChUVQuLwRJVrSqgFIBccgmknXDmjBPKSk1NGNuIb64SZK9FnG62Svr4vJ/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NKGe5QmTKBa64JXEPqXkVgdD//Z">
            <a:extLst>
              <a:ext uri="{FF2B5EF4-FFF2-40B4-BE49-F238E27FC236}">
                <a16:creationId xmlns:a16="http://schemas.microsoft.com/office/drawing/2014/main" id="{6C38E69B-0B6C-9FF0-F7A6-62D98C6AD230}"/>
              </a:ext>
            </a:extLst>
          </p:cNvPr>
          <p:cNvSpPr>
            <a:spLocks noChangeAspect="1" noChangeArrowheads="1"/>
          </p:cNvSpPr>
          <p:nvPr/>
        </p:nvSpPr>
        <p:spPr bwMode="auto">
          <a:xfrm>
            <a:off x="1679577" y="-876300"/>
            <a:ext cx="249555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102" name="AutoShape 4" descr="data:image/jpeg;base64,/9j/4AAQSkZJRgABAQAAAQABAAD/2wCEAAkGBhISERQUExQUFRUVFRQUGBcUFxcVFBUVFBQVFBQXFBUXHCYeFxkjGhQUHy8gIycpLCwsFR4xNTAqNSYrLCkBCQoKDgwOGg8PGiokHyQpKSwsLCksLCwqKSwsLCwsLCkpLCwsLCosKSwsKSwpKSwsKSwsLCksLCwsLCwsLCwsLP/AABEIAMABBgMBIgACEQEDEQH/xAAcAAACAwEBAQEAAAAAAAAAAAAEBQIDBgEABwj/xAA6EAABAwMCBAQDBwIGAwEAAAABAAIRAwQhEjEFQVFhBiJxgRORoQcyQrHB0fAU4SNDUmJy8RWCshb/xAAaAQACAwEBAAAAAAAAAAAAAAACAwEEBQAG/8QAKxEAAgICAgEDAgcAAwAAAAAAAAECEQMhBBIxBSJBE1EUMkJhcYGRM7Hx/9oADAMBAAIRAxEAPwD5O0KcLzWK1rU8rsg1qvps2XadNE06KIFs7SZCueF1rFZoUi7K2MCtZRC8aMGUTSYuBbKfgiYCIbTIKmBlG07ec/wIkhbZOhSyM9J9kypMx6JeGGcIhlR0dP1RpiWH0ng8/VRPlwZgZB7d0rbclpRlKoTzU90BQVa3THYdg7dj7ollEMaRAycICpRDhqEY3RdpceWDnZSn9wX+wjvmeYnZRoUzumN5biTzQ1FueyD5GJ6GnDKkT3CLe4AckHaoqp+YKenoVWyqhUyi6NAOmefJCUKAB+qbU9I35/qijs5sW1+GS7yx77qqrw/SY+cJ0ygCZXb603+qLod2Mo62DZPXqqNJ+ab3NLJQotZKW0NUhS+jlVVLbBTt9tHJDVreVDiMUjM3tqHNII3/AJhZerSLHFp+a3V7bEJBxGy1DoRsVVy47LeHJTFNGoiAUEwwYKKa+QqEkaSdoua5eVYK6goKyqkZ5IhoQtFyKpbrQRnBDKKsa1VMcrmlEAwlgwuh09l0PlRlcBZNoKKoAzCqt2jmmVpTCJRsVKVFIt3Tsr/gkRBTB1ORhUvEY37oqoV3s9QJhWfBBHqo27I32RzGj2UfALE1xRyiLSk7ZW1qHmwr7GlDs7JVqyabRC3ZAP1U9Gl3UR+aMNIEmNj9D+yqqWrtSO6AoHFGeqqbTITL4O0KDrQrn5II0mHCJpt3n0XaFm4jUcNG5OAF5rR+A6k1MEi5mlE1LhvlHouOqwIicQhqNLVHYplnLwP6BBbCp/qvNn+FVWzg1pj1zy9EG6rlO7UDRddW8yUCCJgJs14geiAfTAdPWVDCTIspTuoCz80K81ADlTbWDl1E2LOJWzYIHPms1e2C1FyRBM80PWs5B7oJRsbCVGB4jwnV5mjI+v8AdKGmML6O61DWHmsf4gswXkt+XVUs2LVov4M26Fbai8hviRuvKn1NDsFUkZRGEDTRlqVbRRZa1mUUGyFDSpsOyJCmEU2xEq00VFjkS5owpFM5b0J5pjagCJyl1EQd0YwZGd/opTFSsaPJkdP5KruAMCd1KgQRGpEtpM0x+LkjexPgEc7SJmURZ1NQQ9wxmfNj9VK0rsbzlKkMSsZss+cK+5shSaHvIA/mAEDV8QtbED55k+iR3vEbi8qaKbHvdtDR90fk0eqrTmoLtJ0XMeGUjX8OosqtD6RkTB6g9COSdM4eDyiAk/gDw1cWwqmtpGvRDQdWkt1SSdvxAYnZaC6rVBIGgDrOR7Lz2b13DCbhF3/Bch6cpurFw4aNQ2xurX8JE42OV6hBnW73BRFKsBgOLh3Rw9fwXUrX9C8npOT9LMP9ovGDbfDotJgs+IQOZLi0fKD81n/DfiKatPUYBcGu9HGP1+ib/a3YOfUo1g06QzQTynUSJ6brBgaQtfD6hDKlKLtBw9Oaxb8n1avTLXmVbSERI7oLgHiAX1vqIAq04bUA5mMPHYwfeUU6pDcmOkrWT+TEkur6vyF0qRg/RDVRAhBv4q5uGxnrkBXW9XWNR32PTHZM7J+AA1tXaZ2Q73kuUHXPMqyg8RPb3EBHZyA7ytp3Q9K7JiENeVi8rjZa3Az3QdtjlHQXdGR/N1GzuDsq31oZ3VNCrCm9k1olxF2/y91luICSnfEr0QOqQ3NSUqbH41QnubUE9CvK+q5eVbqi0mxex6Ns6oS1zJVlF5ahixkomgxyXA1B21yCEZTqCUxMrtUWNqFX0qiqDFxq5nRphTKiua4kIQKxtVBYx40Wv1j7pVZ4u6ckyFcyooXVgH5G6htoX9JNgNxxeD6qtvGDIAQl1ZumIW28DeCopm6rgAAaqYd9HEfkPfos/l8+HHg5y/r92XsPE7NI94e4AakPrktZvpbh7vf8I+votzaVGUGkU6TWNGw5k9Sdye5SFlTU4z12Rdd8jTElp+91/sF5Dl5cnKl73r7fB6OPChjqK/sZHitQDLhLjjOypvL6JLzkjS0CQZ69FTSZTY0Ehz9W3SR691K5psZqDi5r35/1HIlv/HKrx40E/Af04KWkLrfiBYCXiIjbIPqNwrLW6klxjJxEmfYqBZqdMNEAzO7uWMxnCrp2QpgOJcJJ8vZvP+dFYlijX7lvpEfloewgmQRkEahHQg7LDeIfBQJLqERvpB/+eh7LSXdwXgOZznUQIhAC6eKkYkwfYjB7FJ4v1MLuL/oRHj6bZ844Zxp/D7lrwDH3ajDjW2ctzseYPUL6Rc1mV2NrUjLHiWnn0IPQg4KzvjXgX9TS+IxkVWZx/mN5gjqEk8K8SfRZoLoEklp2k9uRXufTuUs2L9zynqfCayXHz/2aZz3ajIRZvNIAGOqFdxFrlWx4JWlF0Ykscl5Q6o1wRnMCVTeXJzyHL3Xre3xAIk91ziFq5rRPNO7aAQJw6lrfM4CvuqgknlOn90PYM0uUr0aW/NSvAfyU3dQaQOe/ZDVXYICkykXRKrrNAUDEKrjc+6Aqpvd08SllRmUuRYiBPC8r61JeSw7FdWmh3OhF1DhA1iq6ZdcTnxVdSuSNigip0ymJg0M3cZeFWOMvlDOcqnvUs5RS+Bo3xA4clc3xGObUjKiWqAqNRZ8da7fCYC86FYfUjbXiBGCV1kUbSnxFMqPiSpoDC86Rs0mQsEOKd1VU4s6UmeGGTU0mMi5Rdp0fTm+JWwBpA6kblPeFXVJ7ToqCdi3Z0dp7818Xp8aPNG23HO6zs3pOGa9ntLsedlSp7Pr76Za4HoRA7I424czUSXEmIJgt6nUvm/DPG9VsS7UNod07HdbLhviKhWDWl3wzz1foeazMvp+bFurX3RejzIZEt0w6nYB4MiBMCTkkdegVdyzZpdAInOeeE3daNYcOa4Eeog5BC5dcLLmNLvNJw4cgeXpzVTXyPXIVpt6+BKy7Y1rgQ45AJ5esdFVWtjqcfUTvA3Eq+oxzWubEEuGw6cvRDXPkOXZjU6Mguj6lVp4uruPyXIpN6JVCS2TBgwCB9F878dcB+BUFdhLWPPm05AceY7H8/Vbtpe4OxDZ1CORHOeq5xW0bc2z6ThLi2B1OJB7GYKbw+RLi5lK9XTKfKw94NHyalx/RsXvPV7oHyCb8L48X5OMxCzdvwas9xa1h8pIJOGgjeScJ7wrggouDqr2mM6W7T3JXuE2zzEkjTUK5d19VcziRp4+8ObZ+o6FL3XrSMFLLm4nZMVoQ1F6aNpbXrZDmxDh/B2UOIPCS8Mvf8PuCR/PmiH3M7p8Z6M946Zb8aMKusAVXQzJ7qbmKbJKr1mAlLmGcBNrqtGEG8RlQ9jIukLnNXlKu/K4ljBa6lhV1LHHVSBzuiKbj1WZJN+GbMWl5QjrUCFBoTy5s5GoD1S+pbdEyGStMCUL3EGFaMHZRe0clZWoqjZPUrF9aJNCm4YVtpQ1T2XHtgwpZNHrfh7n7K5/A6kYVdAuaZYYK0djfvI80SqWd5YbjtFnCsMvbPTMv/Rv2VdSk4bgr6TwHgAunOLyGsbEkDJc6YA6bHKIuvAP+h4PZwz8wqT9UhCXSXks/gov8rPlTgehXg9fQLvwJWAn4ZP8Axh35LPXvhlzfwkeohXMfOxy+RM+HOPgTU7ojYo1nG3BDVuGubyVX9K7orayxe7KrxyWmjWcB8e1aDh5pbOWuy0/svq/hvxbQ4hT003/4rM/CcYdHPR/qHcL89/0ruiKseJV6Dmvpuc1zCHNI5EKnyOLizq1p/cOM5wP0DdhziNQdyHSI7BLq1rHeJ3EYTinUNRjHkQXsY8joXNDv1Vd1aBoO++Ig/PsvJzn10b2HPSQua1tJknzaiAWDkCNj2ys54q4yLUNbsTIB56R0PuntXUffp16+qy/jbw++vTY/csmcyYdHTpH1R8RQWeLyvV/+B8mE3jfV7Zir3xI52GktHaP1EpW/iD+bifVO/wD8ywZLx6AOJ/JVf+CE7eg5r165mNr2mE+JNeaFlG/I5lH0a5dtKMpeHR6BFCi1ghoRrJKfhFXLCEPLv+A+ytyykNX4pP7K+2Goq2pR/wAJmdgB8kXw61AAzk8lcitmPKR0s04UYk/zZWOzJ6oOs8wQNk6wEDVhqcf4FRcuRrG4S+7eoGoAqMXl5z11KsaLKXdEGB1QgKnqKy7NrqMLety6oetb6D2Oy5RdBTIUPiNI57j1S5tjMaSYjr2/yKCrUI9E4a3cH0IQPFLcgdv5lMxzt0DkhWwekxw22VZJnKL4dVgRuExfwsOEhG+R0dSOWByjcREXIq34jpVN5ZFpQgcrMZRmtFaca0z6B4b8WGiCBBa8guHORzBW+sOL0qzNTHgnm3Zw9R07r4JRuSw4T3hvGyCCHEEbEGCFl8r07HmfZal9/v8AyOwcqeJ09o+42jdu85RtG0Y+A/S6cGWgn6rEeGvG7HQyudJ2Dx93/wBh+H129FvrSo0Z+vX0KwcuKeF1IuyzLIrixdeeBrOqYNIE9Wywz7YSDif2Ps/yauf9Lx+Th+y+h2jgTLV5rhrJ3BMfuphmkvDKv1pp6Pjl39lt6zHw9XQtMhMOC/ZRVL2vuGBjGkEt1AufHKBsPVfYHOgIZtQnVHLburE+RKtEfiZyXhAT6LQMjoPKVn+I3LWNM4aJJzy3z3Whq1WOERB59oWQ8bcOL7as2mZfoMe0Egeyyowi8ijJ+Szx2039zEcS+0BocQ2APQk+/KUvqeP5jaBy0n91mqnAKm8H1QT+HPnZeuhx+I1SihMsnJXls1XFfFdG5phj2tADg7yyCSARn5oFvFKLfugBZ51m7oom2d0VnHDHjj1h4KmRZJu5WP6viHoVfbXxfHVZltMzstB4UtXVK7QR5W+Z3oP7wnxorzg1Fs1NUxTa0780Zw1pMoO6aXPMdU4sHaWRHqrEHszZKkVXVOMBUsogCSiq2ShasiU6wEgavVx0SW5eTKOuHTzQLxlLkx0VQI4Lytc1eQDBWGwpNC4Nl0BZDZuouphMbWpkJY0I61cVDYVBN7Yl3nYPMNwOYH6pbctD6ZHy/ZPrV0EGfkoca4X5fjMHd7R/9D9UntUkP6domBbULCtFw3igFIuPI7LtXhjKrZGCeaSXNs+kSDt9CriePPp6ZVayYNrwPmvFbcAH1/sll7wchQsb0A7wntvcasGCEz6HT8gv67l/yKzIVaRG6g0wtdd8JDhLfkkV7w0t5Llk3UvILxKS7QdkLXizm7rZeHvtFqW+lsh7B/lu2A/2ndv5dlgxTKi9hCnJjhkXWStCkpR2j9LeGPHFrdjQ14ZUO1N8An/gdn+2ey0lEACCvybb8Rc3uF9B4H9rdw2kKTnh0fdc8angD8MnceslY2T0lqV4nr7M76n3PudO8ExzUX0fvOG2/wD2vnHhz7Uqb6jW3GkasfEGADy1jpPMLeV7z4eHZDuXqqefDLA6kPglJ+wqvK05EZ3AEfXokVd5M6j2H7FGXVQgmRA6FY/xr4j/AKakCDlxIHXG/wCYVOGF5ZqMfLNTGlig5MK4lw2k4HU2PQwQOvdZq54HTzDoHfKxd34lrPM6z75Qw8Q1Qt7H6XPH+sRL1K1XQ1V5wmk0w2pqHM6S0e0nKAqUaQ3P5JDW45Vf2VdGhUeczCvLBCK2yl+IzSHlVlGPLlaPw5w1zKLqhEfEiB/tHNA+FfDgq1Bq+40anHt09StffuH3WiGiAPTknY4RW0UeRnnL2MT0Ww5GMqSvC3nkiKdvA2yrMCnKil5DRnJSu5uURfvzHNLKzCUbkTGHyC17jKHD12tTMlVgKEwmqLtS8o6V5EQLVJoleLVOmxYzN9E2BFUSFW1q7KWNQyoVQB7pvZ3Y2OxEfNZ+lVV1O5hLkrQ6LDbnw0+lTdUonUwSdI3A9OYWbddtq4eB6/utfwzirmnGyUeIuACfjURAOXNHI9R2Q4pJS9/+k5YScfb/AIZK+4WWGR91Qs+IFpycLQWxxDhI/myU8W4IWy+nlv5LQxcin0kzPyYdXEcWPGGuwUbV+E9hDgD0cDlp/UdvksRQY47YUiXtyCVZl0npleKlH3I0I4GTsJ54ySULccHPMKiw8QvZE/Pmtz4f8XUXN0XDG1G8nEAvb27hUs+LLjXbH7v2+S1DPB6mv7Pn9Tg57qn/AMU5fVarOF1CPMWZEgSI+YKbcP8ADNkBra0VR1c7UPYDCpP1CcF7otfyh6wYZ/lZ828K+BalzUA0u0zDnfhaOZJ9OS+4W7sx+FogTv5RAQtte6AGsAaAIgCB3Xnu1HP02xtCx+VzJ5pVLx8DoYOlqiPFajjpkyT16TiSFnPEvA6d1TDXmC0yHGAO/sn9wPLk9InaDv7r5t468U6KpotJ8kA9zE/qi4UJZ8qUHVfI3Jkjiw7Vi3iHhy2aSGuJI5giClLuDU27uA9SEE6+qvyAo0bCvVMAOyvT9Oq/OzLWRy/QgvXbsODqP+0T9VreAcDbVYHuDmA7DEkdeyq4F4QpU4dUIceY5A9D2Wsc2IgxASqjJ/J08soqtf4StLdlKmWskTknmfVVsBM5kLvxs9Sd5U2Ob1hXYUZORPyVz1KrrXGkGD6dVa9jTsUJUcMnondvsJUPlgFSiZk885yqXgTzTFrJEqqpQUpDLEtxR90N8PKaV6aAqHOylaO8lRb1XlGq9cRWDTAqWUQ2mhqL4RtGosSR6GKsiGqQaSjSQN4QznNBxKC2OpIkKBEYV1OgecKh9c4/kKLamULsNNDJ1RoAg+vqmNjxMDEA+qQNyUbbUy4gBKlBfI6M3ehi/hLahloA7clCvwIwR9P3V1K90GB6SrqvE/Kc9D8kipfA5whLyZK74UKeNBHpkIV3Dg4YWmq30nOQmPCLykHZpsjrAn6pks04RurYDwRlpHza54T0QPwntOJ9l9luvD9vVdMAA/iadJ+SBuvs5piC150u6gEz7QpxesQjqemVMvB3o+UmvV6lbT7L+LVv6k0zJZUY4meTm5Dh35e60Fp4CoydTnHlIACe8M8PULYOcwSdtXOOYHRL5XquHJjljStsDHwXjmpNhwIMjtMBSBhp7cvVAOdJwSvPqeWDvt1K8+1ZsPHZddXUmGgwBzSO/wDCdG4qGs5vmMT0JAifonVtRGjIzzB/mERZOg+aIj2A7qY5pYr+npgSUetVdAtn4LthS1GkOvfsEi4zXY0hlNrWtbvpESfXmnvHfEONDNgM9T+wWNrVQXZ/6V7g48sn9TK3+yEKPWDcvL+PsE0riUzokER8khBgpnZ3AEA/3XocTMvkQ1aCq1seQXn2Z5ZRL7gEZ6IQ1xHP5q7pGVtgV05zTHzVAe47om4ztuqw09PdchjWi+2b3wr6+kb/ACQLq2nmqxdAiBMqzGZVlibdhVeiwjG5SG+bp5ymVRxjdJr3C6UwoQoBqVF5VuXFFh9TowpfGgqh5UHOMrNo1Uwg3BKlTqoQFWhyiiVILLpVjDn6YQ9IoikyShfgathlFhPuinVfhiB97n27KoEsE84QPx5KRXYsX1CfilW0q/fZAa5KtY5S4hxmXudldpVYdgqsHZdDZJ/nuo6aC70aTh18cZPutHbVxG+3yWMta+keyKo8UMqjm4sZ+R8Z9vJtrJzSYAg+v5cirLh7pjSIPSJWZtr+Yyjqj/KTnAWTLgtSuw3hXa7D6FhAzOeqrpcOA5jeZdn5JVT4qDiYRdF7nHeR+SL8Jk8uR3ut+4OqXTWHAn8kk4txUkZIA6DA/uvXziDBSe4nM5VnBxYRd/JPtgrXkFuLidsoP4hPoivh42UWD0C1opFObbZCnTwp0q0HKg93dRouGpPiVcm0N6NaSAP5KlVpbQqLVvmRVSRA9U/sU3AFfVImYMJddcU0DJ9gjrt4ys9xFwkk8sfJQ8lHfTRVX8QAO8wIHUGfmnvDYIncEcucr59e1Jctd4Suz8Ag/he4DPKAfzJVqOlbKst6Q7uQAEjuRJ2TZ1cc4Q73tMwETZCjQkq089F5X16YndeXWHQsblQIVlCpChUVQuLwRJVrSqgFIBccgmknXDmjBPKSk1NGNuIb64SZK9FnG62Svr4vJ/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NKGe5QmTKBa64JXEPqXkVgdD//Z">
            <a:extLst>
              <a:ext uri="{FF2B5EF4-FFF2-40B4-BE49-F238E27FC236}">
                <a16:creationId xmlns:a16="http://schemas.microsoft.com/office/drawing/2014/main" id="{44970C92-6117-E4FF-A913-0EF610E5087B}"/>
              </a:ext>
            </a:extLst>
          </p:cNvPr>
          <p:cNvSpPr>
            <a:spLocks noChangeAspect="1" noChangeArrowheads="1"/>
          </p:cNvSpPr>
          <p:nvPr/>
        </p:nvSpPr>
        <p:spPr bwMode="auto">
          <a:xfrm>
            <a:off x="1660203" y="-871539"/>
            <a:ext cx="249555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6" name="AutoShape 2" descr="http://220lily.files.wordpress.com/2013/07/il_570xn-374072027_48r9.jpg">
            <a:extLst>
              <a:ext uri="{FF2B5EF4-FFF2-40B4-BE49-F238E27FC236}">
                <a16:creationId xmlns:a16="http://schemas.microsoft.com/office/drawing/2014/main" id="{ACB0A26E-BBB4-9228-05E6-CFABAC6F9CE8}"/>
              </a:ext>
            </a:extLst>
          </p:cNvPr>
          <p:cNvSpPr>
            <a:spLocks noChangeAspect="1" noChangeArrowheads="1"/>
          </p:cNvSpPr>
          <p:nvPr/>
        </p:nvSpPr>
        <p:spPr bwMode="auto">
          <a:xfrm>
            <a:off x="1679575" y="-1444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pic>
        <p:nvPicPr>
          <p:cNvPr id="33794" name="Picture 2" descr="https://www.lds.org/bc/content/bible-videos/videos/jesus-heals-a-man-born-blind/images/80_jesus-heals-a-man-born-blind_1800x1200_72dpi_2.jpg">
            <a:extLst>
              <a:ext uri="{FF2B5EF4-FFF2-40B4-BE49-F238E27FC236}">
                <a16:creationId xmlns:a16="http://schemas.microsoft.com/office/drawing/2014/main" id="{ECF0E94D-FB41-F3F2-5EA6-7F5504EB8E9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643800" y="-33909000"/>
            <a:ext cx="17145000" cy="11430000"/>
          </a:xfrm>
          <a:prstGeom prst="rect">
            <a:avLst/>
          </a:prstGeom>
          <a:noFill/>
        </p:spPr>
      </p:pic>
      <p:sp>
        <p:nvSpPr>
          <p:cNvPr id="33800" name="AutoShape 8" descr="https://benchprep.com/blog/wp-content/uploads/2012/03/Nursing-School-Program-Caring-for-Sick.jpg">
            <a:extLst>
              <a:ext uri="{FF2B5EF4-FFF2-40B4-BE49-F238E27FC236}">
                <a16:creationId xmlns:a16="http://schemas.microsoft.com/office/drawing/2014/main" id="{D2657263-D8B6-C196-EFB2-DD22DF072BD4}"/>
              </a:ext>
            </a:extLst>
          </p:cNvPr>
          <p:cNvSpPr>
            <a:spLocks noChangeAspect="1" noChangeArrowheads="1"/>
          </p:cNvSpPr>
          <p:nvPr/>
        </p:nvSpPr>
        <p:spPr bwMode="auto">
          <a:xfrm>
            <a:off x="1679575" y="-144461"/>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pic>
        <p:nvPicPr>
          <p:cNvPr id="2" name="Picture 2">
            <a:extLst>
              <a:ext uri="{FF2B5EF4-FFF2-40B4-BE49-F238E27FC236}">
                <a16:creationId xmlns:a16="http://schemas.microsoft.com/office/drawing/2014/main" id="{1FD715C5-204C-202B-EEC2-3003623BBEA3}"/>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525851" y="1384412"/>
            <a:ext cx="4068695" cy="2276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http://karnscoc.org/wp-content/uploads/2012/01/bible_5983c.jpg">
            <a:extLst>
              <a:ext uri="{FF2B5EF4-FFF2-40B4-BE49-F238E27FC236}">
                <a16:creationId xmlns:a16="http://schemas.microsoft.com/office/drawing/2014/main" id="{8AABECC3-690E-CA83-F527-FBA7B22FAEAF}"/>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679577" y="1384413"/>
            <a:ext cx="4584527" cy="227653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FE7AC43E-33DB-CB26-C13A-CB4D4CC5C8B7}"/>
              </a:ext>
            </a:extLst>
          </p:cNvPr>
          <p:cNvSpPr txBox="1"/>
          <p:nvPr/>
        </p:nvSpPr>
        <p:spPr>
          <a:xfrm>
            <a:off x="133814" y="3479180"/>
            <a:ext cx="12058185" cy="3416320"/>
          </a:xfrm>
          <a:prstGeom prst="rect">
            <a:avLst/>
          </a:prstGeom>
          <a:noFill/>
        </p:spPr>
        <p:txBody>
          <a:bodyPr wrap="square" rtlCol="0">
            <a:spAutoFit/>
          </a:bodyPr>
          <a:lstStyle/>
          <a:p>
            <a:pPr marL="0" marR="0" lvl="0" indent="0" algn="ctr" defTabSz="914354" rtl="0" eaLnBrk="1" fontAlgn="base" latinLnBrk="0" hangingPunct="1">
              <a:lnSpc>
                <a:spcPct val="100000"/>
              </a:lnSpc>
              <a:spcBef>
                <a:spcPct val="0"/>
              </a:spcBef>
              <a:spcAft>
                <a:spcPct val="0"/>
              </a:spcAft>
              <a:buClrTx/>
              <a:buSzTx/>
              <a:buFontTx/>
              <a:buNone/>
              <a:tabLst/>
              <a:defRPr/>
            </a:pPr>
            <a:r>
              <a:rPr kumimoji="0" lang="hr-HR" sz="2400" b="1" i="0" u="none" strike="noStrike" kern="1200" cap="none" spc="0" normalizeH="0" baseline="0" noProof="0">
                <a:ln>
                  <a:noFill/>
                </a:ln>
                <a:solidFill>
                  <a:srgbClr val="FFFFFF"/>
                </a:solidFill>
                <a:effectLst/>
                <a:uLnTx/>
                <a:uFillTx/>
                <a:latin typeface="Arial"/>
                <a:ea typeface="+mn-ea"/>
                <a:cs typeface="Arial" charset="0"/>
              </a:rPr>
              <a:t>Biblija kaže da Isus ima prvenstvo u svemu (Kolo</a:t>
            </a:r>
            <a:r>
              <a:rPr lang="sr-Latn-RS" sz="2400" b="1">
                <a:solidFill>
                  <a:srgbClr val="FFFFFF"/>
                </a:solidFill>
                <a:latin typeface="Arial"/>
                <a:cs typeface="Arial" charset="0"/>
              </a:rPr>
              <a:t>š</a:t>
            </a:r>
            <a:r>
              <a:rPr kumimoji="0" lang="hr-HR" sz="2400" b="1" i="0" u="none" strike="noStrike" kern="1200" cap="none" spc="0" normalizeH="0" baseline="0" noProof="0">
                <a:ln>
                  <a:noFill/>
                </a:ln>
                <a:solidFill>
                  <a:srgbClr val="FFFFFF"/>
                </a:solidFill>
                <a:effectLst/>
                <a:uLnTx/>
                <a:uFillTx/>
                <a:latin typeface="Arial"/>
                <a:ea typeface="+mn-ea"/>
                <a:cs typeface="Arial" charset="0"/>
              </a:rPr>
              <a:t>anima 1,18). Ali</a:t>
            </a:r>
          </a:p>
          <a:p>
            <a:pPr marL="0" marR="0" lvl="0" indent="0" algn="ctr" defTabSz="914354" rtl="0" eaLnBrk="1" fontAlgn="base" latinLnBrk="0" hangingPunct="1">
              <a:lnSpc>
                <a:spcPct val="100000"/>
              </a:lnSpc>
              <a:spcBef>
                <a:spcPct val="0"/>
              </a:spcBef>
              <a:spcAft>
                <a:spcPct val="0"/>
              </a:spcAft>
              <a:buClrTx/>
              <a:buSzTx/>
              <a:buFontTx/>
              <a:buNone/>
              <a:tabLst/>
              <a:defRPr/>
            </a:pPr>
            <a:r>
              <a:rPr lang="sr-Latn-RS" sz="2400" b="1">
                <a:solidFill>
                  <a:srgbClr val="FFFFFF"/>
                </a:solidFill>
                <a:latin typeface="Arial"/>
                <a:cs typeface="Arial" charset="0"/>
              </a:rPr>
              <a:t>š</a:t>
            </a:r>
            <a:r>
              <a:rPr kumimoji="0" lang="hr-HR" sz="2400" b="1" i="0" u="none" strike="noStrike" kern="1200" cap="none" spc="0" normalizeH="0" baseline="0" noProof="0">
                <a:ln>
                  <a:noFill/>
                </a:ln>
                <a:solidFill>
                  <a:srgbClr val="FFFFFF"/>
                </a:solidFill>
                <a:effectLst/>
                <a:uLnTx/>
                <a:uFillTx/>
                <a:latin typeface="Arial"/>
                <a:ea typeface="+mn-ea"/>
                <a:cs typeface="Arial" charset="0"/>
              </a:rPr>
              <a:t>ta ta misao zapravo znači? Mnogi prevodi grčku reč </a:t>
            </a:r>
            <a:r>
              <a:rPr kumimoji="0" lang="hr-HR" sz="2400" b="1" i="1" u="none" strike="noStrike" kern="1200" cap="none" spc="0" normalizeH="0" baseline="0" noProof="0">
                <a:ln>
                  <a:noFill/>
                </a:ln>
                <a:solidFill>
                  <a:srgbClr val="FFFFFF"/>
                </a:solidFill>
                <a:effectLst/>
                <a:uLnTx/>
                <a:uFillTx/>
                <a:latin typeface="Arial"/>
                <a:ea typeface="+mn-ea"/>
                <a:cs typeface="Arial" charset="0"/>
              </a:rPr>
              <a:t>prôteuô</a:t>
            </a:r>
            <a:r>
              <a:rPr kumimoji="0" lang="hr-HR" sz="2400" b="1" i="0" u="none" strike="noStrike" kern="1200" cap="none" spc="0" normalizeH="0" baseline="0" noProof="0">
                <a:ln>
                  <a:noFill/>
                </a:ln>
                <a:solidFill>
                  <a:srgbClr val="FFFFFF"/>
                </a:solidFill>
                <a:effectLst/>
                <a:uLnTx/>
                <a:uFillTx/>
                <a:latin typeface="Arial"/>
                <a:ea typeface="+mn-ea"/>
                <a:cs typeface="Arial" charset="0"/>
              </a:rPr>
              <a:t> prevode</a:t>
            </a:r>
          </a:p>
          <a:p>
            <a:pPr marL="0" marR="0" lvl="0" indent="0" algn="ctr" defTabSz="914354" rtl="0" eaLnBrk="1" fontAlgn="base" latinLnBrk="0" hangingPunct="1">
              <a:lnSpc>
                <a:spcPct val="100000"/>
              </a:lnSpc>
              <a:spcBef>
                <a:spcPct val="0"/>
              </a:spcBef>
              <a:spcAft>
                <a:spcPct val="0"/>
              </a:spcAft>
              <a:buClrTx/>
              <a:buSzTx/>
              <a:buFontTx/>
              <a:buNone/>
              <a:tabLst/>
              <a:defRPr/>
            </a:pPr>
            <a:r>
              <a:rPr kumimoji="0" lang="hr-HR" sz="2400" b="1" i="0" u="none" strike="noStrike" kern="1200" cap="none" spc="0" normalizeH="0" baseline="0" noProof="0">
                <a:ln>
                  <a:noFill/>
                </a:ln>
                <a:solidFill>
                  <a:srgbClr val="FFFFFF"/>
                </a:solidFill>
                <a:effectLst/>
                <a:uLnTx/>
                <a:uFillTx/>
                <a:latin typeface="Arial"/>
                <a:ea typeface="+mn-ea"/>
                <a:cs typeface="Arial" charset="0"/>
              </a:rPr>
              <a:t>kao “prvo mesto” umesto kao “prvenstvo” (Novi srpski prevod, Novi zavjet, Ruben Knežević, 2002, Varaždinska Biblija, Šarić, i drugi prevodi). Glagol </a:t>
            </a:r>
            <a:r>
              <a:rPr kumimoji="0" lang="hr-HR" sz="2400" b="1" i="1" u="none" strike="noStrike" kern="1200" cap="none" spc="0" normalizeH="0" baseline="0" noProof="0">
                <a:ln>
                  <a:noFill/>
                </a:ln>
                <a:solidFill>
                  <a:srgbClr val="FFFFFF"/>
                </a:solidFill>
                <a:effectLst/>
                <a:uLnTx/>
                <a:uFillTx/>
                <a:latin typeface="Arial"/>
                <a:ea typeface="+mn-ea"/>
                <a:cs typeface="Arial" charset="0"/>
              </a:rPr>
              <a:t>prôteuô</a:t>
            </a:r>
            <a:r>
              <a:rPr kumimoji="0" lang="hr-HR" sz="2400" b="1" i="0" u="none" strike="noStrike" kern="1200" cap="none" spc="0" normalizeH="0" baseline="0" noProof="0">
                <a:ln>
                  <a:noFill/>
                </a:ln>
                <a:solidFill>
                  <a:srgbClr val="FFFFFF"/>
                </a:solidFill>
                <a:effectLst/>
                <a:uLnTx/>
                <a:uFillTx/>
                <a:latin typeface="Arial"/>
                <a:ea typeface="+mn-ea"/>
                <a:cs typeface="Arial" charset="0"/>
              </a:rPr>
              <a:t> javlja se samo na ovom mestu u Novom zavetu, </a:t>
            </a:r>
            <a:r>
              <a:rPr lang="sr-Latn-RS" sz="2400" b="1">
                <a:solidFill>
                  <a:srgbClr val="FFFFFF"/>
                </a:solidFill>
                <a:latin typeface="Arial"/>
                <a:cs typeface="Arial" charset="0"/>
              </a:rPr>
              <a:t>š</a:t>
            </a:r>
            <a:r>
              <a:rPr kumimoji="0" lang="hr-HR" sz="2400" b="1" i="0" u="none" strike="noStrike" kern="1200" cap="none" spc="0" normalizeH="0" baseline="0" noProof="0">
                <a:ln>
                  <a:noFill/>
                </a:ln>
                <a:solidFill>
                  <a:srgbClr val="FFFFFF"/>
                </a:solidFill>
                <a:effectLst/>
                <a:uLnTx/>
                <a:uFillTx/>
                <a:latin typeface="Arial"/>
                <a:ea typeface="+mn-ea"/>
                <a:cs typeface="Arial" charset="0"/>
              </a:rPr>
              <a:t>to pokazuje da je pomno</a:t>
            </a:r>
          </a:p>
          <a:p>
            <a:pPr marL="0" marR="0" lvl="0" indent="0" algn="ctr" defTabSz="914354" rtl="0" eaLnBrk="1" fontAlgn="base" latinLnBrk="0" hangingPunct="1">
              <a:lnSpc>
                <a:spcPct val="100000"/>
              </a:lnSpc>
              <a:spcBef>
                <a:spcPct val="0"/>
              </a:spcBef>
              <a:spcAft>
                <a:spcPct val="0"/>
              </a:spcAft>
              <a:buClrTx/>
              <a:buSzTx/>
              <a:buFontTx/>
              <a:buNone/>
              <a:tabLst/>
              <a:defRPr/>
            </a:pPr>
            <a:r>
              <a:rPr kumimoji="0" lang="hr-HR" sz="2400" b="1" i="0" u="none" strike="noStrike" kern="1200" cap="none" spc="0" normalizeH="0" baseline="0" noProof="0">
                <a:ln>
                  <a:noFill/>
                </a:ln>
                <a:solidFill>
                  <a:srgbClr val="FFFFFF"/>
                </a:solidFill>
                <a:effectLst/>
                <a:uLnTx/>
                <a:uFillTx/>
                <a:latin typeface="Arial"/>
                <a:ea typeface="+mn-ea"/>
                <a:cs typeface="Arial" charset="0"/>
              </a:rPr>
              <a:t>odabran sa odreenom namerom. On nagla</a:t>
            </a:r>
            <a:r>
              <a:rPr kumimoji="0" lang="el-GR" sz="2400" b="1" i="0" u="none" strike="noStrike" kern="1200" cap="none" spc="0" normalizeH="0" baseline="0" noProof="0">
                <a:ln>
                  <a:noFill/>
                </a:ln>
                <a:solidFill>
                  <a:srgbClr val="FFFFFF"/>
                </a:solidFill>
                <a:effectLst/>
                <a:uLnTx/>
                <a:uFillTx/>
                <a:latin typeface="Arial"/>
                <a:ea typeface="+mn-ea"/>
                <a:cs typeface="Arial" charset="0"/>
              </a:rPr>
              <a:t>π</a:t>
            </a:r>
            <a:r>
              <a:rPr kumimoji="0" lang="sr-Latn-RS" sz="2400" b="1" i="0" u="none" strike="noStrike" kern="1200" cap="none" spc="0" normalizeH="0" baseline="0" noProof="0">
                <a:ln>
                  <a:noFill/>
                </a:ln>
                <a:solidFill>
                  <a:srgbClr val="FFFFFF"/>
                </a:solidFill>
                <a:effectLst/>
                <a:uLnTx/>
                <a:uFillTx/>
                <a:latin typeface="Arial"/>
                <a:ea typeface="+mn-ea"/>
                <a:cs typeface="Arial" charset="0"/>
              </a:rPr>
              <a:t>š</a:t>
            </a:r>
            <a:r>
              <a:rPr kumimoji="0" lang="hr-HR" sz="2400" b="1" i="0" u="none" strike="noStrike" kern="1200" cap="none" spc="0" normalizeH="0" baseline="0" noProof="0">
                <a:ln>
                  <a:noFill/>
                </a:ln>
                <a:solidFill>
                  <a:srgbClr val="FFFFFF"/>
                </a:solidFill>
                <a:effectLst/>
                <a:uLnTx/>
                <a:uFillTx/>
                <a:latin typeface="Arial"/>
                <a:ea typeface="+mn-ea"/>
                <a:cs typeface="Arial" charset="0"/>
              </a:rPr>
              <a:t> Isusovu jedinstvenu i</a:t>
            </a:r>
          </a:p>
          <a:p>
            <a:pPr marL="0" marR="0" lvl="0" indent="0" algn="ctr" defTabSz="914354" rtl="0" eaLnBrk="1" fontAlgn="base" latinLnBrk="0" hangingPunct="1">
              <a:lnSpc>
                <a:spcPct val="100000"/>
              </a:lnSpc>
              <a:spcBef>
                <a:spcPct val="0"/>
              </a:spcBef>
              <a:spcAft>
                <a:spcPct val="0"/>
              </a:spcAft>
              <a:buClrTx/>
              <a:buSzTx/>
              <a:buFontTx/>
              <a:buNone/>
              <a:tabLst/>
              <a:defRPr/>
            </a:pPr>
            <a:r>
              <a:rPr kumimoji="0" lang="hr-HR" sz="2400" b="1" i="0" u="none" strike="noStrike" kern="1200" cap="none" spc="0" normalizeH="0" baseline="0" noProof="0">
                <a:ln>
                  <a:noFill/>
                </a:ln>
                <a:solidFill>
                  <a:srgbClr val="FFFFFF"/>
                </a:solidFill>
                <a:effectLst/>
                <a:uLnTx/>
                <a:uFillTx/>
                <a:latin typeface="Arial"/>
                <a:ea typeface="+mn-ea"/>
                <a:cs typeface="Arial" charset="0"/>
              </a:rPr>
              <a:t>nenadma</a:t>
            </a:r>
            <a:r>
              <a:rPr lang="sr-Latn-RS" sz="2400" b="1">
                <a:solidFill>
                  <a:srgbClr val="FFFFFF"/>
                </a:solidFill>
                <a:latin typeface="Arial"/>
                <a:cs typeface="Arial" charset="0"/>
              </a:rPr>
              <a:t>š</a:t>
            </a:r>
            <a:r>
              <a:rPr kumimoji="0" lang="hr-HR" sz="2400" b="1" i="0" u="none" strike="noStrike" kern="1200" cap="none" spc="0" normalizeH="0" baseline="0" noProof="0">
                <a:ln>
                  <a:noFill/>
                </a:ln>
                <a:solidFill>
                  <a:srgbClr val="FFFFFF"/>
                </a:solidFill>
                <a:effectLst/>
                <a:uLnTx/>
                <a:uFillTx/>
                <a:latin typeface="Arial"/>
                <a:ea typeface="+mn-ea"/>
                <a:cs typeface="Arial" charset="0"/>
              </a:rPr>
              <a:t>nu ulogu. Izvorni tekst upućuje da uskrsnuće daje Isusu vlast</a:t>
            </a:r>
          </a:p>
          <a:p>
            <a:pPr marL="0" marR="0" lvl="0" indent="0" algn="ctr" defTabSz="914354" rtl="0" eaLnBrk="1" fontAlgn="base" latinLnBrk="0" hangingPunct="1">
              <a:lnSpc>
                <a:spcPct val="100000"/>
              </a:lnSpc>
              <a:spcBef>
                <a:spcPct val="0"/>
              </a:spcBef>
              <a:spcAft>
                <a:spcPct val="0"/>
              </a:spcAft>
              <a:buClrTx/>
              <a:buSzTx/>
              <a:buFontTx/>
              <a:buNone/>
              <a:tabLst/>
              <a:defRPr/>
            </a:pPr>
            <a:r>
              <a:rPr kumimoji="0" lang="hr-HR" sz="2400" b="1" i="0" u="none" strike="noStrike" kern="1200" cap="none" spc="0" normalizeH="0" baseline="0" noProof="0">
                <a:ln>
                  <a:noFill/>
                </a:ln>
                <a:solidFill>
                  <a:srgbClr val="FFFFFF"/>
                </a:solidFill>
                <a:effectLst/>
                <a:uLnTx/>
                <a:uFillTx/>
                <a:latin typeface="Arial"/>
                <a:ea typeface="+mn-ea"/>
                <a:cs typeface="Arial" charset="0"/>
              </a:rPr>
              <a:t>da postane Gospodar nad svim stvarima: “On je početak i prvoroenac</a:t>
            </a:r>
          </a:p>
          <a:p>
            <a:pPr marL="0" marR="0" lvl="0" indent="0" algn="ctr" defTabSz="914354" rtl="0" eaLnBrk="1" fontAlgn="base" latinLnBrk="0" hangingPunct="1">
              <a:lnSpc>
                <a:spcPct val="100000"/>
              </a:lnSpc>
              <a:spcBef>
                <a:spcPct val="0"/>
              </a:spcBef>
              <a:spcAft>
                <a:spcPct val="0"/>
              </a:spcAft>
              <a:buClrTx/>
              <a:buSzTx/>
              <a:buFontTx/>
              <a:buNone/>
              <a:tabLst/>
              <a:defRPr/>
            </a:pPr>
            <a:r>
              <a:rPr kumimoji="0" lang="hr-HR" sz="2400" b="1" i="0" u="none" strike="noStrike" kern="1200" cap="none" spc="0" normalizeH="0" baseline="0" noProof="0">
                <a:ln>
                  <a:noFill/>
                </a:ln>
                <a:solidFill>
                  <a:srgbClr val="FFFFFF"/>
                </a:solidFill>
                <a:effectLst/>
                <a:uLnTx/>
                <a:uFillTx/>
                <a:latin typeface="Arial"/>
                <a:ea typeface="+mn-ea"/>
                <a:cs typeface="Arial" charset="0"/>
              </a:rPr>
              <a:t>od mrtvih, da u svemu bude prvi.” (Kolo</a:t>
            </a:r>
            <a:r>
              <a:rPr lang="sr-Latn-RS" sz="2400" b="1">
                <a:solidFill>
                  <a:srgbClr val="FFFFFF"/>
                </a:solidFill>
                <a:latin typeface="Arial"/>
                <a:cs typeface="Arial" charset="0"/>
              </a:rPr>
              <a:t>š</a:t>
            </a:r>
            <a:r>
              <a:rPr kumimoji="0" lang="hr-HR" sz="2400" b="1" i="0" u="none" strike="noStrike" kern="1200" cap="none" spc="0" normalizeH="0" baseline="0" noProof="0">
                <a:ln>
                  <a:noFill/>
                </a:ln>
                <a:solidFill>
                  <a:srgbClr val="FFFFFF"/>
                </a:solidFill>
                <a:effectLst/>
                <a:uLnTx/>
                <a:uFillTx/>
                <a:latin typeface="Arial"/>
                <a:ea typeface="+mn-ea"/>
                <a:cs typeface="Arial" charset="0"/>
              </a:rPr>
              <a:t>anima 1,18; naglasio autor).</a:t>
            </a:r>
            <a:endParaRPr kumimoji="0" lang="hr-HR" sz="2400" b="1" i="0" u="none" strike="noStrike" kern="1200" cap="none" spc="0" normalizeH="0" baseline="0" noProof="0" dirty="0">
              <a:ln>
                <a:noFill/>
              </a:ln>
              <a:solidFill>
                <a:srgbClr val="FFFFFF"/>
              </a:solidFill>
              <a:effectLst/>
              <a:uLnTx/>
              <a:uFillTx/>
              <a:latin typeface="Arial"/>
              <a:ea typeface="+mn-ea"/>
              <a:cs typeface="Arial" charset="0"/>
            </a:endParaRPr>
          </a:p>
        </p:txBody>
      </p:sp>
      <p:pic>
        <p:nvPicPr>
          <p:cNvPr id="5" name="Picture 4">
            <a:extLst>
              <a:ext uri="{FF2B5EF4-FFF2-40B4-BE49-F238E27FC236}">
                <a16:creationId xmlns:a16="http://schemas.microsoft.com/office/drawing/2014/main" id="{9E1787FD-30EA-74FC-9CDC-EB6BD2B8FA8E}"/>
              </a:ext>
            </a:extLst>
          </p:cNvPr>
          <p:cNvPicPr>
            <a:picLocks noChangeAspect="1"/>
          </p:cNvPicPr>
          <p:nvPr/>
        </p:nvPicPr>
        <p:blipFill>
          <a:blip r:embed="rId6"/>
          <a:stretch>
            <a:fillRect/>
          </a:stretch>
        </p:blipFill>
        <p:spPr>
          <a:xfrm>
            <a:off x="3178206" y="-144461"/>
            <a:ext cx="5780263" cy="1928874"/>
          </a:xfrm>
          <a:prstGeom prst="rect">
            <a:avLst/>
          </a:prstGeom>
        </p:spPr>
      </p:pic>
    </p:spTree>
    <p:extLst>
      <p:ext uri="{BB962C8B-B14F-4D97-AF65-F5344CB8AC3E}">
        <p14:creationId xmlns:p14="http://schemas.microsoft.com/office/powerpoint/2010/main" val="3198785147"/>
      </p:ext>
    </p:extLst>
  </p:cSld>
  <p:clrMapOvr>
    <a:masterClrMapping/>
  </p:clrMapOvr>
  <p:transition spd="med">
    <p:zoom/>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588227F-2B55-C65C-395A-A82E40463465}"/>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r-Latn-R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3" name="Imagen 2" descr="Imagen que contiene objeto, estrella&#10;&#10;El contenido generado por IA puede ser incorrecto.">
            <a:extLst>
              <a:ext uri="{FF2B5EF4-FFF2-40B4-BE49-F238E27FC236}">
                <a16:creationId xmlns:a16="http://schemas.microsoft.com/office/drawing/2014/main" id="{6267B4A5-AF9E-2F77-FC07-7EED8F27D52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5740" r="25740"/>
          <a:stretch>
            <a:fillRect/>
          </a:stretch>
        </p:blipFill>
        <p:spPr>
          <a:xfrm>
            <a:off x="154950" y="190500"/>
            <a:ext cx="5474323" cy="6448425"/>
          </a:xfrm>
          <a:prstGeom prst="rect">
            <a:avLst/>
          </a:prstGeom>
          <a:ln w="38100" cap="sq">
            <a:solidFill>
              <a:srgbClr val="0F9ED5"/>
            </a:solidFill>
            <a:prstDash val="solid"/>
            <a:miter lim="800000"/>
          </a:ln>
          <a:effectLst>
            <a:outerShdw blurRad="50800" dist="38100" dir="2700000" algn="tl" rotWithShape="0">
              <a:srgbClr val="000000">
                <a:alpha val="43000"/>
              </a:srgbClr>
            </a:outerShdw>
          </a:effectLst>
        </p:spPr>
      </p:pic>
      <p:sp>
        <p:nvSpPr>
          <p:cNvPr id="10" name="Right Triangle 9">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flipH="1">
            <a:off x="10277474" y="4996658"/>
            <a:ext cx="1914523" cy="1861342"/>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r-Latn-R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086A5A31-B10A-4793-84D4-D785959AE5B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784222" y="190500"/>
            <a:ext cx="6252827" cy="6448425"/>
          </a:xfrm>
          <a:prstGeom prst="rect">
            <a:avLst/>
          </a:prstGeom>
          <a:noFill/>
          <a:ln w="38100">
            <a:solidFill>
              <a:schemeClr val="accent5">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r-Latn-R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5" name="CuadroTexto 4">
            <a:extLst>
              <a:ext uri="{FF2B5EF4-FFF2-40B4-BE49-F238E27FC236}">
                <a16:creationId xmlns:a16="http://schemas.microsoft.com/office/drawing/2014/main" id="{898CA5DE-FAE4-15A6-5A5C-F5DF052FCB40}"/>
              </a:ext>
            </a:extLst>
          </p:cNvPr>
          <p:cNvSpPr txBox="1"/>
          <p:nvPr/>
        </p:nvSpPr>
        <p:spPr>
          <a:xfrm>
            <a:off x="5841402" y="527124"/>
            <a:ext cx="6060083" cy="5509200"/>
          </a:xfrm>
          <a:prstGeom prst="rect">
            <a:avLst/>
          </a:prstGeom>
          <a:noFill/>
          <a:ln w="28575">
            <a:solidFill>
              <a:schemeClr val="tx2">
                <a:lumMod val="25000"/>
                <a:lumOff val="75000"/>
              </a:schemeClr>
            </a:solidFill>
          </a:ln>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sr-Latn-RS" sz="3200" b="1" i="0" u="none" strike="noStrike" kern="1200" cap="none" spc="0" normalizeH="0" baseline="0" noProof="0">
                <a:ln w="12700" cmpd="sng">
                  <a:noFill/>
                  <a:prstDash val="solid"/>
                </a:ln>
                <a:solidFill>
                  <a:srgbClr val="0F9ED5">
                    <a:lumMod val="75000"/>
                  </a:srgbClr>
                </a:solidFill>
                <a:effectLst/>
                <a:uLnTx/>
                <a:uFillTx/>
                <a:latin typeface="Comic Sans MS" panose="030F0702030302020204" pitchFamily="66" charset="0"/>
                <a:ea typeface="+mn-ea"/>
                <a:cs typeface="+mn-cs"/>
              </a:rPr>
              <a:t>„</a:t>
            </a:r>
            <a:r>
              <a:rPr kumimoji="0" lang="sr-Latn-RS" sz="2800" b="1" i="0" u="none" strike="noStrike" kern="1200" cap="none" spc="0" normalizeH="0" baseline="0" noProof="0">
                <a:ln w="12700" cmpd="sng">
                  <a:noFill/>
                  <a:prstDash val="solid"/>
                </a:ln>
                <a:solidFill>
                  <a:srgbClr val="0F9ED5">
                    <a:lumMod val="75000"/>
                  </a:srgbClr>
                </a:solidFill>
                <a:effectLst/>
                <a:uLnTx/>
                <a:uFillTx/>
                <a:latin typeface="Comic Sans MS" panose="030F0702030302020204" pitchFamily="66" charset="0"/>
                <a:ea typeface="+mn-ea"/>
                <a:cs typeface="+mn-cs"/>
              </a:rPr>
              <a:t>On je slika nevidljivoga Boga, on je Prvenac, vladar nad svim stvorenjem. Jer po njemu je stvoreno sve što je na nebu i na zemlji, </a:t>
            </a:r>
            <a:r>
              <a:rPr lang="sr-Latn-RS" sz="2800" b="1">
                <a:ln w="12700" cmpd="sng">
                  <a:noFill/>
                  <a:prstDash val="solid"/>
                </a:ln>
                <a:solidFill>
                  <a:srgbClr val="0F9ED5">
                    <a:lumMod val="75000"/>
                  </a:srgbClr>
                </a:solidFill>
                <a:latin typeface="Comic Sans MS" panose="030F0702030302020204" pitchFamily="66" charset="0"/>
              </a:rPr>
              <a:t>bil</a:t>
            </a:r>
            <a:r>
              <a:rPr kumimoji="0" lang="sr-Latn-RS" sz="2800" b="1" i="0" u="none" strike="noStrike" kern="1200" cap="none" spc="0" normalizeH="0" baseline="0" noProof="0">
                <a:ln w="12700" cmpd="sng">
                  <a:noFill/>
                  <a:prstDash val="solid"/>
                </a:ln>
                <a:solidFill>
                  <a:srgbClr val="0F9ED5">
                    <a:lumMod val="75000"/>
                  </a:srgbClr>
                </a:solidFill>
                <a:effectLst/>
                <a:uLnTx/>
                <a:uFillTx/>
                <a:latin typeface="Comic Sans MS" panose="030F0702030302020204" pitchFamily="66" charset="0"/>
                <a:ea typeface="+mn-ea"/>
                <a:cs typeface="+mn-cs"/>
              </a:rPr>
              <a:t>o vidljivo ili nevidljivo, bilo prestoli ili, gospodstva, bilo, glavarstva ili vlasti</a:t>
            </a:r>
            <a:r>
              <a:rPr lang="sr-Latn-RS" sz="2800" b="1">
                <a:ln w="12700" cmpd="sng">
                  <a:noFill/>
                  <a:prstDash val="solid"/>
                </a:ln>
                <a:solidFill>
                  <a:srgbClr val="0F9ED5">
                    <a:lumMod val="75000"/>
                  </a:srgbClr>
                </a:solidFill>
                <a:latin typeface="Comic Sans MS" panose="030F0702030302020204" pitchFamily="66" charset="0"/>
              </a:rPr>
              <a:t>; sve je stvoreno njegovim</a:t>
            </a:r>
            <a:r>
              <a:rPr kumimoji="0" lang="sr-Latn-RS" sz="2800" b="1" i="0" u="none" strike="noStrike" kern="1200" cap="none" spc="0" normalizeH="0" baseline="0" noProof="0">
                <a:ln w="12700" cmpd="sng">
                  <a:noFill/>
                  <a:prstDash val="solid"/>
                </a:ln>
                <a:solidFill>
                  <a:srgbClr val="0F9ED5">
                    <a:lumMod val="75000"/>
                  </a:srgbClr>
                </a:solidFill>
                <a:effectLst/>
                <a:uLnTx/>
                <a:uFillTx/>
                <a:latin typeface="Comic Sans MS" panose="030F0702030302020204" pitchFamily="66" charset="0"/>
                <a:ea typeface="+mn-ea"/>
                <a:cs typeface="+mn-cs"/>
              </a:rPr>
              <a:t> posredstvom  </a:t>
            </a:r>
            <a:r>
              <a:rPr lang="sr-Latn-RS" sz="2800" b="1">
                <a:ln w="12700" cmpd="sng">
                  <a:noFill/>
                  <a:prstDash val="solid"/>
                </a:ln>
                <a:solidFill>
                  <a:srgbClr val="0F9ED5">
                    <a:lumMod val="75000"/>
                  </a:srgbClr>
                </a:solidFill>
                <a:latin typeface="Comic Sans MS" panose="030F0702030302020204" pitchFamily="66" charset="0"/>
              </a:rPr>
              <a:t>i</a:t>
            </a:r>
            <a:r>
              <a:rPr kumimoji="0" lang="sr-Latn-RS" sz="2800" b="1" i="0" u="none" strike="noStrike" kern="1200" cap="none" spc="0" normalizeH="0" baseline="0" noProof="0">
                <a:ln w="12700" cmpd="sng">
                  <a:noFill/>
                  <a:prstDash val="solid"/>
                </a:ln>
                <a:solidFill>
                  <a:srgbClr val="0F9ED5">
                    <a:lumMod val="75000"/>
                  </a:srgbClr>
                </a:solidFill>
                <a:effectLst/>
                <a:uLnTx/>
                <a:uFillTx/>
                <a:latin typeface="Comic Sans MS" panose="030F0702030302020204" pitchFamily="66" charset="0"/>
                <a:ea typeface="+mn-ea"/>
                <a:cs typeface="+mn-cs"/>
              </a:rPr>
              <a:t> za</a:t>
            </a:r>
            <a:r>
              <a:rPr lang="sr-Latn-RS" sz="2800" b="1">
                <a:ln w="12700" cmpd="sng">
                  <a:noFill/>
                  <a:prstDash val="solid"/>
                </a:ln>
                <a:solidFill>
                  <a:srgbClr val="0F9ED5">
                    <a:lumMod val="75000"/>
                  </a:srgbClr>
                </a:solidFill>
                <a:latin typeface="Comic Sans MS" panose="030F0702030302020204" pitchFamily="66" charset="0"/>
              </a:rPr>
              <a:t> </a:t>
            </a:r>
            <a:r>
              <a:rPr kumimoji="0" lang="sr-Latn-RS" sz="2800" b="1" i="0" u="none" strike="noStrike" kern="1200" cap="none" spc="0" normalizeH="0" baseline="0" noProof="0">
                <a:ln w="12700" cmpd="sng">
                  <a:noFill/>
                  <a:prstDash val="solid"/>
                </a:ln>
                <a:solidFill>
                  <a:srgbClr val="0F9ED5">
                    <a:lumMod val="75000"/>
                  </a:srgbClr>
                </a:solidFill>
                <a:effectLst/>
                <a:uLnTx/>
                <a:uFillTx/>
                <a:latin typeface="Comic Sans MS" panose="030F0702030302020204" pitchFamily="66" charset="0"/>
                <a:ea typeface="+mn-ea"/>
                <a:cs typeface="+mn-cs"/>
              </a:rPr>
              <a:t>njega. On postoji pre svih stvari, i </a:t>
            </a:r>
            <a:r>
              <a:rPr lang="sr-Latn-RS" sz="2800" b="1">
                <a:ln w="12700" cmpd="sng">
                  <a:noFill/>
                  <a:prstDash val="solid"/>
                </a:ln>
                <a:solidFill>
                  <a:srgbClr val="0F9ED5">
                    <a:lumMod val="75000"/>
                  </a:srgbClr>
                </a:solidFill>
                <a:latin typeface="Comic Sans MS" panose="030F0702030302020204" pitchFamily="66" charset="0"/>
              </a:rPr>
              <a:t>po njemu sve ima</a:t>
            </a:r>
            <a:r>
              <a:rPr kumimoji="0" lang="sr-Latn-RS" sz="2800" b="1" i="0" u="none" strike="noStrike" kern="1200" cap="none" spc="0" normalizeH="0" baseline="0" noProof="0">
                <a:ln w="12700" cmpd="sng">
                  <a:noFill/>
                  <a:prstDash val="solid"/>
                </a:ln>
                <a:solidFill>
                  <a:srgbClr val="0F9ED5">
                    <a:lumMod val="75000"/>
                  </a:srgbClr>
                </a:solidFill>
                <a:effectLst/>
                <a:uLnTx/>
                <a:uFillTx/>
                <a:latin typeface="Comic Sans MS" panose="030F0702030302020204" pitchFamily="66" charset="0"/>
                <a:ea typeface="+mn-ea"/>
                <a:cs typeface="+mn-cs"/>
              </a:rPr>
              <a:t> svoje postojanje.“</a:t>
            </a:r>
          </a:p>
          <a:p>
            <a:pPr marL="0" marR="0" lvl="0" indent="0" algn="ctr" defTabSz="914400" rtl="0" eaLnBrk="1" fontAlgn="auto" latinLnBrk="0" hangingPunct="1">
              <a:lnSpc>
                <a:spcPct val="100000"/>
              </a:lnSpc>
              <a:spcBef>
                <a:spcPts val="2400"/>
              </a:spcBef>
              <a:spcAft>
                <a:spcPts val="0"/>
              </a:spcAft>
              <a:buClrTx/>
              <a:buSzTx/>
              <a:buFontTx/>
              <a:buNone/>
              <a:tabLst/>
              <a:defRPr/>
            </a:pPr>
            <a:r>
              <a:rPr kumimoji="0" lang="sr-Latn-RS" sz="2000" b="1" i="0" u="none" strike="noStrike" kern="1200" cap="none" spc="0" normalizeH="0" baseline="0" noProof="0">
                <a:ln w="12700" cmpd="sng">
                  <a:noFill/>
                  <a:prstDash val="solid"/>
                </a:ln>
                <a:solidFill>
                  <a:srgbClr val="0F9ED5">
                    <a:lumMod val="75000"/>
                  </a:srgbClr>
                </a:solidFill>
                <a:effectLst/>
                <a:uLnTx/>
                <a:uFillTx/>
                <a:latin typeface="Comic Sans MS" panose="030F0702030302020204" pitchFamily="66" charset="0"/>
                <a:ea typeface="+mn-ea"/>
                <a:cs typeface="+mn-cs"/>
              </a:rPr>
              <a:t>Kološanima 1,15–17  NSP</a:t>
            </a:r>
            <a:endParaRPr kumimoji="0" lang="sr-Latn-RS" sz="2000" b="1" i="0" u="none" strike="noStrike" kern="1200" cap="none" spc="0" normalizeH="0" baseline="0" noProof="0" dirty="0">
              <a:ln w="12700" cmpd="sng">
                <a:noFill/>
                <a:prstDash val="solid"/>
              </a:ln>
              <a:solidFill>
                <a:srgbClr val="0F9ED5">
                  <a:lumMod val="75000"/>
                </a:srgbClr>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3134614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BEBA8EAE-BF5A-486C-A8C5-ECC9F3942E4B}">
                <a14:imgProps xmlns:a14="http://schemas.microsoft.com/office/drawing/2010/main">
                  <a14:imgLayer r:embed="rId3">
                    <a14:imgEffect>
                      <a14:artisticCrisscrossEtching pressure="43"/>
                    </a14:imgEffect>
                  </a14:imgLayer>
                </a14:imgProps>
              </a:ext>
              <a:ext uri="{28A0092B-C50C-407E-A947-70E740481C1C}">
                <a14:useLocalDpi xmlns:a14="http://schemas.microsoft.com/office/drawing/2010/main"/>
              </a:ext>
            </a:extLst>
          </a:blip>
          <a:srcRect/>
          <a:stretch>
            <a:fillRect t="-17000" b="-17000"/>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96D96DC-5F7A-8402-1E61-1D90A0E60F64}"/>
              </a:ext>
            </a:extLst>
          </p:cNvPr>
          <p:cNvSpPr txBox="1"/>
          <p:nvPr/>
        </p:nvSpPr>
        <p:spPr>
          <a:xfrm>
            <a:off x="5534025" y="4468037"/>
            <a:ext cx="6572250" cy="2247988"/>
          </a:xfrm>
          <a:prstGeom prst="rect">
            <a:avLst/>
          </a:prstGeom>
          <a:noFill/>
        </p:spPr>
        <p:txBody>
          <a:bodyPr wrap="square" rtlCol="0">
            <a:spAutoFit/>
            <a:scene3d>
              <a:camera prst="orthographicFront"/>
              <a:lightRig rig="threePt" dir="t"/>
            </a:scene3d>
            <a:sp3d extrusionH="57150">
              <a:bevelT w="38100" h="38100"/>
            </a:sp3d>
          </a:bodyPr>
          <a:lstStyle/>
          <a:p>
            <a:pPr>
              <a:lnSpc>
                <a:spcPts val="2400"/>
              </a:lnSpc>
              <a:spcBef>
                <a:spcPts val="1200"/>
              </a:spcBef>
            </a:pPr>
            <a:r>
              <a:rPr lang="sr-Latn-RS" sz="2200" b="1" noProof="0" dirty="0">
                <a:solidFill>
                  <a:srgbClr val="D81062"/>
                </a:solidFill>
              </a:rPr>
              <a:t>Slika Božja (</a:t>
            </a:r>
            <a:r>
              <a:rPr lang="sr-Latn-RS" sz="2200" b="1" noProof="0" dirty="0" err="1">
                <a:solidFill>
                  <a:srgbClr val="D81062"/>
                </a:solidFill>
              </a:rPr>
              <a:t>Kološanima</a:t>
            </a:r>
            <a:r>
              <a:rPr lang="sr-Latn-RS" sz="2200" b="1" noProof="0" dirty="0">
                <a:solidFill>
                  <a:srgbClr val="D81062"/>
                </a:solidFill>
              </a:rPr>
              <a:t> </a:t>
            </a:r>
            <a:r>
              <a:rPr lang="sr-Latn-RS" sz="2200" b="1" noProof="0">
                <a:solidFill>
                  <a:srgbClr val="D81062"/>
                </a:solidFill>
              </a:rPr>
              <a:t>1,15a).</a:t>
            </a:r>
            <a:endParaRPr lang="sr-Latn-RS" sz="2200" b="1" noProof="0" dirty="0">
              <a:solidFill>
                <a:srgbClr val="D81062"/>
              </a:solidFill>
            </a:endParaRPr>
          </a:p>
          <a:p>
            <a:pPr>
              <a:lnSpc>
                <a:spcPts val="2400"/>
              </a:lnSpc>
              <a:spcBef>
                <a:spcPts val="1200"/>
              </a:spcBef>
            </a:pPr>
            <a:r>
              <a:rPr lang="sr-Latn-RS" sz="2200" b="1" noProof="0" dirty="0">
                <a:solidFill>
                  <a:srgbClr val="9112E3"/>
                </a:solidFill>
              </a:rPr>
              <a:t>Prvorođeni (</a:t>
            </a:r>
            <a:r>
              <a:rPr lang="sr-Latn-RS" sz="2200" b="1" noProof="0" dirty="0" err="1">
                <a:solidFill>
                  <a:srgbClr val="9112E3"/>
                </a:solidFill>
              </a:rPr>
              <a:t>Kološanima</a:t>
            </a:r>
            <a:r>
              <a:rPr lang="sr-Latn-RS" sz="2200" b="1" noProof="0" dirty="0">
                <a:solidFill>
                  <a:srgbClr val="9112E3"/>
                </a:solidFill>
              </a:rPr>
              <a:t> </a:t>
            </a:r>
            <a:r>
              <a:rPr lang="sr-Latn-RS" sz="2200" b="1" noProof="0">
                <a:solidFill>
                  <a:srgbClr val="9112E3"/>
                </a:solidFill>
              </a:rPr>
              <a:t>1,15b-17).</a:t>
            </a:r>
            <a:endParaRPr lang="sr-Latn-RS" sz="2200" b="1" noProof="0" dirty="0">
              <a:solidFill>
                <a:srgbClr val="9112E3"/>
              </a:solidFill>
            </a:endParaRPr>
          </a:p>
          <a:p>
            <a:pPr>
              <a:lnSpc>
                <a:spcPts val="2400"/>
              </a:lnSpc>
              <a:spcBef>
                <a:spcPts val="1200"/>
              </a:spcBef>
            </a:pPr>
            <a:r>
              <a:rPr lang="sr-Latn-RS" sz="2200" b="1" noProof="0" dirty="0">
                <a:solidFill>
                  <a:srgbClr val="173EE5"/>
                </a:solidFill>
              </a:rPr>
              <a:t>Glava Crkve (</a:t>
            </a:r>
            <a:r>
              <a:rPr lang="sr-Latn-RS" sz="2200" b="1" noProof="0" dirty="0" err="1">
                <a:solidFill>
                  <a:srgbClr val="173EE5"/>
                </a:solidFill>
              </a:rPr>
              <a:t>Kološanima</a:t>
            </a:r>
            <a:r>
              <a:rPr lang="sr-Latn-RS" sz="2200" b="1" noProof="0" dirty="0">
                <a:solidFill>
                  <a:srgbClr val="173EE5"/>
                </a:solidFill>
              </a:rPr>
              <a:t> </a:t>
            </a:r>
            <a:r>
              <a:rPr lang="sr-Latn-RS" sz="2200" b="1" noProof="0">
                <a:solidFill>
                  <a:srgbClr val="173EE5"/>
                </a:solidFill>
              </a:rPr>
              <a:t>1,18a).</a:t>
            </a:r>
            <a:endParaRPr lang="sr-Latn-RS" sz="2200" b="1" noProof="0" dirty="0">
              <a:solidFill>
                <a:srgbClr val="173EE5"/>
              </a:solidFill>
            </a:endParaRPr>
          </a:p>
          <a:p>
            <a:pPr>
              <a:lnSpc>
                <a:spcPts val="2400"/>
              </a:lnSpc>
              <a:spcBef>
                <a:spcPts val="1200"/>
              </a:spcBef>
            </a:pPr>
            <a:r>
              <a:rPr lang="sr-Latn-RS" sz="2200" b="1" noProof="0" dirty="0">
                <a:solidFill>
                  <a:srgbClr val="28BA63"/>
                </a:solidFill>
              </a:rPr>
              <a:t>Početak (</a:t>
            </a:r>
            <a:r>
              <a:rPr lang="sr-Latn-RS" sz="2200" b="1" noProof="0" dirty="0" err="1">
                <a:solidFill>
                  <a:srgbClr val="28BA63"/>
                </a:solidFill>
              </a:rPr>
              <a:t>Kološanima</a:t>
            </a:r>
            <a:r>
              <a:rPr lang="sr-Latn-RS" sz="2200" b="1" noProof="0" dirty="0">
                <a:solidFill>
                  <a:srgbClr val="28BA63"/>
                </a:solidFill>
              </a:rPr>
              <a:t> </a:t>
            </a:r>
            <a:r>
              <a:rPr lang="sr-Latn-RS" sz="2200" b="1" noProof="0">
                <a:solidFill>
                  <a:srgbClr val="28BA63"/>
                </a:solidFill>
              </a:rPr>
              <a:t>1,18b).</a:t>
            </a:r>
            <a:endParaRPr lang="sr-Latn-RS" sz="2200" b="1" noProof="0" dirty="0">
              <a:solidFill>
                <a:srgbClr val="28BA63"/>
              </a:solidFill>
            </a:endParaRPr>
          </a:p>
          <a:p>
            <a:pPr>
              <a:lnSpc>
                <a:spcPts val="2400"/>
              </a:lnSpc>
              <a:spcBef>
                <a:spcPts val="1200"/>
              </a:spcBef>
            </a:pPr>
            <a:r>
              <a:rPr lang="sr-Latn-RS" sz="2200" b="1" noProof="0" dirty="0">
                <a:solidFill>
                  <a:srgbClr val="E35316"/>
                </a:solidFill>
              </a:rPr>
              <a:t>Pomiritelj (</a:t>
            </a:r>
            <a:r>
              <a:rPr lang="sr-Latn-RS" sz="2200" b="1" noProof="0" dirty="0" err="1">
                <a:solidFill>
                  <a:srgbClr val="E35316"/>
                </a:solidFill>
              </a:rPr>
              <a:t>Kološanima</a:t>
            </a:r>
            <a:r>
              <a:rPr lang="sr-Latn-RS" sz="2200" b="1" noProof="0" dirty="0">
                <a:solidFill>
                  <a:srgbClr val="E35316"/>
                </a:solidFill>
              </a:rPr>
              <a:t> </a:t>
            </a:r>
            <a:r>
              <a:rPr lang="sr-Latn-RS" sz="2200" b="1" noProof="0">
                <a:solidFill>
                  <a:srgbClr val="E35316"/>
                </a:solidFill>
              </a:rPr>
              <a:t>1,19-20).</a:t>
            </a:r>
            <a:endParaRPr lang="sr-Latn-RS" sz="2200" b="1" noProof="0" dirty="0">
              <a:solidFill>
                <a:srgbClr val="E35316"/>
              </a:solidFill>
            </a:endParaRPr>
          </a:p>
        </p:txBody>
      </p:sp>
      <p:sp>
        <p:nvSpPr>
          <p:cNvPr id="3" name="CuadroTexto 2">
            <a:extLst>
              <a:ext uri="{FF2B5EF4-FFF2-40B4-BE49-F238E27FC236}">
                <a16:creationId xmlns:a16="http://schemas.microsoft.com/office/drawing/2014/main" id="{925FFB5B-8432-9228-652D-A66F7E1B69B3}"/>
              </a:ext>
            </a:extLst>
          </p:cNvPr>
          <p:cNvSpPr txBox="1"/>
          <p:nvPr/>
        </p:nvSpPr>
        <p:spPr>
          <a:xfrm>
            <a:off x="190500" y="105856"/>
            <a:ext cx="3962400" cy="1785104"/>
          </a:xfrm>
          <a:prstGeom prst="rect">
            <a:avLst/>
          </a:prstGeom>
          <a:noFill/>
        </p:spPr>
        <p:txBody>
          <a:bodyPr wrap="square" rtlCol="0">
            <a:spAutoFit/>
          </a:bodyPr>
          <a:lstStyle/>
          <a:p>
            <a:pPr>
              <a:spcBef>
                <a:spcPts val="600"/>
              </a:spcBef>
            </a:pPr>
            <a:r>
              <a:rPr lang="sr-Latn-RS" sz="2200" b="1" noProof="0" dirty="0"/>
              <a:t>Pavle izjavljuje da je Isus doneo mir celom svemiru, „bilo onome što je na zemlji ili onome što je na nebu“</a:t>
            </a:r>
            <a:br>
              <a:rPr lang="es-ES" sz="2200" b="1" noProof="0" dirty="0"/>
            </a:br>
            <a:r>
              <a:rPr lang="sr-Latn-RS" sz="2200" b="1" noProof="0"/>
              <a:t>(Kol </a:t>
            </a:r>
            <a:r>
              <a:rPr lang="sr-Latn-RS" sz="2200" b="1" noProof="0" dirty="0"/>
              <a:t>1,20).</a:t>
            </a:r>
          </a:p>
        </p:txBody>
      </p:sp>
      <p:grpSp>
        <p:nvGrpSpPr>
          <p:cNvPr id="10" name="Grupo 9">
            <a:extLst>
              <a:ext uri="{FF2B5EF4-FFF2-40B4-BE49-F238E27FC236}">
                <a16:creationId xmlns:a16="http://schemas.microsoft.com/office/drawing/2014/main" id="{EE917845-B2C5-1A4B-631F-32E02CB6B8B8}"/>
              </a:ext>
            </a:extLst>
          </p:cNvPr>
          <p:cNvGrpSpPr/>
          <p:nvPr/>
        </p:nvGrpSpPr>
        <p:grpSpPr>
          <a:xfrm>
            <a:off x="4381372" y="164224"/>
            <a:ext cx="7620128" cy="3999216"/>
            <a:chOff x="4124325" y="105856"/>
            <a:chExt cx="7877175" cy="4134120"/>
          </a:xfrm>
        </p:grpSpPr>
        <p:pic>
          <p:nvPicPr>
            <p:cNvPr id="7" name="Imagen 6" descr="Imagen que contiene animal, parado, pájaro, agua&#10;&#10;El contenido generado por IA puede ser incorrecto.">
              <a:extLst>
                <a:ext uri="{FF2B5EF4-FFF2-40B4-BE49-F238E27FC236}">
                  <a16:creationId xmlns:a16="http://schemas.microsoft.com/office/drawing/2014/main" id="{2B392E22-C9F7-B887-2664-7F22D9153E6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24325" y="105856"/>
              <a:ext cx="7877175" cy="4134120"/>
            </a:xfrm>
            <a:prstGeom prst="rect">
              <a:avLst/>
            </a:prstGeom>
            <a:solidFill>
              <a:srgbClr val="FFFFFF">
                <a:shade val="85000"/>
              </a:srgbClr>
            </a:solidFill>
            <a:ln w="88900" cap="sq">
              <a:solidFill>
                <a:schemeClr val="accent3">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Imagen 8" descr="Imagen que contiene florero, sostener&#10;&#10;El contenido generado por IA puede ser incorrecto.">
              <a:extLst>
                <a:ext uri="{FF2B5EF4-FFF2-40B4-BE49-F238E27FC236}">
                  <a16:creationId xmlns:a16="http://schemas.microsoft.com/office/drawing/2014/main" id="{06721D8E-2B56-DC56-8DA4-76BE46D6CE1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278102" y="1593959"/>
              <a:ext cx="1742073" cy="2282716"/>
            </a:xfrm>
            <a:prstGeom prst="rect">
              <a:avLst/>
            </a:prstGeom>
            <a:ln>
              <a:noFill/>
            </a:ln>
          </p:spPr>
        </p:pic>
      </p:grpSp>
      <p:pic>
        <p:nvPicPr>
          <p:cNvPr id="12" name="Imagen 11" descr="Una persona parado en un cuerpo de agua junto a una roca&#10;&#10;El contenido generado por IA puede ser incorrecto.">
            <a:extLst>
              <a:ext uri="{FF2B5EF4-FFF2-40B4-BE49-F238E27FC236}">
                <a16:creationId xmlns:a16="http://schemas.microsoft.com/office/drawing/2014/main" id="{FC9F0AF4-7DF6-EAAF-074A-65C5E166044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90500" y="4442021"/>
            <a:ext cx="3880193" cy="2215954"/>
          </a:xfrm>
          <a:prstGeom prst="rect">
            <a:avLst/>
          </a:prstGeom>
          <a:solidFill>
            <a:srgbClr val="FFFFFF">
              <a:shade val="85000"/>
            </a:srgbClr>
          </a:solidFill>
          <a:ln w="88900" cap="sq">
            <a:solidFill>
              <a:srgbClr val="970DD2"/>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Imagen 13" descr="Imagen que contiene Patrón de fondo&#10;&#10;El contenido generado por IA puede ser incorrecto.">
            <a:extLst>
              <a:ext uri="{FF2B5EF4-FFF2-40B4-BE49-F238E27FC236}">
                <a16:creationId xmlns:a16="http://schemas.microsoft.com/office/drawing/2014/main" id="{781314F5-98AC-3EBD-1E48-41020CCA7ED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17100000">
            <a:off x="5122203" y="6157234"/>
            <a:ext cx="280851" cy="486685"/>
          </a:xfrm>
          <a:prstGeom prst="rect">
            <a:avLst/>
          </a:prstGeom>
          <a:effectLst>
            <a:outerShdw blurRad="50800" dist="38100" dir="8100000" algn="tr" rotWithShape="0">
              <a:prstClr val="black">
                <a:alpha val="40000"/>
              </a:prstClr>
            </a:outerShdw>
          </a:effectLst>
        </p:spPr>
      </p:pic>
      <p:pic>
        <p:nvPicPr>
          <p:cNvPr id="17" name="Imagen 16" descr="Imagen que contiene Icono&#10;&#10;El contenido generado por IA puede ser incorrecto.">
            <a:extLst>
              <a:ext uri="{FF2B5EF4-FFF2-40B4-BE49-F238E27FC236}">
                <a16:creationId xmlns:a16="http://schemas.microsoft.com/office/drawing/2014/main" id="{64091996-AA63-82E6-936B-779E3761B80B}"/>
              </a:ext>
            </a:extLst>
          </p:cNvPr>
          <p:cNvPicPr>
            <a:picLocks noChangeAspect="1"/>
          </p:cNvPicPr>
          <p:nvPr/>
        </p:nvPicPr>
        <p:blipFill>
          <a:blip r:embed="rId8" cstate="email">
            <a:extLst>
              <a:ext uri="{BEBA8EAE-BF5A-486C-A8C5-ECC9F3942E4B}">
                <a14:imgProps xmlns:a14="http://schemas.microsoft.com/office/drawing/2010/main">
                  <a14:imgLayer r:embed="rId9">
                    <a14:imgEffect>
                      <a14:brightnessContrast contrast="-40000"/>
                    </a14:imgEffect>
                  </a14:imgLayer>
                </a14:imgProps>
              </a:ext>
              <a:ext uri="{28A0092B-C50C-407E-A947-70E740481C1C}">
                <a14:useLocalDpi xmlns:a14="http://schemas.microsoft.com/office/drawing/2010/main"/>
              </a:ext>
            </a:extLst>
          </a:blip>
          <a:stretch>
            <a:fillRect/>
          </a:stretch>
        </p:blipFill>
        <p:spPr>
          <a:xfrm rot="17100000">
            <a:off x="5122203" y="5702977"/>
            <a:ext cx="280851" cy="486685"/>
          </a:xfrm>
          <a:prstGeom prst="rect">
            <a:avLst/>
          </a:prstGeom>
          <a:effectLst>
            <a:outerShdw blurRad="50800" dist="38100" dir="8100000" algn="tr" rotWithShape="0">
              <a:prstClr val="black">
                <a:alpha val="40000"/>
              </a:prstClr>
            </a:outerShdw>
          </a:effectLst>
        </p:spPr>
      </p:pic>
      <p:pic>
        <p:nvPicPr>
          <p:cNvPr id="20" name="Imagen 19" descr="Imagen que contiene luz&#10;&#10;El contenido generado por IA puede ser incorrecto.">
            <a:extLst>
              <a:ext uri="{FF2B5EF4-FFF2-40B4-BE49-F238E27FC236}">
                <a16:creationId xmlns:a16="http://schemas.microsoft.com/office/drawing/2014/main" id="{F1AF8A1F-2E50-FB0B-A6EC-4958FA1912EB}"/>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17100000">
            <a:off x="5122203" y="5248721"/>
            <a:ext cx="280851" cy="486685"/>
          </a:xfrm>
          <a:prstGeom prst="rect">
            <a:avLst/>
          </a:prstGeom>
          <a:effectLst>
            <a:outerShdw blurRad="50800" dist="38100" dir="8100000" algn="tr" rotWithShape="0">
              <a:prstClr val="black">
                <a:alpha val="40000"/>
              </a:prstClr>
            </a:outerShdw>
          </a:effectLst>
        </p:spPr>
      </p:pic>
      <p:pic>
        <p:nvPicPr>
          <p:cNvPr id="21" name="Imagen 20" descr="Forma&#10;&#10;El contenido generado por IA puede ser incorrecto.">
            <a:extLst>
              <a:ext uri="{FF2B5EF4-FFF2-40B4-BE49-F238E27FC236}">
                <a16:creationId xmlns:a16="http://schemas.microsoft.com/office/drawing/2014/main" id="{AF6A34F9-621F-DA95-7498-BF5A7D249027}"/>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17100000">
            <a:off x="5122203" y="4794465"/>
            <a:ext cx="280851" cy="486685"/>
          </a:xfrm>
          <a:prstGeom prst="rect">
            <a:avLst/>
          </a:prstGeom>
          <a:effectLst>
            <a:outerShdw blurRad="50800" dist="38100" dir="8100000" algn="tr" rotWithShape="0">
              <a:prstClr val="black">
                <a:alpha val="40000"/>
              </a:prstClr>
            </a:outerShdw>
          </a:effectLst>
        </p:spPr>
      </p:pic>
      <p:pic>
        <p:nvPicPr>
          <p:cNvPr id="22" name="Imagen 21" descr="Imagen que contiene Forma&#10;&#10;El contenido generado por IA puede ser incorrecto.">
            <a:extLst>
              <a:ext uri="{FF2B5EF4-FFF2-40B4-BE49-F238E27FC236}">
                <a16:creationId xmlns:a16="http://schemas.microsoft.com/office/drawing/2014/main" id="{A13D1A25-DBF9-2168-03B9-F861ECAAF7CC}"/>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rot="17100000">
            <a:off x="5122203" y="4340209"/>
            <a:ext cx="280851" cy="486685"/>
          </a:xfrm>
          <a:prstGeom prst="rect">
            <a:avLst/>
          </a:prstGeom>
          <a:effectLst>
            <a:outerShdw blurRad="50800" dist="38100" dir="8100000" algn="tr" rotWithShape="0">
              <a:prstClr val="black">
                <a:alpha val="40000"/>
              </a:prstClr>
            </a:outerShdw>
          </a:effectLst>
        </p:spPr>
      </p:pic>
      <p:sp>
        <p:nvSpPr>
          <p:cNvPr id="5" name="CuadroTexto 4">
            <a:extLst>
              <a:ext uri="{FF2B5EF4-FFF2-40B4-BE49-F238E27FC236}">
                <a16:creationId xmlns:a16="http://schemas.microsoft.com/office/drawing/2014/main" id="{B498DD95-518C-9E91-F50D-ADDA25E1304C}"/>
              </a:ext>
            </a:extLst>
          </p:cNvPr>
          <p:cNvSpPr txBox="1"/>
          <p:nvPr/>
        </p:nvSpPr>
        <p:spPr>
          <a:xfrm>
            <a:off x="190500" y="3920827"/>
            <a:ext cx="3962400" cy="430887"/>
          </a:xfrm>
          <a:prstGeom prst="rect">
            <a:avLst/>
          </a:prstGeom>
          <a:noFill/>
        </p:spPr>
        <p:txBody>
          <a:bodyPr wrap="square">
            <a:spAutoFit/>
          </a:bodyPr>
          <a:lstStyle/>
          <a:p>
            <a:pPr>
              <a:spcBef>
                <a:spcPts val="600"/>
              </a:spcBef>
            </a:pPr>
            <a:r>
              <a:rPr lang="sr-Latn-RS" sz="2200" b="1" noProof="0" dirty="0"/>
              <a:t>Isus Hristos je…</a:t>
            </a:r>
          </a:p>
        </p:txBody>
      </p:sp>
      <p:sp>
        <p:nvSpPr>
          <p:cNvPr id="8" name="CuadroTexto 7">
            <a:extLst>
              <a:ext uri="{FF2B5EF4-FFF2-40B4-BE49-F238E27FC236}">
                <a16:creationId xmlns:a16="http://schemas.microsoft.com/office/drawing/2014/main" id="{D8F13D6A-C494-0E33-267E-54D2FF9D0DC9}"/>
              </a:ext>
            </a:extLst>
          </p:cNvPr>
          <p:cNvSpPr txBox="1"/>
          <p:nvPr/>
        </p:nvSpPr>
        <p:spPr>
          <a:xfrm>
            <a:off x="190500" y="1859454"/>
            <a:ext cx="3962400" cy="2123658"/>
          </a:xfrm>
          <a:prstGeom prst="rect">
            <a:avLst/>
          </a:prstGeom>
          <a:noFill/>
        </p:spPr>
        <p:txBody>
          <a:bodyPr wrap="square">
            <a:spAutoFit/>
          </a:bodyPr>
          <a:lstStyle/>
          <a:p>
            <a:pPr>
              <a:spcBef>
                <a:spcPts val="600"/>
              </a:spcBef>
            </a:pPr>
            <a:r>
              <a:rPr lang="sr-Latn-RS" sz="2200" b="1" noProof="0"/>
              <a:t>Pre nego što dođe do ove tvrdnje, apostol nam kaže ko je Isus zapravo. Nije veliki učitelj, niti filozof, niti prorok, niti propovednik, niti glasnik Radosne vesti.</a:t>
            </a:r>
            <a:endParaRPr lang="sr-Latn-RS" sz="2200" b="1" noProof="0" dirty="0"/>
          </a:p>
        </p:txBody>
      </p:sp>
    </p:spTree>
    <p:extLst>
      <p:ext uri="{BB962C8B-B14F-4D97-AF65-F5344CB8AC3E}">
        <p14:creationId xmlns:p14="http://schemas.microsoft.com/office/powerpoint/2010/main" val="2196760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Horizontal)">
                                      <p:cBhvr>
                                        <p:cTn id="7" dur="500"/>
                                        <p:tgtEl>
                                          <p:spTgt spid="1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24" dur="1000" fill="hold"/>
                                        <p:tgtEl>
                                          <p:spTgt spid="12"/>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12"/>
                                        </p:tgtEl>
                                      </p:cBhvr>
                                    </p:animEffect>
                                  </p:childTnLst>
                                </p:cTn>
                              </p:par>
                              <p:par>
                                <p:cTn id="29" presetID="25"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34" dur="1000" fill="hold"/>
                                        <p:tgtEl>
                                          <p:spTgt spid="5"/>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left)">
                                      <p:cBhvr>
                                        <p:cTn id="43" dur="500"/>
                                        <p:tgtEl>
                                          <p:spTgt spid="22"/>
                                        </p:tgtEl>
                                      </p:cBhvr>
                                    </p:animEffect>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2">
                                            <p:txEl>
                                              <p:pRg st="0" end="0"/>
                                            </p:txEl>
                                          </p:spTgt>
                                        </p:tgtEl>
                                        <p:attrNameLst>
                                          <p:attrName>style.visibility</p:attrName>
                                        </p:attrNameLst>
                                      </p:cBhvr>
                                      <p:to>
                                        <p:strVal val="visible"/>
                                      </p:to>
                                    </p:set>
                                    <p:animEffect transition="in" filter="wipe(left)">
                                      <p:cBhvr>
                                        <p:cTn id="47" dur="500"/>
                                        <p:tgtEl>
                                          <p:spTgt spid="2">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2">
                                            <p:txEl>
                                              <p:pRg st="1" end="1"/>
                                            </p:txEl>
                                          </p:spTgt>
                                        </p:tgtEl>
                                        <p:attrNameLst>
                                          <p:attrName>style.visibility</p:attrName>
                                        </p:attrNameLst>
                                      </p:cBhvr>
                                      <p:to>
                                        <p:strVal val="visible"/>
                                      </p:to>
                                    </p:set>
                                    <p:animEffect transition="in" filter="wipe(left)">
                                      <p:cBhvr>
                                        <p:cTn id="56" dur="500"/>
                                        <p:tgtEl>
                                          <p:spTgt spid="2">
                                            <p:txEl>
                                              <p:pRg st="1" end="1"/>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wipe(left)">
                                      <p:cBhvr>
                                        <p:cTn id="61" dur="500"/>
                                        <p:tgtEl>
                                          <p:spTgt spid="20"/>
                                        </p:tgtEl>
                                      </p:cBhvr>
                                    </p:animEffect>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2">
                                            <p:txEl>
                                              <p:pRg st="2" end="2"/>
                                            </p:txEl>
                                          </p:spTgt>
                                        </p:tgtEl>
                                        <p:attrNameLst>
                                          <p:attrName>style.visibility</p:attrName>
                                        </p:attrNameLst>
                                      </p:cBhvr>
                                      <p:to>
                                        <p:strVal val="visible"/>
                                      </p:to>
                                    </p:set>
                                    <p:animEffect transition="in" filter="wipe(left)">
                                      <p:cBhvr>
                                        <p:cTn id="65" dur="500"/>
                                        <p:tgtEl>
                                          <p:spTgt spid="2">
                                            <p:txEl>
                                              <p:pRg st="2" end="2"/>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wipe(left)">
                                      <p:cBhvr>
                                        <p:cTn id="70" dur="500"/>
                                        <p:tgtEl>
                                          <p:spTgt spid="17"/>
                                        </p:tgtEl>
                                      </p:cBhvr>
                                    </p:animEffect>
                                  </p:childTnLst>
                                </p:cTn>
                              </p:par>
                            </p:childTnLst>
                          </p:cTn>
                        </p:par>
                        <p:par>
                          <p:cTn id="71" fill="hold">
                            <p:stCondLst>
                              <p:cond delay="500"/>
                            </p:stCondLst>
                            <p:childTnLst>
                              <p:par>
                                <p:cTn id="72" presetID="22" presetClass="entr" presetSubtype="8" fill="hold" grpId="0" nodeType="afterEffect">
                                  <p:stCondLst>
                                    <p:cond delay="0"/>
                                  </p:stCondLst>
                                  <p:childTnLst>
                                    <p:set>
                                      <p:cBhvr>
                                        <p:cTn id="73" dur="1" fill="hold">
                                          <p:stCondLst>
                                            <p:cond delay="0"/>
                                          </p:stCondLst>
                                        </p:cTn>
                                        <p:tgtEl>
                                          <p:spTgt spid="2">
                                            <p:txEl>
                                              <p:pRg st="3" end="3"/>
                                            </p:txEl>
                                          </p:spTgt>
                                        </p:tgtEl>
                                        <p:attrNameLst>
                                          <p:attrName>style.visibility</p:attrName>
                                        </p:attrNameLst>
                                      </p:cBhvr>
                                      <p:to>
                                        <p:strVal val="visible"/>
                                      </p:to>
                                    </p:set>
                                    <p:animEffect transition="in" filter="wipe(left)">
                                      <p:cBhvr>
                                        <p:cTn id="74" dur="500"/>
                                        <p:tgtEl>
                                          <p:spTgt spid="2">
                                            <p:txEl>
                                              <p:pRg st="3" end="3"/>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14"/>
                                        </p:tgtEl>
                                        <p:attrNameLst>
                                          <p:attrName>style.visibility</p:attrName>
                                        </p:attrNameLst>
                                      </p:cBhvr>
                                      <p:to>
                                        <p:strVal val="visible"/>
                                      </p:to>
                                    </p:set>
                                    <p:animEffect transition="in" filter="wipe(left)">
                                      <p:cBhvr>
                                        <p:cTn id="79" dur="500"/>
                                        <p:tgtEl>
                                          <p:spTgt spid="14"/>
                                        </p:tgtEl>
                                      </p:cBhvr>
                                    </p:animEffect>
                                  </p:childTnLst>
                                </p:cTn>
                              </p:par>
                            </p:childTnLst>
                          </p:cTn>
                        </p:par>
                        <p:par>
                          <p:cTn id="80" fill="hold">
                            <p:stCondLst>
                              <p:cond delay="500"/>
                            </p:stCondLst>
                            <p:childTnLst>
                              <p:par>
                                <p:cTn id="81" presetID="22" presetClass="entr" presetSubtype="8" fill="hold" grpId="0" nodeType="afterEffect">
                                  <p:stCondLst>
                                    <p:cond delay="0"/>
                                  </p:stCondLst>
                                  <p:childTnLst>
                                    <p:set>
                                      <p:cBhvr>
                                        <p:cTn id="82" dur="1" fill="hold">
                                          <p:stCondLst>
                                            <p:cond delay="0"/>
                                          </p:stCondLst>
                                        </p:cTn>
                                        <p:tgtEl>
                                          <p:spTgt spid="2">
                                            <p:txEl>
                                              <p:pRg st="4" end="4"/>
                                            </p:txEl>
                                          </p:spTgt>
                                        </p:tgtEl>
                                        <p:attrNameLst>
                                          <p:attrName>style.visibility</p:attrName>
                                        </p:attrNameLst>
                                      </p:cBhvr>
                                      <p:to>
                                        <p:strVal val="visible"/>
                                      </p:to>
                                    </p:set>
                                    <p:animEffect transition="in" filter="wipe(left)">
                                      <p:cBhvr>
                                        <p:cTn id="8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5"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b="-10000"/>
          </a:stretch>
        </a:blipFill>
        <a:effectLst/>
      </p:bgPr>
    </p:bg>
    <p:spTree>
      <p:nvGrpSpPr>
        <p:cNvPr id="1" name="">
          <a:extLst>
            <a:ext uri="{FF2B5EF4-FFF2-40B4-BE49-F238E27FC236}">
              <a16:creationId xmlns:a16="http://schemas.microsoft.com/office/drawing/2014/main" id="{1DAD3C85-8BFB-329E-EABE-363C4BAB9648}"/>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6100CE65-F164-5671-5AA1-C07747CD25BD}"/>
              </a:ext>
            </a:extLst>
          </p:cNvPr>
          <p:cNvSpPr txBox="1"/>
          <p:nvPr/>
        </p:nvSpPr>
        <p:spPr>
          <a:xfrm>
            <a:off x="2975614" y="0"/>
            <a:ext cx="6240774" cy="769441"/>
          </a:xfrm>
          <a:prstGeom prst="rect">
            <a:avLst/>
          </a:prstGeom>
          <a:noFill/>
        </p:spPr>
        <p:txBody>
          <a:bodyPr wrap="square">
            <a:spAutoFit/>
          </a:bodyPr>
          <a:lstStyle/>
          <a:p>
            <a:pPr algn="ctr"/>
            <a:r>
              <a:rPr lang="sr-Latn-RS" sz="4400" b="1" noProof="0">
                <a:ln w="10160">
                  <a:solidFill>
                    <a:schemeClr val="accent5"/>
                  </a:solidFill>
                  <a:prstDash val="solid"/>
                </a:ln>
                <a:solidFill>
                  <a:srgbClr val="FFFFFF"/>
                </a:solidFill>
                <a:effectLst>
                  <a:outerShdw blurRad="38100" dist="22860" dir="5400000" algn="tl" rotWithShape="0">
                    <a:srgbClr val="000000">
                      <a:alpha val="30000"/>
                    </a:srgbClr>
                  </a:outerShdw>
                </a:effectLst>
              </a:rPr>
              <a:t>SLIKA BOGA</a:t>
            </a:r>
            <a:endParaRPr lang="sr-Latn-RS" sz="4400" b="1" noProof="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 name="CuadroTexto 4">
            <a:extLst>
              <a:ext uri="{FF2B5EF4-FFF2-40B4-BE49-F238E27FC236}">
                <a16:creationId xmlns:a16="http://schemas.microsoft.com/office/drawing/2014/main" id="{8EEAA105-706A-0A0C-7EEC-0B671AB2CA62}"/>
              </a:ext>
            </a:extLst>
          </p:cNvPr>
          <p:cNvSpPr txBox="1"/>
          <p:nvPr/>
        </p:nvSpPr>
        <p:spPr>
          <a:xfrm>
            <a:off x="2975614" y="572682"/>
            <a:ext cx="6240774" cy="646331"/>
          </a:xfrm>
          <a:prstGeom prst="rect">
            <a:avLst/>
          </a:prstGeom>
          <a:noFill/>
        </p:spPr>
        <p:txBody>
          <a:bodyPr wrap="square">
            <a:spAutoFit/>
            <a:scene3d>
              <a:camera prst="orthographicFront"/>
              <a:lightRig rig="threePt" dir="t"/>
            </a:scene3d>
            <a:sp3d extrusionH="57150">
              <a:bevelT w="38100" h="38100"/>
            </a:sp3d>
          </a:bodyPr>
          <a:lstStyle/>
          <a:p>
            <a:pPr algn="ctr"/>
            <a:r>
              <a:rPr lang="sr-Latn-RS" sz="2000" b="1" noProof="0" dirty="0">
                <a:solidFill>
                  <a:schemeClr val="accent1">
                    <a:lumMod val="75000"/>
                  </a:schemeClr>
                </a:solidFill>
                <a:latin typeface="Comic Sans MS" panose="030F0702030302020204" pitchFamily="66" charset="0"/>
              </a:rPr>
              <a:t>„Hristos je vidljiva slika nevidljivog Boga.“</a:t>
            </a:r>
            <a:br>
              <a:rPr lang="sr-Latn-RS" sz="2000" b="1" noProof="0" dirty="0">
                <a:solidFill>
                  <a:schemeClr val="accent1">
                    <a:lumMod val="75000"/>
                  </a:schemeClr>
                </a:solidFill>
                <a:latin typeface="Comic Sans MS" panose="030F0702030302020204" pitchFamily="66" charset="0"/>
              </a:rPr>
            </a:br>
            <a:r>
              <a:rPr lang="sr-Latn-RS" sz="1600" b="1" noProof="0" dirty="0">
                <a:solidFill>
                  <a:schemeClr val="accent1">
                    <a:lumMod val="75000"/>
                  </a:schemeClr>
                </a:solidFill>
                <a:latin typeface="Comic Sans MS" panose="030F0702030302020204" pitchFamily="66" charset="0"/>
              </a:rPr>
              <a:t>(</a:t>
            </a:r>
            <a:r>
              <a:rPr lang="sr-Latn-RS" sz="1600" b="1" noProof="0" dirty="0" err="1">
                <a:solidFill>
                  <a:schemeClr val="accent1">
                    <a:lumMod val="75000"/>
                  </a:schemeClr>
                </a:solidFill>
                <a:latin typeface="Comic Sans MS" panose="030F0702030302020204" pitchFamily="66" charset="0"/>
              </a:rPr>
              <a:t>Kološanima</a:t>
            </a:r>
            <a:r>
              <a:rPr lang="sr-Latn-RS" sz="1600" b="1" noProof="0" dirty="0">
                <a:solidFill>
                  <a:schemeClr val="accent1">
                    <a:lumMod val="75000"/>
                  </a:schemeClr>
                </a:solidFill>
                <a:latin typeface="Comic Sans MS" panose="030F0702030302020204" pitchFamily="66" charset="0"/>
              </a:rPr>
              <a:t> 1,15a)</a:t>
            </a:r>
          </a:p>
        </p:txBody>
      </p:sp>
      <p:sp>
        <p:nvSpPr>
          <p:cNvPr id="6" name="CuadroTexto 5">
            <a:extLst>
              <a:ext uri="{FF2B5EF4-FFF2-40B4-BE49-F238E27FC236}">
                <a16:creationId xmlns:a16="http://schemas.microsoft.com/office/drawing/2014/main" id="{85A30D9C-3395-0F49-A900-8F5B97A29E35}"/>
              </a:ext>
            </a:extLst>
          </p:cNvPr>
          <p:cNvSpPr txBox="1"/>
          <p:nvPr/>
        </p:nvSpPr>
        <p:spPr>
          <a:xfrm>
            <a:off x="3044757" y="1168357"/>
            <a:ext cx="6089516" cy="1107996"/>
          </a:xfrm>
          <a:prstGeom prst="rect">
            <a:avLst/>
          </a:prstGeom>
          <a:noFill/>
        </p:spPr>
        <p:txBody>
          <a:bodyPr wrap="square" rtlCol="0">
            <a:spAutoFit/>
          </a:bodyPr>
          <a:lstStyle/>
          <a:p>
            <a:pPr>
              <a:spcBef>
                <a:spcPts val="600"/>
              </a:spcBef>
            </a:pPr>
            <a:r>
              <a:rPr lang="sr-Latn-RS" sz="2200" b="1" noProof="0" dirty="0"/>
              <a:t>Slika može biti kopija stvarnosti (fotografija, hologram, kip) ili čak nešto izmišljeno (crtež). Ali biblijski koncept slike ide dalje od toga.</a:t>
            </a:r>
          </a:p>
        </p:txBody>
      </p:sp>
      <p:pic>
        <p:nvPicPr>
          <p:cNvPr id="4" name="Imagen 3" descr="Mujer con la mano en la cara&#10;&#10;El contenido generado por IA puede ser incorrecto.">
            <a:extLst>
              <a:ext uri="{FF2B5EF4-FFF2-40B4-BE49-F238E27FC236}">
                <a16:creationId xmlns:a16="http://schemas.microsoft.com/office/drawing/2014/main" id="{F56F84C2-2131-9B09-87A6-24F00AB35B12}"/>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77401" y="165847"/>
            <a:ext cx="2798212" cy="2100697"/>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8" name="Imagen 7" descr="Imagen que contiene persona, interior, sostener, hombre&#10;&#10;El contenido generado por IA puede ser incorrecto.">
            <a:extLst>
              <a:ext uri="{FF2B5EF4-FFF2-40B4-BE49-F238E27FC236}">
                <a16:creationId xmlns:a16="http://schemas.microsoft.com/office/drawing/2014/main" id="{1EC8B5E2-1D9B-5265-A5C3-0D954FA3C02B}"/>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9216387" y="165847"/>
            <a:ext cx="2794030" cy="2100697"/>
          </a:xfrm>
          <a:prstGeom prst="roundRect">
            <a:avLst>
              <a:gd name="adj" fmla="val 4167"/>
            </a:avLst>
          </a:prstGeom>
          <a:solidFill>
            <a:srgbClr val="FFFFFF"/>
          </a:solidFill>
          <a:ln w="76200" cap="sq">
            <a:solidFill>
              <a:schemeClr val="accent2">
                <a:lumMod val="75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0" name="Imagen 9" descr="Un grupo de personas con un perro&#10;&#10;El contenido generado por IA puede ser incorrecto.">
            <a:extLst>
              <a:ext uri="{FF2B5EF4-FFF2-40B4-BE49-F238E27FC236}">
                <a16:creationId xmlns:a16="http://schemas.microsoft.com/office/drawing/2014/main" id="{9DCE5E3B-6BC7-68B2-0126-A37A33539826}"/>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177401" y="3423363"/>
            <a:ext cx="3184428" cy="3325940"/>
          </a:xfrm>
          <a:prstGeom prst="rect">
            <a:avLst/>
          </a:prstGeom>
          <a:ln w="38100" cap="sq">
            <a:solidFill>
              <a:srgbClr val="7A5841"/>
            </a:solidFill>
            <a:prstDash val="solid"/>
            <a:miter lim="800000"/>
          </a:ln>
          <a:effectLst>
            <a:outerShdw blurRad="50800" dist="38100" dir="2700000" algn="tl" rotWithShape="0">
              <a:srgbClr val="000000">
                <a:alpha val="43000"/>
              </a:srgbClr>
            </a:outerShdw>
          </a:effectLst>
        </p:spPr>
      </p:pic>
      <p:pic>
        <p:nvPicPr>
          <p:cNvPr id="12" name="Imagen 11" descr="Personas en una estrella en el centro&#10;&#10;El contenido generado por IA puede ser incorrecto.">
            <a:extLst>
              <a:ext uri="{FF2B5EF4-FFF2-40B4-BE49-F238E27FC236}">
                <a16:creationId xmlns:a16="http://schemas.microsoft.com/office/drawing/2014/main" id="{DA1763D2-C58A-6503-B25D-0A15951B76E7}"/>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8667346" y="3349081"/>
            <a:ext cx="3343072" cy="3343072"/>
          </a:xfrm>
          <a:prstGeom prst="roundRect">
            <a:avLst>
              <a:gd name="adj" fmla="val 12593"/>
            </a:avLst>
          </a:prstGeom>
          <a:ln w="57150">
            <a:solidFill>
              <a:schemeClr val="accent1">
                <a:lumMod val="75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 name="CuadroTexto 13">
            <a:extLst>
              <a:ext uri="{FF2B5EF4-FFF2-40B4-BE49-F238E27FC236}">
                <a16:creationId xmlns:a16="http://schemas.microsoft.com/office/drawing/2014/main" id="{0CC476E2-21D8-7D85-2375-5A5276C3BD84}"/>
              </a:ext>
            </a:extLst>
          </p:cNvPr>
          <p:cNvSpPr txBox="1"/>
          <p:nvPr/>
        </p:nvSpPr>
        <p:spPr>
          <a:xfrm>
            <a:off x="173007" y="2331696"/>
            <a:ext cx="11833016" cy="1107996"/>
          </a:xfrm>
          <a:prstGeom prst="rect">
            <a:avLst/>
          </a:prstGeom>
          <a:noFill/>
        </p:spPr>
        <p:txBody>
          <a:bodyPr wrap="square">
            <a:spAutoFit/>
          </a:bodyPr>
          <a:lstStyle/>
          <a:p>
            <a:pPr>
              <a:spcBef>
                <a:spcPts val="600"/>
              </a:spcBef>
            </a:pPr>
            <a:r>
              <a:rPr lang="sr-Latn-RS" sz="2200" b="1" noProof="0" dirty="0"/>
              <a:t>Bog je stvorio Adama i Evu na svoju </a:t>
            </a:r>
            <a:r>
              <a:rPr lang="sr-Latn-RS" sz="2200" b="1" noProof="0"/>
              <a:t>sliku (</a:t>
            </a:r>
            <a:r>
              <a:rPr lang="sr-Latn-RS" sz="2200" b="1"/>
              <a:t>1. Moj.</a:t>
            </a:r>
            <a:r>
              <a:rPr lang="sr-Latn-RS" sz="2200" b="1" noProof="0"/>
              <a:t> </a:t>
            </a:r>
            <a:r>
              <a:rPr lang="sr-Latn-RS" sz="2200" b="1" noProof="0" dirty="0"/>
              <a:t>1,27), a Adam je dobio sina na svoju </a:t>
            </a:r>
            <a:r>
              <a:rPr lang="sr-Latn-RS" sz="2200" b="1" noProof="0"/>
              <a:t>sliku  (</a:t>
            </a:r>
            <a:r>
              <a:rPr lang="sr-Latn-RS" sz="2200" b="1"/>
              <a:t>1. Moj.</a:t>
            </a:r>
            <a:r>
              <a:rPr lang="sr-Latn-RS" sz="2200" b="1" noProof="0"/>
              <a:t> </a:t>
            </a:r>
            <a:r>
              <a:rPr lang="sr-Latn-RS" sz="2200" b="1" noProof="0" dirty="0"/>
              <a:t>5,3). To nisu kopije stvarnosti, imitacije ili plod njihove mašte. To su fizičke, psihološke i </a:t>
            </a:r>
            <a:r>
              <a:rPr lang="sr-Latn-RS" sz="2200" b="1" noProof="0"/>
              <a:t>društvene istinske sličnosti</a:t>
            </a:r>
            <a:r>
              <a:rPr lang="sr-Latn-RS" sz="2200" b="1" noProof="0" dirty="0"/>
              <a:t>…</a:t>
            </a:r>
          </a:p>
        </p:txBody>
      </p:sp>
      <p:sp>
        <p:nvSpPr>
          <p:cNvPr id="16" name="CuadroTexto 15">
            <a:extLst>
              <a:ext uri="{FF2B5EF4-FFF2-40B4-BE49-F238E27FC236}">
                <a16:creationId xmlns:a16="http://schemas.microsoft.com/office/drawing/2014/main" id="{C428EBB9-0CD8-C3CD-466E-97178ED5D48B}"/>
              </a:ext>
            </a:extLst>
          </p:cNvPr>
          <p:cNvSpPr txBox="1"/>
          <p:nvPr/>
        </p:nvSpPr>
        <p:spPr>
          <a:xfrm>
            <a:off x="3517751" y="3345627"/>
            <a:ext cx="4697831" cy="1446550"/>
          </a:xfrm>
          <a:prstGeom prst="rect">
            <a:avLst/>
          </a:prstGeom>
          <a:noFill/>
        </p:spPr>
        <p:txBody>
          <a:bodyPr wrap="square">
            <a:spAutoFit/>
          </a:bodyPr>
          <a:lstStyle/>
          <a:p>
            <a:pPr>
              <a:spcBef>
                <a:spcPts val="600"/>
              </a:spcBef>
            </a:pPr>
            <a:r>
              <a:rPr lang="sr-Latn-RS" sz="2200" b="1" noProof="0" dirty="0"/>
              <a:t>Pavle kaže da je ceremonijalni zakon bio „samo senka dobara koja će doći “ </a:t>
            </a:r>
            <a:r>
              <a:rPr lang="sr-Latn-RS" sz="2200" b="1" noProof="0"/>
              <a:t>(Jev. 10,1</a:t>
            </a:r>
            <a:r>
              <a:rPr lang="sr-Latn-RS" sz="2200" b="1" noProof="0" dirty="0"/>
              <a:t>), implicirajući da je „slika = stvarnost“.</a:t>
            </a:r>
          </a:p>
        </p:txBody>
      </p:sp>
      <p:sp>
        <p:nvSpPr>
          <p:cNvPr id="7" name="CuadroTexto 6">
            <a:extLst>
              <a:ext uri="{FF2B5EF4-FFF2-40B4-BE49-F238E27FC236}">
                <a16:creationId xmlns:a16="http://schemas.microsoft.com/office/drawing/2014/main" id="{9260ACA3-61AC-FD9B-0174-6E2B372FA6C0}"/>
              </a:ext>
            </a:extLst>
          </p:cNvPr>
          <p:cNvSpPr txBox="1"/>
          <p:nvPr/>
        </p:nvSpPr>
        <p:spPr>
          <a:xfrm>
            <a:off x="3485478" y="4808667"/>
            <a:ext cx="5181868" cy="2123658"/>
          </a:xfrm>
          <a:prstGeom prst="rect">
            <a:avLst/>
          </a:prstGeom>
          <a:noFill/>
        </p:spPr>
        <p:txBody>
          <a:bodyPr wrap="square">
            <a:spAutoFit/>
          </a:bodyPr>
          <a:lstStyle/>
          <a:p>
            <a:pPr>
              <a:spcBef>
                <a:spcPts val="600"/>
              </a:spcBef>
            </a:pPr>
            <a:r>
              <a:rPr lang="sr-Latn-RS" sz="2200" b="1" noProof="0" dirty="0"/>
              <a:t>Pitanje je: Je li Isus bio </a:t>
            </a:r>
            <a:r>
              <a:rPr lang="sr-Latn-RS" sz="2200" b="1" i="1" noProof="0" dirty="0"/>
              <a:t>sličan </a:t>
            </a:r>
            <a:r>
              <a:rPr lang="sr-Latn-RS" sz="2200" b="1" noProof="0" dirty="0"/>
              <a:t>Bogu ili </a:t>
            </a:r>
            <a:r>
              <a:rPr lang="sr-Latn-RS" sz="2200" b="1" i="1" noProof="0" dirty="0"/>
              <a:t>jednak </a:t>
            </a:r>
            <a:r>
              <a:rPr lang="sr-Latn-RS" sz="2200" b="1" noProof="0" dirty="0"/>
              <a:t>Bogu? Osim što je sebi više puta pripisao božansko </a:t>
            </a:r>
            <a:r>
              <a:rPr lang="sr-Latn-RS" sz="2200" b="1" noProof="0"/>
              <a:t>ime „</a:t>
            </a:r>
            <a:r>
              <a:rPr lang="sr-Latn-RS" sz="2200" b="1"/>
              <a:t>JA JESAM</a:t>
            </a:r>
            <a:r>
              <a:rPr lang="sr-Latn-RS" sz="2200" b="1" noProof="0"/>
              <a:t>“, </a:t>
            </a:r>
            <a:r>
              <a:rPr lang="sr-Latn-RS" sz="2200" b="1" noProof="0" dirty="0"/>
              <a:t>Isus je izričito rekao: „Ja i Otac jedno smo“ (Jovan 10,30); „Ko je video mene, video </a:t>
            </a:r>
            <a:r>
              <a:rPr lang="sr-Latn-RS" sz="2200" b="1" noProof="0"/>
              <a:t>je i Oca</a:t>
            </a:r>
            <a:r>
              <a:rPr lang="sr-Latn-RS" sz="2200" b="1" noProof="0" dirty="0"/>
              <a:t>“ (Jovan 14,9).</a:t>
            </a:r>
          </a:p>
        </p:txBody>
      </p:sp>
    </p:spTree>
    <p:extLst>
      <p:ext uri="{BB962C8B-B14F-4D97-AF65-F5344CB8AC3E}">
        <p14:creationId xmlns:p14="http://schemas.microsoft.com/office/powerpoint/2010/main" val="2031757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9" presetClass="entr" presetSubtype="0" decel="10000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 calcmode="lin" valueType="num">
                                      <p:cBhvr>
                                        <p:cTn id="35" dur="500" fill="hold"/>
                                        <p:tgtEl>
                                          <p:spTgt spid="8"/>
                                        </p:tgtEl>
                                        <p:attrNameLst>
                                          <p:attrName>style.rotation</p:attrName>
                                        </p:attrNameLst>
                                      </p:cBhvr>
                                      <p:tavLst>
                                        <p:tav tm="0">
                                          <p:val>
                                            <p:fltVal val="360"/>
                                          </p:val>
                                        </p:tav>
                                        <p:tav tm="100000">
                                          <p:val>
                                            <p:fltVal val="0"/>
                                          </p:val>
                                        </p:tav>
                                      </p:tavLst>
                                    </p:anim>
                                    <p:animEffect transition="in" filter="fade">
                                      <p:cBhvr>
                                        <p:cTn id="36" dur="500"/>
                                        <p:tgtEl>
                                          <p:spTgt spid="8"/>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left)">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30" presetClass="entr" presetSubtype="0"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800" decel="100000"/>
                                        <p:tgtEl>
                                          <p:spTgt spid="10"/>
                                        </p:tgtEl>
                                      </p:cBhvr>
                                    </p:animEffect>
                                    <p:anim calcmode="lin" valueType="num">
                                      <p:cBhvr>
                                        <p:cTn id="46" dur="800" decel="100000" fill="hold"/>
                                        <p:tgtEl>
                                          <p:spTgt spid="10"/>
                                        </p:tgtEl>
                                        <p:attrNameLst>
                                          <p:attrName>style.rotation</p:attrName>
                                        </p:attrNameLst>
                                      </p:cBhvr>
                                      <p:tavLst>
                                        <p:tav tm="0">
                                          <p:val>
                                            <p:fltVal val="-90"/>
                                          </p:val>
                                        </p:tav>
                                        <p:tav tm="100000">
                                          <p:val>
                                            <p:fltVal val="0"/>
                                          </p:val>
                                        </p:tav>
                                      </p:tavLst>
                                    </p:anim>
                                    <p:anim calcmode="lin" valueType="num">
                                      <p:cBhvr>
                                        <p:cTn id="47" dur="800" decel="100000" fill="hold"/>
                                        <p:tgtEl>
                                          <p:spTgt spid="10"/>
                                        </p:tgtEl>
                                        <p:attrNameLst>
                                          <p:attrName>ppt_x</p:attrName>
                                        </p:attrNameLst>
                                      </p:cBhvr>
                                      <p:tavLst>
                                        <p:tav tm="0">
                                          <p:val>
                                            <p:strVal val="#ppt_x+0.4"/>
                                          </p:val>
                                        </p:tav>
                                        <p:tav tm="100000">
                                          <p:val>
                                            <p:strVal val="#ppt_x-0.05"/>
                                          </p:val>
                                        </p:tav>
                                      </p:tavLst>
                                    </p:anim>
                                    <p:anim calcmode="lin" valueType="num">
                                      <p:cBhvr>
                                        <p:cTn id="48" dur="800" decel="100000" fill="hold"/>
                                        <p:tgtEl>
                                          <p:spTgt spid="10"/>
                                        </p:tgtEl>
                                        <p:attrNameLst>
                                          <p:attrName>ppt_y</p:attrName>
                                        </p:attrNameLst>
                                      </p:cBhvr>
                                      <p:tavLst>
                                        <p:tav tm="0">
                                          <p:val>
                                            <p:strVal val="#ppt_y-0.4"/>
                                          </p:val>
                                        </p:tav>
                                        <p:tav tm="100000">
                                          <p:val>
                                            <p:strVal val="#ppt_y+0.1"/>
                                          </p:val>
                                        </p:tav>
                                      </p:tavLst>
                                    </p:anim>
                                    <p:anim calcmode="lin" valueType="num">
                                      <p:cBhvr>
                                        <p:cTn id="49"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50"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par>
                          <p:cTn id="51" fill="hold">
                            <p:stCondLst>
                              <p:cond delay="1000"/>
                            </p:stCondLst>
                            <p:childTnLst>
                              <p:par>
                                <p:cTn id="52" presetID="22" presetClass="entr" presetSubtype="8" fill="hold" grpId="0" nodeType="after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wipe(left)">
                                      <p:cBhvr>
                                        <p:cTn id="54" dur="500"/>
                                        <p:tgtEl>
                                          <p:spTgt spid="16"/>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grpId="0" nodeType="click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randombar(horizontal)">
                                      <p:cBhvr>
                                        <p:cTn id="59" dur="500"/>
                                        <p:tgtEl>
                                          <p:spTgt spid="7"/>
                                        </p:tgtEl>
                                      </p:cBhvr>
                                    </p:animEffect>
                                  </p:childTnLst>
                                </p:cTn>
                              </p:par>
                              <p:par>
                                <p:cTn id="60" presetID="14" presetClass="entr" presetSubtype="10" fill="hold" nodeType="with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randombar(horizontal)">
                                      <p:cBhvr>
                                        <p:cTn id="6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81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CDDD4C8-E83D-6097-EE67-5B0B04C6F411}"/>
              </a:ext>
            </a:extLst>
          </p:cNvPr>
          <p:cNvSpPr txBox="1"/>
          <p:nvPr/>
        </p:nvSpPr>
        <p:spPr>
          <a:xfrm>
            <a:off x="2060490" y="0"/>
            <a:ext cx="10120008" cy="830997"/>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sr-Latn-RS" sz="4800" b="1" spc="600" noProof="0" dirty="0">
                <a:ln/>
                <a:solidFill>
                  <a:srgbClr val="C87353"/>
                </a:solidFill>
              </a:rPr>
              <a:t>PRVOROĐENI</a:t>
            </a:r>
          </a:p>
        </p:txBody>
      </p:sp>
      <p:sp>
        <p:nvSpPr>
          <p:cNvPr id="5" name="CuadroTexto 4">
            <a:extLst>
              <a:ext uri="{FF2B5EF4-FFF2-40B4-BE49-F238E27FC236}">
                <a16:creationId xmlns:a16="http://schemas.microsoft.com/office/drawing/2014/main" id="{0DF5EFDC-02F9-C3FC-CC06-E93FD2FA533D}"/>
              </a:ext>
            </a:extLst>
          </p:cNvPr>
          <p:cNvSpPr txBox="1"/>
          <p:nvPr/>
        </p:nvSpPr>
        <p:spPr>
          <a:xfrm>
            <a:off x="2354093" y="697454"/>
            <a:ext cx="9532802" cy="400110"/>
          </a:xfrm>
          <a:prstGeom prst="rect">
            <a:avLst/>
          </a:prstGeom>
          <a:noFill/>
        </p:spPr>
        <p:txBody>
          <a:bodyPr wrap="square">
            <a:spAutoFit/>
          </a:bodyPr>
          <a:lstStyle/>
          <a:p>
            <a:pPr algn="ctr"/>
            <a:r>
              <a:rPr lang="sr-Latn-RS" sz="2000" b="1" noProof="0" dirty="0">
                <a:solidFill>
                  <a:schemeClr val="accent2">
                    <a:lumMod val="50000"/>
                  </a:schemeClr>
                </a:solidFill>
                <a:latin typeface="Comic Sans MS" panose="030F0702030302020204" pitchFamily="66" charset="0"/>
              </a:rPr>
              <a:t>„On je pre svega, i sve je u Njemu.“ </a:t>
            </a:r>
            <a:r>
              <a:rPr lang="sr-Latn-RS" sz="1600" b="1" noProof="0" dirty="0">
                <a:solidFill>
                  <a:schemeClr val="accent2">
                    <a:lumMod val="50000"/>
                  </a:schemeClr>
                </a:solidFill>
                <a:latin typeface="Comic Sans MS" panose="030F0702030302020204" pitchFamily="66" charset="0"/>
              </a:rPr>
              <a:t>(</a:t>
            </a:r>
            <a:r>
              <a:rPr lang="sr-Latn-RS" sz="1600" b="1" noProof="0" dirty="0" err="1">
                <a:solidFill>
                  <a:schemeClr val="accent2">
                    <a:lumMod val="50000"/>
                  </a:schemeClr>
                </a:solidFill>
                <a:latin typeface="Comic Sans MS" panose="030F0702030302020204" pitchFamily="66" charset="0"/>
              </a:rPr>
              <a:t>Kološanima</a:t>
            </a:r>
            <a:r>
              <a:rPr lang="sr-Latn-RS" sz="1600" b="1" noProof="0" dirty="0">
                <a:solidFill>
                  <a:schemeClr val="accent2">
                    <a:lumMod val="50000"/>
                  </a:schemeClr>
                </a:solidFill>
                <a:latin typeface="Comic Sans MS" panose="030F0702030302020204" pitchFamily="66" charset="0"/>
              </a:rPr>
              <a:t> 1,17)</a:t>
            </a:r>
          </a:p>
        </p:txBody>
      </p:sp>
      <p:sp>
        <p:nvSpPr>
          <p:cNvPr id="6" name="CuadroTexto 5">
            <a:extLst>
              <a:ext uri="{FF2B5EF4-FFF2-40B4-BE49-F238E27FC236}">
                <a16:creationId xmlns:a16="http://schemas.microsoft.com/office/drawing/2014/main" id="{75BC6B8E-6A0C-EBC5-29ED-628B17BCB82B}"/>
              </a:ext>
            </a:extLst>
          </p:cNvPr>
          <p:cNvSpPr txBox="1"/>
          <p:nvPr/>
        </p:nvSpPr>
        <p:spPr>
          <a:xfrm>
            <a:off x="109397" y="1432809"/>
            <a:ext cx="6239888" cy="1446550"/>
          </a:xfrm>
          <a:prstGeom prst="rect">
            <a:avLst/>
          </a:prstGeom>
          <a:noFill/>
        </p:spPr>
        <p:txBody>
          <a:bodyPr wrap="square" rtlCol="0">
            <a:spAutoFit/>
          </a:bodyPr>
          <a:lstStyle/>
          <a:p>
            <a:pPr>
              <a:spcBef>
                <a:spcPts val="600"/>
              </a:spcBef>
            </a:pPr>
            <a:r>
              <a:rPr lang="sr-Latn-RS" sz="2200" b="1" noProof="0" dirty="0"/>
              <a:t>„Prvorođeni“ je prvenac. Stoga neki uče da je Isus bio prvo biće koje je Bog </a:t>
            </a:r>
            <a:r>
              <a:rPr lang="sr-Latn-RS" sz="2200" b="1" noProof="0"/>
              <a:t>stvorio (</a:t>
            </a:r>
            <a:r>
              <a:rPr lang="sr-Latn-RS" sz="2200" b="1"/>
              <a:t>Kol.</a:t>
            </a:r>
            <a:r>
              <a:rPr lang="sr-Latn-RS" sz="2200" b="1" noProof="0"/>
              <a:t> </a:t>
            </a:r>
            <a:r>
              <a:rPr lang="sr-Latn-RS" sz="2200" b="1" noProof="0" dirty="0"/>
              <a:t>1,15). Ali, kao i kod izraza „slika“, reč „prvenac“ ima šire biblijsko značenje.</a:t>
            </a:r>
          </a:p>
        </p:txBody>
      </p:sp>
      <p:pic>
        <p:nvPicPr>
          <p:cNvPr id="1026" name="Picture 2">
            <a:extLst>
              <a:ext uri="{FF2B5EF4-FFF2-40B4-BE49-F238E27FC236}">
                <a16:creationId xmlns:a16="http://schemas.microsoft.com/office/drawing/2014/main" id="{D5094FAE-67F3-89B5-F69E-D9E7094142AE}"/>
              </a:ext>
            </a:extLst>
          </p:cNvPr>
          <p:cNvPicPr preferRelativeResize="0">
            <a:picLocks noChangeArrowheads="1"/>
          </p:cNvPicPr>
          <p:nvPr/>
        </p:nvPicPr>
        <p:blipFill rotWithShape="1">
          <a:blip r:embed="rId3" cstate="email">
            <a:extLst>
              <a:ext uri="{28A0092B-C50C-407E-A947-70E740481C1C}">
                <a14:useLocalDpi xmlns:a14="http://schemas.microsoft.com/office/drawing/2010/main"/>
              </a:ext>
            </a:extLst>
          </a:blip>
          <a:srcRect/>
          <a:stretch>
            <a:fillRect/>
          </a:stretch>
        </p:blipFill>
        <p:spPr bwMode="auto">
          <a:xfrm>
            <a:off x="9343693" y="1335527"/>
            <a:ext cx="2700000" cy="1440000"/>
          </a:xfrm>
          <a:prstGeom prst="snip2DiagRect">
            <a:avLst/>
          </a:prstGeom>
          <a:solidFill>
            <a:srgbClr val="FFFFFF">
              <a:shade val="85000"/>
            </a:srgbClr>
          </a:solidFill>
          <a:ln w="57150" cap="sq">
            <a:solidFill>
              <a:srgbClr val="FFFFFF"/>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4" name="Imagen 3" descr="Un grupo de personas sentadas en una banca junto a un niño&#10;&#10;El contenido generado por IA puede ser incorrecto.">
            <a:extLst>
              <a:ext uri="{FF2B5EF4-FFF2-40B4-BE49-F238E27FC236}">
                <a16:creationId xmlns:a16="http://schemas.microsoft.com/office/drawing/2014/main" id="{0144678F-3E90-EA65-0AAC-C4962C35365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8307" y="125125"/>
            <a:ext cx="1854964" cy="1236747"/>
          </a:xfrm>
          <a:prstGeom prst="rect">
            <a:avLst/>
          </a:prstGeom>
          <a:ln w="38100" cap="sq">
            <a:solidFill>
              <a:srgbClr val="9A4D32"/>
            </a:solidFill>
            <a:prstDash val="solid"/>
            <a:miter lim="800000"/>
          </a:ln>
          <a:effectLst>
            <a:outerShdw blurRad="50800" dist="38100" dir="2700000" algn="tl" rotWithShape="0">
              <a:srgbClr val="000000">
                <a:alpha val="43000"/>
              </a:srgbClr>
            </a:outerShdw>
          </a:effectLst>
        </p:spPr>
      </p:pic>
      <p:pic>
        <p:nvPicPr>
          <p:cNvPr id="8" name="Imagen 7" descr="Un par de personas en una playa&#10;&#10;El contenido generado por IA puede ser incorrecto.">
            <a:extLst>
              <a:ext uri="{FF2B5EF4-FFF2-40B4-BE49-F238E27FC236}">
                <a16:creationId xmlns:a16="http://schemas.microsoft.com/office/drawing/2014/main" id="{363258F1-3D1D-9223-F280-D9B13F4FFB11}"/>
              </a:ext>
            </a:extLst>
          </p:cNvPr>
          <p:cNvPicPr preferRelativeResize="0">
            <a:picLocks/>
          </p:cNvPicPr>
          <p:nvPr/>
        </p:nvPicPr>
        <p:blipFill rotWithShape="1">
          <a:blip r:embed="rId5" cstate="email">
            <a:extLst>
              <a:ext uri="{28A0092B-C50C-407E-A947-70E740481C1C}">
                <a14:useLocalDpi xmlns:a14="http://schemas.microsoft.com/office/drawing/2010/main"/>
              </a:ext>
            </a:extLst>
          </a:blip>
          <a:srcRect r="-612"/>
          <a:stretch>
            <a:fillRect/>
          </a:stretch>
        </p:blipFill>
        <p:spPr>
          <a:xfrm>
            <a:off x="6496489" y="1330384"/>
            <a:ext cx="2700000" cy="1440000"/>
          </a:xfrm>
          <a:prstGeom prst="snip2DiagRect">
            <a:avLst>
              <a:gd name="adj1" fmla="val 16888"/>
              <a:gd name="adj2" fmla="val 0"/>
            </a:avLst>
          </a:prstGeom>
          <a:solidFill>
            <a:srgbClr val="FFFFFF">
              <a:shade val="85000"/>
            </a:srgbClr>
          </a:solidFill>
          <a:ln w="57150" cap="sq">
            <a:solidFill>
              <a:srgbClr val="FFFFFF"/>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10" name="Imagen 9" descr="Imagen que contiene hombre, gente, grupo, vestido&#10;&#10;El contenido generado por IA puede ser incorrecto.">
            <a:extLst>
              <a:ext uri="{FF2B5EF4-FFF2-40B4-BE49-F238E27FC236}">
                <a16:creationId xmlns:a16="http://schemas.microsoft.com/office/drawing/2014/main" id="{DD985B70-43F5-605F-3D94-611EE546FD76}"/>
              </a:ext>
            </a:extLst>
          </p:cNvPr>
          <p:cNvPicPr preferRelativeResize="0">
            <a:picLocks/>
          </p:cNvPicPr>
          <p:nvPr/>
        </p:nvPicPr>
        <p:blipFill rotWithShape="1">
          <a:blip r:embed="rId6" cstate="email">
            <a:extLst>
              <a:ext uri="{28A0092B-C50C-407E-A947-70E740481C1C}">
                <a14:useLocalDpi xmlns:a14="http://schemas.microsoft.com/office/drawing/2010/main"/>
              </a:ext>
            </a:extLst>
          </a:blip>
          <a:srcRect l="-612"/>
          <a:stretch>
            <a:fillRect/>
          </a:stretch>
        </p:blipFill>
        <p:spPr>
          <a:xfrm>
            <a:off x="6480079" y="2948055"/>
            <a:ext cx="2700000" cy="1440000"/>
          </a:xfrm>
          <a:prstGeom prst="snip2DiagRect">
            <a:avLst/>
          </a:prstGeom>
          <a:solidFill>
            <a:srgbClr val="FFFFFF">
              <a:shade val="85000"/>
            </a:srgbClr>
          </a:solidFill>
          <a:ln w="57150" cap="sq">
            <a:solidFill>
              <a:srgbClr val="FFFFFF"/>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12" name="Imagen 11" descr="Un grupo de personas disfrazadas&#10;&#10;El contenido generado por IA puede ser incorrecto.">
            <a:extLst>
              <a:ext uri="{FF2B5EF4-FFF2-40B4-BE49-F238E27FC236}">
                <a16:creationId xmlns:a16="http://schemas.microsoft.com/office/drawing/2014/main" id="{1FE67851-F89B-2DEC-C4A7-EA7BB6F66AE8}"/>
              </a:ext>
            </a:extLst>
          </p:cNvPr>
          <p:cNvPicPr preferRelativeResize="0">
            <a:picLocks/>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9343693" y="2940854"/>
            <a:ext cx="2700000" cy="1440000"/>
          </a:xfrm>
          <a:prstGeom prst="snip2DiagRect">
            <a:avLst>
              <a:gd name="adj1" fmla="val 17564"/>
              <a:gd name="adj2" fmla="val 0"/>
            </a:avLst>
          </a:prstGeom>
          <a:solidFill>
            <a:srgbClr val="FFFFFF">
              <a:shade val="85000"/>
            </a:srgbClr>
          </a:solidFill>
          <a:ln w="57150" cap="sq">
            <a:solidFill>
              <a:srgbClr val="FFFFFF"/>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14" name="Imagen 13" descr="Una caricatura de una persona&#10;&#10;El contenido generado por IA puede ser incorrecto.">
            <a:extLst>
              <a:ext uri="{FF2B5EF4-FFF2-40B4-BE49-F238E27FC236}">
                <a16:creationId xmlns:a16="http://schemas.microsoft.com/office/drawing/2014/main" id="{F2FD9133-2954-88AE-E7E2-B220ABC86693}"/>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6400799" y="4581084"/>
            <a:ext cx="1692613" cy="2129996"/>
          </a:xfrm>
          <a:prstGeom prst="round2DiagRect">
            <a:avLst>
              <a:gd name="adj1" fmla="val 0"/>
              <a:gd name="adj2" fmla="val 15612"/>
            </a:avLst>
          </a:prstGeom>
          <a:ln w="38100" cap="sq">
            <a:solidFill>
              <a:srgbClr val="9A4D32"/>
            </a:solidFill>
            <a:miter lim="800000"/>
          </a:ln>
          <a:effectLst>
            <a:outerShdw blurRad="50800" dist="38100" dir="2700000" algn="tl" rotWithShape="0">
              <a:prstClr val="black">
                <a:alpha val="40000"/>
              </a:prstClr>
            </a:outerShdw>
          </a:effectLst>
        </p:spPr>
      </p:pic>
      <p:pic>
        <p:nvPicPr>
          <p:cNvPr id="16" name="Imagen 15" descr="Imagen que contiene Diagrama&#10;&#10;El contenido generado por IA puede ser incorrecto.">
            <a:extLst>
              <a:ext uri="{FF2B5EF4-FFF2-40B4-BE49-F238E27FC236}">
                <a16:creationId xmlns:a16="http://schemas.microsoft.com/office/drawing/2014/main" id="{797866D5-284A-9A28-1D63-006488FBF98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347784" y="4573883"/>
            <a:ext cx="3549994" cy="2129996"/>
          </a:xfrm>
          <a:prstGeom prst="round2DiagRect">
            <a:avLst>
              <a:gd name="adj1" fmla="val 16667"/>
              <a:gd name="adj2" fmla="val 0"/>
            </a:avLst>
          </a:prstGeom>
          <a:ln w="38100" cap="sq">
            <a:solidFill>
              <a:srgbClr val="9A4D32"/>
            </a:solidFill>
            <a:miter lim="800000"/>
          </a:ln>
          <a:effectLst>
            <a:outerShdw blurRad="50800" dist="38100" dir="2700000" algn="tl" rotWithShape="0">
              <a:prstClr val="black">
                <a:alpha val="40000"/>
              </a:prstClr>
            </a:outerShdw>
          </a:effectLst>
        </p:spPr>
      </p:pic>
      <p:sp>
        <p:nvSpPr>
          <p:cNvPr id="19" name="Rombo 18">
            <a:extLst>
              <a:ext uri="{FF2B5EF4-FFF2-40B4-BE49-F238E27FC236}">
                <a16:creationId xmlns:a16="http://schemas.microsoft.com/office/drawing/2014/main" id="{BA07BFDA-1AAD-70FE-312F-1D45D81102EC}"/>
              </a:ext>
            </a:extLst>
          </p:cNvPr>
          <p:cNvSpPr/>
          <p:nvPr/>
        </p:nvSpPr>
        <p:spPr>
          <a:xfrm>
            <a:off x="9053619" y="2653651"/>
            <a:ext cx="416534" cy="416534"/>
          </a:xfrm>
          <a:prstGeom prst="diamond">
            <a:avLst/>
          </a:prstGeom>
          <a:solidFill>
            <a:srgbClr val="C9E8CD"/>
          </a:solidFill>
          <a:ln w="3810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r-Latn-RS" noProof="0" dirty="0"/>
          </a:p>
        </p:txBody>
      </p:sp>
      <p:sp>
        <p:nvSpPr>
          <p:cNvPr id="21" name="CuadroTexto 20">
            <a:extLst>
              <a:ext uri="{FF2B5EF4-FFF2-40B4-BE49-F238E27FC236}">
                <a16:creationId xmlns:a16="http://schemas.microsoft.com/office/drawing/2014/main" id="{9BCF8C40-D7B9-0762-2202-372749ED1867}"/>
              </a:ext>
            </a:extLst>
          </p:cNvPr>
          <p:cNvSpPr txBox="1"/>
          <p:nvPr/>
        </p:nvSpPr>
        <p:spPr>
          <a:xfrm>
            <a:off x="109396" y="4918775"/>
            <a:ext cx="6280645" cy="1785104"/>
          </a:xfrm>
          <a:prstGeom prst="rect">
            <a:avLst/>
          </a:prstGeom>
          <a:noFill/>
        </p:spPr>
        <p:txBody>
          <a:bodyPr wrap="square">
            <a:spAutoFit/>
          </a:bodyPr>
          <a:lstStyle/>
          <a:p>
            <a:pPr>
              <a:spcBef>
                <a:spcPts val="600"/>
              </a:spcBef>
            </a:pPr>
            <a:r>
              <a:rPr lang="sr-Latn-RS" sz="2200" b="1" noProof="0"/>
              <a:t>Pavle se u Kološanima poziva na ovaj status. Kako bi izbegao svaku sumnju o Isusuovoj prirodi, pripisuje mu dve božanske osobine: stvaranje svega što postoji (Kol. 1,16; Isa. 45,18) i održavanje svega toga (Kol. 1,17; Ps. 119,91).</a:t>
            </a:r>
            <a:endParaRPr lang="sr-Latn-RS" sz="2200" b="1" noProof="0" dirty="0"/>
          </a:p>
        </p:txBody>
      </p:sp>
      <p:sp>
        <p:nvSpPr>
          <p:cNvPr id="23" name="CuadroTexto 22">
            <a:extLst>
              <a:ext uri="{FF2B5EF4-FFF2-40B4-BE49-F238E27FC236}">
                <a16:creationId xmlns:a16="http://schemas.microsoft.com/office/drawing/2014/main" id="{DB84DE56-5EE3-4A7B-2CED-72DE46E94A46}"/>
              </a:ext>
            </a:extLst>
          </p:cNvPr>
          <p:cNvSpPr txBox="1"/>
          <p:nvPr/>
        </p:nvSpPr>
        <p:spPr>
          <a:xfrm>
            <a:off x="109397" y="2845888"/>
            <a:ext cx="6008865" cy="2123658"/>
          </a:xfrm>
          <a:prstGeom prst="rect">
            <a:avLst/>
          </a:prstGeom>
          <a:noFill/>
        </p:spPr>
        <p:txBody>
          <a:bodyPr wrap="square">
            <a:spAutoFit/>
          </a:bodyPr>
          <a:lstStyle/>
          <a:p>
            <a:pPr>
              <a:spcBef>
                <a:spcPts val="600"/>
              </a:spcBef>
            </a:pPr>
            <a:r>
              <a:rPr lang="sr-Latn-RS" sz="2200" b="1" noProof="0" dirty="0"/>
              <a:t>Isak je bio prvenac a ne </a:t>
            </a:r>
            <a:r>
              <a:rPr lang="sr-Latn-RS" sz="2200" b="1" noProof="0" dirty="0" err="1"/>
              <a:t>Išmael</a:t>
            </a:r>
            <a:r>
              <a:rPr lang="sr-Latn-RS" sz="2200" b="1" noProof="0" dirty="0"/>
              <a:t>, Jakov je bio prvenac a ne </a:t>
            </a:r>
            <a:r>
              <a:rPr lang="sr-Latn-RS" sz="2200" b="1" noProof="0" dirty="0" err="1"/>
              <a:t>Isav</a:t>
            </a:r>
            <a:r>
              <a:rPr lang="sr-Latn-RS" sz="2200" b="1" noProof="0" dirty="0"/>
              <a:t>; Josif je bio prvenac a ne Ruvim, David je bio prvenac a ne </a:t>
            </a:r>
            <a:r>
              <a:rPr lang="sr-Latn-RS" sz="2200" b="1" noProof="0" err="1"/>
              <a:t>Elijav</a:t>
            </a:r>
            <a:r>
              <a:rPr lang="sr-Latn-RS" sz="2200" b="1" noProof="0"/>
              <a:t>           (Ps. </a:t>
            </a:r>
            <a:r>
              <a:rPr lang="sr-Latn-RS" sz="2200" b="1" noProof="0" dirty="0"/>
              <a:t>89,27). Svi su bili prvenci jer su imali viši status nad svojom braćom, a ne zato što </a:t>
            </a:r>
            <a:r>
              <a:rPr lang="sr-Latn-RS" sz="2200" b="1" noProof="0"/>
              <a:t>su bili rođeni </a:t>
            </a:r>
            <a:r>
              <a:rPr lang="sr-Latn-RS" sz="2200" b="1" noProof="0" dirty="0"/>
              <a:t>prvi.</a:t>
            </a:r>
          </a:p>
        </p:txBody>
      </p:sp>
    </p:spTree>
    <p:extLst>
      <p:ext uri="{BB962C8B-B14F-4D97-AF65-F5344CB8AC3E}">
        <p14:creationId xmlns:p14="http://schemas.microsoft.com/office/powerpoint/2010/main" val="1800803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250" fill="hold"/>
                                        <p:tgtEl>
                                          <p:spTgt spid="19"/>
                                        </p:tgtEl>
                                        <p:attrNameLst>
                                          <p:attrName>ppt_w</p:attrName>
                                        </p:attrNameLst>
                                      </p:cBhvr>
                                      <p:tavLst>
                                        <p:tav tm="0">
                                          <p:val>
                                            <p:fltVal val="0"/>
                                          </p:val>
                                        </p:tav>
                                        <p:tav tm="100000">
                                          <p:val>
                                            <p:strVal val="#ppt_w"/>
                                          </p:val>
                                        </p:tav>
                                      </p:tavLst>
                                    </p:anim>
                                    <p:anim calcmode="lin" valueType="num">
                                      <p:cBhvr>
                                        <p:cTn id="37" dur="250" fill="hold"/>
                                        <p:tgtEl>
                                          <p:spTgt spid="19"/>
                                        </p:tgtEl>
                                        <p:attrNameLst>
                                          <p:attrName>ppt_h</p:attrName>
                                        </p:attrNameLst>
                                      </p:cBhvr>
                                      <p:tavLst>
                                        <p:tav tm="0">
                                          <p:val>
                                            <p:fltVal val="0"/>
                                          </p:val>
                                        </p:tav>
                                        <p:tav tm="100000">
                                          <p:val>
                                            <p:strVal val="#ppt_h"/>
                                          </p:val>
                                        </p:tav>
                                      </p:tavLst>
                                    </p:anim>
                                    <p:animEffect transition="in" filter="fade">
                                      <p:cBhvr>
                                        <p:cTn id="38" dur="250"/>
                                        <p:tgtEl>
                                          <p:spTgt spid="19"/>
                                        </p:tgtEl>
                                      </p:cBhvr>
                                    </p:animEffect>
                                  </p:childTnLst>
                                </p:cTn>
                              </p:par>
                            </p:childTnLst>
                          </p:cTn>
                        </p:par>
                        <p:par>
                          <p:cTn id="39" fill="hold">
                            <p:stCondLst>
                              <p:cond delay="250"/>
                            </p:stCondLst>
                            <p:childTnLst>
                              <p:par>
                                <p:cTn id="40" presetID="18" presetClass="entr" presetSubtype="9" fill="hold" nodeType="after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strips(upLeft)">
                                      <p:cBhvr>
                                        <p:cTn id="42" dur="250"/>
                                        <p:tgtEl>
                                          <p:spTgt spid="8"/>
                                        </p:tgtEl>
                                      </p:cBhvr>
                                    </p:animEffect>
                                  </p:childTnLst>
                                </p:cTn>
                              </p:par>
                            </p:childTnLst>
                          </p:cTn>
                        </p:par>
                        <p:par>
                          <p:cTn id="43" fill="hold">
                            <p:stCondLst>
                              <p:cond delay="500"/>
                            </p:stCondLst>
                            <p:childTnLst>
                              <p:par>
                                <p:cTn id="44" presetID="18" presetClass="entr" presetSubtype="3" fill="hold" nodeType="afterEffect">
                                  <p:stCondLst>
                                    <p:cond delay="0"/>
                                  </p:stCondLst>
                                  <p:childTnLst>
                                    <p:set>
                                      <p:cBhvr>
                                        <p:cTn id="45" dur="1" fill="hold">
                                          <p:stCondLst>
                                            <p:cond delay="0"/>
                                          </p:stCondLst>
                                        </p:cTn>
                                        <p:tgtEl>
                                          <p:spTgt spid="1026"/>
                                        </p:tgtEl>
                                        <p:attrNameLst>
                                          <p:attrName>style.visibility</p:attrName>
                                        </p:attrNameLst>
                                      </p:cBhvr>
                                      <p:to>
                                        <p:strVal val="visible"/>
                                      </p:to>
                                    </p:set>
                                    <p:animEffect transition="in" filter="strips(upRight)">
                                      <p:cBhvr>
                                        <p:cTn id="46" dur="250"/>
                                        <p:tgtEl>
                                          <p:spTgt spid="1026"/>
                                        </p:tgtEl>
                                      </p:cBhvr>
                                    </p:animEffect>
                                  </p:childTnLst>
                                </p:cTn>
                              </p:par>
                            </p:childTnLst>
                          </p:cTn>
                        </p:par>
                        <p:par>
                          <p:cTn id="47" fill="hold">
                            <p:stCondLst>
                              <p:cond delay="750"/>
                            </p:stCondLst>
                            <p:childTnLst>
                              <p:par>
                                <p:cTn id="48" presetID="18" presetClass="entr" presetSubtype="12" fill="hold" nodeType="after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strips(downLeft)">
                                      <p:cBhvr>
                                        <p:cTn id="50" dur="250"/>
                                        <p:tgtEl>
                                          <p:spTgt spid="10"/>
                                        </p:tgtEl>
                                      </p:cBhvr>
                                    </p:animEffect>
                                  </p:childTnLst>
                                </p:cTn>
                              </p:par>
                            </p:childTnLst>
                          </p:cTn>
                        </p:par>
                        <p:par>
                          <p:cTn id="51" fill="hold">
                            <p:stCondLst>
                              <p:cond delay="1000"/>
                            </p:stCondLst>
                            <p:childTnLst>
                              <p:par>
                                <p:cTn id="52" presetID="18" presetClass="entr" presetSubtype="6" fill="hold"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strips(downRight)">
                                      <p:cBhvr>
                                        <p:cTn id="54" dur="250"/>
                                        <p:tgtEl>
                                          <p:spTgt spid="12"/>
                                        </p:tgtEl>
                                      </p:cBhvr>
                                    </p:animEffect>
                                  </p:childTnLst>
                                </p:cTn>
                              </p:par>
                            </p:childTnLst>
                          </p:cTn>
                        </p:par>
                        <p:par>
                          <p:cTn id="55" fill="hold">
                            <p:stCondLst>
                              <p:cond delay="1250"/>
                            </p:stCondLst>
                            <p:childTnLst>
                              <p:par>
                                <p:cTn id="56" presetID="22" presetClass="entr" presetSubtype="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wipe(left)">
                                      <p:cBhvr>
                                        <p:cTn id="58" dur="500"/>
                                        <p:tgtEl>
                                          <p:spTgt spid="23"/>
                                        </p:tgtEl>
                                      </p:cBhvr>
                                    </p:animEffect>
                                  </p:childTnLst>
                                </p:cTn>
                              </p:par>
                            </p:childTnLst>
                          </p:cTn>
                        </p:par>
                      </p:childTnLst>
                    </p:cTn>
                  </p:par>
                  <p:par>
                    <p:cTn id="59" fill="hold">
                      <p:stCondLst>
                        <p:cond delay="indefinite"/>
                      </p:stCondLst>
                      <p:childTnLst>
                        <p:par>
                          <p:cTn id="60" fill="hold">
                            <p:stCondLst>
                              <p:cond delay="0"/>
                            </p:stCondLst>
                            <p:childTnLst>
                              <p:par>
                                <p:cTn id="61" presetID="18" presetClass="entr" presetSubtype="9" fill="hold" nodeType="click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strips(upLeft)">
                                      <p:cBhvr>
                                        <p:cTn id="63" dur="500"/>
                                        <p:tgtEl>
                                          <p:spTgt spid="14"/>
                                        </p:tgtEl>
                                      </p:cBhvr>
                                    </p:animEffect>
                                  </p:childTnLst>
                                </p:cTn>
                              </p:par>
                              <p:par>
                                <p:cTn id="64" presetID="18" presetClass="entr" presetSubtype="3" fill="hold"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strips(upRight)">
                                      <p:cBhvr>
                                        <p:cTn id="66" dur="500"/>
                                        <p:tgtEl>
                                          <p:spTgt spid="16"/>
                                        </p:tgtEl>
                                      </p:cBhvr>
                                    </p:animEffect>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left)">
                                      <p:cBhvr>
                                        <p:cTn id="7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9" grpId="0" animBg="1"/>
      <p:bldP spid="21"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2DE5FF97-9944-808C-121A-77271E5CF90D}"/>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E614502A-4B9F-83A1-DFD3-AA0D52EF425B}"/>
              </a:ext>
            </a:extLst>
          </p:cNvPr>
          <p:cNvSpPr txBox="1"/>
          <p:nvPr/>
        </p:nvSpPr>
        <p:spPr>
          <a:xfrm>
            <a:off x="2937750" y="0"/>
            <a:ext cx="9244869" cy="769441"/>
          </a:xfrm>
          <a:prstGeom prst="rect">
            <a:avLst/>
          </a:prstGeom>
          <a:noFill/>
        </p:spPr>
        <p:txBody>
          <a:bodyPr wrap="square">
            <a:spAutoFit/>
          </a:bodyPr>
          <a:lstStyle/>
          <a:p>
            <a:pPr algn="ctr"/>
            <a:r>
              <a:rPr lang="sr-Latn-RS" sz="4400" b="1" spc="300" noProof="0" dirty="0">
                <a:ln w="0"/>
                <a:solidFill>
                  <a:schemeClr val="bg2"/>
                </a:solidFill>
                <a:effectLst>
                  <a:innerShdw blurRad="63500" dist="50800" dir="13500000">
                    <a:srgbClr val="000000">
                      <a:alpha val="50000"/>
                    </a:srgbClr>
                  </a:innerShdw>
                </a:effectLst>
              </a:rPr>
              <a:t>POGLAVAR CRKVE</a:t>
            </a:r>
          </a:p>
        </p:txBody>
      </p:sp>
      <p:sp>
        <p:nvSpPr>
          <p:cNvPr id="5" name="CuadroTexto 4">
            <a:extLst>
              <a:ext uri="{FF2B5EF4-FFF2-40B4-BE49-F238E27FC236}">
                <a16:creationId xmlns:a16="http://schemas.microsoft.com/office/drawing/2014/main" id="{2970A0B1-7301-300A-E8B6-D0512F1FA741}"/>
              </a:ext>
            </a:extLst>
          </p:cNvPr>
          <p:cNvSpPr txBox="1"/>
          <p:nvPr/>
        </p:nvSpPr>
        <p:spPr>
          <a:xfrm>
            <a:off x="3564447" y="666235"/>
            <a:ext cx="7991475" cy="400110"/>
          </a:xfrm>
          <a:prstGeom prst="rect">
            <a:avLst/>
          </a:prstGeom>
          <a:noFill/>
        </p:spPr>
        <p:txBody>
          <a:bodyPr wrap="square">
            <a:spAutoFit/>
          </a:bodyPr>
          <a:lstStyle/>
          <a:p>
            <a:pPr algn="ctr"/>
            <a:r>
              <a:rPr lang="sr-Latn-RS" sz="2000" b="1" noProof="0" dirty="0">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„On je glava tela, Crkve“ </a:t>
            </a:r>
            <a:r>
              <a:rPr lang="sr-Latn-RS" sz="1600" b="1" noProof="0" dirty="0">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sr-Latn-RS" sz="1600" b="1" noProof="0" dirty="0" err="1">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Kološanima</a:t>
            </a:r>
            <a:r>
              <a:rPr lang="sr-Latn-RS" sz="1600" b="1" noProof="0" dirty="0">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 1,18a)</a:t>
            </a:r>
          </a:p>
        </p:txBody>
      </p:sp>
      <p:sp>
        <p:nvSpPr>
          <p:cNvPr id="2" name="CuadroTexto 1">
            <a:extLst>
              <a:ext uri="{FF2B5EF4-FFF2-40B4-BE49-F238E27FC236}">
                <a16:creationId xmlns:a16="http://schemas.microsoft.com/office/drawing/2014/main" id="{C2B0693E-4923-D889-EB5F-617D7D5D3579}"/>
              </a:ext>
            </a:extLst>
          </p:cNvPr>
          <p:cNvSpPr txBox="1"/>
          <p:nvPr/>
        </p:nvSpPr>
        <p:spPr>
          <a:xfrm>
            <a:off x="3095448" y="1228725"/>
            <a:ext cx="4574055" cy="3139321"/>
          </a:xfrm>
          <a:prstGeom prst="rect">
            <a:avLst/>
          </a:prstGeom>
          <a:noFill/>
        </p:spPr>
        <p:txBody>
          <a:bodyPr wrap="square" rtlCol="0">
            <a:spAutoFit/>
          </a:bodyPr>
          <a:lstStyle/>
          <a:p>
            <a:pPr>
              <a:spcBef>
                <a:spcPts val="600"/>
              </a:spcBef>
            </a:pPr>
            <a:r>
              <a:rPr lang="sr-Latn-RS" sz="2200" b="1" noProof="0" dirty="0"/>
              <a:t>U nekim jezicima (kao što su katalonski ili engleski) reč „glava“ se prevodi i kao „prvi“ ili „glavni“, jer je to metaforičko značenje reči „glava“. To je slučaj i </a:t>
            </a:r>
            <a:r>
              <a:rPr lang="sr-Latn-RS" sz="2200" b="1" noProof="0"/>
              <a:t>u jevrejskom jeziku. Na </a:t>
            </a:r>
            <a:r>
              <a:rPr lang="sr-Latn-RS" sz="2200" b="1" noProof="0" dirty="0"/>
              <a:t>primer, „ostaviće sebi jednog glavara“ </a:t>
            </a:r>
            <a:r>
              <a:rPr lang="sr-Latn-RS" sz="2200" b="1" noProof="0"/>
              <a:t>(Osija </a:t>
            </a:r>
            <a:r>
              <a:rPr lang="sr-Latn-RS" sz="2200" b="1" noProof="0" dirty="0"/>
              <a:t>1,11 ) može se prevesti kao „postaviće sebi jednog vođu“.</a:t>
            </a:r>
          </a:p>
        </p:txBody>
      </p:sp>
      <p:graphicFrame>
        <p:nvGraphicFramePr>
          <p:cNvPr id="6" name="Diagrama 5">
            <a:extLst>
              <a:ext uri="{FF2B5EF4-FFF2-40B4-BE49-F238E27FC236}">
                <a16:creationId xmlns:a16="http://schemas.microsoft.com/office/drawing/2014/main" id="{99EF8830-7081-2C87-ACC2-5E5F0FACC48C}"/>
              </a:ext>
            </a:extLst>
          </p:cNvPr>
          <p:cNvGraphicFramePr/>
          <p:nvPr>
            <p:extLst>
              <p:ext uri="{D42A27DB-BD31-4B8C-83A1-F6EECF244321}">
                <p14:modId xmlns:p14="http://schemas.microsoft.com/office/powerpoint/2010/main" val="3588461538"/>
              </p:ext>
            </p:extLst>
          </p:nvPr>
        </p:nvGraphicFramePr>
        <p:xfrm>
          <a:off x="7587575" y="1228725"/>
          <a:ext cx="4416358" cy="54639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Imagen 6" descr="Un grupo de personas disfrazadas posando&#10;&#10;El contenido generado por IA puede ser incorrecto.">
            <a:extLst>
              <a:ext uri="{FF2B5EF4-FFF2-40B4-BE49-F238E27FC236}">
                <a16:creationId xmlns:a16="http://schemas.microsoft.com/office/drawing/2014/main" id="{CFABB664-F21C-63EF-0524-6BC5C50CC9AA}"/>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194226" y="276975"/>
            <a:ext cx="2743524" cy="1647690"/>
          </a:xfrm>
          <a:prstGeom prst="rect">
            <a:avLst/>
          </a:prstGeom>
          <a:solidFill>
            <a:srgbClr val="FFFFFF">
              <a:shade val="85000"/>
            </a:srgbClr>
          </a:solidFill>
          <a:ln w="38100" cap="sq">
            <a:solidFill>
              <a:schemeClr val="accent4">
                <a:lumMod val="40000"/>
                <a:lumOff val="60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 name="Imagen 8" descr="Personas sentadas en una mesa&#10;&#10;El contenido generado por IA puede ser incorrecto.">
            <a:extLst>
              <a:ext uri="{FF2B5EF4-FFF2-40B4-BE49-F238E27FC236}">
                <a16:creationId xmlns:a16="http://schemas.microsoft.com/office/drawing/2014/main" id="{0B3B3738-5399-15E2-1D28-8BCC02C93F25}"/>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194227" y="2095802"/>
            <a:ext cx="2743524" cy="1647690"/>
          </a:xfrm>
          <a:prstGeom prst="rect">
            <a:avLst/>
          </a:prstGeom>
          <a:solidFill>
            <a:srgbClr val="FFFFFF">
              <a:shade val="85000"/>
            </a:srgbClr>
          </a:solidFill>
          <a:ln w="38100" cap="sq">
            <a:solidFill>
              <a:schemeClr val="accent4">
                <a:lumMod val="40000"/>
                <a:lumOff val="60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1" name="Imagen 10">
            <a:extLst>
              <a:ext uri="{FF2B5EF4-FFF2-40B4-BE49-F238E27FC236}">
                <a16:creationId xmlns:a16="http://schemas.microsoft.com/office/drawing/2014/main" id="{99310033-8684-4A21-FFA0-8C455D62E883}"/>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94227" y="3943813"/>
            <a:ext cx="2743525" cy="2743525"/>
          </a:xfrm>
          <a:prstGeom prst="snip2DiagRect">
            <a:avLst>
              <a:gd name="adj1" fmla="val 21274"/>
              <a:gd name="adj2" fmla="val 16667"/>
            </a:avLst>
          </a:prstGeom>
          <a:solidFill>
            <a:srgbClr val="FFFFFF">
              <a:shade val="85000"/>
            </a:srgbClr>
          </a:solidFill>
          <a:ln w="28575" cap="sq">
            <a:solidFill>
              <a:schemeClr val="bg2"/>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8" name="CuadroTexto 7">
            <a:extLst>
              <a:ext uri="{FF2B5EF4-FFF2-40B4-BE49-F238E27FC236}">
                <a16:creationId xmlns:a16="http://schemas.microsoft.com/office/drawing/2014/main" id="{FC22C22B-674F-C8B9-2A94-19A202FD6095}"/>
              </a:ext>
            </a:extLst>
          </p:cNvPr>
          <p:cNvSpPr txBox="1"/>
          <p:nvPr/>
        </p:nvSpPr>
        <p:spPr>
          <a:xfrm>
            <a:off x="3095449" y="5347573"/>
            <a:ext cx="4416358" cy="1446550"/>
          </a:xfrm>
          <a:prstGeom prst="rect">
            <a:avLst/>
          </a:prstGeom>
          <a:noFill/>
        </p:spPr>
        <p:txBody>
          <a:bodyPr wrap="square">
            <a:spAutoFit/>
          </a:bodyPr>
          <a:lstStyle/>
          <a:p>
            <a:pPr>
              <a:spcBef>
                <a:spcPts val="600"/>
              </a:spcBef>
            </a:pPr>
            <a:r>
              <a:rPr lang="sr-Latn-RS" sz="2200" b="1" noProof="0" dirty="0"/>
              <a:t>Ali Pavle dodaje i metaforičko značenje telu. Ako je Hristos glava, mi - crkva - smo telo. Iz ove ideje proizilazi da:</a:t>
            </a:r>
          </a:p>
        </p:txBody>
      </p:sp>
      <p:sp>
        <p:nvSpPr>
          <p:cNvPr id="12" name="CuadroTexto 11">
            <a:extLst>
              <a:ext uri="{FF2B5EF4-FFF2-40B4-BE49-F238E27FC236}">
                <a16:creationId xmlns:a16="http://schemas.microsoft.com/office/drawing/2014/main" id="{8A772818-26F8-DC19-1E71-95EB24B1EB72}"/>
              </a:ext>
            </a:extLst>
          </p:cNvPr>
          <p:cNvSpPr txBox="1"/>
          <p:nvPr/>
        </p:nvSpPr>
        <p:spPr>
          <a:xfrm>
            <a:off x="3095449" y="4303812"/>
            <a:ext cx="4416358" cy="1107996"/>
          </a:xfrm>
          <a:prstGeom prst="rect">
            <a:avLst/>
          </a:prstGeom>
          <a:noFill/>
        </p:spPr>
        <p:txBody>
          <a:bodyPr wrap="square">
            <a:spAutoFit/>
          </a:bodyPr>
          <a:lstStyle/>
          <a:p>
            <a:pPr>
              <a:spcBef>
                <a:spcPts val="600"/>
              </a:spcBef>
            </a:pPr>
            <a:r>
              <a:rPr lang="sr-Latn-RS" sz="2200" b="1" noProof="0" dirty="0"/>
              <a:t>Na taj način Pavle koristi ovu reč kada je primenjuje na </a:t>
            </a:r>
            <a:r>
              <a:rPr lang="sr-Latn-RS" sz="2200" b="1" noProof="0"/>
              <a:t>Hrista    (Kol. 1,18a</a:t>
            </a:r>
            <a:r>
              <a:rPr lang="sr-Latn-RS" sz="2200" b="1" noProof="0" dirty="0"/>
              <a:t>).</a:t>
            </a:r>
          </a:p>
        </p:txBody>
      </p:sp>
    </p:spTree>
    <p:extLst>
      <p:ext uri="{BB962C8B-B14F-4D97-AF65-F5344CB8AC3E}">
        <p14:creationId xmlns:p14="http://schemas.microsoft.com/office/powerpoint/2010/main" val="1796657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1000" fill="hold"/>
                                        <p:tgtEl>
                                          <p:spTgt spid="7"/>
                                        </p:tgtEl>
                                        <p:attrNameLst>
                                          <p:attrName>ppt_w</p:attrName>
                                        </p:attrNameLst>
                                      </p:cBhvr>
                                      <p:tavLst>
                                        <p:tav tm="0">
                                          <p:val>
                                            <p:fltVal val="0"/>
                                          </p:val>
                                        </p:tav>
                                        <p:tav tm="100000">
                                          <p:val>
                                            <p:strVal val="#ppt_w"/>
                                          </p:val>
                                        </p:tav>
                                      </p:tavLst>
                                    </p:anim>
                                    <p:anim calcmode="lin" valueType="num">
                                      <p:cBhvr>
                                        <p:cTn id="35" dur="1000" fill="hold"/>
                                        <p:tgtEl>
                                          <p:spTgt spid="7"/>
                                        </p:tgtEl>
                                        <p:attrNameLst>
                                          <p:attrName>ppt_h</p:attrName>
                                        </p:attrNameLst>
                                      </p:cBhvr>
                                      <p:tavLst>
                                        <p:tav tm="0">
                                          <p:val>
                                            <p:fltVal val="0"/>
                                          </p:val>
                                        </p:tav>
                                        <p:tav tm="100000">
                                          <p:val>
                                            <p:strVal val="#ppt_h"/>
                                          </p:val>
                                        </p:tav>
                                      </p:tavLst>
                                    </p:anim>
                                    <p:anim calcmode="lin" valueType="num">
                                      <p:cBhvr>
                                        <p:cTn id="36" dur="1000" fill="hold"/>
                                        <p:tgtEl>
                                          <p:spTgt spid="7"/>
                                        </p:tgtEl>
                                        <p:attrNameLst>
                                          <p:attrName>style.rotation</p:attrName>
                                        </p:attrNameLst>
                                      </p:cBhvr>
                                      <p:tavLst>
                                        <p:tav tm="0">
                                          <p:val>
                                            <p:fltVal val="90"/>
                                          </p:val>
                                        </p:tav>
                                        <p:tav tm="100000">
                                          <p:val>
                                            <p:fltVal val="0"/>
                                          </p:val>
                                        </p:tav>
                                      </p:tavLst>
                                    </p:anim>
                                    <p:animEffect transition="in" filter="fade">
                                      <p:cBhvr>
                                        <p:cTn id="37" dur="1000"/>
                                        <p:tgtEl>
                                          <p:spTgt spid="7"/>
                                        </p:tgtEl>
                                      </p:cBhvr>
                                    </p:animEffect>
                                  </p:childTnLst>
                                </p:cTn>
                              </p:par>
                              <p:par>
                                <p:cTn id="38" presetID="31" presetClass="entr" presetSubtype="0" fill="hold" nodeType="with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p:cTn id="40" dur="1000" fill="hold"/>
                                        <p:tgtEl>
                                          <p:spTgt spid="9"/>
                                        </p:tgtEl>
                                        <p:attrNameLst>
                                          <p:attrName>ppt_w</p:attrName>
                                        </p:attrNameLst>
                                      </p:cBhvr>
                                      <p:tavLst>
                                        <p:tav tm="0">
                                          <p:val>
                                            <p:fltVal val="0"/>
                                          </p:val>
                                        </p:tav>
                                        <p:tav tm="100000">
                                          <p:val>
                                            <p:strVal val="#ppt_w"/>
                                          </p:val>
                                        </p:tav>
                                      </p:tavLst>
                                    </p:anim>
                                    <p:anim calcmode="lin" valueType="num">
                                      <p:cBhvr>
                                        <p:cTn id="41" dur="1000" fill="hold"/>
                                        <p:tgtEl>
                                          <p:spTgt spid="9"/>
                                        </p:tgtEl>
                                        <p:attrNameLst>
                                          <p:attrName>ppt_h</p:attrName>
                                        </p:attrNameLst>
                                      </p:cBhvr>
                                      <p:tavLst>
                                        <p:tav tm="0">
                                          <p:val>
                                            <p:fltVal val="0"/>
                                          </p:val>
                                        </p:tav>
                                        <p:tav tm="100000">
                                          <p:val>
                                            <p:strVal val="#ppt_h"/>
                                          </p:val>
                                        </p:tav>
                                      </p:tavLst>
                                    </p:anim>
                                    <p:anim calcmode="lin" valueType="num">
                                      <p:cBhvr>
                                        <p:cTn id="42" dur="1000" fill="hold"/>
                                        <p:tgtEl>
                                          <p:spTgt spid="9"/>
                                        </p:tgtEl>
                                        <p:attrNameLst>
                                          <p:attrName>style.rotation</p:attrName>
                                        </p:attrNameLst>
                                      </p:cBhvr>
                                      <p:tavLst>
                                        <p:tav tm="0">
                                          <p:val>
                                            <p:fltVal val="90"/>
                                          </p:val>
                                        </p:tav>
                                        <p:tav tm="100000">
                                          <p:val>
                                            <p:fltVal val="0"/>
                                          </p:val>
                                        </p:tav>
                                      </p:tavLst>
                                    </p:anim>
                                    <p:animEffect transition="in" filter="fade">
                                      <p:cBhvr>
                                        <p:cTn id="43" dur="1000"/>
                                        <p:tgtEl>
                                          <p:spTgt spid="9"/>
                                        </p:tgtEl>
                                      </p:cBhvr>
                                    </p:animEffect>
                                  </p:childTnLst>
                                </p:cTn>
                              </p:par>
                            </p:childTnLst>
                          </p:cTn>
                        </p:par>
                        <p:par>
                          <p:cTn id="44" fill="hold">
                            <p:stCondLst>
                              <p:cond delay="1000"/>
                            </p:stCondLst>
                            <p:childTnLst>
                              <p:par>
                                <p:cTn id="45" presetID="22" presetClass="entr" presetSubtype="8" fill="hold" grpId="0"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wipe(left)">
                                      <p:cBhvr>
                                        <p:cTn id="47" dur="500"/>
                                        <p:tgtEl>
                                          <p:spTgt spid="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left)">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49" presetClass="entr" presetSubtype="0" decel="100000" fill="hold" nodeType="click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p:cTn id="57" dur="500" fill="hold"/>
                                        <p:tgtEl>
                                          <p:spTgt spid="11"/>
                                        </p:tgtEl>
                                        <p:attrNameLst>
                                          <p:attrName>ppt_w</p:attrName>
                                        </p:attrNameLst>
                                      </p:cBhvr>
                                      <p:tavLst>
                                        <p:tav tm="0">
                                          <p:val>
                                            <p:fltVal val="0"/>
                                          </p:val>
                                        </p:tav>
                                        <p:tav tm="100000">
                                          <p:val>
                                            <p:strVal val="#ppt_w"/>
                                          </p:val>
                                        </p:tav>
                                      </p:tavLst>
                                    </p:anim>
                                    <p:anim calcmode="lin" valueType="num">
                                      <p:cBhvr>
                                        <p:cTn id="58" dur="500" fill="hold"/>
                                        <p:tgtEl>
                                          <p:spTgt spid="11"/>
                                        </p:tgtEl>
                                        <p:attrNameLst>
                                          <p:attrName>ppt_h</p:attrName>
                                        </p:attrNameLst>
                                      </p:cBhvr>
                                      <p:tavLst>
                                        <p:tav tm="0">
                                          <p:val>
                                            <p:fltVal val="0"/>
                                          </p:val>
                                        </p:tav>
                                        <p:tav tm="100000">
                                          <p:val>
                                            <p:strVal val="#ppt_h"/>
                                          </p:val>
                                        </p:tav>
                                      </p:tavLst>
                                    </p:anim>
                                    <p:anim calcmode="lin" valueType="num">
                                      <p:cBhvr>
                                        <p:cTn id="59" dur="500" fill="hold"/>
                                        <p:tgtEl>
                                          <p:spTgt spid="11"/>
                                        </p:tgtEl>
                                        <p:attrNameLst>
                                          <p:attrName>style.rotation</p:attrName>
                                        </p:attrNameLst>
                                      </p:cBhvr>
                                      <p:tavLst>
                                        <p:tav tm="0">
                                          <p:val>
                                            <p:fltVal val="360"/>
                                          </p:val>
                                        </p:tav>
                                        <p:tav tm="100000">
                                          <p:val>
                                            <p:fltVal val="0"/>
                                          </p:val>
                                        </p:tav>
                                      </p:tavLst>
                                    </p:anim>
                                    <p:animEffect transition="in" filter="fade">
                                      <p:cBhvr>
                                        <p:cTn id="60" dur="500"/>
                                        <p:tgtEl>
                                          <p:spTgt spid="11"/>
                                        </p:tgtEl>
                                      </p:cBhvr>
                                    </p:animEffect>
                                  </p:childTnLst>
                                </p:cTn>
                              </p:par>
                            </p:childTnLst>
                          </p:cTn>
                        </p:par>
                        <p:par>
                          <p:cTn id="61" fill="hold">
                            <p:stCondLst>
                              <p:cond delay="500"/>
                            </p:stCondLst>
                            <p:childTnLst>
                              <p:par>
                                <p:cTn id="62" presetID="22" presetClass="entr" presetSubtype="8" fill="hold" grpId="0" nodeType="after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wipe(left)">
                                      <p:cBhvr>
                                        <p:cTn id="64" dur="500"/>
                                        <p:tgtEl>
                                          <p:spTgt spid="8"/>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6">
                                            <p:graphicEl>
                                              <a:dgm id="{0879B82F-B011-4CC1-82E5-4D1BF73289A8}"/>
                                            </p:graphicEl>
                                          </p:spTgt>
                                        </p:tgtEl>
                                        <p:attrNameLst>
                                          <p:attrName>style.visibility</p:attrName>
                                        </p:attrNameLst>
                                      </p:cBhvr>
                                      <p:to>
                                        <p:strVal val="visible"/>
                                      </p:to>
                                    </p:set>
                                    <p:anim calcmode="lin" valueType="num">
                                      <p:cBhvr>
                                        <p:cTn id="69" dur="500" fill="hold"/>
                                        <p:tgtEl>
                                          <p:spTgt spid="6">
                                            <p:graphicEl>
                                              <a:dgm id="{0879B82F-B011-4CC1-82E5-4D1BF73289A8}"/>
                                            </p:graphicEl>
                                          </p:spTgt>
                                        </p:tgtEl>
                                        <p:attrNameLst>
                                          <p:attrName>ppt_w</p:attrName>
                                        </p:attrNameLst>
                                      </p:cBhvr>
                                      <p:tavLst>
                                        <p:tav tm="0">
                                          <p:val>
                                            <p:fltVal val="0"/>
                                          </p:val>
                                        </p:tav>
                                        <p:tav tm="100000">
                                          <p:val>
                                            <p:strVal val="#ppt_w"/>
                                          </p:val>
                                        </p:tav>
                                      </p:tavLst>
                                    </p:anim>
                                    <p:anim calcmode="lin" valueType="num">
                                      <p:cBhvr>
                                        <p:cTn id="70" dur="500" fill="hold"/>
                                        <p:tgtEl>
                                          <p:spTgt spid="6">
                                            <p:graphicEl>
                                              <a:dgm id="{0879B82F-B011-4CC1-82E5-4D1BF73289A8}"/>
                                            </p:graphicEl>
                                          </p:spTgt>
                                        </p:tgtEl>
                                        <p:attrNameLst>
                                          <p:attrName>ppt_h</p:attrName>
                                        </p:attrNameLst>
                                      </p:cBhvr>
                                      <p:tavLst>
                                        <p:tav tm="0">
                                          <p:val>
                                            <p:fltVal val="0"/>
                                          </p:val>
                                        </p:tav>
                                        <p:tav tm="100000">
                                          <p:val>
                                            <p:strVal val="#ppt_h"/>
                                          </p:val>
                                        </p:tav>
                                      </p:tavLst>
                                    </p:anim>
                                    <p:animEffect transition="in" filter="fade">
                                      <p:cBhvr>
                                        <p:cTn id="71" dur="500"/>
                                        <p:tgtEl>
                                          <p:spTgt spid="6">
                                            <p:graphicEl>
                                              <a:dgm id="{0879B82F-B011-4CC1-82E5-4D1BF73289A8}"/>
                                            </p:graphicEl>
                                          </p:spTgt>
                                        </p:tgtEl>
                                      </p:cBhvr>
                                    </p:animEffect>
                                  </p:childTnLst>
                                </p:cTn>
                              </p:par>
                            </p:childTnLst>
                          </p:cTn>
                        </p:par>
                        <p:par>
                          <p:cTn id="72" fill="hold">
                            <p:stCondLst>
                              <p:cond delay="500"/>
                            </p:stCondLst>
                            <p:childTnLst>
                              <p:par>
                                <p:cTn id="73" presetID="22" presetClass="entr" presetSubtype="8" fill="hold" grpId="0" nodeType="afterEffect">
                                  <p:stCondLst>
                                    <p:cond delay="0"/>
                                  </p:stCondLst>
                                  <p:childTnLst>
                                    <p:set>
                                      <p:cBhvr>
                                        <p:cTn id="74" dur="1" fill="hold">
                                          <p:stCondLst>
                                            <p:cond delay="0"/>
                                          </p:stCondLst>
                                        </p:cTn>
                                        <p:tgtEl>
                                          <p:spTgt spid="6">
                                            <p:graphicEl>
                                              <a:dgm id="{A15FE00A-EE8A-4547-961E-76D3D081E592}"/>
                                            </p:graphicEl>
                                          </p:spTgt>
                                        </p:tgtEl>
                                        <p:attrNameLst>
                                          <p:attrName>style.visibility</p:attrName>
                                        </p:attrNameLst>
                                      </p:cBhvr>
                                      <p:to>
                                        <p:strVal val="visible"/>
                                      </p:to>
                                    </p:set>
                                    <p:animEffect transition="in" filter="wipe(left)">
                                      <p:cBhvr>
                                        <p:cTn id="75" dur="500"/>
                                        <p:tgtEl>
                                          <p:spTgt spid="6">
                                            <p:graphicEl>
                                              <a:dgm id="{A15FE00A-EE8A-4547-961E-76D3D081E592}"/>
                                            </p:graphicEl>
                                          </p:spTgt>
                                        </p:tgtEl>
                                      </p:cBhvr>
                                    </p:animEffect>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grpId="0" nodeType="clickEffect">
                                  <p:stCondLst>
                                    <p:cond delay="0"/>
                                  </p:stCondLst>
                                  <p:childTnLst>
                                    <p:set>
                                      <p:cBhvr>
                                        <p:cTn id="79" dur="1" fill="hold">
                                          <p:stCondLst>
                                            <p:cond delay="0"/>
                                          </p:stCondLst>
                                        </p:cTn>
                                        <p:tgtEl>
                                          <p:spTgt spid="6">
                                            <p:graphicEl>
                                              <a:dgm id="{708FCAD1-43FB-4684-997B-FDCCCDEC7984}"/>
                                            </p:graphicEl>
                                          </p:spTgt>
                                        </p:tgtEl>
                                        <p:attrNameLst>
                                          <p:attrName>style.visibility</p:attrName>
                                        </p:attrNameLst>
                                      </p:cBhvr>
                                      <p:to>
                                        <p:strVal val="visible"/>
                                      </p:to>
                                    </p:set>
                                    <p:anim calcmode="lin" valueType="num">
                                      <p:cBhvr>
                                        <p:cTn id="80" dur="500" fill="hold"/>
                                        <p:tgtEl>
                                          <p:spTgt spid="6">
                                            <p:graphicEl>
                                              <a:dgm id="{708FCAD1-43FB-4684-997B-FDCCCDEC7984}"/>
                                            </p:graphicEl>
                                          </p:spTgt>
                                        </p:tgtEl>
                                        <p:attrNameLst>
                                          <p:attrName>ppt_w</p:attrName>
                                        </p:attrNameLst>
                                      </p:cBhvr>
                                      <p:tavLst>
                                        <p:tav tm="0">
                                          <p:val>
                                            <p:fltVal val="0"/>
                                          </p:val>
                                        </p:tav>
                                        <p:tav tm="100000">
                                          <p:val>
                                            <p:strVal val="#ppt_w"/>
                                          </p:val>
                                        </p:tav>
                                      </p:tavLst>
                                    </p:anim>
                                    <p:anim calcmode="lin" valueType="num">
                                      <p:cBhvr>
                                        <p:cTn id="81" dur="500" fill="hold"/>
                                        <p:tgtEl>
                                          <p:spTgt spid="6">
                                            <p:graphicEl>
                                              <a:dgm id="{708FCAD1-43FB-4684-997B-FDCCCDEC7984}"/>
                                            </p:graphicEl>
                                          </p:spTgt>
                                        </p:tgtEl>
                                        <p:attrNameLst>
                                          <p:attrName>ppt_h</p:attrName>
                                        </p:attrNameLst>
                                      </p:cBhvr>
                                      <p:tavLst>
                                        <p:tav tm="0">
                                          <p:val>
                                            <p:fltVal val="0"/>
                                          </p:val>
                                        </p:tav>
                                        <p:tav tm="100000">
                                          <p:val>
                                            <p:strVal val="#ppt_h"/>
                                          </p:val>
                                        </p:tav>
                                      </p:tavLst>
                                    </p:anim>
                                    <p:animEffect transition="in" filter="fade">
                                      <p:cBhvr>
                                        <p:cTn id="82" dur="500"/>
                                        <p:tgtEl>
                                          <p:spTgt spid="6">
                                            <p:graphicEl>
                                              <a:dgm id="{708FCAD1-43FB-4684-997B-FDCCCDEC7984}"/>
                                            </p:graphicEl>
                                          </p:spTgt>
                                        </p:tgtEl>
                                      </p:cBhvr>
                                    </p:animEffect>
                                  </p:childTnLst>
                                </p:cTn>
                              </p:par>
                            </p:childTnLst>
                          </p:cTn>
                        </p:par>
                        <p:par>
                          <p:cTn id="83" fill="hold">
                            <p:stCondLst>
                              <p:cond delay="500"/>
                            </p:stCondLst>
                            <p:childTnLst>
                              <p:par>
                                <p:cTn id="84" presetID="22" presetClass="entr" presetSubtype="8" fill="hold" grpId="0" nodeType="afterEffect">
                                  <p:stCondLst>
                                    <p:cond delay="0"/>
                                  </p:stCondLst>
                                  <p:childTnLst>
                                    <p:set>
                                      <p:cBhvr>
                                        <p:cTn id="85" dur="1" fill="hold">
                                          <p:stCondLst>
                                            <p:cond delay="0"/>
                                          </p:stCondLst>
                                        </p:cTn>
                                        <p:tgtEl>
                                          <p:spTgt spid="6">
                                            <p:graphicEl>
                                              <a:dgm id="{7E1DB660-2D90-4E18-9467-5B69C9169488}"/>
                                            </p:graphicEl>
                                          </p:spTgt>
                                        </p:tgtEl>
                                        <p:attrNameLst>
                                          <p:attrName>style.visibility</p:attrName>
                                        </p:attrNameLst>
                                      </p:cBhvr>
                                      <p:to>
                                        <p:strVal val="visible"/>
                                      </p:to>
                                    </p:set>
                                    <p:animEffect transition="in" filter="wipe(left)">
                                      <p:cBhvr>
                                        <p:cTn id="86" dur="500"/>
                                        <p:tgtEl>
                                          <p:spTgt spid="6">
                                            <p:graphicEl>
                                              <a:dgm id="{7E1DB660-2D90-4E18-9467-5B69C9169488}"/>
                                            </p:graphicEl>
                                          </p:spTgt>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6">
                                            <p:graphicEl>
                                              <a:dgm id="{0B163D38-CB89-4F0F-87EF-8CD37BBB01D0}"/>
                                            </p:graphicEl>
                                          </p:spTgt>
                                        </p:tgtEl>
                                        <p:attrNameLst>
                                          <p:attrName>style.visibility</p:attrName>
                                        </p:attrNameLst>
                                      </p:cBhvr>
                                      <p:to>
                                        <p:strVal val="visible"/>
                                      </p:to>
                                    </p:set>
                                    <p:anim calcmode="lin" valueType="num">
                                      <p:cBhvr>
                                        <p:cTn id="91" dur="500" fill="hold"/>
                                        <p:tgtEl>
                                          <p:spTgt spid="6">
                                            <p:graphicEl>
                                              <a:dgm id="{0B163D38-CB89-4F0F-87EF-8CD37BBB01D0}"/>
                                            </p:graphicEl>
                                          </p:spTgt>
                                        </p:tgtEl>
                                        <p:attrNameLst>
                                          <p:attrName>ppt_w</p:attrName>
                                        </p:attrNameLst>
                                      </p:cBhvr>
                                      <p:tavLst>
                                        <p:tav tm="0">
                                          <p:val>
                                            <p:fltVal val="0"/>
                                          </p:val>
                                        </p:tav>
                                        <p:tav tm="100000">
                                          <p:val>
                                            <p:strVal val="#ppt_w"/>
                                          </p:val>
                                        </p:tav>
                                      </p:tavLst>
                                    </p:anim>
                                    <p:anim calcmode="lin" valueType="num">
                                      <p:cBhvr>
                                        <p:cTn id="92" dur="500" fill="hold"/>
                                        <p:tgtEl>
                                          <p:spTgt spid="6">
                                            <p:graphicEl>
                                              <a:dgm id="{0B163D38-CB89-4F0F-87EF-8CD37BBB01D0}"/>
                                            </p:graphicEl>
                                          </p:spTgt>
                                        </p:tgtEl>
                                        <p:attrNameLst>
                                          <p:attrName>ppt_h</p:attrName>
                                        </p:attrNameLst>
                                      </p:cBhvr>
                                      <p:tavLst>
                                        <p:tav tm="0">
                                          <p:val>
                                            <p:fltVal val="0"/>
                                          </p:val>
                                        </p:tav>
                                        <p:tav tm="100000">
                                          <p:val>
                                            <p:strVal val="#ppt_h"/>
                                          </p:val>
                                        </p:tav>
                                      </p:tavLst>
                                    </p:anim>
                                    <p:animEffect transition="in" filter="fade">
                                      <p:cBhvr>
                                        <p:cTn id="93" dur="500"/>
                                        <p:tgtEl>
                                          <p:spTgt spid="6">
                                            <p:graphicEl>
                                              <a:dgm id="{0B163D38-CB89-4F0F-87EF-8CD37BBB01D0}"/>
                                            </p:graphicEl>
                                          </p:spTgt>
                                        </p:tgtEl>
                                      </p:cBhvr>
                                    </p:animEffect>
                                  </p:childTnLst>
                                </p:cTn>
                              </p:par>
                            </p:childTnLst>
                          </p:cTn>
                        </p:par>
                        <p:par>
                          <p:cTn id="94" fill="hold">
                            <p:stCondLst>
                              <p:cond delay="500"/>
                            </p:stCondLst>
                            <p:childTnLst>
                              <p:par>
                                <p:cTn id="95" presetID="22" presetClass="entr" presetSubtype="8" fill="hold" grpId="0" nodeType="afterEffect">
                                  <p:stCondLst>
                                    <p:cond delay="0"/>
                                  </p:stCondLst>
                                  <p:childTnLst>
                                    <p:set>
                                      <p:cBhvr>
                                        <p:cTn id="96" dur="1" fill="hold">
                                          <p:stCondLst>
                                            <p:cond delay="0"/>
                                          </p:stCondLst>
                                        </p:cTn>
                                        <p:tgtEl>
                                          <p:spTgt spid="6">
                                            <p:graphicEl>
                                              <a:dgm id="{957CDF44-1A89-4D6C-906C-4B3ED3A0E852}"/>
                                            </p:graphicEl>
                                          </p:spTgt>
                                        </p:tgtEl>
                                        <p:attrNameLst>
                                          <p:attrName>style.visibility</p:attrName>
                                        </p:attrNameLst>
                                      </p:cBhvr>
                                      <p:to>
                                        <p:strVal val="visible"/>
                                      </p:to>
                                    </p:set>
                                    <p:animEffect transition="in" filter="wipe(left)">
                                      <p:cBhvr>
                                        <p:cTn id="97" dur="500"/>
                                        <p:tgtEl>
                                          <p:spTgt spid="6">
                                            <p:graphicEl>
                                              <a:dgm id="{957CDF44-1A89-4D6C-906C-4B3ED3A0E852}"/>
                                            </p:graphicEl>
                                          </p:spTgt>
                                        </p:tgtEl>
                                      </p:cBhvr>
                                    </p:animEffect>
                                  </p:childTnLst>
                                </p:cTn>
                              </p:par>
                            </p:childTnLst>
                          </p:cTn>
                        </p:par>
                      </p:childTnLst>
                    </p:cTn>
                  </p:par>
                  <p:par>
                    <p:cTn id="98" fill="hold">
                      <p:stCondLst>
                        <p:cond delay="indefinite"/>
                      </p:stCondLst>
                      <p:childTnLst>
                        <p:par>
                          <p:cTn id="99" fill="hold">
                            <p:stCondLst>
                              <p:cond delay="0"/>
                            </p:stCondLst>
                            <p:childTnLst>
                              <p:par>
                                <p:cTn id="100" presetID="53" presetClass="entr" presetSubtype="16" fill="hold" grpId="0" nodeType="clickEffect">
                                  <p:stCondLst>
                                    <p:cond delay="0"/>
                                  </p:stCondLst>
                                  <p:childTnLst>
                                    <p:set>
                                      <p:cBhvr>
                                        <p:cTn id="101" dur="1" fill="hold">
                                          <p:stCondLst>
                                            <p:cond delay="0"/>
                                          </p:stCondLst>
                                        </p:cTn>
                                        <p:tgtEl>
                                          <p:spTgt spid="6">
                                            <p:graphicEl>
                                              <a:dgm id="{16E7615B-497C-4751-983D-BEADB2012756}"/>
                                            </p:graphicEl>
                                          </p:spTgt>
                                        </p:tgtEl>
                                        <p:attrNameLst>
                                          <p:attrName>style.visibility</p:attrName>
                                        </p:attrNameLst>
                                      </p:cBhvr>
                                      <p:to>
                                        <p:strVal val="visible"/>
                                      </p:to>
                                    </p:set>
                                    <p:anim calcmode="lin" valueType="num">
                                      <p:cBhvr>
                                        <p:cTn id="102" dur="500" fill="hold"/>
                                        <p:tgtEl>
                                          <p:spTgt spid="6">
                                            <p:graphicEl>
                                              <a:dgm id="{16E7615B-497C-4751-983D-BEADB2012756}"/>
                                            </p:graphicEl>
                                          </p:spTgt>
                                        </p:tgtEl>
                                        <p:attrNameLst>
                                          <p:attrName>ppt_w</p:attrName>
                                        </p:attrNameLst>
                                      </p:cBhvr>
                                      <p:tavLst>
                                        <p:tav tm="0">
                                          <p:val>
                                            <p:fltVal val="0"/>
                                          </p:val>
                                        </p:tav>
                                        <p:tav tm="100000">
                                          <p:val>
                                            <p:strVal val="#ppt_w"/>
                                          </p:val>
                                        </p:tav>
                                      </p:tavLst>
                                    </p:anim>
                                    <p:anim calcmode="lin" valueType="num">
                                      <p:cBhvr>
                                        <p:cTn id="103" dur="500" fill="hold"/>
                                        <p:tgtEl>
                                          <p:spTgt spid="6">
                                            <p:graphicEl>
                                              <a:dgm id="{16E7615B-497C-4751-983D-BEADB2012756}"/>
                                            </p:graphicEl>
                                          </p:spTgt>
                                        </p:tgtEl>
                                        <p:attrNameLst>
                                          <p:attrName>ppt_h</p:attrName>
                                        </p:attrNameLst>
                                      </p:cBhvr>
                                      <p:tavLst>
                                        <p:tav tm="0">
                                          <p:val>
                                            <p:fltVal val="0"/>
                                          </p:val>
                                        </p:tav>
                                        <p:tav tm="100000">
                                          <p:val>
                                            <p:strVal val="#ppt_h"/>
                                          </p:val>
                                        </p:tav>
                                      </p:tavLst>
                                    </p:anim>
                                    <p:animEffect transition="in" filter="fade">
                                      <p:cBhvr>
                                        <p:cTn id="104" dur="500"/>
                                        <p:tgtEl>
                                          <p:spTgt spid="6">
                                            <p:graphicEl>
                                              <a:dgm id="{16E7615B-497C-4751-983D-BEADB2012756}"/>
                                            </p:graphicEl>
                                          </p:spTgt>
                                        </p:tgtEl>
                                      </p:cBhvr>
                                    </p:animEffect>
                                  </p:childTnLst>
                                </p:cTn>
                              </p:par>
                            </p:childTnLst>
                          </p:cTn>
                        </p:par>
                        <p:par>
                          <p:cTn id="105" fill="hold">
                            <p:stCondLst>
                              <p:cond delay="500"/>
                            </p:stCondLst>
                            <p:childTnLst>
                              <p:par>
                                <p:cTn id="106" presetID="22" presetClass="entr" presetSubtype="8" fill="hold" grpId="0" nodeType="afterEffect">
                                  <p:stCondLst>
                                    <p:cond delay="0"/>
                                  </p:stCondLst>
                                  <p:childTnLst>
                                    <p:set>
                                      <p:cBhvr>
                                        <p:cTn id="107" dur="1" fill="hold">
                                          <p:stCondLst>
                                            <p:cond delay="0"/>
                                          </p:stCondLst>
                                        </p:cTn>
                                        <p:tgtEl>
                                          <p:spTgt spid="6">
                                            <p:graphicEl>
                                              <a:dgm id="{90E7855A-36D0-483D-A51B-B6DDD6E38510}"/>
                                            </p:graphicEl>
                                          </p:spTgt>
                                        </p:tgtEl>
                                        <p:attrNameLst>
                                          <p:attrName>style.visibility</p:attrName>
                                        </p:attrNameLst>
                                      </p:cBhvr>
                                      <p:to>
                                        <p:strVal val="visible"/>
                                      </p:to>
                                    </p:set>
                                    <p:animEffect transition="in" filter="wipe(left)">
                                      <p:cBhvr>
                                        <p:cTn id="108" dur="500"/>
                                        <p:tgtEl>
                                          <p:spTgt spid="6">
                                            <p:graphicEl>
                                              <a:dgm id="{90E7855A-36D0-483D-A51B-B6DDD6E38510}"/>
                                            </p:graphicEl>
                                          </p:spTgt>
                                        </p:tgtEl>
                                      </p:cBhvr>
                                    </p:animEffect>
                                  </p:childTnLst>
                                </p:cTn>
                              </p:par>
                            </p:childTnLst>
                          </p:cTn>
                        </p:par>
                      </p:childTnLst>
                    </p:cTn>
                  </p:par>
                  <p:par>
                    <p:cTn id="109" fill="hold">
                      <p:stCondLst>
                        <p:cond delay="indefinite"/>
                      </p:stCondLst>
                      <p:childTnLst>
                        <p:par>
                          <p:cTn id="110" fill="hold">
                            <p:stCondLst>
                              <p:cond delay="0"/>
                            </p:stCondLst>
                            <p:childTnLst>
                              <p:par>
                                <p:cTn id="111" presetID="53" presetClass="entr" presetSubtype="16" fill="hold" grpId="0" nodeType="clickEffect">
                                  <p:stCondLst>
                                    <p:cond delay="0"/>
                                  </p:stCondLst>
                                  <p:childTnLst>
                                    <p:set>
                                      <p:cBhvr>
                                        <p:cTn id="112" dur="1" fill="hold">
                                          <p:stCondLst>
                                            <p:cond delay="0"/>
                                          </p:stCondLst>
                                        </p:cTn>
                                        <p:tgtEl>
                                          <p:spTgt spid="6">
                                            <p:graphicEl>
                                              <a:dgm id="{3E0FD833-9FC9-49B9-A873-3200202E47A8}"/>
                                            </p:graphicEl>
                                          </p:spTgt>
                                        </p:tgtEl>
                                        <p:attrNameLst>
                                          <p:attrName>style.visibility</p:attrName>
                                        </p:attrNameLst>
                                      </p:cBhvr>
                                      <p:to>
                                        <p:strVal val="visible"/>
                                      </p:to>
                                    </p:set>
                                    <p:anim calcmode="lin" valueType="num">
                                      <p:cBhvr>
                                        <p:cTn id="113" dur="500" fill="hold"/>
                                        <p:tgtEl>
                                          <p:spTgt spid="6">
                                            <p:graphicEl>
                                              <a:dgm id="{3E0FD833-9FC9-49B9-A873-3200202E47A8}"/>
                                            </p:graphicEl>
                                          </p:spTgt>
                                        </p:tgtEl>
                                        <p:attrNameLst>
                                          <p:attrName>ppt_w</p:attrName>
                                        </p:attrNameLst>
                                      </p:cBhvr>
                                      <p:tavLst>
                                        <p:tav tm="0">
                                          <p:val>
                                            <p:fltVal val="0"/>
                                          </p:val>
                                        </p:tav>
                                        <p:tav tm="100000">
                                          <p:val>
                                            <p:strVal val="#ppt_w"/>
                                          </p:val>
                                        </p:tav>
                                      </p:tavLst>
                                    </p:anim>
                                    <p:anim calcmode="lin" valueType="num">
                                      <p:cBhvr>
                                        <p:cTn id="114" dur="500" fill="hold"/>
                                        <p:tgtEl>
                                          <p:spTgt spid="6">
                                            <p:graphicEl>
                                              <a:dgm id="{3E0FD833-9FC9-49B9-A873-3200202E47A8}"/>
                                            </p:graphicEl>
                                          </p:spTgt>
                                        </p:tgtEl>
                                        <p:attrNameLst>
                                          <p:attrName>ppt_h</p:attrName>
                                        </p:attrNameLst>
                                      </p:cBhvr>
                                      <p:tavLst>
                                        <p:tav tm="0">
                                          <p:val>
                                            <p:fltVal val="0"/>
                                          </p:val>
                                        </p:tav>
                                        <p:tav tm="100000">
                                          <p:val>
                                            <p:strVal val="#ppt_h"/>
                                          </p:val>
                                        </p:tav>
                                      </p:tavLst>
                                    </p:anim>
                                    <p:animEffect transition="in" filter="fade">
                                      <p:cBhvr>
                                        <p:cTn id="115" dur="500"/>
                                        <p:tgtEl>
                                          <p:spTgt spid="6">
                                            <p:graphicEl>
                                              <a:dgm id="{3E0FD833-9FC9-49B9-A873-3200202E47A8}"/>
                                            </p:graphicEl>
                                          </p:spTgt>
                                        </p:tgtEl>
                                      </p:cBhvr>
                                    </p:animEffect>
                                  </p:childTnLst>
                                </p:cTn>
                              </p:par>
                            </p:childTnLst>
                          </p:cTn>
                        </p:par>
                        <p:par>
                          <p:cTn id="116" fill="hold">
                            <p:stCondLst>
                              <p:cond delay="500"/>
                            </p:stCondLst>
                            <p:childTnLst>
                              <p:par>
                                <p:cTn id="117" presetID="22" presetClass="entr" presetSubtype="8" fill="hold" grpId="0" nodeType="afterEffect">
                                  <p:stCondLst>
                                    <p:cond delay="0"/>
                                  </p:stCondLst>
                                  <p:childTnLst>
                                    <p:set>
                                      <p:cBhvr>
                                        <p:cTn id="118" dur="1" fill="hold">
                                          <p:stCondLst>
                                            <p:cond delay="0"/>
                                          </p:stCondLst>
                                        </p:cTn>
                                        <p:tgtEl>
                                          <p:spTgt spid="6">
                                            <p:graphicEl>
                                              <a:dgm id="{6BC35677-C58C-404E-8451-72F57EE9412A}"/>
                                            </p:graphicEl>
                                          </p:spTgt>
                                        </p:tgtEl>
                                        <p:attrNameLst>
                                          <p:attrName>style.visibility</p:attrName>
                                        </p:attrNameLst>
                                      </p:cBhvr>
                                      <p:to>
                                        <p:strVal val="visible"/>
                                      </p:to>
                                    </p:set>
                                    <p:animEffect transition="in" filter="wipe(left)">
                                      <p:cBhvr>
                                        <p:cTn id="119" dur="500"/>
                                        <p:tgtEl>
                                          <p:spTgt spid="6">
                                            <p:graphicEl>
                                              <a:dgm id="{6BC35677-C58C-404E-8451-72F57EE9412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 grpId="0"/>
      <p:bldGraphic spid="6" grpId="0" uiExpand="1">
        <p:bldSub>
          <a:bldDgm bld="one"/>
        </p:bldSub>
      </p:bldGraphic>
      <p:bldP spid="8"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rcRect/>
          <a:stretch>
            <a:fillRect t="-6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D436C59-36E2-AB0F-F18E-8464357E454E}"/>
              </a:ext>
            </a:extLst>
          </p:cNvPr>
          <p:cNvSpPr txBox="1"/>
          <p:nvPr/>
        </p:nvSpPr>
        <p:spPr>
          <a:xfrm>
            <a:off x="0" y="-29184"/>
            <a:ext cx="12192000" cy="830997"/>
          </a:xfrm>
          <a:prstGeom prst="rect">
            <a:avLst/>
          </a:prstGeom>
          <a:noFill/>
        </p:spPr>
        <p:txBody>
          <a:bodyPr wrap="square">
            <a:spAutoFit/>
            <a:scene3d>
              <a:camera prst="orthographicFront"/>
              <a:lightRig rig="flood" dir="t">
                <a:rot lat="0" lon="0" rev="4200000"/>
              </a:lightRig>
            </a:scene3d>
            <a:sp3d extrusionH="57150" contourW="25400">
              <a:bevelT w="38100" h="38100"/>
              <a:contourClr>
                <a:srgbClr val="FFC000"/>
              </a:contourClr>
            </a:sp3d>
          </a:bodyPr>
          <a:lstStyle/>
          <a:p>
            <a:pPr algn="ctr"/>
            <a:r>
              <a:rPr lang="sr-Latn-RS" sz="4800" b="1" kern="2000" spc="700" noProof="0" dirty="0">
                <a:ln w="13462">
                  <a:noFill/>
                  <a:prstDash val="solid"/>
                </a:ln>
                <a:solidFill>
                  <a:schemeClr val="accent4">
                    <a:lumMod val="75000"/>
                  </a:schemeClr>
                </a:solidFill>
                <a:effectLst>
                  <a:outerShdw dist="38100" dir="2700000" algn="bl" rotWithShape="0">
                    <a:srgbClr val="663300"/>
                  </a:outerShdw>
                </a:effectLst>
              </a:rPr>
              <a:t>POČETAK</a:t>
            </a:r>
          </a:p>
        </p:txBody>
      </p:sp>
      <p:sp>
        <p:nvSpPr>
          <p:cNvPr id="5" name="CuadroTexto 4">
            <a:extLst>
              <a:ext uri="{FF2B5EF4-FFF2-40B4-BE49-F238E27FC236}">
                <a16:creationId xmlns:a16="http://schemas.microsoft.com/office/drawing/2014/main" id="{968D8453-5711-CEB2-03E9-DAC52C1F5DB4}"/>
              </a:ext>
            </a:extLst>
          </p:cNvPr>
          <p:cNvSpPr txBox="1"/>
          <p:nvPr/>
        </p:nvSpPr>
        <p:spPr>
          <a:xfrm>
            <a:off x="0" y="694053"/>
            <a:ext cx="12191999" cy="400110"/>
          </a:xfrm>
          <a:prstGeom prst="rect">
            <a:avLst/>
          </a:prstGeom>
          <a:noFill/>
        </p:spPr>
        <p:txBody>
          <a:bodyPr wrap="square">
            <a:spAutoFit/>
            <a:scene3d>
              <a:camera prst="orthographicFront"/>
              <a:lightRig rig="threePt" dir="t"/>
            </a:scene3d>
            <a:sp3d extrusionH="57150">
              <a:bevelT w="38100" h="38100"/>
            </a:sp3d>
          </a:bodyPr>
          <a:lstStyle/>
          <a:p>
            <a:pPr algn="ctr"/>
            <a:r>
              <a:rPr lang="sr-Latn-RS" sz="2000" b="1" noProof="0" dirty="0">
                <a:solidFill>
                  <a:srgbClr val="8A4500"/>
                </a:solidFill>
                <a:latin typeface="Comic Sans MS" panose="030F0702030302020204" pitchFamily="66" charset="0"/>
              </a:rPr>
              <a:t>„On je početak, prvenac iz mrtvih, da u svemu On bude prvi.“ </a:t>
            </a:r>
            <a:r>
              <a:rPr lang="sr-Latn-RS" sz="1600" b="1" noProof="0" dirty="0">
                <a:solidFill>
                  <a:srgbClr val="8A4500"/>
                </a:solidFill>
                <a:latin typeface="Comic Sans MS" panose="030F0702030302020204" pitchFamily="66" charset="0"/>
              </a:rPr>
              <a:t>(</a:t>
            </a:r>
            <a:r>
              <a:rPr lang="sr-Latn-RS" sz="1600" b="1" noProof="0" dirty="0" err="1">
                <a:solidFill>
                  <a:srgbClr val="8A4500"/>
                </a:solidFill>
                <a:latin typeface="Comic Sans MS" panose="030F0702030302020204" pitchFamily="66" charset="0"/>
              </a:rPr>
              <a:t>Kološanima</a:t>
            </a:r>
            <a:r>
              <a:rPr lang="sr-Latn-RS" sz="1600" b="1" noProof="0" dirty="0">
                <a:solidFill>
                  <a:srgbClr val="8A4500"/>
                </a:solidFill>
                <a:latin typeface="Comic Sans MS" panose="030F0702030302020204" pitchFamily="66" charset="0"/>
              </a:rPr>
              <a:t> 1,18b)</a:t>
            </a:r>
          </a:p>
        </p:txBody>
      </p:sp>
      <p:sp>
        <p:nvSpPr>
          <p:cNvPr id="2" name="CuadroTexto 1">
            <a:extLst>
              <a:ext uri="{FF2B5EF4-FFF2-40B4-BE49-F238E27FC236}">
                <a16:creationId xmlns:a16="http://schemas.microsoft.com/office/drawing/2014/main" id="{B46E2747-859C-1879-F211-EAE3D8FD7763}"/>
              </a:ext>
            </a:extLst>
          </p:cNvPr>
          <p:cNvSpPr txBox="1"/>
          <p:nvPr/>
        </p:nvSpPr>
        <p:spPr>
          <a:xfrm>
            <a:off x="228397" y="1453764"/>
            <a:ext cx="6315278" cy="1446550"/>
          </a:xfrm>
          <a:prstGeom prst="rect">
            <a:avLst/>
          </a:prstGeom>
          <a:noFill/>
        </p:spPr>
        <p:txBody>
          <a:bodyPr wrap="square" rtlCol="0">
            <a:spAutoFit/>
          </a:bodyPr>
          <a:lstStyle/>
          <a:p>
            <a:pPr>
              <a:spcBef>
                <a:spcPts val="600"/>
              </a:spcBef>
            </a:pPr>
            <a:r>
              <a:rPr lang="sr-Latn-RS" sz="2200" b="1" noProof="0" dirty="0"/>
              <a:t>Reč prevedena kao „početak“ je </a:t>
            </a:r>
            <a:r>
              <a:rPr lang="sr-Latn-RS" sz="2200" b="1" i="1" noProof="0" dirty="0" err="1"/>
              <a:t>archē</a:t>
            </a:r>
            <a:r>
              <a:rPr lang="sr-Latn-RS" sz="2200" b="1" i="1" noProof="0" dirty="0"/>
              <a:t> ( </a:t>
            </a:r>
            <a:r>
              <a:rPr lang="sr-Latn-RS" sz="2200" b="1" i="1" noProof="0" dirty="0" err="1"/>
              <a:t>ἀρχή</a:t>
            </a:r>
            <a:r>
              <a:rPr lang="sr-Latn-RS" sz="2200" b="1" i="1" noProof="0" dirty="0"/>
              <a:t> ), </a:t>
            </a:r>
            <a:r>
              <a:rPr lang="sr-Latn-RS" sz="2200" b="1" noProof="0" dirty="0"/>
              <a:t>grčka reč koja znači početak, poreklo, prvi uzrok ili princip, ali isto tako i vladar, moć, autoritet ili poglavarstvo, u zavisnosti </a:t>
            </a:r>
            <a:r>
              <a:rPr lang="sr-Latn-RS" sz="2200" b="1" noProof="0"/>
              <a:t>od konteksta.</a:t>
            </a:r>
            <a:endParaRPr lang="sr-Latn-RS" sz="2200" b="1" noProof="0" dirty="0"/>
          </a:p>
        </p:txBody>
      </p:sp>
      <p:pic>
        <p:nvPicPr>
          <p:cNvPr id="6" name="Imagen 5" descr="Una persona con un vestido largo&#10;&#10;El contenido generado por IA puede ser incorrecto.">
            <a:extLst>
              <a:ext uri="{FF2B5EF4-FFF2-40B4-BE49-F238E27FC236}">
                <a16:creationId xmlns:a16="http://schemas.microsoft.com/office/drawing/2014/main" id="{BDBD6B60-7183-3F19-1FFF-8FEE8672C41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68163" y="1466684"/>
            <a:ext cx="5285712" cy="5148188"/>
          </a:xfrm>
          <a:prstGeom prst="rect">
            <a:avLst/>
          </a:prstGeom>
          <a:ln w="38100" cap="sq">
            <a:solidFill>
              <a:schemeClr val="accent4">
                <a:lumMod val="75000"/>
              </a:schemeClr>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B7BEC6AE-DB8F-1826-D1AB-5BA1763FF6B4}"/>
              </a:ext>
            </a:extLst>
          </p:cNvPr>
          <p:cNvSpPr txBox="1"/>
          <p:nvPr/>
        </p:nvSpPr>
        <p:spPr>
          <a:xfrm>
            <a:off x="228397" y="4709214"/>
            <a:ext cx="6315277" cy="1785104"/>
          </a:xfrm>
          <a:prstGeom prst="rect">
            <a:avLst/>
          </a:prstGeom>
          <a:noFill/>
        </p:spPr>
        <p:txBody>
          <a:bodyPr wrap="square">
            <a:spAutoFit/>
          </a:bodyPr>
          <a:lstStyle/>
          <a:p>
            <a:pPr>
              <a:spcBef>
                <a:spcPts val="600"/>
              </a:spcBef>
            </a:pPr>
            <a:r>
              <a:rPr lang="sr-Latn-RS" sz="2200" b="1" noProof="0" dirty="0"/>
              <a:t>Pavle ovde ubacuje zvanje „prvenac iz mrtvih“ (iako Isus nije bio prvi koji </a:t>
            </a:r>
            <a:r>
              <a:rPr lang="sr-Latn-RS" sz="2200" b="1" noProof="0"/>
              <a:t>je vaskrsao</a:t>
            </a:r>
            <a:r>
              <a:rPr lang="sr-Latn-RS" sz="2200" b="1" noProof="0" dirty="0"/>
              <a:t>, već Mojsije). Njegova pobeda </a:t>
            </a:r>
            <a:r>
              <a:rPr lang="sr-Latn-RS" sz="2200" b="1" noProof="0"/>
              <a:t>nad smrću</a:t>
            </a:r>
            <a:r>
              <a:rPr lang="sr-Latn-RS" sz="2200" b="1"/>
              <a:t> podrazu-</a:t>
            </a:r>
            <a:r>
              <a:rPr lang="sr-Latn-RS" sz="2200" b="1" noProof="0"/>
              <a:t> meva Njegovu </a:t>
            </a:r>
            <a:r>
              <a:rPr lang="sr-Latn-RS" sz="2200" b="1" noProof="0" dirty="0"/>
              <a:t>pobedu nad grehom i Njegovu moć da nas ponovno stvori na svoju sliku.</a:t>
            </a:r>
          </a:p>
        </p:txBody>
      </p:sp>
      <p:sp>
        <p:nvSpPr>
          <p:cNvPr id="9" name="CuadroTexto 8">
            <a:extLst>
              <a:ext uri="{FF2B5EF4-FFF2-40B4-BE49-F238E27FC236}">
                <a16:creationId xmlns:a16="http://schemas.microsoft.com/office/drawing/2014/main" id="{2AEC5161-E4D0-6121-3C73-F98AE3C9D296}"/>
              </a:ext>
            </a:extLst>
          </p:cNvPr>
          <p:cNvSpPr txBox="1"/>
          <p:nvPr/>
        </p:nvSpPr>
        <p:spPr>
          <a:xfrm>
            <a:off x="228397" y="2912212"/>
            <a:ext cx="6315278" cy="1785104"/>
          </a:xfrm>
          <a:prstGeom prst="rect">
            <a:avLst/>
          </a:prstGeom>
          <a:noFill/>
        </p:spPr>
        <p:txBody>
          <a:bodyPr wrap="square">
            <a:spAutoFit/>
          </a:bodyPr>
          <a:lstStyle/>
          <a:p>
            <a:pPr>
              <a:spcBef>
                <a:spcPts val="600"/>
              </a:spcBef>
            </a:pPr>
            <a:r>
              <a:rPr lang="sr-Latn-RS" sz="2200" b="1" noProof="0" dirty="0"/>
              <a:t>Možemo reći da ova reč, primenjena na Hrista, može imati sva ova značenja (Kol 1,18). Isus je izvor svega [slika Božja], razlog zbog kojeg je sve stvoreno [prvenac stvorenja], vrhovni vladar [glava]. Sve to mu daje prevlast.</a:t>
            </a:r>
          </a:p>
        </p:txBody>
      </p:sp>
    </p:spTree>
    <p:extLst>
      <p:ext uri="{BB962C8B-B14F-4D97-AF65-F5344CB8AC3E}">
        <p14:creationId xmlns:p14="http://schemas.microsoft.com/office/powerpoint/2010/main" val="1692706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5"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 grpId="0"/>
      <p:bldP spid="7" grpId="0"/>
      <p:bldP spid="9" grpId="0"/>
    </p:bldLst>
  </p:timing>
</p:sld>
</file>

<file path=ppt/theme/theme1.xml><?xml version="1.0" encoding="utf-8"?>
<a:theme xmlns:a="http://schemas.openxmlformats.org/drawingml/2006/main" name="Tema de Office">
  <a:themeElements>
    <a:clrScheme name="Personalizado 9">
      <a:dk1>
        <a:sysClr val="windowText" lastClr="000000"/>
      </a:dk1>
      <a:lt1>
        <a:sysClr val="window" lastClr="FFFFFF"/>
      </a:lt1>
      <a:dk2>
        <a:srgbClr val="FF00FF"/>
      </a:dk2>
      <a:lt2>
        <a:srgbClr val="FFFF66"/>
      </a:lt2>
      <a:accent1>
        <a:srgbClr val="2FC753"/>
      </a:accent1>
      <a:accent2>
        <a:srgbClr val="FFCC00"/>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1183</TotalTime>
  <Words>2255</Words>
  <Application>Microsoft Office PowerPoint</Application>
  <PresentationFormat>Panorámica</PresentationFormat>
  <Paragraphs>105</Paragraphs>
  <Slides>16</Slides>
  <Notes>8</Notes>
  <HiddenSlides>0</HiddenSlides>
  <MMClips>0</MMClips>
  <ScaleCrop>false</ScaleCrop>
  <HeadingPairs>
    <vt:vector size="6" baseType="variant">
      <vt:variant>
        <vt:lpstr>Fuentes usadas</vt:lpstr>
      </vt:variant>
      <vt:variant>
        <vt:i4>12</vt:i4>
      </vt:variant>
      <vt:variant>
        <vt:lpstr>Tema</vt:lpstr>
      </vt:variant>
      <vt:variant>
        <vt:i4>5</vt:i4>
      </vt:variant>
      <vt:variant>
        <vt:lpstr>Títulos de diapositiva</vt:lpstr>
      </vt:variant>
      <vt:variant>
        <vt:i4>16</vt:i4>
      </vt:variant>
    </vt:vector>
  </HeadingPairs>
  <TitlesOfParts>
    <vt:vector size="33" baseType="lpstr">
      <vt:lpstr>Constantia</vt:lpstr>
      <vt:lpstr>Comic Sans MS</vt:lpstr>
      <vt:lpstr>Aptos</vt:lpstr>
      <vt:lpstr>Britannic Bold</vt:lpstr>
      <vt:lpstr>Times New Roman</vt:lpstr>
      <vt:lpstr>Aptos Display</vt:lpstr>
      <vt:lpstr>Calibri</vt:lpstr>
      <vt:lpstr>Arial</vt:lpstr>
      <vt:lpstr>Gill Sans MT Ext Condensed Bold</vt:lpstr>
      <vt:lpstr>Bodoni MT Poster Compressed</vt:lpstr>
      <vt:lpstr>Impact</vt:lpstr>
      <vt:lpstr>Arial Narrow</vt:lpstr>
      <vt:lpstr>Tema de Office</vt:lpstr>
      <vt:lpstr>1_Tema de Office</vt:lpstr>
      <vt:lpstr>3_Default Design</vt:lpstr>
      <vt:lpstr>5_Default Design</vt:lpstr>
      <vt:lpstr>6_Default Design</vt:lpstr>
      <vt:lpstr>Presentación de PowerPoint</vt:lpstr>
      <vt:lpstr>Upamtite stih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PRIMENA</vt:lpstr>
      <vt:lpstr>PRENOŠENJE ISTINE</vt:lpstr>
      <vt:lpstr>PLAN </vt:lpstr>
      <vt:lpstr>PRENOŠENJE ISTINE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85</cp:revision>
  <dcterms:created xsi:type="dcterms:W3CDTF">2026-01-17T09:06:28Z</dcterms:created>
  <dcterms:modified xsi:type="dcterms:W3CDTF">2026-01-28T06:20:43Z</dcterms:modified>
</cp:coreProperties>
</file>