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 id="2147483686" r:id="rId4"/>
    <p:sldMasterId id="2147483700" r:id="rId5"/>
  </p:sldMasterIdLst>
  <p:notesMasterIdLst>
    <p:notesMasterId r:id="rId24"/>
  </p:notesMasterIdLst>
  <p:sldIdLst>
    <p:sldId id="483" r:id="rId6"/>
    <p:sldId id="388" r:id="rId7"/>
    <p:sldId id="484" r:id="rId8"/>
    <p:sldId id="322" r:id="rId9"/>
    <p:sldId id="323" r:id="rId10"/>
    <p:sldId id="258" r:id="rId11"/>
    <p:sldId id="329" r:id="rId12"/>
    <p:sldId id="330" r:id="rId13"/>
    <p:sldId id="327" r:id="rId14"/>
    <p:sldId id="262" r:id="rId15"/>
    <p:sldId id="331" r:id="rId16"/>
    <p:sldId id="328" r:id="rId17"/>
    <p:sldId id="324" r:id="rId18"/>
    <p:sldId id="325" r:id="rId19"/>
    <p:sldId id="479" r:id="rId20"/>
    <p:sldId id="408" r:id="rId21"/>
    <p:sldId id="480" r:id="rId22"/>
    <p:sldId id="482" r:id="rId23"/>
  </p:sldIdLst>
  <p:sldSz cx="12192000" cy="6858000"/>
  <p:notesSz cx="6858000" cy="9144000"/>
  <p:embeddedFontLst>
    <p:embeddedFont>
      <p:font typeface="Arial Narrow" panose="020B0606020202030204" pitchFamily="34" charset="0"/>
      <p:regular r:id="rId25"/>
      <p:bold r:id="rId26"/>
      <p:italic r:id="rId27"/>
      <p:boldItalic r:id="rId28"/>
    </p:embeddedFont>
    <p:embeddedFont>
      <p:font typeface="Bodoni MT Poster Compressed" panose="02070706080601050204" pitchFamily="18" charset="0"/>
      <p:regular r:id="rId29"/>
    </p:embeddedFont>
    <p:embeddedFont>
      <p:font typeface="Britannic Bold" panose="020B0903060703020204" pitchFamily="34" charset="0"/>
      <p:regular r:id="rId30"/>
    </p:embeddedFont>
    <p:embeddedFont>
      <p:font typeface="Comic Sans MS" panose="030F0702030302020204" pitchFamily="66" charset="0"/>
      <p:regular r:id="rId31"/>
      <p:bold r:id="rId32"/>
      <p:italic r:id="rId33"/>
      <p:boldItalic r:id="rId34"/>
    </p:embeddedFont>
    <p:embeddedFont>
      <p:font typeface="Constantia" panose="02030602050306030303" pitchFamily="18" charset="0"/>
      <p:regular r:id="rId35"/>
      <p:bold r:id="rId36"/>
      <p:italic r:id="rId37"/>
      <p:boldItalic r:id="rId38"/>
    </p:embeddedFont>
    <p:embeddedFont>
      <p:font typeface="Gill Sans MT Ext Condensed Bold" panose="020B0902020104020203" pitchFamily="34" charset="0"/>
      <p:regular r:id="rId39"/>
    </p:embeddedFont>
    <p:embeddedFont>
      <p:font typeface="Impact" panose="020B0806030902050204" pitchFamily="34" charset="0"/>
      <p:regular r:id="rId40"/>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A084"/>
    <a:srgbClr val="ABE9FF"/>
    <a:srgbClr val="E4D2F2"/>
    <a:srgbClr val="C8F8EF"/>
    <a:srgbClr val="F9B889"/>
    <a:srgbClr val="DDDDFF"/>
    <a:srgbClr val="0000BC"/>
    <a:srgbClr val="CCCCFF"/>
    <a:srgbClr val="AFE1FF"/>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6.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ata3.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2.wdp"/><Relationship Id="rId1" Type="http://schemas.openxmlformats.org/officeDocument/2006/relationships/image" Target="../media/image23.png"/><Relationship Id="rId4" Type="http://schemas.openxmlformats.org/officeDocument/2006/relationships/image" Target="../media/image25.jpeg"/></Relationships>
</file>

<file path=ppt/diagrams/_rels/data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24.jpeg"/><Relationship Id="rId2" Type="http://schemas.microsoft.com/office/2007/relationships/hdphoto" Target="../media/hdphoto2.wdp"/><Relationship Id="rId1" Type="http://schemas.openxmlformats.org/officeDocument/2006/relationships/image" Target="../media/image23.png"/><Relationship Id="rId4" Type="http://schemas.openxmlformats.org/officeDocument/2006/relationships/image" Target="../media/image25.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D3772D-12C2-4147-8B69-BAFE3D2D860C}" type="doc">
      <dgm:prSet loTypeId="urn:microsoft.com/office/officeart/2005/8/layout/hierarchy1" loCatId="hierarchy" qsTypeId="urn:microsoft.com/office/officeart/2005/8/quickstyle/3d1" qsCatId="3D" csTypeId="urn:microsoft.com/office/officeart/2005/8/colors/colorful4" csCatId="colorful" phldr="1"/>
      <dgm:spPr/>
      <dgm:t>
        <a:bodyPr/>
        <a:lstStyle/>
        <a:p>
          <a:endParaRPr lang="es-ES"/>
        </a:p>
      </dgm:t>
    </dgm:pt>
    <dgm:pt modelId="{3714191B-D0F4-4E91-8397-1E972AB8F7B2}">
      <dgm:prSet custT="1"/>
      <dgm:spPr>
        <a:solidFill>
          <a:srgbClr val="E1F8FF"/>
        </a:solidFill>
        <a:ln>
          <a:solidFill>
            <a:schemeClr val="accent2"/>
          </a:solidFill>
        </a:ln>
      </dgm:spPr>
      <dgm:t>
        <a:bodyPr/>
        <a:lstStyle/>
        <a:p>
          <a:r>
            <a:rPr lang="sr-Latn-RS" sz="2800" b="1" noProof="0" dirty="0">
              <a:solidFill>
                <a:schemeClr val="accent2">
                  <a:lumMod val="50000"/>
                </a:schemeClr>
              </a:solidFill>
            </a:rPr>
            <a:t>POMIRENJE I NADA KROZ EVANĐELJE</a:t>
          </a:r>
          <a:endParaRPr lang="sr-Latn-RS" sz="2800" noProof="0" dirty="0">
            <a:solidFill>
              <a:schemeClr val="accent2">
                <a:lumMod val="50000"/>
              </a:schemeClr>
            </a:solidFill>
          </a:endParaRPr>
        </a:p>
      </dgm:t>
    </dgm:pt>
    <dgm:pt modelId="{C33EF908-295F-45CC-B57D-60C87E0792A9}" type="parTrans" cxnId="{1ECFFFFF-75B9-47E1-8801-27E2811B28B8}">
      <dgm:prSet/>
      <dgm:spPr/>
      <dgm:t>
        <a:bodyPr/>
        <a:lstStyle/>
        <a:p>
          <a:endParaRPr lang="es-ES" sz="2000"/>
        </a:p>
      </dgm:t>
    </dgm:pt>
    <dgm:pt modelId="{ABEB9096-465E-4A78-BE51-CA1F069059BA}" type="sibTrans" cxnId="{1ECFFFFF-75B9-47E1-8801-27E2811B28B8}">
      <dgm:prSet/>
      <dgm:spPr/>
      <dgm:t>
        <a:bodyPr/>
        <a:lstStyle/>
        <a:p>
          <a:endParaRPr lang="es-ES" sz="2000"/>
        </a:p>
      </dgm:t>
    </dgm:pt>
    <dgm:pt modelId="{C6EB9C3A-40D2-4C95-AB23-C7330F7B9060}">
      <dgm:prSet custT="1"/>
      <dgm:spPr>
        <a:solidFill>
          <a:srgbClr val="EBF9EB"/>
        </a:solidFill>
      </dgm:spPr>
      <dgm:t>
        <a:bodyPr/>
        <a:lstStyle/>
        <a:p>
          <a:r>
            <a:rPr lang="sr-Latn-RS" sz="2200" b="1" noProof="0" dirty="0">
              <a:solidFill>
                <a:schemeClr val="accent5">
                  <a:lumMod val="50000"/>
                </a:schemeClr>
              </a:solidFill>
            </a:rPr>
            <a:t>Učinci pomirenja</a:t>
          </a:r>
          <a:endParaRPr lang="sr-Latn-RS" sz="2200" noProof="0" dirty="0">
            <a:solidFill>
              <a:schemeClr val="accent5">
                <a:lumMod val="50000"/>
              </a:schemeClr>
            </a:solidFill>
          </a:endParaRPr>
        </a:p>
      </dgm:t>
    </dgm:pt>
    <dgm:pt modelId="{2B2E5963-BF2D-4172-9CAA-0CD3AF7CA815}" type="parTrans" cxnId="{0A0C5C14-B39F-41DD-BD65-540B3D698456}">
      <dgm:prSet/>
      <dgm:spPr/>
      <dgm:t>
        <a:bodyPr/>
        <a:lstStyle/>
        <a:p>
          <a:endParaRPr lang="es-ES" sz="2000"/>
        </a:p>
      </dgm:t>
    </dgm:pt>
    <dgm:pt modelId="{32AC770E-ADA0-42F4-99B7-E050FBC2B13C}" type="sibTrans" cxnId="{0A0C5C14-B39F-41DD-BD65-540B3D698456}">
      <dgm:prSet/>
      <dgm:spPr/>
      <dgm:t>
        <a:bodyPr/>
        <a:lstStyle/>
        <a:p>
          <a:endParaRPr lang="es-ES" sz="2000"/>
        </a:p>
      </dgm:t>
    </dgm:pt>
    <dgm:pt modelId="{3BAE1DE2-EF26-489D-804B-41DA4B703748}">
      <dgm:prSet custT="1"/>
      <dgm:spPr>
        <a:solidFill>
          <a:srgbClr val="FFF9E5"/>
        </a:solidFill>
      </dgm:spPr>
      <dgm:t>
        <a:bodyPr/>
        <a:lstStyle/>
        <a:p>
          <a:r>
            <a:rPr lang="sr-Latn-RS" sz="2000" b="1" noProof="0" dirty="0">
              <a:solidFill>
                <a:schemeClr val="accent6">
                  <a:lumMod val="50000"/>
                </a:schemeClr>
              </a:solidFill>
            </a:rPr>
            <a:t>Od zločinaca do svetaca (Kol 1,21-22).</a:t>
          </a:r>
          <a:endParaRPr lang="sr-Latn-RS" sz="2000" noProof="0" dirty="0">
            <a:solidFill>
              <a:schemeClr val="accent6">
                <a:lumMod val="50000"/>
              </a:schemeClr>
            </a:solidFill>
          </a:endParaRPr>
        </a:p>
      </dgm:t>
    </dgm:pt>
    <dgm:pt modelId="{ABB70376-3506-4004-BB7A-E7699B7D58CC}" type="parTrans" cxnId="{B80D55D7-46C9-48A2-B97B-AF37B21646A7}">
      <dgm:prSet/>
      <dgm:spPr/>
      <dgm:t>
        <a:bodyPr/>
        <a:lstStyle/>
        <a:p>
          <a:endParaRPr lang="es-ES" sz="2000"/>
        </a:p>
      </dgm:t>
    </dgm:pt>
    <dgm:pt modelId="{F613E692-F8DE-452F-996A-F20DA9D2E860}" type="sibTrans" cxnId="{B80D55D7-46C9-48A2-B97B-AF37B21646A7}">
      <dgm:prSet/>
      <dgm:spPr/>
      <dgm:t>
        <a:bodyPr/>
        <a:lstStyle/>
        <a:p>
          <a:endParaRPr lang="es-ES" sz="2000"/>
        </a:p>
      </dgm:t>
    </dgm:pt>
    <dgm:pt modelId="{C16414FA-EEEE-4039-92CE-9F255A81B115}">
      <dgm:prSet custT="1"/>
      <dgm:spPr>
        <a:solidFill>
          <a:srgbClr val="FFF9E5"/>
        </a:solidFill>
      </dgm:spPr>
      <dgm:t>
        <a:bodyPr/>
        <a:lstStyle/>
        <a:p>
          <a:r>
            <a:rPr lang="sr-Latn-RS" sz="2000" b="1" noProof="0" dirty="0">
              <a:solidFill>
                <a:schemeClr val="accent6">
                  <a:lumMod val="50000"/>
                </a:schemeClr>
              </a:solidFill>
            </a:rPr>
            <a:t>Utemeljeni i čvrsti </a:t>
          </a:r>
          <a:br>
            <a:rPr lang="sr-Latn-RS" sz="2000" b="1" noProof="0" dirty="0">
              <a:solidFill>
                <a:schemeClr val="accent6">
                  <a:lumMod val="50000"/>
                </a:schemeClr>
              </a:solidFill>
            </a:rPr>
          </a:br>
          <a:r>
            <a:rPr lang="sr-Latn-RS" sz="2000" b="1" noProof="0" dirty="0">
              <a:solidFill>
                <a:schemeClr val="accent6">
                  <a:lumMod val="50000"/>
                </a:schemeClr>
              </a:solidFill>
            </a:rPr>
            <a:t>(Kol 1,23).</a:t>
          </a:r>
          <a:endParaRPr lang="sr-Latn-RS" sz="2000" noProof="0" dirty="0">
            <a:solidFill>
              <a:schemeClr val="accent6">
                <a:lumMod val="50000"/>
              </a:schemeClr>
            </a:solidFill>
          </a:endParaRPr>
        </a:p>
      </dgm:t>
    </dgm:pt>
    <dgm:pt modelId="{1AE64D7D-9E60-47B4-B4FA-4F721A35C82C}" type="parTrans" cxnId="{A2A9A833-4F50-4D1C-A3BF-1080FE64870B}">
      <dgm:prSet/>
      <dgm:spPr/>
      <dgm:t>
        <a:bodyPr/>
        <a:lstStyle/>
        <a:p>
          <a:endParaRPr lang="es-ES" sz="2000"/>
        </a:p>
      </dgm:t>
    </dgm:pt>
    <dgm:pt modelId="{82C6576C-4148-43DF-9638-0A6723EAC5AB}" type="sibTrans" cxnId="{A2A9A833-4F50-4D1C-A3BF-1080FE64870B}">
      <dgm:prSet/>
      <dgm:spPr/>
      <dgm:t>
        <a:bodyPr/>
        <a:lstStyle/>
        <a:p>
          <a:endParaRPr lang="es-ES" sz="2000"/>
        </a:p>
      </dgm:t>
    </dgm:pt>
    <dgm:pt modelId="{D5E99C61-860C-4D52-86CC-F9D3A3CB1EF4}">
      <dgm:prSet custT="1"/>
      <dgm:spPr>
        <a:solidFill>
          <a:srgbClr val="EBF9EB"/>
        </a:solidFill>
      </dgm:spPr>
      <dgm:t>
        <a:bodyPr/>
        <a:lstStyle/>
        <a:p>
          <a:r>
            <a:rPr lang="sr-Latn-RS" sz="2200" b="1" noProof="0" dirty="0">
              <a:solidFill>
                <a:schemeClr val="accent5">
                  <a:lumMod val="50000"/>
                </a:schemeClr>
              </a:solidFill>
            </a:rPr>
            <a:t>Nada</a:t>
          </a:r>
          <a:endParaRPr lang="sr-Latn-RS" sz="2200" noProof="0" dirty="0">
            <a:solidFill>
              <a:schemeClr val="accent5">
                <a:lumMod val="50000"/>
              </a:schemeClr>
            </a:solidFill>
          </a:endParaRPr>
        </a:p>
      </dgm:t>
    </dgm:pt>
    <dgm:pt modelId="{75638FE9-457E-4AB7-996F-C9F7E48AFA92}" type="parTrans" cxnId="{9B58C777-C88E-4F6D-87F1-FCBAA4E88256}">
      <dgm:prSet/>
      <dgm:spPr/>
      <dgm:t>
        <a:bodyPr/>
        <a:lstStyle/>
        <a:p>
          <a:endParaRPr lang="es-ES" sz="2000"/>
        </a:p>
      </dgm:t>
    </dgm:pt>
    <dgm:pt modelId="{6A24271A-64FD-42BC-9715-F9E74BC31B5B}" type="sibTrans" cxnId="{9B58C777-C88E-4F6D-87F1-FCBAA4E88256}">
      <dgm:prSet/>
      <dgm:spPr/>
      <dgm:t>
        <a:bodyPr/>
        <a:lstStyle/>
        <a:p>
          <a:endParaRPr lang="es-ES" sz="2000"/>
        </a:p>
      </dgm:t>
    </dgm:pt>
    <dgm:pt modelId="{0F28A5C7-48AD-4A71-9514-E5D37C9E72F6}">
      <dgm:prSet custT="1"/>
      <dgm:spPr>
        <a:solidFill>
          <a:srgbClr val="FFF9E5"/>
        </a:solidFill>
      </dgm:spPr>
      <dgm:t>
        <a:bodyPr/>
        <a:lstStyle/>
        <a:p>
          <a:r>
            <a:rPr lang="sr-Latn-RS" sz="2000" b="1" noProof="0" dirty="0">
              <a:solidFill>
                <a:schemeClr val="accent6">
                  <a:lumMod val="50000"/>
                </a:schemeClr>
              </a:solidFill>
            </a:rPr>
            <a:t>Donošenje nade </a:t>
          </a:r>
          <a:br>
            <a:rPr lang="sr-Latn-RS" sz="2000" b="1" noProof="0" dirty="0">
              <a:solidFill>
                <a:schemeClr val="accent6">
                  <a:lumMod val="50000"/>
                </a:schemeClr>
              </a:solidFill>
            </a:rPr>
          </a:br>
          <a:r>
            <a:rPr lang="sr-Latn-RS" sz="2000" b="1" noProof="0" dirty="0">
              <a:solidFill>
                <a:schemeClr val="accent6">
                  <a:lumMod val="50000"/>
                </a:schemeClr>
              </a:solidFill>
            </a:rPr>
            <a:t>(Kol 1,24-25).</a:t>
          </a:r>
          <a:endParaRPr lang="sr-Latn-RS" sz="2000" noProof="0" dirty="0">
            <a:solidFill>
              <a:schemeClr val="accent6">
                <a:lumMod val="50000"/>
              </a:schemeClr>
            </a:solidFill>
          </a:endParaRPr>
        </a:p>
      </dgm:t>
    </dgm:pt>
    <dgm:pt modelId="{22CCBC9C-2E38-4051-AF5A-D9845FC20E4C}" type="parTrans" cxnId="{7ADE0061-2723-428D-B45F-CF916F1071F2}">
      <dgm:prSet/>
      <dgm:spPr/>
      <dgm:t>
        <a:bodyPr/>
        <a:lstStyle/>
        <a:p>
          <a:endParaRPr lang="es-ES" sz="2000"/>
        </a:p>
      </dgm:t>
    </dgm:pt>
    <dgm:pt modelId="{228C021B-ED19-436E-9011-688C17F3A87C}" type="sibTrans" cxnId="{7ADE0061-2723-428D-B45F-CF916F1071F2}">
      <dgm:prSet/>
      <dgm:spPr/>
      <dgm:t>
        <a:bodyPr/>
        <a:lstStyle/>
        <a:p>
          <a:endParaRPr lang="es-ES" sz="2000"/>
        </a:p>
      </dgm:t>
    </dgm:pt>
    <dgm:pt modelId="{6DB33EA5-EFAC-4E3B-9AA2-AA02E9CB687B}">
      <dgm:prSet custT="1"/>
      <dgm:spPr>
        <a:solidFill>
          <a:srgbClr val="FFF9E5"/>
        </a:solidFill>
      </dgm:spPr>
      <dgm:t>
        <a:bodyPr/>
        <a:lstStyle/>
        <a:p>
          <a:r>
            <a:rPr lang="sr-Latn-RS" sz="2000" b="1" noProof="0" dirty="0">
              <a:solidFill>
                <a:schemeClr val="accent6">
                  <a:lumMod val="50000"/>
                </a:schemeClr>
              </a:solidFill>
            </a:rPr>
            <a:t>Tajna Božja </a:t>
          </a:r>
          <a:br>
            <a:rPr lang="sr-Latn-RS" sz="2000" b="1" noProof="0" dirty="0">
              <a:solidFill>
                <a:schemeClr val="accent6">
                  <a:lumMod val="50000"/>
                </a:schemeClr>
              </a:solidFill>
            </a:rPr>
          </a:br>
          <a:r>
            <a:rPr lang="sr-Latn-RS" sz="2000" b="1" noProof="0" dirty="0">
              <a:solidFill>
                <a:schemeClr val="accent6">
                  <a:lumMod val="50000"/>
                </a:schemeClr>
              </a:solidFill>
            </a:rPr>
            <a:t>(Kol 1,26-27).</a:t>
          </a:r>
          <a:endParaRPr lang="sr-Latn-RS" sz="2000" noProof="0" dirty="0">
            <a:solidFill>
              <a:schemeClr val="accent6">
                <a:lumMod val="50000"/>
              </a:schemeClr>
            </a:solidFill>
          </a:endParaRPr>
        </a:p>
      </dgm:t>
    </dgm:pt>
    <dgm:pt modelId="{78145FDD-009D-4B1E-8031-2E183AD217FC}" type="parTrans" cxnId="{8DD33CF3-FAE9-407A-BF27-E42482A862A1}">
      <dgm:prSet/>
      <dgm:spPr/>
      <dgm:t>
        <a:bodyPr/>
        <a:lstStyle/>
        <a:p>
          <a:endParaRPr lang="es-ES" sz="2000"/>
        </a:p>
      </dgm:t>
    </dgm:pt>
    <dgm:pt modelId="{AF7E73FB-1B88-4C82-ABE2-E39D54C70D7E}" type="sibTrans" cxnId="{8DD33CF3-FAE9-407A-BF27-E42482A862A1}">
      <dgm:prSet/>
      <dgm:spPr/>
      <dgm:t>
        <a:bodyPr/>
        <a:lstStyle/>
        <a:p>
          <a:endParaRPr lang="es-ES" sz="2000"/>
        </a:p>
      </dgm:t>
    </dgm:pt>
    <dgm:pt modelId="{B7E16108-19E8-4CCA-BEA2-EA0EA25D581C}">
      <dgm:prSet custT="1"/>
      <dgm:spPr>
        <a:solidFill>
          <a:srgbClr val="EBF9EB"/>
        </a:solidFill>
      </dgm:spPr>
      <dgm:t>
        <a:bodyPr/>
        <a:lstStyle/>
        <a:p>
          <a:r>
            <a:rPr lang="sr-Latn-RS" sz="2200" b="1" noProof="0" dirty="0">
              <a:solidFill>
                <a:schemeClr val="accent5">
                  <a:lumMod val="50000"/>
                </a:schemeClr>
              </a:solidFill>
            </a:rPr>
            <a:t>Sila evanđelja</a:t>
          </a:r>
          <a:endParaRPr lang="sr-Latn-RS" sz="2200" noProof="0" dirty="0">
            <a:solidFill>
              <a:schemeClr val="accent5">
                <a:lumMod val="50000"/>
              </a:schemeClr>
            </a:solidFill>
          </a:endParaRPr>
        </a:p>
      </dgm:t>
    </dgm:pt>
    <dgm:pt modelId="{4194F134-5287-4744-A04D-2F4D4DD53499}" type="parTrans" cxnId="{EE51E876-0C18-470B-AB50-6CF505C58455}">
      <dgm:prSet/>
      <dgm:spPr/>
      <dgm:t>
        <a:bodyPr/>
        <a:lstStyle/>
        <a:p>
          <a:endParaRPr lang="es-ES" sz="2000"/>
        </a:p>
      </dgm:t>
    </dgm:pt>
    <dgm:pt modelId="{CEC8CA43-1494-4615-A521-C340E4523254}" type="sibTrans" cxnId="{EE51E876-0C18-470B-AB50-6CF505C58455}">
      <dgm:prSet/>
      <dgm:spPr/>
      <dgm:t>
        <a:bodyPr/>
        <a:lstStyle/>
        <a:p>
          <a:endParaRPr lang="es-ES" sz="2000"/>
        </a:p>
      </dgm:t>
    </dgm:pt>
    <dgm:pt modelId="{85898DA8-429D-48F3-94F0-28C45F16F910}">
      <dgm:prSet custT="1"/>
      <dgm:spPr>
        <a:solidFill>
          <a:srgbClr val="FFF9E5"/>
        </a:solidFill>
      </dgm:spPr>
      <dgm:t>
        <a:bodyPr/>
        <a:lstStyle/>
        <a:p>
          <a:r>
            <a:rPr lang="sr-Latn-RS" sz="2000" b="1" noProof="0" dirty="0">
              <a:solidFill>
                <a:schemeClr val="accent6">
                  <a:lumMod val="50000"/>
                </a:schemeClr>
              </a:solidFill>
            </a:rPr>
            <a:t>Objavljivanje evanđelja (Kol 1,28-29).</a:t>
          </a:r>
          <a:endParaRPr lang="sr-Latn-RS" sz="2000" noProof="0" dirty="0">
            <a:solidFill>
              <a:schemeClr val="accent6">
                <a:lumMod val="50000"/>
              </a:schemeClr>
            </a:solidFill>
          </a:endParaRPr>
        </a:p>
      </dgm:t>
    </dgm:pt>
    <dgm:pt modelId="{4CEF428B-E01E-4AA2-B1D3-14A57E9F4E66}" type="parTrans" cxnId="{DDA9A99C-ADBA-44F6-A015-CACDAFCCE605}">
      <dgm:prSet/>
      <dgm:spPr/>
      <dgm:t>
        <a:bodyPr/>
        <a:lstStyle/>
        <a:p>
          <a:endParaRPr lang="es-ES" sz="2000"/>
        </a:p>
      </dgm:t>
    </dgm:pt>
    <dgm:pt modelId="{F17E8B94-4628-41C1-83A0-D0C4485700D9}" type="sibTrans" cxnId="{DDA9A99C-ADBA-44F6-A015-CACDAFCCE605}">
      <dgm:prSet/>
      <dgm:spPr/>
      <dgm:t>
        <a:bodyPr/>
        <a:lstStyle/>
        <a:p>
          <a:endParaRPr lang="es-ES" sz="2000"/>
        </a:p>
      </dgm:t>
    </dgm:pt>
    <dgm:pt modelId="{2C40258B-60B4-40B7-A648-1157A4B4F49F}" type="pres">
      <dgm:prSet presAssocID="{7ED3772D-12C2-4147-8B69-BAFE3D2D860C}" presName="hierChild1" presStyleCnt="0">
        <dgm:presLayoutVars>
          <dgm:chPref val="1"/>
          <dgm:dir/>
          <dgm:animOne val="branch"/>
          <dgm:animLvl val="lvl"/>
          <dgm:resizeHandles/>
        </dgm:presLayoutVars>
      </dgm:prSet>
      <dgm:spPr/>
    </dgm:pt>
    <dgm:pt modelId="{D6173784-4B21-48DA-94E3-44F7C687551E}" type="pres">
      <dgm:prSet presAssocID="{3714191B-D0F4-4E91-8397-1E972AB8F7B2}" presName="hierRoot1" presStyleCnt="0"/>
      <dgm:spPr/>
    </dgm:pt>
    <dgm:pt modelId="{D84069B9-291F-419E-9B9F-0EE56308AEBC}" type="pres">
      <dgm:prSet presAssocID="{3714191B-D0F4-4E91-8397-1E972AB8F7B2}" presName="composite" presStyleCnt="0"/>
      <dgm:spPr/>
    </dgm:pt>
    <dgm:pt modelId="{F1AE2792-B86C-492A-B119-4995087A5971}" type="pres">
      <dgm:prSet presAssocID="{3714191B-D0F4-4E91-8397-1E972AB8F7B2}" presName="background" presStyleLbl="node0" presStyleIdx="0" presStyleCnt="1"/>
      <dgm:spPr>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dgm:spPr>
    </dgm:pt>
    <dgm:pt modelId="{6773E139-EB40-49F9-9622-632285220E8D}" type="pres">
      <dgm:prSet presAssocID="{3714191B-D0F4-4E91-8397-1E972AB8F7B2}" presName="text" presStyleLbl="fgAcc0" presStyleIdx="0" presStyleCnt="1" custScaleX="718720">
        <dgm:presLayoutVars>
          <dgm:chPref val="3"/>
        </dgm:presLayoutVars>
      </dgm:prSet>
      <dgm:spPr/>
    </dgm:pt>
    <dgm:pt modelId="{06D94596-297C-4FFD-9744-CE98D2E29A69}" type="pres">
      <dgm:prSet presAssocID="{3714191B-D0F4-4E91-8397-1E972AB8F7B2}" presName="hierChild2" presStyleCnt="0"/>
      <dgm:spPr/>
    </dgm:pt>
    <dgm:pt modelId="{FB9A3213-577D-41A5-BEC7-4326E822B0E3}" type="pres">
      <dgm:prSet presAssocID="{2B2E5963-BF2D-4172-9CAA-0CD3AF7CA815}" presName="Name10" presStyleLbl="parChTrans1D2" presStyleIdx="0" presStyleCnt="3"/>
      <dgm:spPr/>
    </dgm:pt>
    <dgm:pt modelId="{2479878E-6EAC-4B83-8643-4B3961A20972}" type="pres">
      <dgm:prSet presAssocID="{C6EB9C3A-40D2-4C95-AB23-C7330F7B9060}" presName="hierRoot2" presStyleCnt="0"/>
      <dgm:spPr/>
    </dgm:pt>
    <dgm:pt modelId="{737DEC86-B399-42D9-AB66-72B922FBF4CB}" type="pres">
      <dgm:prSet presAssocID="{C6EB9C3A-40D2-4C95-AB23-C7330F7B9060}" presName="composite2" presStyleCnt="0"/>
      <dgm:spPr/>
    </dgm:pt>
    <dgm:pt modelId="{1DE0F321-ED5A-41AF-A879-9B818B220EC8}" type="pres">
      <dgm:prSet presAssocID="{C6EB9C3A-40D2-4C95-AB23-C7330F7B9060}" presName="background2" presStyleLbl="node2" presStyleIdx="0" presStyleCnt="3"/>
      <dgm:spPr/>
    </dgm:pt>
    <dgm:pt modelId="{5F8CE53B-4930-4F2C-BA86-5FE3FB31B4CA}" type="pres">
      <dgm:prSet presAssocID="{C6EB9C3A-40D2-4C95-AB23-C7330F7B9060}" presName="text2" presStyleLbl="fgAcc2" presStyleIdx="0" presStyleCnt="3" custScaleX="174385" custLinFactNeighborX="-13509">
        <dgm:presLayoutVars>
          <dgm:chPref val="3"/>
        </dgm:presLayoutVars>
      </dgm:prSet>
      <dgm:spPr/>
    </dgm:pt>
    <dgm:pt modelId="{35C78D1F-A013-4073-B2E8-8821CEBC4307}" type="pres">
      <dgm:prSet presAssocID="{C6EB9C3A-40D2-4C95-AB23-C7330F7B9060}" presName="hierChild3" presStyleCnt="0"/>
      <dgm:spPr/>
    </dgm:pt>
    <dgm:pt modelId="{AF57B7B1-BF62-4559-8623-1FC2CA395D07}" type="pres">
      <dgm:prSet presAssocID="{ABB70376-3506-4004-BB7A-E7699B7D58CC}" presName="Name17" presStyleLbl="parChTrans1D3" presStyleIdx="0" presStyleCnt="5"/>
      <dgm:spPr/>
    </dgm:pt>
    <dgm:pt modelId="{894CC0E4-8969-477F-8EC5-DEAFB74E4064}" type="pres">
      <dgm:prSet presAssocID="{3BAE1DE2-EF26-489D-804B-41DA4B703748}" presName="hierRoot3" presStyleCnt="0"/>
      <dgm:spPr/>
    </dgm:pt>
    <dgm:pt modelId="{887DE6D8-1CDD-4D9B-932D-F156984752DD}" type="pres">
      <dgm:prSet presAssocID="{3BAE1DE2-EF26-489D-804B-41DA4B703748}" presName="composite3" presStyleCnt="0"/>
      <dgm:spPr/>
    </dgm:pt>
    <dgm:pt modelId="{702217B5-9891-4E57-986B-E40E5930A3B1}" type="pres">
      <dgm:prSet presAssocID="{3BAE1DE2-EF26-489D-804B-41DA4B703748}" presName="background3" presStyleLbl="node3" presStyleIdx="0" presStyleCnt="5"/>
      <dgm:spPr/>
    </dgm:pt>
    <dgm:pt modelId="{A28B493A-7E10-44B3-A290-EE45FDF33000}" type="pres">
      <dgm:prSet presAssocID="{3BAE1DE2-EF26-489D-804B-41DA4B703748}" presName="text3" presStyleLbl="fgAcc3" presStyleIdx="0" presStyleCnt="5" custScaleX="127743" custScaleY="158000" custLinFactNeighborX="-13509">
        <dgm:presLayoutVars>
          <dgm:chPref val="3"/>
        </dgm:presLayoutVars>
      </dgm:prSet>
      <dgm:spPr/>
    </dgm:pt>
    <dgm:pt modelId="{CE0C6AB2-B7F9-4E27-B71D-B491D1F9D2E1}" type="pres">
      <dgm:prSet presAssocID="{3BAE1DE2-EF26-489D-804B-41DA4B703748}" presName="hierChild4" presStyleCnt="0"/>
      <dgm:spPr/>
    </dgm:pt>
    <dgm:pt modelId="{186120EB-0E3F-49B7-B893-7F541A2AD648}" type="pres">
      <dgm:prSet presAssocID="{1AE64D7D-9E60-47B4-B4FA-4F721A35C82C}" presName="Name17" presStyleLbl="parChTrans1D3" presStyleIdx="1" presStyleCnt="5"/>
      <dgm:spPr/>
    </dgm:pt>
    <dgm:pt modelId="{989A2651-5664-484B-B406-951A301189D4}" type="pres">
      <dgm:prSet presAssocID="{C16414FA-EEEE-4039-92CE-9F255A81B115}" presName="hierRoot3" presStyleCnt="0"/>
      <dgm:spPr/>
    </dgm:pt>
    <dgm:pt modelId="{E41B6B65-7D65-4F70-91CF-B7C2B5A76256}" type="pres">
      <dgm:prSet presAssocID="{C16414FA-EEEE-4039-92CE-9F255A81B115}" presName="composite3" presStyleCnt="0"/>
      <dgm:spPr/>
    </dgm:pt>
    <dgm:pt modelId="{43BEDBA9-8DED-4279-B5CB-884CA4ACCA90}" type="pres">
      <dgm:prSet presAssocID="{C16414FA-EEEE-4039-92CE-9F255A81B115}" presName="background3" presStyleLbl="node3" presStyleIdx="1" presStyleCnt="5"/>
      <dgm:spPr/>
    </dgm:pt>
    <dgm:pt modelId="{0A69DB5D-A393-4126-8F6F-FF1C0CAFEB80}" type="pres">
      <dgm:prSet presAssocID="{C16414FA-EEEE-4039-92CE-9F255A81B115}" presName="text3" presStyleLbl="fgAcc3" presStyleIdx="1" presStyleCnt="5" custScaleX="127743" custScaleY="158000" custLinFactNeighborX="-13509">
        <dgm:presLayoutVars>
          <dgm:chPref val="3"/>
        </dgm:presLayoutVars>
      </dgm:prSet>
      <dgm:spPr/>
    </dgm:pt>
    <dgm:pt modelId="{5BA95C8F-6134-42BB-8EAE-15A8937F3242}" type="pres">
      <dgm:prSet presAssocID="{C16414FA-EEEE-4039-92CE-9F255A81B115}" presName="hierChild4" presStyleCnt="0"/>
      <dgm:spPr/>
    </dgm:pt>
    <dgm:pt modelId="{C6CF9F68-E152-41CE-B112-84CC5265A4C8}" type="pres">
      <dgm:prSet presAssocID="{75638FE9-457E-4AB7-996F-C9F7E48AFA92}" presName="Name10" presStyleLbl="parChTrans1D2" presStyleIdx="1" presStyleCnt="3"/>
      <dgm:spPr/>
    </dgm:pt>
    <dgm:pt modelId="{08459364-841E-4C9D-A710-1210EEF519FB}" type="pres">
      <dgm:prSet presAssocID="{D5E99C61-860C-4D52-86CC-F9D3A3CB1EF4}" presName="hierRoot2" presStyleCnt="0"/>
      <dgm:spPr/>
    </dgm:pt>
    <dgm:pt modelId="{A358FB81-7E80-4580-BB5F-CF5CE906637B}" type="pres">
      <dgm:prSet presAssocID="{D5E99C61-860C-4D52-86CC-F9D3A3CB1EF4}" presName="composite2" presStyleCnt="0"/>
      <dgm:spPr/>
    </dgm:pt>
    <dgm:pt modelId="{B0D99446-D4AE-4ECA-9303-B4991C445B03}" type="pres">
      <dgm:prSet presAssocID="{D5E99C61-860C-4D52-86CC-F9D3A3CB1EF4}" presName="background2" presStyleLbl="node2" presStyleIdx="1" presStyleCnt="3"/>
      <dgm:spPr/>
    </dgm:pt>
    <dgm:pt modelId="{4CF9B54D-AC20-484F-A70F-62C766126C32}" type="pres">
      <dgm:prSet presAssocID="{D5E99C61-860C-4D52-86CC-F9D3A3CB1EF4}" presName="text2" presStyleLbl="fgAcc2" presStyleIdx="1" presStyleCnt="3" custScaleX="174385">
        <dgm:presLayoutVars>
          <dgm:chPref val="3"/>
        </dgm:presLayoutVars>
      </dgm:prSet>
      <dgm:spPr/>
    </dgm:pt>
    <dgm:pt modelId="{A93A5096-47C0-4E9A-BB6D-6306175AA1FB}" type="pres">
      <dgm:prSet presAssocID="{D5E99C61-860C-4D52-86CC-F9D3A3CB1EF4}" presName="hierChild3" presStyleCnt="0"/>
      <dgm:spPr/>
    </dgm:pt>
    <dgm:pt modelId="{3E82FDEE-DA44-4ED5-B21E-70193B3A54F9}" type="pres">
      <dgm:prSet presAssocID="{22CCBC9C-2E38-4051-AF5A-D9845FC20E4C}" presName="Name17" presStyleLbl="parChTrans1D3" presStyleIdx="2" presStyleCnt="5"/>
      <dgm:spPr/>
    </dgm:pt>
    <dgm:pt modelId="{5D2EC510-FAF0-4EC7-8FD2-6C63F8A927C9}" type="pres">
      <dgm:prSet presAssocID="{0F28A5C7-48AD-4A71-9514-E5D37C9E72F6}" presName="hierRoot3" presStyleCnt="0"/>
      <dgm:spPr/>
    </dgm:pt>
    <dgm:pt modelId="{A7D8693F-DE77-4F1A-AD10-B46A9D42396B}" type="pres">
      <dgm:prSet presAssocID="{0F28A5C7-48AD-4A71-9514-E5D37C9E72F6}" presName="composite3" presStyleCnt="0"/>
      <dgm:spPr/>
    </dgm:pt>
    <dgm:pt modelId="{1C97EA1C-DD2A-4FC5-A4AC-0C822779E2A8}" type="pres">
      <dgm:prSet presAssocID="{0F28A5C7-48AD-4A71-9514-E5D37C9E72F6}" presName="background3" presStyleLbl="node3" presStyleIdx="2" presStyleCnt="5"/>
      <dgm:spPr/>
    </dgm:pt>
    <dgm:pt modelId="{19FCCEAD-185D-41F6-A1E6-5348EC4DE0D3}" type="pres">
      <dgm:prSet presAssocID="{0F28A5C7-48AD-4A71-9514-E5D37C9E72F6}" presName="text3" presStyleLbl="fgAcc3" presStyleIdx="2" presStyleCnt="5" custScaleX="127743" custScaleY="158000">
        <dgm:presLayoutVars>
          <dgm:chPref val="3"/>
        </dgm:presLayoutVars>
      </dgm:prSet>
      <dgm:spPr/>
    </dgm:pt>
    <dgm:pt modelId="{246D3DFF-64A5-4AA1-A625-ED4FD1F9D37B}" type="pres">
      <dgm:prSet presAssocID="{0F28A5C7-48AD-4A71-9514-E5D37C9E72F6}" presName="hierChild4" presStyleCnt="0"/>
      <dgm:spPr/>
    </dgm:pt>
    <dgm:pt modelId="{67CB5E3A-D96E-4C5A-85AC-321C3C3EB9ED}" type="pres">
      <dgm:prSet presAssocID="{78145FDD-009D-4B1E-8031-2E183AD217FC}" presName="Name17" presStyleLbl="parChTrans1D3" presStyleIdx="3" presStyleCnt="5"/>
      <dgm:spPr/>
    </dgm:pt>
    <dgm:pt modelId="{BB44F7B0-E6E2-4748-A17E-5C27FB459F1E}" type="pres">
      <dgm:prSet presAssocID="{6DB33EA5-EFAC-4E3B-9AA2-AA02E9CB687B}" presName="hierRoot3" presStyleCnt="0"/>
      <dgm:spPr/>
    </dgm:pt>
    <dgm:pt modelId="{3F8D2CFB-AFC3-438F-94AC-4B0DD28E50D1}" type="pres">
      <dgm:prSet presAssocID="{6DB33EA5-EFAC-4E3B-9AA2-AA02E9CB687B}" presName="composite3" presStyleCnt="0"/>
      <dgm:spPr/>
    </dgm:pt>
    <dgm:pt modelId="{B02ACB1A-363A-4CB4-8E9B-39E85E01A57C}" type="pres">
      <dgm:prSet presAssocID="{6DB33EA5-EFAC-4E3B-9AA2-AA02E9CB687B}" presName="background3" presStyleLbl="node3" presStyleIdx="3" presStyleCnt="5"/>
      <dgm:spPr/>
    </dgm:pt>
    <dgm:pt modelId="{7FF6FCAD-9CF7-483E-9D06-14A1EDCA15C0}" type="pres">
      <dgm:prSet presAssocID="{6DB33EA5-EFAC-4E3B-9AA2-AA02E9CB687B}" presName="text3" presStyleLbl="fgAcc3" presStyleIdx="3" presStyleCnt="5" custScaleX="127743" custScaleY="158000">
        <dgm:presLayoutVars>
          <dgm:chPref val="3"/>
        </dgm:presLayoutVars>
      </dgm:prSet>
      <dgm:spPr/>
    </dgm:pt>
    <dgm:pt modelId="{EA0FE5F9-BB78-4457-B4B0-7D892C08EAAA}" type="pres">
      <dgm:prSet presAssocID="{6DB33EA5-EFAC-4E3B-9AA2-AA02E9CB687B}" presName="hierChild4" presStyleCnt="0"/>
      <dgm:spPr/>
    </dgm:pt>
    <dgm:pt modelId="{FC73E9DE-EA36-4AD1-A2D9-E9C1DD47F9DE}" type="pres">
      <dgm:prSet presAssocID="{4194F134-5287-4744-A04D-2F4D4DD53499}" presName="Name10" presStyleLbl="parChTrans1D2" presStyleIdx="2" presStyleCnt="3"/>
      <dgm:spPr/>
    </dgm:pt>
    <dgm:pt modelId="{04EFF670-1891-411D-9AC8-F6DE2873B207}" type="pres">
      <dgm:prSet presAssocID="{B7E16108-19E8-4CCA-BEA2-EA0EA25D581C}" presName="hierRoot2" presStyleCnt="0"/>
      <dgm:spPr/>
    </dgm:pt>
    <dgm:pt modelId="{75339DC9-297E-4624-B3B8-9FE90B9E3417}" type="pres">
      <dgm:prSet presAssocID="{B7E16108-19E8-4CCA-BEA2-EA0EA25D581C}" presName="composite2" presStyleCnt="0"/>
      <dgm:spPr/>
    </dgm:pt>
    <dgm:pt modelId="{CBFFB407-C583-4B58-96BA-C44E032E75B1}" type="pres">
      <dgm:prSet presAssocID="{B7E16108-19E8-4CCA-BEA2-EA0EA25D581C}" presName="background2" presStyleLbl="node2" presStyleIdx="2" presStyleCnt="3"/>
      <dgm:spPr/>
    </dgm:pt>
    <dgm:pt modelId="{4F16E98A-E57A-4D0C-BECE-A7A5AE2FB5AE}" type="pres">
      <dgm:prSet presAssocID="{B7E16108-19E8-4CCA-BEA2-EA0EA25D581C}" presName="text2" presStyleLbl="fgAcc2" presStyleIdx="2" presStyleCnt="3" custScaleX="174385" custLinFactNeighborX="14931">
        <dgm:presLayoutVars>
          <dgm:chPref val="3"/>
        </dgm:presLayoutVars>
      </dgm:prSet>
      <dgm:spPr/>
    </dgm:pt>
    <dgm:pt modelId="{3862689B-1F73-4309-A04E-D58E1956680F}" type="pres">
      <dgm:prSet presAssocID="{B7E16108-19E8-4CCA-BEA2-EA0EA25D581C}" presName="hierChild3" presStyleCnt="0"/>
      <dgm:spPr/>
    </dgm:pt>
    <dgm:pt modelId="{57674F88-D2B1-45B7-B572-E2764ED1DB23}" type="pres">
      <dgm:prSet presAssocID="{4CEF428B-E01E-4AA2-B1D3-14A57E9F4E66}" presName="Name17" presStyleLbl="parChTrans1D3" presStyleIdx="4" presStyleCnt="5"/>
      <dgm:spPr/>
    </dgm:pt>
    <dgm:pt modelId="{3A9A570D-F9E8-4677-B9D6-08A369A58CC3}" type="pres">
      <dgm:prSet presAssocID="{85898DA8-429D-48F3-94F0-28C45F16F910}" presName="hierRoot3" presStyleCnt="0"/>
      <dgm:spPr/>
    </dgm:pt>
    <dgm:pt modelId="{8D0D94B2-1911-4677-9A5C-8D11E0AD814E}" type="pres">
      <dgm:prSet presAssocID="{85898DA8-429D-48F3-94F0-28C45F16F910}" presName="composite3" presStyleCnt="0"/>
      <dgm:spPr/>
    </dgm:pt>
    <dgm:pt modelId="{F8F5BE52-68D2-47B8-B49A-551BF9B43FBC}" type="pres">
      <dgm:prSet presAssocID="{85898DA8-429D-48F3-94F0-28C45F16F910}" presName="background3" presStyleLbl="node3" presStyleIdx="4" presStyleCnt="5"/>
      <dgm:spPr/>
    </dgm:pt>
    <dgm:pt modelId="{EBF089D4-C2A0-4206-A85F-A8DA289472AC}" type="pres">
      <dgm:prSet presAssocID="{85898DA8-429D-48F3-94F0-28C45F16F910}" presName="text3" presStyleLbl="fgAcc3" presStyleIdx="4" presStyleCnt="5" custScaleX="127743" custScaleY="158000" custLinFactNeighborX="14931">
        <dgm:presLayoutVars>
          <dgm:chPref val="3"/>
        </dgm:presLayoutVars>
      </dgm:prSet>
      <dgm:spPr/>
    </dgm:pt>
    <dgm:pt modelId="{31D8BA07-2B67-4469-A5F6-851B1850B96A}" type="pres">
      <dgm:prSet presAssocID="{85898DA8-429D-48F3-94F0-28C45F16F910}" presName="hierChild4" presStyleCnt="0"/>
      <dgm:spPr/>
    </dgm:pt>
  </dgm:ptLst>
  <dgm:cxnLst>
    <dgm:cxn modelId="{6315CE04-C587-4CA9-8C12-ADD5CFC65059}" type="presOf" srcId="{C16414FA-EEEE-4039-92CE-9F255A81B115}" destId="{0A69DB5D-A393-4126-8F6F-FF1C0CAFEB80}" srcOrd="0" destOrd="0" presId="urn:microsoft.com/office/officeart/2005/8/layout/hierarchy1"/>
    <dgm:cxn modelId="{9CD86505-F750-4644-8953-56BA2B53F64D}" type="presOf" srcId="{3BAE1DE2-EF26-489D-804B-41DA4B703748}" destId="{A28B493A-7E10-44B3-A290-EE45FDF33000}" srcOrd="0" destOrd="0" presId="urn:microsoft.com/office/officeart/2005/8/layout/hierarchy1"/>
    <dgm:cxn modelId="{0A0C5C14-B39F-41DD-BD65-540B3D698456}" srcId="{3714191B-D0F4-4E91-8397-1E972AB8F7B2}" destId="{C6EB9C3A-40D2-4C95-AB23-C7330F7B9060}" srcOrd="0" destOrd="0" parTransId="{2B2E5963-BF2D-4172-9CAA-0CD3AF7CA815}" sibTransId="{32AC770E-ADA0-42F4-99B7-E050FBC2B13C}"/>
    <dgm:cxn modelId="{4F3C1A17-212B-4611-9522-3B5AAF94D774}" type="presOf" srcId="{4CEF428B-E01E-4AA2-B1D3-14A57E9F4E66}" destId="{57674F88-D2B1-45B7-B572-E2764ED1DB23}" srcOrd="0" destOrd="0" presId="urn:microsoft.com/office/officeart/2005/8/layout/hierarchy1"/>
    <dgm:cxn modelId="{DEB95924-43FC-43F2-AAE0-5D0A209785E6}" type="presOf" srcId="{2B2E5963-BF2D-4172-9CAA-0CD3AF7CA815}" destId="{FB9A3213-577D-41A5-BEC7-4326E822B0E3}" srcOrd="0" destOrd="0" presId="urn:microsoft.com/office/officeart/2005/8/layout/hierarchy1"/>
    <dgm:cxn modelId="{8B51E52D-BCE7-467F-99FB-C4494526CC09}" type="presOf" srcId="{C6EB9C3A-40D2-4C95-AB23-C7330F7B9060}" destId="{5F8CE53B-4930-4F2C-BA86-5FE3FB31B4CA}" srcOrd="0" destOrd="0" presId="urn:microsoft.com/office/officeart/2005/8/layout/hierarchy1"/>
    <dgm:cxn modelId="{A2A9A833-4F50-4D1C-A3BF-1080FE64870B}" srcId="{C6EB9C3A-40D2-4C95-AB23-C7330F7B9060}" destId="{C16414FA-EEEE-4039-92CE-9F255A81B115}" srcOrd="1" destOrd="0" parTransId="{1AE64D7D-9E60-47B4-B4FA-4F721A35C82C}" sibTransId="{82C6576C-4148-43DF-9638-0A6723EAC5AB}"/>
    <dgm:cxn modelId="{04BCA23C-921F-41E1-9093-B4D615B5E063}" type="presOf" srcId="{B7E16108-19E8-4CCA-BEA2-EA0EA25D581C}" destId="{4F16E98A-E57A-4D0C-BECE-A7A5AE2FB5AE}" srcOrd="0" destOrd="0" presId="urn:microsoft.com/office/officeart/2005/8/layout/hierarchy1"/>
    <dgm:cxn modelId="{7ADE0061-2723-428D-B45F-CF916F1071F2}" srcId="{D5E99C61-860C-4D52-86CC-F9D3A3CB1EF4}" destId="{0F28A5C7-48AD-4A71-9514-E5D37C9E72F6}" srcOrd="0" destOrd="0" parTransId="{22CCBC9C-2E38-4051-AF5A-D9845FC20E4C}" sibTransId="{228C021B-ED19-436E-9011-688C17F3A87C}"/>
    <dgm:cxn modelId="{E7C4A361-F9DF-4086-84ED-4FC4EB495607}" type="presOf" srcId="{D5E99C61-860C-4D52-86CC-F9D3A3CB1EF4}" destId="{4CF9B54D-AC20-484F-A70F-62C766126C32}" srcOrd="0" destOrd="0" presId="urn:microsoft.com/office/officeart/2005/8/layout/hierarchy1"/>
    <dgm:cxn modelId="{294F5642-F84A-43A5-A406-C3FA7C9CD581}" type="presOf" srcId="{0F28A5C7-48AD-4A71-9514-E5D37C9E72F6}" destId="{19FCCEAD-185D-41F6-A1E6-5348EC4DE0D3}" srcOrd="0" destOrd="0" presId="urn:microsoft.com/office/officeart/2005/8/layout/hierarchy1"/>
    <dgm:cxn modelId="{3D3DB94B-676A-481E-9B02-6390114E8C04}" type="presOf" srcId="{75638FE9-457E-4AB7-996F-C9F7E48AFA92}" destId="{C6CF9F68-E152-41CE-B112-84CC5265A4C8}" srcOrd="0" destOrd="0" presId="urn:microsoft.com/office/officeart/2005/8/layout/hierarchy1"/>
    <dgm:cxn modelId="{0F27FC75-4CCC-4F10-B282-B019A660A423}" type="presOf" srcId="{6DB33EA5-EFAC-4E3B-9AA2-AA02E9CB687B}" destId="{7FF6FCAD-9CF7-483E-9D06-14A1EDCA15C0}" srcOrd="0" destOrd="0" presId="urn:microsoft.com/office/officeart/2005/8/layout/hierarchy1"/>
    <dgm:cxn modelId="{EE51E876-0C18-470B-AB50-6CF505C58455}" srcId="{3714191B-D0F4-4E91-8397-1E972AB8F7B2}" destId="{B7E16108-19E8-4CCA-BEA2-EA0EA25D581C}" srcOrd="2" destOrd="0" parTransId="{4194F134-5287-4744-A04D-2F4D4DD53499}" sibTransId="{CEC8CA43-1494-4615-A521-C340E4523254}"/>
    <dgm:cxn modelId="{9B58C777-C88E-4F6D-87F1-FCBAA4E88256}" srcId="{3714191B-D0F4-4E91-8397-1E972AB8F7B2}" destId="{D5E99C61-860C-4D52-86CC-F9D3A3CB1EF4}" srcOrd="1" destOrd="0" parTransId="{75638FE9-457E-4AB7-996F-C9F7E48AFA92}" sibTransId="{6A24271A-64FD-42BC-9715-F9E74BC31B5B}"/>
    <dgm:cxn modelId="{7604647C-18DC-4BD4-BF4F-AEDC8E8DA13F}" type="presOf" srcId="{78145FDD-009D-4B1E-8031-2E183AD217FC}" destId="{67CB5E3A-D96E-4C5A-85AC-321C3C3EB9ED}" srcOrd="0" destOrd="0" presId="urn:microsoft.com/office/officeart/2005/8/layout/hierarchy1"/>
    <dgm:cxn modelId="{B1476882-ED49-4A0C-95F2-F6DD949E1C70}" type="presOf" srcId="{85898DA8-429D-48F3-94F0-28C45F16F910}" destId="{EBF089D4-C2A0-4206-A85F-A8DA289472AC}" srcOrd="0" destOrd="0" presId="urn:microsoft.com/office/officeart/2005/8/layout/hierarchy1"/>
    <dgm:cxn modelId="{5F03C394-4013-4105-92A0-218D2D83E9C6}" type="presOf" srcId="{ABB70376-3506-4004-BB7A-E7699B7D58CC}" destId="{AF57B7B1-BF62-4559-8623-1FC2CA395D07}" srcOrd="0" destOrd="0" presId="urn:microsoft.com/office/officeart/2005/8/layout/hierarchy1"/>
    <dgm:cxn modelId="{C1424E95-E2DA-464D-A880-1C0BD8AA3B61}" type="presOf" srcId="{1AE64D7D-9E60-47B4-B4FA-4F721A35C82C}" destId="{186120EB-0E3F-49B7-B893-7F541A2AD648}" srcOrd="0" destOrd="0" presId="urn:microsoft.com/office/officeart/2005/8/layout/hierarchy1"/>
    <dgm:cxn modelId="{DDA9A99C-ADBA-44F6-A015-CACDAFCCE605}" srcId="{B7E16108-19E8-4CCA-BEA2-EA0EA25D581C}" destId="{85898DA8-429D-48F3-94F0-28C45F16F910}" srcOrd="0" destOrd="0" parTransId="{4CEF428B-E01E-4AA2-B1D3-14A57E9F4E66}" sibTransId="{F17E8B94-4628-41C1-83A0-D0C4485700D9}"/>
    <dgm:cxn modelId="{CD32A6A9-FC0E-452A-A9A4-5B3B843B65F0}" type="presOf" srcId="{7ED3772D-12C2-4147-8B69-BAFE3D2D860C}" destId="{2C40258B-60B4-40B7-A648-1157A4B4F49F}" srcOrd="0" destOrd="0" presId="urn:microsoft.com/office/officeart/2005/8/layout/hierarchy1"/>
    <dgm:cxn modelId="{B80D55D7-46C9-48A2-B97B-AF37B21646A7}" srcId="{C6EB9C3A-40D2-4C95-AB23-C7330F7B9060}" destId="{3BAE1DE2-EF26-489D-804B-41DA4B703748}" srcOrd="0" destOrd="0" parTransId="{ABB70376-3506-4004-BB7A-E7699B7D58CC}" sibTransId="{F613E692-F8DE-452F-996A-F20DA9D2E860}"/>
    <dgm:cxn modelId="{26D086EC-A454-4F36-8E88-835FF5C704D7}" type="presOf" srcId="{3714191B-D0F4-4E91-8397-1E972AB8F7B2}" destId="{6773E139-EB40-49F9-9622-632285220E8D}" srcOrd="0" destOrd="0" presId="urn:microsoft.com/office/officeart/2005/8/layout/hierarchy1"/>
    <dgm:cxn modelId="{F8C371F1-192C-4595-A1FB-7CC081A82CF0}" type="presOf" srcId="{22CCBC9C-2E38-4051-AF5A-D9845FC20E4C}" destId="{3E82FDEE-DA44-4ED5-B21E-70193B3A54F9}" srcOrd="0" destOrd="0" presId="urn:microsoft.com/office/officeart/2005/8/layout/hierarchy1"/>
    <dgm:cxn modelId="{8DD33CF3-FAE9-407A-BF27-E42482A862A1}" srcId="{D5E99C61-860C-4D52-86CC-F9D3A3CB1EF4}" destId="{6DB33EA5-EFAC-4E3B-9AA2-AA02E9CB687B}" srcOrd="1" destOrd="0" parTransId="{78145FDD-009D-4B1E-8031-2E183AD217FC}" sibTransId="{AF7E73FB-1B88-4C82-ABE2-E39D54C70D7E}"/>
    <dgm:cxn modelId="{FDE36CFC-C6F8-453C-960C-6AE39C5F82F9}" type="presOf" srcId="{4194F134-5287-4744-A04D-2F4D4DD53499}" destId="{FC73E9DE-EA36-4AD1-A2D9-E9C1DD47F9DE}" srcOrd="0" destOrd="0" presId="urn:microsoft.com/office/officeart/2005/8/layout/hierarchy1"/>
    <dgm:cxn modelId="{1ECFFFFF-75B9-47E1-8801-27E2811B28B8}" srcId="{7ED3772D-12C2-4147-8B69-BAFE3D2D860C}" destId="{3714191B-D0F4-4E91-8397-1E972AB8F7B2}" srcOrd="0" destOrd="0" parTransId="{C33EF908-295F-45CC-B57D-60C87E0792A9}" sibTransId="{ABEB9096-465E-4A78-BE51-CA1F069059BA}"/>
    <dgm:cxn modelId="{D6D76325-CEE4-41A0-AA29-5510116A8F05}" type="presParOf" srcId="{2C40258B-60B4-40B7-A648-1157A4B4F49F}" destId="{D6173784-4B21-48DA-94E3-44F7C687551E}" srcOrd="0" destOrd="0" presId="urn:microsoft.com/office/officeart/2005/8/layout/hierarchy1"/>
    <dgm:cxn modelId="{60EAACCC-82BF-44A7-B15C-B20EB6EA5662}" type="presParOf" srcId="{D6173784-4B21-48DA-94E3-44F7C687551E}" destId="{D84069B9-291F-419E-9B9F-0EE56308AEBC}" srcOrd="0" destOrd="0" presId="urn:microsoft.com/office/officeart/2005/8/layout/hierarchy1"/>
    <dgm:cxn modelId="{B4E05252-ABAA-4AAD-AE10-F9C5AC5C787B}" type="presParOf" srcId="{D84069B9-291F-419E-9B9F-0EE56308AEBC}" destId="{F1AE2792-B86C-492A-B119-4995087A5971}" srcOrd="0" destOrd="0" presId="urn:microsoft.com/office/officeart/2005/8/layout/hierarchy1"/>
    <dgm:cxn modelId="{48AC0C31-C408-4FEE-84AA-EBB175868E2F}" type="presParOf" srcId="{D84069B9-291F-419E-9B9F-0EE56308AEBC}" destId="{6773E139-EB40-49F9-9622-632285220E8D}" srcOrd="1" destOrd="0" presId="urn:microsoft.com/office/officeart/2005/8/layout/hierarchy1"/>
    <dgm:cxn modelId="{29E2C21D-5593-4085-B622-099C2D871139}" type="presParOf" srcId="{D6173784-4B21-48DA-94E3-44F7C687551E}" destId="{06D94596-297C-4FFD-9744-CE98D2E29A69}" srcOrd="1" destOrd="0" presId="urn:microsoft.com/office/officeart/2005/8/layout/hierarchy1"/>
    <dgm:cxn modelId="{2E03978F-DE34-4F2B-981F-A5DBA9FC186F}" type="presParOf" srcId="{06D94596-297C-4FFD-9744-CE98D2E29A69}" destId="{FB9A3213-577D-41A5-BEC7-4326E822B0E3}" srcOrd="0" destOrd="0" presId="urn:microsoft.com/office/officeart/2005/8/layout/hierarchy1"/>
    <dgm:cxn modelId="{CBE3B25C-1BF9-410C-887D-8A7D29536270}" type="presParOf" srcId="{06D94596-297C-4FFD-9744-CE98D2E29A69}" destId="{2479878E-6EAC-4B83-8643-4B3961A20972}" srcOrd="1" destOrd="0" presId="urn:microsoft.com/office/officeart/2005/8/layout/hierarchy1"/>
    <dgm:cxn modelId="{C7F59D91-BF7F-4AA8-B0F9-222B318CAAEB}" type="presParOf" srcId="{2479878E-6EAC-4B83-8643-4B3961A20972}" destId="{737DEC86-B399-42D9-AB66-72B922FBF4CB}" srcOrd="0" destOrd="0" presId="urn:microsoft.com/office/officeart/2005/8/layout/hierarchy1"/>
    <dgm:cxn modelId="{7674106A-D8D3-4BAD-8F68-89CE8CCC285F}" type="presParOf" srcId="{737DEC86-B399-42D9-AB66-72B922FBF4CB}" destId="{1DE0F321-ED5A-41AF-A879-9B818B220EC8}" srcOrd="0" destOrd="0" presId="urn:microsoft.com/office/officeart/2005/8/layout/hierarchy1"/>
    <dgm:cxn modelId="{1809947D-A42E-43C5-9D4E-129BE5F4FEDA}" type="presParOf" srcId="{737DEC86-B399-42D9-AB66-72B922FBF4CB}" destId="{5F8CE53B-4930-4F2C-BA86-5FE3FB31B4CA}" srcOrd="1" destOrd="0" presId="urn:microsoft.com/office/officeart/2005/8/layout/hierarchy1"/>
    <dgm:cxn modelId="{4240B5B7-7D14-43BB-B773-AE343B38701B}" type="presParOf" srcId="{2479878E-6EAC-4B83-8643-4B3961A20972}" destId="{35C78D1F-A013-4073-B2E8-8821CEBC4307}" srcOrd="1" destOrd="0" presId="urn:microsoft.com/office/officeart/2005/8/layout/hierarchy1"/>
    <dgm:cxn modelId="{AF8E54A4-D2C3-4291-B038-7619ECCDD511}" type="presParOf" srcId="{35C78D1F-A013-4073-B2E8-8821CEBC4307}" destId="{AF57B7B1-BF62-4559-8623-1FC2CA395D07}" srcOrd="0" destOrd="0" presId="urn:microsoft.com/office/officeart/2005/8/layout/hierarchy1"/>
    <dgm:cxn modelId="{E1CAA6D3-A308-4DE1-A86E-51C74ABBFD58}" type="presParOf" srcId="{35C78D1F-A013-4073-B2E8-8821CEBC4307}" destId="{894CC0E4-8969-477F-8EC5-DEAFB74E4064}" srcOrd="1" destOrd="0" presId="urn:microsoft.com/office/officeart/2005/8/layout/hierarchy1"/>
    <dgm:cxn modelId="{3C156607-BDFB-4633-862C-453C7C368553}" type="presParOf" srcId="{894CC0E4-8969-477F-8EC5-DEAFB74E4064}" destId="{887DE6D8-1CDD-4D9B-932D-F156984752DD}" srcOrd="0" destOrd="0" presId="urn:microsoft.com/office/officeart/2005/8/layout/hierarchy1"/>
    <dgm:cxn modelId="{19067224-BC45-43EB-96D8-895D4D301113}" type="presParOf" srcId="{887DE6D8-1CDD-4D9B-932D-F156984752DD}" destId="{702217B5-9891-4E57-986B-E40E5930A3B1}" srcOrd="0" destOrd="0" presId="urn:microsoft.com/office/officeart/2005/8/layout/hierarchy1"/>
    <dgm:cxn modelId="{7F9FCF4C-B48D-4A3D-B530-710A9530A3E7}" type="presParOf" srcId="{887DE6D8-1CDD-4D9B-932D-F156984752DD}" destId="{A28B493A-7E10-44B3-A290-EE45FDF33000}" srcOrd="1" destOrd="0" presId="urn:microsoft.com/office/officeart/2005/8/layout/hierarchy1"/>
    <dgm:cxn modelId="{36989A5F-480D-4E96-9081-53988FE5A68F}" type="presParOf" srcId="{894CC0E4-8969-477F-8EC5-DEAFB74E4064}" destId="{CE0C6AB2-B7F9-4E27-B71D-B491D1F9D2E1}" srcOrd="1" destOrd="0" presId="urn:microsoft.com/office/officeart/2005/8/layout/hierarchy1"/>
    <dgm:cxn modelId="{E65A4EAD-57BA-4C22-ADD1-CAFBF7C00EAF}" type="presParOf" srcId="{35C78D1F-A013-4073-B2E8-8821CEBC4307}" destId="{186120EB-0E3F-49B7-B893-7F541A2AD648}" srcOrd="2" destOrd="0" presId="urn:microsoft.com/office/officeart/2005/8/layout/hierarchy1"/>
    <dgm:cxn modelId="{703E25F5-E843-4687-8084-AFACA735FEF7}" type="presParOf" srcId="{35C78D1F-A013-4073-B2E8-8821CEBC4307}" destId="{989A2651-5664-484B-B406-951A301189D4}" srcOrd="3" destOrd="0" presId="urn:microsoft.com/office/officeart/2005/8/layout/hierarchy1"/>
    <dgm:cxn modelId="{84935EA5-C100-4BA7-94C6-C794B3927C98}" type="presParOf" srcId="{989A2651-5664-484B-B406-951A301189D4}" destId="{E41B6B65-7D65-4F70-91CF-B7C2B5A76256}" srcOrd="0" destOrd="0" presId="urn:microsoft.com/office/officeart/2005/8/layout/hierarchy1"/>
    <dgm:cxn modelId="{B36EF598-2D25-40F5-9AC0-B7DA7CFB0374}" type="presParOf" srcId="{E41B6B65-7D65-4F70-91CF-B7C2B5A76256}" destId="{43BEDBA9-8DED-4279-B5CB-884CA4ACCA90}" srcOrd="0" destOrd="0" presId="urn:microsoft.com/office/officeart/2005/8/layout/hierarchy1"/>
    <dgm:cxn modelId="{359BE47F-9921-4629-8102-193F4722D844}" type="presParOf" srcId="{E41B6B65-7D65-4F70-91CF-B7C2B5A76256}" destId="{0A69DB5D-A393-4126-8F6F-FF1C0CAFEB80}" srcOrd="1" destOrd="0" presId="urn:microsoft.com/office/officeart/2005/8/layout/hierarchy1"/>
    <dgm:cxn modelId="{8ED3D184-3B33-45F1-B7EF-540669CA8752}" type="presParOf" srcId="{989A2651-5664-484B-B406-951A301189D4}" destId="{5BA95C8F-6134-42BB-8EAE-15A8937F3242}" srcOrd="1" destOrd="0" presId="urn:microsoft.com/office/officeart/2005/8/layout/hierarchy1"/>
    <dgm:cxn modelId="{ED68775E-3C2C-4AB5-AC8E-A277C86100C3}" type="presParOf" srcId="{06D94596-297C-4FFD-9744-CE98D2E29A69}" destId="{C6CF9F68-E152-41CE-B112-84CC5265A4C8}" srcOrd="2" destOrd="0" presId="urn:microsoft.com/office/officeart/2005/8/layout/hierarchy1"/>
    <dgm:cxn modelId="{1E45F2E0-24DA-4FF4-A036-12F28E5AC6AF}" type="presParOf" srcId="{06D94596-297C-4FFD-9744-CE98D2E29A69}" destId="{08459364-841E-4C9D-A710-1210EEF519FB}" srcOrd="3" destOrd="0" presId="urn:microsoft.com/office/officeart/2005/8/layout/hierarchy1"/>
    <dgm:cxn modelId="{8DA1B075-4AD0-4EDB-BC78-98C997091232}" type="presParOf" srcId="{08459364-841E-4C9D-A710-1210EEF519FB}" destId="{A358FB81-7E80-4580-BB5F-CF5CE906637B}" srcOrd="0" destOrd="0" presId="urn:microsoft.com/office/officeart/2005/8/layout/hierarchy1"/>
    <dgm:cxn modelId="{114F0D14-25F8-4F93-98C9-05FFA2BDB016}" type="presParOf" srcId="{A358FB81-7E80-4580-BB5F-CF5CE906637B}" destId="{B0D99446-D4AE-4ECA-9303-B4991C445B03}" srcOrd="0" destOrd="0" presId="urn:microsoft.com/office/officeart/2005/8/layout/hierarchy1"/>
    <dgm:cxn modelId="{145C7422-5AAA-4EE6-AAE9-E9EE0DC279A0}" type="presParOf" srcId="{A358FB81-7E80-4580-BB5F-CF5CE906637B}" destId="{4CF9B54D-AC20-484F-A70F-62C766126C32}" srcOrd="1" destOrd="0" presId="urn:microsoft.com/office/officeart/2005/8/layout/hierarchy1"/>
    <dgm:cxn modelId="{D9BF6222-DD66-46D6-8179-39AD877113E5}" type="presParOf" srcId="{08459364-841E-4C9D-A710-1210EEF519FB}" destId="{A93A5096-47C0-4E9A-BB6D-6306175AA1FB}" srcOrd="1" destOrd="0" presId="urn:microsoft.com/office/officeart/2005/8/layout/hierarchy1"/>
    <dgm:cxn modelId="{8C83D863-25F5-4786-940E-BBCE93F60671}" type="presParOf" srcId="{A93A5096-47C0-4E9A-BB6D-6306175AA1FB}" destId="{3E82FDEE-DA44-4ED5-B21E-70193B3A54F9}" srcOrd="0" destOrd="0" presId="urn:microsoft.com/office/officeart/2005/8/layout/hierarchy1"/>
    <dgm:cxn modelId="{61247B87-DAFC-430B-AF00-8E7767EEF0FC}" type="presParOf" srcId="{A93A5096-47C0-4E9A-BB6D-6306175AA1FB}" destId="{5D2EC510-FAF0-4EC7-8FD2-6C63F8A927C9}" srcOrd="1" destOrd="0" presId="urn:microsoft.com/office/officeart/2005/8/layout/hierarchy1"/>
    <dgm:cxn modelId="{6864CA30-D046-40D1-AB83-A91A77EC7A89}" type="presParOf" srcId="{5D2EC510-FAF0-4EC7-8FD2-6C63F8A927C9}" destId="{A7D8693F-DE77-4F1A-AD10-B46A9D42396B}" srcOrd="0" destOrd="0" presId="urn:microsoft.com/office/officeart/2005/8/layout/hierarchy1"/>
    <dgm:cxn modelId="{E2C27DF1-D82B-4CA1-8E1D-A28E4923E9C9}" type="presParOf" srcId="{A7D8693F-DE77-4F1A-AD10-B46A9D42396B}" destId="{1C97EA1C-DD2A-4FC5-A4AC-0C822779E2A8}" srcOrd="0" destOrd="0" presId="urn:microsoft.com/office/officeart/2005/8/layout/hierarchy1"/>
    <dgm:cxn modelId="{64DD7AC4-A952-46F6-8C92-8E859E9222A2}" type="presParOf" srcId="{A7D8693F-DE77-4F1A-AD10-B46A9D42396B}" destId="{19FCCEAD-185D-41F6-A1E6-5348EC4DE0D3}" srcOrd="1" destOrd="0" presId="urn:microsoft.com/office/officeart/2005/8/layout/hierarchy1"/>
    <dgm:cxn modelId="{E7206F09-E9EE-40A8-82B5-EAC8B10CC0E1}" type="presParOf" srcId="{5D2EC510-FAF0-4EC7-8FD2-6C63F8A927C9}" destId="{246D3DFF-64A5-4AA1-A625-ED4FD1F9D37B}" srcOrd="1" destOrd="0" presId="urn:microsoft.com/office/officeart/2005/8/layout/hierarchy1"/>
    <dgm:cxn modelId="{591DCD1A-1C88-46E7-BB7A-F8A46A078577}" type="presParOf" srcId="{A93A5096-47C0-4E9A-BB6D-6306175AA1FB}" destId="{67CB5E3A-D96E-4C5A-85AC-321C3C3EB9ED}" srcOrd="2" destOrd="0" presId="urn:microsoft.com/office/officeart/2005/8/layout/hierarchy1"/>
    <dgm:cxn modelId="{869A8EF6-EC0C-406E-8BB1-AEBF6C9225AB}" type="presParOf" srcId="{A93A5096-47C0-4E9A-BB6D-6306175AA1FB}" destId="{BB44F7B0-E6E2-4748-A17E-5C27FB459F1E}" srcOrd="3" destOrd="0" presId="urn:microsoft.com/office/officeart/2005/8/layout/hierarchy1"/>
    <dgm:cxn modelId="{C94B7F88-3E71-4902-9985-BFDBF9A2FCCA}" type="presParOf" srcId="{BB44F7B0-E6E2-4748-A17E-5C27FB459F1E}" destId="{3F8D2CFB-AFC3-438F-94AC-4B0DD28E50D1}" srcOrd="0" destOrd="0" presId="urn:microsoft.com/office/officeart/2005/8/layout/hierarchy1"/>
    <dgm:cxn modelId="{5563FBD4-91BC-4169-AF4A-8E524AF8F04A}" type="presParOf" srcId="{3F8D2CFB-AFC3-438F-94AC-4B0DD28E50D1}" destId="{B02ACB1A-363A-4CB4-8E9B-39E85E01A57C}" srcOrd="0" destOrd="0" presId="urn:microsoft.com/office/officeart/2005/8/layout/hierarchy1"/>
    <dgm:cxn modelId="{F20C91F9-F7E8-49E0-9077-D02047C79DA5}" type="presParOf" srcId="{3F8D2CFB-AFC3-438F-94AC-4B0DD28E50D1}" destId="{7FF6FCAD-9CF7-483E-9D06-14A1EDCA15C0}" srcOrd="1" destOrd="0" presId="urn:microsoft.com/office/officeart/2005/8/layout/hierarchy1"/>
    <dgm:cxn modelId="{D6A50665-FE07-4A05-A92C-B53CE3612DC4}" type="presParOf" srcId="{BB44F7B0-E6E2-4748-A17E-5C27FB459F1E}" destId="{EA0FE5F9-BB78-4457-B4B0-7D892C08EAAA}" srcOrd="1" destOrd="0" presId="urn:microsoft.com/office/officeart/2005/8/layout/hierarchy1"/>
    <dgm:cxn modelId="{A9AE80DF-BA65-49F7-92C0-7CC805EC965B}" type="presParOf" srcId="{06D94596-297C-4FFD-9744-CE98D2E29A69}" destId="{FC73E9DE-EA36-4AD1-A2D9-E9C1DD47F9DE}" srcOrd="4" destOrd="0" presId="urn:microsoft.com/office/officeart/2005/8/layout/hierarchy1"/>
    <dgm:cxn modelId="{9C73F5B6-A869-4C50-9821-7FE39BA0E5D6}" type="presParOf" srcId="{06D94596-297C-4FFD-9744-CE98D2E29A69}" destId="{04EFF670-1891-411D-9AC8-F6DE2873B207}" srcOrd="5" destOrd="0" presId="urn:microsoft.com/office/officeart/2005/8/layout/hierarchy1"/>
    <dgm:cxn modelId="{5FFC2AAB-5F0C-444F-B9E6-7B4B857E4F9E}" type="presParOf" srcId="{04EFF670-1891-411D-9AC8-F6DE2873B207}" destId="{75339DC9-297E-4624-B3B8-9FE90B9E3417}" srcOrd="0" destOrd="0" presId="urn:microsoft.com/office/officeart/2005/8/layout/hierarchy1"/>
    <dgm:cxn modelId="{37A49937-AD5B-4C92-AB4E-5D621353A597}" type="presParOf" srcId="{75339DC9-297E-4624-B3B8-9FE90B9E3417}" destId="{CBFFB407-C583-4B58-96BA-C44E032E75B1}" srcOrd="0" destOrd="0" presId="urn:microsoft.com/office/officeart/2005/8/layout/hierarchy1"/>
    <dgm:cxn modelId="{CF6F7ED5-07A4-47D2-A175-F247BDD9CB29}" type="presParOf" srcId="{75339DC9-297E-4624-B3B8-9FE90B9E3417}" destId="{4F16E98A-E57A-4D0C-BECE-A7A5AE2FB5AE}" srcOrd="1" destOrd="0" presId="urn:microsoft.com/office/officeart/2005/8/layout/hierarchy1"/>
    <dgm:cxn modelId="{F8E60B7A-C274-4CD4-9DEB-3E31B302EABD}" type="presParOf" srcId="{04EFF670-1891-411D-9AC8-F6DE2873B207}" destId="{3862689B-1F73-4309-A04E-D58E1956680F}" srcOrd="1" destOrd="0" presId="urn:microsoft.com/office/officeart/2005/8/layout/hierarchy1"/>
    <dgm:cxn modelId="{28A295D1-F54D-4533-AE3A-EAAC9BB37552}" type="presParOf" srcId="{3862689B-1F73-4309-A04E-D58E1956680F}" destId="{57674F88-D2B1-45B7-B572-E2764ED1DB23}" srcOrd="0" destOrd="0" presId="urn:microsoft.com/office/officeart/2005/8/layout/hierarchy1"/>
    <dgm:cxn modelId="{80EA7599-8E34-4C09-85EC-9DE607FC4BAF}" type="presParOf" srcId="{3862689B-1F73-4309-A04E-D58E1956680F}" destId="{3A9A570D-F9E8-4677-B9D6-08A369A58CC3}" srcOrd="1" destOrd="0" presId="urn:microsoft.com/office/officeart/2005/8/layout/hierarchy1"/>
    <dgm:cxn modelId="{202F0F29-D13A-4B40-836C-A072765A03F4}" type="presParOf" srcId="{3A9A570D-F9E8-4677-B9D6-08A369A58CC3}" destId="{8D0D94B2-1911-4677-9A5C-8D11E0AD814E}" srcOrd="0" destOrd="0" presId="urn:microsoft.com/office/officeart/2005/8/layout/hierarchy1"/>
    <dgm:cxn modelId="{FDB3B0B8-C460-4041-AE05-A199A75525FE}" type="presParOf" srcId="{8D0D94B2-1911-4677-9A5C-8D11E0AD814E}" destId="{F8F5BE52-68D2-47B8-B49A-551BF9B43FBC}" srcOrd="0" destOrd="0" presId="urn:microsoft.com/office/officeart/2005/8/layout/hierarchy1"/>
    <dgm:cxn modelId="{9752E26D-C4D5-4947-9E45-197DFBB37CB5}" type="presParOf" srcId="{8D0D94B2-1911-4677-9A5C-8D11E0AD814E}" destId="{EBF089D4-C2A0-4206-A85F-A8DA289472AC}" srcOrd="1" destOrd="0" presId="urn:microsoft.com/office/officeart/2005/8/layout/hierarchy1"/>
    <dgm:cxn modelId="{3DB919BC-E2E5-49B1-A5B4-62E4670BC42A}" type="presParOf" srcId="{3A9A570D-F9E8-4677-B9D6-08A369A58CC3}" destId="{31D8BA07-2B67-4469-A5F6-851B1850B96A}" srcOrd="1" destOrd="0" presId="urn:microsoft.com/office/officeart/2005/8/layout/hierarchy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1767EA-4971-4B92-933D-18EF5B94AFEA}" type="doc">
      <dgm:prSet loTypeId="urn:microsoft.com/office/officeart/2008/layout/AlternatingPictureBlocks" loCatId="picture" qsTypeId="urn:microsoft.com/office/officeart/2005/8/quickstyle/3d1" qsCatId="3D" csTypeId="urn:microsoft.com/office/officeart/2005/8/colors/colorful2" csCatId="colorful" phldr="1"/>
      <dgm:spPr/>
      <dgm:t>
        <a:bodyPr/>
        <a:lstStyle/>
        <a:p>
          <a:endParaRPr lang="es-ES"/>
        </a:p>
      </dgm:t>
    </dgm:pt>
    <dgm:pt modelId="{6549E11E-17F9-473E-91B5-70DC0A6CB7F0}">
      <dgm:prSet custT="1"/>
      <dgm:spPr>
        <a:solidFill>
          <a:schemeClr val="accent2">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On je umro je na krstu kako bi platio cenu za naš greh      (Rim 5,8).</a:t>
          </a:r>
          <a:endParaRPr lang="sr-Latn-RS" sz="2200" noProof="0" dirty="0">
            <a:effectLst>
              <a:outerShdw blurRad="38100" dist="38100" dir="2700000" algn="tl">
                <a:srgbClr val="000000">
                  <a:alpha val="43137"/>
                </a:srgbClr>
              </a:outerShdw>
            </a:effectLst>
          </a:endParaRPr>
        </a:p>
      </dgm:t>
    </dgm:pt>
    <dgm:pt modelId="{BF47D94D-95E1-4F1C-9C1F-13136140934D}" type="parTrans" cxnId="{E1A927CE-1879-4BE8-91B6-07DA7310D086}">
      <dgm:prSet/>
      <dgm:spPr/>
      <dgm:t>
        <a:bodyPr/>
        <a:lstStyle/>
        <a:p>
          <a:endParaRPr lang="es-ES" sz="2200"/>
        </a:p>
      </dgm:t>
    </dgm:pt>
    <dgm:pt modelId="{A6562836-23C0-4D7F-8E00-9D0AFDB02AF5}" type="sibTrans" cxnId="{E1A927CE-1879-4BE8-91B6-07DA7310D086}">
      <dgm:prSet/>
      <dgm:spPr/>
      <dgm:t>
        <a:bodyPr/>
        <a:lstStyle/>
        <a:p>
          <a:endParaRPr lang="es-ES" sz="2200"/>
        </a:p>
      </dgm:t>
    </dgm:pt>
    <dgm:pt modelId="{8717BCCC-67D0-47CD-B2D2-E1CB58F354F8}">
      <dgm:prSet custT="1"/>
      <dgm:spPr>
        <a:solidFill>
          <a:schemeClr val="accent3">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Verom, pokajanjem i krštenjem oslobođeni smo od greha i bez mane smo i besprekorni pred Bogom (opravdanje)                 (Rim. 5,10; Kol. 1,22).</a:t>
          </a:r>
          <a:endParaRPr lang="sr-Latn-RS" sz="2200" noProof="0" dirty="0">
            <a:effectLst>
              <a:outerShdw blurRad="38100" dist="38100" dir="2700000" algn="tl">
                <a:srgbClr val="000000">
                  <a:alpha val="43137"/>
                </a:srgbClr>
              </a:outerShdw>
            </a:effectLst>
          </a:endParaRPr>
        </a:p>
      </dgm:t>
    </dgm:pt>
    <dgm:pt modelId="{68238A3A-B4B4-4099-A0D4-C34F56B48B83}" type="parTrans" cxnId="{FBB8CFC7-798E-4A30-B419-ED8854AB0880}">
      <dgm:prSet/>
      <dgm:spPr/>
      <dgm:t>
        <a:bodyPr/>
        <a:lstStyle/>
        <a:p>
          <a:endParaRPr lang="es-ES" sz="2200"/>
        </a:p>
      </dgm:t>
    </dgm:pt>
    <dgm:pt modelId="{24AB40A4-9EC3-4C7C-BC2A-9CAB6D48643B}" type="sibTrans" cxnId="{FBB8CFC7-798E-4A30-B419-ED8854AB0880}">
      <dgm:prSet/>
      <dgm:spPr/>
      <dgm:t>
        <a:bodyPr/>
        <a:lstStyle/>
        <a:p>
          <a:endParaRPr lang="es-ES" sz="2200"/>
        </a:p>
      </dgm:t>
    </dgm:pt>
    <dgm:pt modelId="{D4556DC0-72DA-40F6-9D62-19BFF49651EC}">
      <dgm:prSet custT="1"/>
      <dgm:spPr>
        <a:solidFill>
          <a:schemeClr val="accent6">
            <a:lumMod val="75000"/>
          </a:schemeClr>
        </a:solidFill>
        <a:effectLst>
          <a:outerShdw blurRad="50800" dist="38100" dir="2700000" algn="tl" rotWithShape="0">
            <a:prstClr val="black">
              <a:alpha val="40000"/>
            </a:prstClr>
          </a:outerShdw>
        </a:effectLst>
      </dgm:spPr>
      <dgm:t>
        <a:bodyPr/>
        <a:lstStyle/>
        <a:p>
          <a:r>
            <a:rPr lang="sr-Latn-RS" sz="2200" b="1" noProof="0" dirty="0">
              <a:effectLst>
                <a:outerShdw blurRad="38100" dist="38100" dir="2700000" algn="tl">
                  <a:srgbClr val="000000">
                    <a:alpha val="43137"/>
                  </a:srgbClr>
                </a:outerShdw>
              </a:effectLst>
            </a:rPr>
            <a:t>Delovanjem Duha Svetoga naš se život postepeno preobražava i postajemo sveti pred Bogom (posvećenje) (Rim. 8,1; 2. Kor. 5,17).</a:t>
          </a:r>
          <a:endParaRPr lang="sr-Latn-RS" sz="2200" noProof="0" dirty="0">
            <a:effectLst>
              <a:outerShdw blurRad="38100" dist="38100" dir="2700000" algn="tl">
                <a:srgbClr val="000000">
                  <a:alpha val="43137"/>
                </a:srgbClr>
              </a:outerShdw>
            </a:effectLst>
          </a:endParaRPr>
        </a:p>
      </dgm:t>
    </dgm:pt>
    <dgm:pt modelId="{6BE6F66D-AA47-49F9-9355-B4F41CE35B11}" type="parTrans" cxnId="{033A8EF9-74CD-417E-B075-92AEC26A8E50}">
      <dgm:prSet/>
      <dgm:spPr/>
      <dgm:t>
        <a:bodyPr/>
        <a:lstStyle/>
        <a:p>
          <a:endParaRPr lang="es-ES" sz="2200"/>
        </a:p>
      </dgm:t>
    </dgm:pt>
    <dgm:pt modelId="{F1995D85-C586-41AC-8059-1A81CFC71B8E}" type="sibTrans" cxnId="{033A8EF9-74CD-417E-B075-92AEC26A8E50}">
      <dgm:prSet/>
      <dgm:spPr/>
      <dgm:t>
        <a:bodyPr/>
        <a:lstStyle/>
        <a:p>
          <a:endParaRPr lang="es-ES" sz="2200"/>
        </a:p>
      </dgm:t>
    </dgm:pt>
    <dgm:pt modelId="{71177C47-859E-4014-83BD-15551B3109EB}" type="pres">
      <dgm:prSet presAssocID="{E91767EA-4971-4B92-933D-18EF5B94AFEA}" presName="linearFlow" presStyleCnt="0">
        <dgm:presLayoutVars>
          <dgm:dir/>
          <dgm:resizeHandles val="exact"/>
        </dgm:presLayoutVars>
      </dgm:prSet>
      <dgm:spPr/>
    </dgm:pt>
    <dgm:pt modelId="{20EC07BB-5A3C-4564-9692-DB804DEF74B7}" type="pres">
      <dgm:prSet presAssocID="{6549E11E-17F9-473E-91B5-70DC0A6CB7F0}" presName="comp" presStyleCnt="0"/>
      <dgm:spPr/>
    </dgm:pt>
    <dgm:pt modelId="{7881DA8F-0F0E-4532-B610-06494F4AB5D4}" type="pres">
      <dgm:prSet presAssocID="{6549E11E-17F9-473E-91B5-70DC0A6CB7F0}" presName="rect2" presStyleLbl="node1" presStyleIdx="0" presStyleCnt="3" custScaleX="129525" custLinFactNeighborX="21478">
        <dgm:presLayoutVars>
          <dgm:bulletEnabled val="1"/>
        </dgm:presLayoutVars>
      </dgm:prSet>
      <dgm:spPr/>
    </dgm:pt>
    <dgm:pt modelId="{C109F6EB-5007-4416-A0BB-A8537E14AA87}" type="pres">
      <dgm:prSet presAssocID="{6549E11E-17F9-473E-91B5-70DC0A6CB7F0}" presName="rect1" presStyleLbl="lnNode1" presStyleIdx="0" presStyleCnt="3" custScaleX="170464" custLinFactNeighborX="-56437" custLinFactNeighborY="-144"/>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45714" t="-14044" r="-49892" b="-74586"/>
          </a:stretch>
        </a:blipFill>
        <a:effectLst>
          <a:outerShdw blurRad="50800" dist="38100" dir="2700000" algn="tl" rotWithShape="0">
            <a:prstClr val="black">
              <a:alpha val="40000"/>
            </a:prstClr>
          </a:outerShdw>
        </a:effectLst>
      </dgm:spPr>
    </dgm:pt>
    <dgm:pt modelId="{59B7710A-D180-4FD6-B960-DAAB94F2DE58}" type="pres">
      <dgm:prSet presAssocID="{A6562836-23C0-4D7F-8E00-9D0AFDB02AF5}" presName="sibTrans" presStyleCnt="0"/>
      <dgm:spPr/>
    </dgm:pt>
    <dgm:pt modelId="{86DE16BD-11E7-4D3E-B348-DD1A8D602F63}" type="pres">
      <dgm:prSet presAssocID="{8717BCCC-67D0-47CD-B2D2-E1CB58F354F8}" presName="comp" presStyleCnt="0"/>
      <dgm:spPr/>
    </dgm:pt>
    <dgm:pt modelId="{70BA744C-B8AC-4773-B407-4525DAA415BF}" type="pres">
      <dgm:prSet presAssocID="{8717BCCC-67D0-47CD-B2D2-E1CB58F354F8}" presName="rect2" presStyleLbl="node1" presStyleIdx="1" presStyleCnt="3" custScaleX="141976" custScaleY="121777" custLinFactNeighborX="-51800" custLinFactNeighborY="-2">
        <dgm:presLayoutVars>
          <dgm:bulletEnabled val="1"/>
        </dgm:presLayoutVars>
      </dgm:prSet>
      <dgm:spPr/>
    </dgm:pt>
    <dgm:pt modelId="{6C7FBD44-A5F9-4455-A01E-1F65E2D55A80}" type="pres">
      <dgm:prSet presAssocID="{8717BCCC-67D0-47CD-B2D2-E1CB58F354F8}" presName="rect1" presStyleLbl="lnNode1" presStyleIdx="1" presStyleCnt="3" custLinFactNeighborX="-82101" custLinFactNeighborY="-7819"/>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29939" t="-13288" r="-13158"/>
          </a:stretch>
        </a:blipFill>
        <a:effectLst>
          <a:outerShdw blurRad="50800" dist="38100" dir="2700000" algn="tl" rotWithShape="0">
            <a:prstClr val="black">
              <a:alpha val="40000"/>
            </a:prstClr>
          </a:outerShdw>
        </a:effectLst>
      </dgm:spPr>
    </dgm:pt>
    <dgm:pt modelId="{6965FD3D-993C-489A-AEE6-A161544BAC66}" type="pres">
      <dgm:prSet presAssocID="{24AB40A4-9EC3-4C7C-BC2A-9CAB6D48643B}" presName="sibTrans" presStyleCnt="0"/>
      <dgm:spPr/>
    </dgm:pt>
    <dgm:pt modelId="{39B166C3-A9FB-46C6-B8E4-7F8D3139796D}" type="pres">
      <dgm:prSet presAssocID="{D4556DC0-72DA-40F6-9D62-19BFF49651EC}" presName="comp" presStyleCnt="0"/>
      <dgm:spPr/>
    </dgm:pt>
    <dgm:pt modelId="{7E8CF67D-965B-468C-8DF4-941013A901EC}" type="pres">
      <dgm:prSet presAssocID="{D4556DC0-72DA-40F6-9D62-19BFF49651EC}" presName="rect2" presStyleLbl="node1" presStyleIdx="2" presStyleCnt="3" custScaleX="155955" custLinFactNeighborX="21171">
        <dgm:presLayoutVars>
          <dgm:bulletEnabled val="1"/>
        </dgm:presLayoutVars>
      </dgm:prSet>
      <dgm:spPr/>
    </dgm:pt>
    <dgm:pt modelId="{23C4F2D5-6CC6-4ABD-B543-1004840CE357}" type="pres">
      <dgm:prSet presAssocID="{D4556DC0-72DA-40F6-9D62-19BFF49651EC}" presName="rect1" presStyleLbl="lnNode1" presStyleIdx="2" presStyleCnt="3" custScaleX="170464" custLinFactNeighborX="-5572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3000" b="-13000"/>
          </a:stretch>
        </a:blipFill>
        <a:effectLst>
          <a:outerShdw blurRad="50800" dist="38100" dir="2700000" algn="tl" rotWithShape="0">
            <a:prstClr val="black">
              <a:alpha val="40000"/>
            </a:prstClr>
          </a:outerShdw>
        </a:effectLst>
      </dgm:spPr>
    </dgm:pt>
  </dgm:ptLst>
  <dgm:cxnLst>
    <dgm:cxn modelId="{51788D54-77C9-4984-B280-62CA278825B1}" type="presOf" srcId="{8717BCCC-67D0-47CD-B2D2-E1CB58F354F8}" destId="{70BA744C-B8AC-4773-B407-4525DAA415BF}" srcOrd="0" destOrd="0" presId="urn:microsoft.com/office/officeart/2008/layout/AlternatingPictureBlocks"/>
    <dgm:cxn modelId="{575B63A9-D139-4236-8760-5FC7CF05EFC9}" type="presOf" srcId="{E91767EA-4971-4B92-933D-18EF5B94AFEA}" destId="{71177C47-859E-4014-83BD-15551B3109EB}" srcOrd="0" destOrd="0" presId="urn:microsoft.com/office/officeart/2008/layout/AlternatingPictureBlocks"/>
    <dgm:cxn modelId="{FBB8CFC7-798E-4A30-B419-ED8854AB0880}" srcId="{E91767EA-4971-4B92-933D-18EF5B94AFEA}" destId="{8717BCCC-67D0-47CD-B2D2-E1CB58F354F8}" srcOrd="1" destOrd="0" parTransId="{68238A3A-B4B4-4099-A0D4-C34F56B48B83}" sibTransId="{24AB40A4-9EC3-4C7C-BC2A-9CAB6D48643B}"/>
    <dgm:cxn modelId="{E1A927CE-1879-4BE8-91B6-07DA7310D086}" srcId="{E91767EA-4971-4B92-933D-18EF5B94AFEA}" destId="{6549E11E-17F9-473E-91B5-70DC0A6CB7F0}" srcOrd="0" destOrd="0" parTransId="{BF47D94D-95E1-4F1C-9C1F-13136140934D}" sibTransId="{A6562836-23C0-4D7F-8E00-9D0AFDB02AF5}"/>
    <dgm:cxn modelId="{90DF29DC-9EB5-45C5-BF36-49BDFB81032C}" type="presOf" srcId="{6549E11E-17F9-473E-91B5-70DC0A6CB7F0}" destId="{7881DA8F-0F0E-4532-B610-06494F4AB5D4}" srcOrd="0" destOrd="0" presId="urn:microsoft.com/office/officeart/2008/layout/AlternatingPictureBlocks"/>
    <dgm:cxn modelId="{1229B7F4-C6D8-481C-AC93-4866E2942EB1}" type="presOf" srcId="{D4556DC0-72DA-40F6-9D62-19BFF49651EC}" destId="{7E8CF67D-965B-468C-8DF4-941013A901EC}" srcOrd="0" destOrd="0" presId="urn:microsoft.com/office/officeart/2008/layout/AlternatingPictureBlocks"/>
    <dgm:cxn modelId="{033A8EF9-74CD-417E-B075-92AEC26A8E50}" srcId="{E91767EA-4971-4B92-933D-18EF5B94AFEA}" destId="{D4556DC0-72DA-40F6-9D62-19BFF49651EC}" srcOrd="2" destOrd="0" parTransId="{6BE6F66D-AA47-49F9-9355-B4F41CE35B11}" sibTransId="{F1995D85-C586-41AC-8059-1A81CFC71B8E}"/>
    <dgm:cxn modelId="{6157B064-3700-4364-9E4F-24B4386B1604}" type="presParOf" srcId="{71177C47-859E-4014-83BD-15551B3109EB}" destId="{20EC07BB-5A3C-4564-9692-DB804DEF74B7}" srcOrd="0" destOrd="0" presId="urn:microsoft.com/office/officeart/2008/layout/AlternatingPictureBlocks"/>
    <dgm:cxn modelId="{A25B4176-F450-4412-8077-CE0D6C95BDFF}" type="presParOf" srcId="{20EC07BB-5A3C-4564-9692-DB804DEF74B7}" destId="{7881DA8F-0F0E-4532-B610-06494F4AB5D4}" srcOrd="0" destOrd="0" presId="urn:microsoft.com/office/officeart/2008/layout/AlternatingPictureBlocks"/>
    <dgm:cxn modelId="{F81DCEAD-42FE-4B2D-A21F-C1D9EC1EE634}" type="presParOf" srcId="{20EC07BB-5A3C-4564-9692-DB804DEF74B7}" destId="{C109F6EB-5007-4416-A0BB-A8537E14AA87}" srcOrd="1" destOrd="0" presId="urn:microsoft.com/office/officeart/2008/layout/AlternatingPictureBlocks"/>
    <dgm:cxn modelId="{05905E0B-0594-470B-86FD-B78AFD942F3A}" type="presParOf" srcId="{71177C47-859E-4014-83BD-15551B3109EB}" destId="{59B7710A-D180-4FD6-B960-DAAB94F2DE58}" srcOrd="1" destOrd="0" presId="urn:microsoft.com/office/officeart/2008/layout/AlternatingPictureBlocks"/>
    <dgm:cxn modelId="{F5401CDF-BDE7-41DF-8A18-42889FC27FA5}" type="presParOf" srcId="{71177C47-859E-4014-83BD-15551B3109EB}" destId="{86DE16BD-11E7-4D3E-B348-DD1A8D602F63}" srcOrd="2" destOrd="0" presId="urn:microsoft.com/office/officeart/2008/layout/AlternatingPictureBlocks"/>
    <dgm:cxn modelId="{608B44EC-E17A-4DD9-912F-594928E78C91}" type="presParOf" srcId="{86DE16BD-11E7-4D3E-B348-DD1A8D602F63}" destId="{70BA744C-B8AC-4773-B407-4525DAA415BF}" srcOrd="0" destOrd="0" presId="urn:microsoft.com/office/officeart/2008/layout/AlternatingPictureBlocks"/>
    <dgm:cxn modelId="{BBC0468F-41FD-472E-8190-8186E1C97B12}" type="presParOf" srcId="{86DE16BD-11E7-4D3E-B348-DD1A8D602F63}" destId="{6C7FBD44-A5F9-4455-A01E-1F65E2D55A80}" srcOrd="1" destOrd="0" presId="urn:microsoft.com/office/officeart/2008/layout/AlternatingPictureBlocks"/>
    <dgm:cxn modelId="{7DF84676-CFC9-4C03-93AB-1D099F851C58}" type="presParOf" srcId="{71177C47-859E-4014-83BD-15551B3109EB}" destId="{6965FD3D-993C-489A-AEE6-A161544BAC66}" srcOrd="3" destOrd="0" presId="urn:microsoft.com/office/officeart/2008/layout/AlternatingPictureBlocks"/>
    <dgm:cxn modelId="{5397D852-4439-4FD2-9FB3-0ECB675E2B7F}" type="presParOf" srcId="{71177C47-859E-4014-83BD-15551B3109EB}" destId="{39B166C3-A9FB-46C6-B8E4-7F8D3139796D}" srcOrd="4" destOrd="0" presId="urn:microsoft.com/office/officeart/2008/layout/AlternatingPictureBlocks"/>
    <dgm:cxn modelId="{9E067FD7-4E33-4600-B3E9-ECC6012211EE}" type="presParOf" srcId="{39B166C3-A9FB-46C6-B8E4-7F8D3139796D}" destId="{7E8CF67D-965B-468C-8DF4-941013A901EC}" srcOrd="0" destOrd="0" presId="urn:microsoft.com/office/officeart/2008/layout/AlternatingPictureBlocks"/>
    <dgm:cxn modelId="{67FBDD41-B338-4CF4-9DC3-5410B3F96280}" type="presParOf" srcId="{39B166C3-A9FB-46C6-B8E4-7F8D3139796D}" destId="{23C4F2D5-6CC6-4ABD-B543-1004840CE357}"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6F10D-4BC4-40E1-8AFF-35A979D16F14}" type="doc">
      <dgm:prSet loTypeId="urn:microsoft.com/office/officeart/2008/layout/PictureAccentList" loCatId="list" qsTypeId="urn:microsoft.com/office/officeart/2005/8/quickstyle/simple5" qsCatId="simple" csTypeId="urn:microsoft.com/office/officeart/2005/8/colors/colorful3" csCatId="colorful" phldr="1"/>
      <dgm:spPr/>
      <dgm:t>
        <a:bodyPr/>
        <a:lstStyle/>
        <a:p>
          <a:endParaRPr lang="es-ES"/>
        </a:p>
      </dgm:t>
    </dgm:pt>
    <dgm:pt modelId="{9F0CA98B-63E6-4568-99CA-80CAD398C9BC}">
      <dgm:prSet custT="1"/>
      <dgm:spPr>
        <a:solidFill>
          <a:schemeClr val="accent2"/>
        </a:solidFill>
      </dgm:spPr>
      <dgm:t>
        <a:bodyPr/>
        <a:lstStyle/>
        <a:p>
          <a:r>
            <a:rPr lang="sr-Latn-RS" sz="2400" b="1" noProof="0" dirty="0">
              <a:effectLst>
                <a:outerShdw blurRad="38100" dist="38100" dir="2700000" algn="tl">
                  <a:srgbClr val="000000">
                    <a:alpha val="43137"/>
                  </a:srgbClr>
                </a:outerShdw>
              </a:effectLst>
            </a:rPr>
            <a:t>Ostati do kraja</a:t>
          </a:r>
          <a:endParaRPr lang="sr-Latn-RS" sz="2200" noProof="0" dirty="0">
            <a:effectLst>
              <a:outerShdw blurRad="38100" dist="38100" dir="2700000" algn="tl">
                <a:srgbClr val="000000">
                  <a:alpha val="43137"/>
                </a:srgbClr>
              </a:outerShdw>
            </a:effectLst>
          </a:endParaRPr>
        </a:p>
      </dgm:t>
    </dgm:pt>
    <dgm:pt modelId="{72E70437-0F5F-43AD-B740-FCB30B4D1E0D}" type="parTrans" cxnId="{60A4FF47-F96A-4ACA-A90C-51CABCB830C3}">
      <dgm:prSet/>
      <dgm:spPr/>
      <dgm:t>
        <a:bodyPr/>
        <a:lstStyle/>
        <a:p>
          <a:endParaRPr lang="es-ES" sz="2200"/>
        </a:p>
      </dgm:t>
    </dgm:pt>
    <dgm:pt modelId="{D2D79D84-6D01-429D-839C-4986F45893AD}" type="sibTrans" cxnId="{60A4FF47-F96A-4ACA-A90C-51CABCB830C3}">
      <dgm:prSet/>
      <dgm:spPr/>
      <dgm:t>
        <a:bodyPr/>
        <a:lstStyle/>
        <a:p>
          <a:endParaRPr lang="es-ES" sz="2200"/>
        </a:p>
      </dgm:t>
    </dgm:pt>
    <dgm:pt modelId="{E596A21B-0BBF-40BB-B82E-6F193F6C6D0F}">
      <dgm:prSet custT="1"/>
      <dgm:spPr>
        <a:solidFill>
          <a:schemeClr val="accent2">
            <a:lumMod val="40000"/>
            <a:lumOff val="60000"/>
          </a:schemeClr>
        </a:solidFill>
      </dgm:spPr>
      <dgm:t>
        <a:bodyPr/>
        <a:lstStyle/>
        <a:p>
          <a:pPr>
            <a:lnSpc>
              <a:spcPts val="2400"/>
            </a:lnSpc>
            <a:spcAft>
              <a:spcPts val="0"/>
            </a:spcAft>
          </a:pPr>
          <a:r>
            <a:rPr lang="sr-Latn-RS" sz="2200" b="1" noProof="0" dirty="0">
              <a:solidFill>
                <a:schemeClr val="tx1"/>
              </a:solidFill>
            </a:rPr>
            <a:t>Budi uporan, poput Petra kada je, nakon što je pušten iz zatvora, kucao na vrata dok mu se nisu otvorila       Dela 12,11-16).</a:t>
          </a:r>
          <a:endParaRPr lang="sr-Latn-RS" sz="2200" noProof="0" dirty="0">
            <a:solidFill>
              <a:schemeClr val="tx1"/>
            </a:solidFill>
          </a:endParaRPr>
        </a:p>
      </dgm:t>
    </dgm:pt>
    <dgm:pt modelId="{B3D6DCAB-E806-4696-ABA4-136857D5F32E}" type="parTrans" cxnId="{58F079D3-5DA1-46D5-BB52-BF62C221BFED}">
      <dgm:prSet/>
      <dgm:spPr/>
      <dgm:t>
        <a:bodyPr/>
        <a:lstStyle/>
        <a:p>
          <a:endParaRPr lang="es-ES" sz="2200"/>
        </a:p>
      </dgm:t>
    </dgm:pt>
    <dgm:pt modelId="{3B05DC36-43B0-494D-ACBA-07FEA6989033}" type="sibTrans" cxnId="{58F079D3-5DA1-46D5-BB52-BF62C221BFED}">
      <dgm:prSet/>
      <dgm:spPr/>
      <dgm:t>
        <a:bodyPr/>
        <a:lstStyle/>
        <a:p>
          <a:endParaRPr lang="es-ES" sz="2200"/>
        </a:p>
      </dgm:t>
    </dgm:pt>
    <dgm:pt modelId="{E0289110-EEC4-4DCE-A739-E94DA4A2D93E}">
      <dgm:prSet custT="1"/>
      <dgm:spPr>
        <a:solidFill>
          <a:srgbClr val="EA6F00"/>
        </a:solidFill>
      </dgm:spPr>
      <dgm:t>
        <a:bodyPr/>
        <a:lstStyle/>
        <a:p>
          <a:r>
            <a:rPr lang="sr-Latn-RS" sz="2400" b="1" noProof="0" dirty="0">
              <a:effectLst>
                <a:outerShdw blurRad="38100" dist="38100" dir="2700000" algn="tl">
                  <a:srgbClr val="000000">
                    <a:alpha val="43137"/>
                  </a:srgbClr>
                </a:outerShdw>
              </a:effectLst>
            </a:rPr>
            <a:t>Biti utemeljen na veri</a:t>
          </a:r>
          <a:endParaRPr lang="sr-Latn-RS" sz="2400" noProof="0" dirty="0">
            <a:effectLst>
              <a:outerShdw blurRad="38100" dist="38100" dir="2700000" algn="tl">
                <a:srgbClr val="000000">
                  <a:alpha val="43137"/>
                </a:srgbClr>
              </a:outerShdw>
            </a:effectLst>
          </a:endParaRPr>
        </a:p>
      </dgm:t>
    </dgm:pt>
    <dgm:pt modelId="{212AEFBD-2E8C-4481-A49E-B88A6119E7A6}" type="parTrans" cxnId="{F3984F6F-9CBD-4E0B-BD34-714E846B001C}">
      <dgm:prSet/>
      <dgm:spPr/>
      <dgm:t>
        <a:bodyPr/>
        <a:lstStyle/>
        <a:p>
          <a:endParaRPr lang="es-ES" sz="2200"/>
        </a:p>
      </dgm:t>
    </dgm:pt>
    <dgm:pt modelId="{B23D69F5-3A0B-43F8-95BB-8E49956213E5}" type="sibTrans" cxnId="{F3984F6F-9CBD-4E0B-BD34-714E846B001C}">
      <dgm:prSet/>
      <dgm:spPr/>
      <dgm:t>
        <a:bodyPr/>
        <a:lstStyle/>
        <a:p>
          <a:endParaRPr lang="es-ES" sz="2200"/>
        </a:p>
      </dgm:t>
    </dgm:pt>
    <dgm:pt modelId="{976C2CB5-A302-482B-B313-7CEE89BEFDDE}">
      <dgm:prSet custT="1"/>
      <dgm:spPr>
        <a:solidFill>
          <a:srgbClr val="FFC189"/>
        </a:solidFill>
      </dgm:spPr>
      <dgm:t>
        <a:bodyPr/>
        <a:lstStyle/>
        <a:p>
          <a:r>
            <a:rPr lang="sr-Latn-RS" sz="2200" b="1" noProof="0" dirty="0">
              <a:solidFill>
                <a:schemeClr val="tx1"/>
              </a:solidFill>
            </a:rPr>
            <a:t>Naša vera mora biti čvrsta, utemeljena na istinama koje smo naučili u Bibliji.</a:t>
          </a:r>
          <a:endParaRPr lang="sr-Latn-RS" sz="2200" noProof="0" dirty="0">
            <a:solidFill>
              <a:schemeClr val="tx1"/>
            </a:solidFill>
          </a:endParaRPr>
        </a:p>
      </dgm:t>
    </dgm:pt>
    <dgm:pt modelId="{7BB1F9F3-1178-4E88-A78C-E62EAC1A25D5}" type="parTrans" cxnId="{7DB7500B-F097-4B49-BE42-65CEF319C1F4}">
      <dgm:prSet/>
      <dgm:spPr/>
      <dgm:t>
        <a:bodyPr/>
        <a:lstStyle/>
        <a:p>
          <a:endParaRPr lang="es-ES" sz="2200"/>
        </a:p>
      </dgm:t>
    </dgm:pt>
    <dgm:pt modelId="{09FB35FD-500A-42EE-9A39-03E8E2BD29AD}" type="sibTrans" cxnId="{7DB7500B-F097-4B49-BE42-65CEF319C1F4}">
      <dgm:prSet/>
      <dgm:spPr/>
      <dgm:t>
        <a:bodyPr/>
        <a:lstStyle/>
        <a:p>
          <a:endParaRPr lang="es-ES" sz="2200"/>
        </a:p>
      </dgm:t>
    </dgm:pt>
    <dgm:pt modelId="{7DFA2C14-980C-4458-8358-24AB423735C2}">
      <dgm:prSet custT="1"/>
      <dgm:spPr>
        <a:solidFill>
          <a:srgbClr val="918E00"/>
        </a:solidFill>
      </dgm:spPr>
      <dgm:t>
        <a:bodyPr/>
        <a:lstStyle/>
        <a:p>
          <a:r>
            <a:rPr lang="sr-Latn-RS" sz="2400" b="1" noProof="0" dirty="0">
              <a:effectLst>
                <a:outerShdw blurRad="38100" dist="38100" dir="2700000" algn="tl">
                  <a:srgbClr val="000000">
                    <a:alpha val="43137"/>
                  </a:srgbClr>
                </a:outerShdw>
              </a:effectLst>
            </a:rPr>
            <a:t>Biti utvrđeni u veri</a:t>
          </a:r>
          <a:endParaRPr lang="sr-Latn-RS" sz="2400" noProof="0" dirty="0">
            <a:effectLst>
              <a:outerShdw blurRad="38100" dist="38100" dir="2700000" algn="tl">
                <a:srgbClr val="000000">
                  <a:alpha val="43137"/>
                </a:srgbClr>
              </a:outerShdw>
            </a:effectLst>
          </a:endParaRPr>
        </a:p>
      </dgm:t>
    </dgm:pt>
    <dgm:pt modelId="{0616B6DC-5C4F-4B15-8E92-259A85921BBA}" type="parTrans" cxnId="{109ED89D-5F03-4FD9-BB91-51549A251A4C}">
      <dgm:prSet/>
      <dgm:spPr/>
      <dgm:t>
        <a:bodyPr/>
        <a:lstStyle/>
        <a:p>
          <a:endParaRPr lang="es-ES" sz="2200"/>
        </a:p>
      </dgm:t>
    </dgm:pt>
    <dgm:pt modelId="{4E747D99-B2D6-41A5-B112-672012C262D3}" type="sibTrans" cxnId="{109ED89D-5F03-4FD9-BB91-51549A251A4C}">
      <dgm:prSet/>
      <dgm:spPr/>
      <dgm:t>
        <a:bodyPr/>
        <a:lstStyle/>
        <a:p>
          <a:endParaRPr lang="es-ES" sz="2200"/>
        </a:p>
      </dgm:t>
    </dgm:pt>
    <dgm:pt modelId="{5FDE451D-1B59-477D-8BE3-6341E701B342}">
      <dgm:prSet custT="1"/>
      <dgm:spPr>
        <a:solidFill>
          <a:schemeClr val="accent4">
            <a:lumMod val="60000"/>
            <a:lumOff val="40000"/>
          </a:schemeClr>
        </a:solidFill>
      </dgm:spPr>
      <dgm:t>
        <a:bodyPr/>
        <a:lstStyle/>
        <a:p>
          <a:r>
            <a:rPr lang="sr-Latn-RS" sz="2200" b="1" noProof="0" dirty="0">
              <a:solidFill>
                <a:schemeClr val="tx1"/>
              </a:solidFill>
            </a:rPr>
            <a:t>Moramo biti nepokolebljivi, nikada ne prestajući verovati u „nadu evanđelja“.</a:t>
          </a:r>
          <a:endParaRPr lang="sr-Latn-RS" sz="2200" noProof="0" dirty="0">
            <a:solidFill>
              <a:schemeClr val="tx1"/>
            </a:solidFill>
          </a:endParaRPr>
        </a:p>
      </dgm:t>
    </dgm:pt>
    <dgm:pt modelId="{1E962015-01B8-478D-B49F-39F27BCA6F9F}" type="parTrans" cxnId="{3BB5211B-0EF2-4E8B-9AE3-1DC7D3786CB5}">
      <dgm:prSet/>
      <dgm:spPr/>
      <dgm:t>
        <a:bodyPr/>
        <a:lstStyle/>
        <a:p>
          <a:endParaRPr lang="es-ES" sz="2200"/>
        </a:p>
      </dgm:t>
    </dgm:pt>
    <dgm:pt modelId="{4FAC6460-1B5F-4940-B6DC-B3FA913F98C7}" type="sibTrans" cxnId="{3BB5211B-0EF2-4E8B-9AE3-1DC7D3786CB5}">
      <dgm:prSet/>
      <dgm:spPr/>
      <dgm:t>
        <a:bodyPr/>
        <a:lstStyle/>
        <a:p>
          <a:endParaRPr lang="es-ES" sz="2200"/>
        </a:p>
      </dgm:t>
    </dgm:pt>
    <dgm:pt modelId="{A8D12DF0-4586-4CB2-8FEC-C496F57C5CE1}" type="pres">
      <dgm:prSet presAssocID="{5566F10D-4BC4-40E1-8AFF-35A979D16F14}" presName="layout" presStyleCnt="0">
        <dgm:presLayoutVars>
          <dgm:chMax/>
          <dgm:chPref/>
          <dgm:dir/>
          <dgm:animOne val="branch"/>
          <dgm:animLvl val="lvl"/>
          <dgm:resizeHandles/>
        </dgm:presLayoutVars>
      </dgm:prSet>
      <dgm:spPr/>
    </dgm:pt>
    <dgm:pt modelId="{50BFA9A4-6ED7-4513-B9C6-1F42FDCABF89}" type="pres">
      <dgm:prSet presAssocID="{9F0CA98B-63E6-4568-99CA-80CAD398C9BC}" presName="root" presStyleCnt="0">
        <dgm:presLayoutVars>
          <dgm:chMax/>
          <dgm:chPref val="4"/>
        </dgm:presLayoutVars>
      </dgm:prSet>
      <dgm:spPr/>
    </dgm:pt>
    <dgm:pt modelId="{0E324380-D3D3-4ED0-A415-19DC502AC6EB}" type="pres">
      <dgm:prSet presAssocID="{9F0CA98B-63E6-4568-99CA-80CAD398C9BC}" presName="rootComposite" presStyleCnt="0">
        <dgm:presLayoutVars/>
      </dgm:prSet>
      <dgm:spPr/>
    </dgm:pt>
    <dgm:pt modelId="{21A0BE21-9D1E-45AC-8E26-59B8565D653E}" type="pres">
      <dgm:prSet presAssocID="{9F0CA98B-63E6-4568-99CA-80CAD398C9BC}" presName="rootText" presStyleLbl="node0" presStyleIdx="0" presStyleCnt="3" custScaleX="104540" custScaleY="164240" custLinFactNeighborY="-19944">
        <dgm:presLayoutVars>
          <dgm:chMax/>
          <dgm:chPref val="4"/>
        </dgm:presLayoutVars>
      </dgm:prSet>
      <dgm:spPr/>
    </dgm:pt>
    <dgm:pt modelId="{1A487739-45EE-41A6-9AEC-1D561FB88AE5}" type="pres">
      <dgm:prSet presAssocID="{9F0CA98B-63E6-4568-99CA-80CAD398C9BC}" presName="childShape" presStyleCnt="0">
        <dgm:presLayoutVars>
          <dgm:chMax val="0"/>
          <dgm:chPref val="0"/>
        </dgm:presLayoutVars>
      </dgm:prSet>
      <dgm:spPr/>
    </dgm:pt>
    <dgm:pt modelId="{FCB537BE-C89B-4B5A-9C76-279229B15C2D}" type="pres">
      <dgm:prSet presAssocID="{E596A21B-0BBF-40BB-B82E-6F193F6C6D0F}" presName="childComposite" presStyleCnt="0">
        <dgm:presLayoutVars>
          <dgm:chMax val="0"/>
          <dgm:chPref val="0"/>
        </dgm:presLayoutVars>
      </dgm:prSet>
      <dgm:spPr/>
    </dgm:pt>
    <dgm:pt modelId="{99D36536-A3B4-4D49-83BE-457AE2F5B7A2}" type="pres">
      <dgm:prSet presAssocID="{E596A21B-0BBF-40BB-B82E-6F193F6C6D0F}" presName="Image" presStyleLbl="node1" presStyleIdx="0" presStyleCnt="3" custScaleX="455993" custScaleY="941757"/>
      <dgm:spPr>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dgm:spPr>
    </dgm:pt>
    <dgm:pt modelId="{A1EEB81C-6A78-4F44-9F26-625A031207C2}" type="pres">
      <dgm:prSet presAssocID="{E596A21B-0BBF-40BB-B82E-6F193F6C6D0F}" presName="childText" presStyleLbl="lnNode1" presStyleIdx="0" presStyleCnt="3" custScaleX="75570" custScaleY="1030413" custLinFactNeighborX="4497">
        <dgm:presLayoutVars>
          <dgm:chMax val="0"/>
          <dgm:chPref val="0"/>
          <dgm:bulletEnabled val="1"/>
        </dgm:presLayoutVars>
      </dgm:prSet>
      <dgm:spPr/>
    </dgm:pt>
    <dgm:pt modelId="{F3FA5ED4-9239-48B1-83D2-C490F3FF90AB}" type="pres">
      <dgm:prSet presAssocID="{E0289110-EEC4-4DCE-A739-E94DA4A2D93E}" presName="root" presStyleCnt="0">
        <dgm:presLayoutVars>
          <dgm:chMax/>
          <dgm:chPref val="4"/>
        </dgm:presLayoutVars>
      </dgm:prSet>
      <dgm:spPr/>
    </dgm:pt>
    <dgm:pt modelId="{6F265DB6-1C05-4447-8ABC-C417F3A7F533}" type="pres">
      <dgm:prSet presAssocID="{E0289110-EEC4-4DCE-A739-E94DA4A2D93E}" presName="rootComposite" presStyleCnt="0">
        <dgm:presLayoutVars/>
      </dgm:prSet>
      <dgm:spPr/>
    </dgm:pt>
    <dgm:pt modelId="{38F04ACA-9C01-45E8-8BFC-5DCFD3FAEB20}" type="pres">
      <dgm:prSet presAssocID="{E0289110-EEC4-4DCE-A739-E94DA4A2D93E}" presName="rootText" presStyleLbl="node0" presStyleIdx="1" presStyleCnt="3" custScaleX="104540" custScaleY="164240" custLinFactNeighborX="843" custLinFactNeighborY="-19944">
        <dgm:presLayoutVars>
          <dgm:chMax/>
          <dgm:chPref val="4"/>
        </dgm:presLayoutVars>
      </dgm:prSet>
      <dgm:spPr/>
    </dgm:pt>
    <dgm:pt modelId="{E1982AE1-6861-4DB5-A7B5-09D0CE538762}" type="pres">
      <dgm:prSet presAssocID="{E0289110-EEC4-4DCE-A739-E94DA4A2D93E}" presName="childShape" presStyleCnt="0">
        <dgm:presLayoutVars>
          <dgm:chMax val="0"/>
          <dgm:chPref val="0"/>
        </dgm:presLayoutVars>
      </dgm:prSet>
      <dgm:spPr/>
    </dgm:pt>
    <dgm:pt modelId="{FA876027-4C51-4581-B72A-2192E4433A3E}" type="pres">
      <dgm:prSet presAssocID="{976C2CB5-A302-482B-B313-7CEE89BEFDDE}" presName="childComposite" presStyleCnt="0">
        <dgm:presLayoutVars>
          <dgm:chMax val="0"/>
          <dgm:chPref val="0"/>
        </dgm:presLayoutVars>
      </dgm:prSet>
      <dgm:spPr/>
    </dgm:pt>
    <dgm:pt modelId="{F20D61F0-7A4B-4A87-8119-BA789B8B2306}" type="pres">
      <dgm:prSet presAssocID="{976C2CB5-A302-482B-B313-7CEE89BEFDDE}" presName="Image" presStyleLbl="node1" presStyleIdx="1" presStyleCnt="3" custScaleX="455993" custScaleY="941757" custLinFactNeighborX="-1662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64030" t="-47267" r="-78515" b="-707"/>
          </a:stretch>
        </a:blipFill>
      </dgm:spPr>
    </dgm:pt>
    <dgm:pt modelId="{DC85CE15-62B1-44D9-A6C8-D2A406848E6A}" type="pres">
      <dgm:prSet presAssocID="{976C2CB5-A302-482B-B313-7CEE89BEFDDE}" presName="childText" presStyleLbl="lnNode1" presStyleIdx="1" presStyleCnt="3" custScaleX="72935" custScaleY="1030413" custLinFactNeighborX="2955">
        <dgm:presLayoutVars>
          <dgm:chMax val="0"/>
          <dgm:chPref val="0"/>
          <dgm:bulletEnabled val="1"/>
        </dgm:presLayoutVars>
      </dgm:prSet>
      <dgm:spPr/>
    </dgm:pt>
    <dgm:pt modelId="{DD7A7ECF-89C8-452B-BE91-0A8AED270DD6}" type="pres">
      <dgm:prSet presAssocID="{7DFA2C14-980C-4458-8358-24AB423735C2}" presName="root" presStyleCnt="0">
        <dgm:presLayoutVars>
          <dgm:chMax/>
          <dgm:chPref val="4"/>
        </dgm:presLayoutVars>
      </dgm:prSet>
      <dgm:spPr/>
    </dgm:pt>
    <dgm:pt modelId="{CB7DA90B-FFE8-4D65-9BAF-5B5E4070AE37}" type="pres">
      <dgm:prSet presAssocID="{7DFA2C14-980C-4458-8358-24AB423735C2}" presName="rootComposite" presStyleCnt="0">
        <dgm:presLayoutVars/>
      </dgm:prSet>
      <dgm:spPr/>
    </dgm:pt>
    <dgm:pt modelId="{C473FD13-5BAF-4B9B-BF2E-9AAD8331BEC3}" type="pres">
      <dgm:prSet presAssocID="{7DFA2C14-980C-4458-8358-24AB423735C2}" presName="rootText" presStyleLbl="node0" presStyleIdx="2" presStyleCnt="3" custScaleX="104540" custScaleY="164240" custLinFactNeighborY="-19944">
        <dgm:presLayoutVars>
          <dgm:chMax/>
          <dgm:chPref val="4"/>
        </dgm:presLayoutVars>
      </dgm:prSet>
      <dgm:spPr/>
    </dgm:pt>
    <dgm:pt modelId="{3554B20F-352F-4A64-9D96-AEED70C17A8B}" type="pres">
      <dgm:prSet presAssocID="{7DFA2C14-980C-4458-8358-24AB423735C2}" presName="childShape" presStyleCnt="0">
        <dgm:presLayoutVars>
          <dgm:chMax val="0"/>
          <dgm:chPref val="0"/>
        </dgm:presLayoutVars>
      </dgm:prSet>
      <dgm:spPr/>
    </dgm:pt>
    <dgm:pt modelId="{7A594239-AE1A-4170-96EB-C51A8963145C}" type="pres">
      <dgm:prSet presAssocID="{5FDE451D-1B59-477D-8BE3-6341E701B342}" presName="childComposite" presStyleCnt="0">
        <dgm:presLayoutVars>
          <dgm:chMax val="0"/>
          <dgm:chPref val="0"/>
        </dgm:presLayoutVars>
      </dgm:prSet>
      <dgm:spPr/>
    </dgm:pt>
    <dgm:pt modelId="{B9BC0BC2-73FB-4F25-88C4-5E109F8D6048}" type="pres">
      <dgm:prSet presAssocID="{5FDE451D-1B59-477D-8BE3-6341E701B342}" presName="Image" presStyleLbl="node1" presStyleIdx="2" presStyleCnt="3" custScaleX="455993" custScaleY="941757" custLinFactNeighborX="-37315"/>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53000" r="-53000"/>
          </a:stretch>
        </a:blipFill>
      </dgm:spPr>
    </dgm:pt>
    <dgm:pt modelId="{038902D1-3B27-495C-9EBB-1AB2E50AC2A9}" type="pres">
      <dgm:prSet presAssocID="{5FDE451D-1B59-477D-8BE3-6341E701B342}" presName="childText" presStyleLbl="lnNode1" presStyleIdx="2" presStyleCnt="3" custScaleX="78267" custScaleY="1030413" custLinFactNeighborX="924">
        <dgm:presLayoutVars>
          <dgm:chMax val="0"/>
          <dgm:chPref val="0"/>
          <dgm:bulletEnabled val="1"/>
        </dgm:presLayoutVars>
      </dgm:prSet>
      <dgm:spPr/>
    </dgm:pt>
  </dgm:ptLst>
  <dgm:cxnLst>
    <dgm:cxn modelId="{4127920A-B9A1-46C8-935F-E5055789625C}" type="presOf" srcId="{976C2CB5-A302-482B-B313-7CEE89BEFDDE}" destId="{DC85CE15-62B1-44D9-A6C8-D2A406848E6A}" srcOrd="0" destOrd="0" presId="urn:microsoft.com/office/officeart/2008/layout/PictureAccentList"/>
    <dgm:cxn modelId="{7DB7500B-F097-4B49-BE42-65CEF319C1F4}" srcId="{E0289110-EEC4-4DCE-A739-E94DA4A2D93E}" destId="{976C2CB5-A302-482B-B313-7CEE89BEFDDE}" srcOrd="0" destOrd="0" parTransId="{7BB1F9F3-1178-4E88-A78C-E62EAC1A25D5}" sibTransId="{09FB35FD-500A-42EE-9A39-03E8E2BD29AD}"/>
    <dgm:cxn modelId="{3CD2730B-71C2-414F-ABDF-8E8E3E868FA3}" type="presOf" srcId="{5566F10D-4BC4-40E1-8AFF-35A979D16F14}" destId="{A8D12DF0-4586-4CB2-8FEC-C496F57C5CE1}" srcOrd="0" destOrd="0" presId="urn:microsoft.com/office/officeart/2008/layout/PictureAccentList"/>
    <dgm:cxn modelId="{3BB5211B-0EF2-4E8B-9AE3-1DC7D3786CB5}" srcId="{7DFA2C14-980C-4458-8358-24AB423735C2}" destId="{5FDE451D-1B59-477D-8BE3-6341E701B342}" srcOrd="0" destOrd="0" parTransId="{1E962015-01B8-478D-B49F-39F27BCA6F9F}" sibTransId="{4FAC6460-1B5F-4940-B6DC-B3FA913F98C7}"/>
    <dgm:cxn modelId="{43FF9E25-1C28-4D4A-8AB9-B60544F6A94D}" type="presOf" srcId="{E596A21B-0BBF-40BB-B82E-6F193F6C6D0F}" destId="{A1EEB81C-6A78-4F44-9F26-625A031207C2}" srcOrd="0" destOrd="0" presId="urn:microsoft.com/office/officeart/2008/layout/PictureAccentList"/>
    <dgm:cxn modelId="{60A4FF47-F96A-4ACA-A90C-51CABCB830C3}" srcId="{5566F10D-4BC4-40E1-8AFF-35A979D16F14}" destId="{9F0CA98B-63E6-4568-99CA-80CAD398C9BC}" srcOrd="0" destOrd="0" parTransId="{72E70437-0F5F-43AD-B740-FCB30B4D1E0D}" sibTransId="{D2D79D84-6D01-429D-839C-4986F45893AD}"/>
    <dgm:cxn modelId="{F3984F6F-9CBD-4E0B-BD34-714E846B001C}" srcId="{5566F10D-4BC4-40E1-8AFF-35A979D16F14}" destId="{E0289110-EEC4-4DCE-A739-E94DA4A2D93E}" srcOrd="1" destOrd="0" parTransId="{212AEFBD-2E8C-4481-A49E-B88A6119E7A6}" sibTransId="{B23D69F5-3A0B-43F8-95BB-8E49956213E5}"/>
    <dgm:cxn modelId="{2EF38F72-3CD5-413B-A69D-515C4BB0BD64}" type="presOf" srcId="{E0289110-EEC4-4DCE-A739-E94DA4A2D93E}" destId="{38F04ACA-9C01-45E8-8BFC-5DCFD3FAEB20}" srcOrd="0" destOrd="0" presId="urn:microsoft.com/office/officeart/2008/layout/PictureAccentList"/>
    <dgm:cxn modelId="{FD2F577E-CD56-462C-9810-4CE8AF201A82}" type="presOf" srcId="{5FDE451D-1B59-477D-8BE3-6341E701B342}" destId="{038902D1-3B27-495C-9EBB-1AB2E50AC2A9}" srcOrd="0" destOrd="0" presId="urn:microsoft.com/office/officeart/2008/layout/PictureAccentList"/>
    <dgm:cxn modelId="{41D0AF8C-11F3-4BCF-9A96-7C3F4CF4CCFE}" type="presOf" srcId="{9F0CA98B-63E6-4568-99CA-80CAD398C9BC}" destId="{21A0BE21-9D1E-45AC-8E26-59B8565D653E}" srcOrd="0" destOrd="0" presId="urn:microsoft.com/office/officeart/2008/layout/PictureAccentList"/>
    <dgm:cxn modelId="{109ED89D-5F03-4FD9-BB91-51549A251A4C}" srcId="{5566F10D-4BC4-40E1-8AFF-35A979D16F14}" destId="{7DFA2C14-980C-4458-8358-24AB423735C2}" srcOrd="2" destOrd="0" parTransId="{0616B6DC-5C4F-4B15-8E92-259A85921BBA}" sibTransId="{4E747D99-B2D6-41A5-B112-672012C262D3}"/>
    <dgm:cxn modelId="{58F079D3-5DA1-46D5-BB52-BF62C221BFED}" srcId="{9F0CA98B-63E6-4568-99CA-80CAD398C9BC}" destId="{E596A21B-0BBF-40BB-B82E-6F193F6C6D0F}" srcOrd="0" destOrd="0" parTransId="{B3D6DCAB-E806-4696-ABA4-136857D5F32E}" sibTransId="{3B05DC36-43B0-494D-ACBA-07FEA6989033}"/>
    <dgm:cxn modelId="{56F823D5-9932-46B7-841A-3BE8BEF4F177}" type="presOf" srcId="{7DFA2C14-980C-4458-8358-24AB423735C2}" destId="{C473FD13-5BAF-4B9B-BF2E-9AAD8331BEC3}" srcOrd="0" destOrd="0" presId="urn:microsoft.com/office/officeart/2008/layout/PictureAccentList"/>
    <dgm:cxn modelId="{93419B78-C9EB-45D3-92FF-1EAD7D3DF533}" type="presParOf" srcId="{A8D12DF0-4586-4CB2-8FEC-C496F57C5CE1}" destId="{50BFA9A4-6ED7-4513-B9C6-1F42FDCABF89}" srcOrd="0" destOrd="0" presId="urn:microsoft.com/office/officeart/2008/layout/PictureAccentList"/>
    <dgm:cxn modelId="{C80E28A6-E681-4B69-85A5-E0BB95284C65}" type="presParOf" srcId="{50BFA9A4-6ED7-4513-B9C6-1F42FDCABF89}" destId="{0E324380-D3D3-4ED0-A415-19DC502AC6EB}" srcOrd="0" destOrd="0" presId="urn:microsoft.com/office/officeart/2008/layout/PictureAccentList"/>
    <dgm:cxn modelId="{BFA13573-7959-4ED4-9C38-4215B3A2062A}" type="presParOf" srcId="{0E324380-D3D3-4ED0-A415-19DC502AC6EB}" destId="{21A0BE21-9D1E-45AC-8E26-59B8565D653E}" srcOrd="0" destOrd="0" presId="urn:microsoft.com/office/officeart/2008/layout/PictureAccentList"/>
    <dgm:cxn modelId="{E411FB40-D5CB-41B0-A4CF-697876891BD9}" type="presParOf" srcId="{50BFA9A4-6ED7-4513-B9C6-1F42FDCABF89}" destId="{1A487739-45EE-41A6-9AEC-1D561FB88AE5}" srcOrd="1" destOrd="0" presId="urn:microsoft.com/office/officeart/2008/layout/PictureAccentList"/>
    <dgm:cxn modelId="{CCC5109F-E804-4B21-8BE9-29FAEEDA71A6}" type="presParOf" srcId="{1A487739-45EE-41A6-9AEC-1D561FB88AE5}" destId="{FCB537BE-C89B-4B5A-9C76-279229B15C2D}" srcOrd="0" destOrd="0" presId="urn:microsoft.com/office/officeart/2008/layout/PictureAccentList"/>
    <dgm:cxn modelId="{92C781CD-E896-4CD3-98EE-C05A4F71BDA5}" type="presParOf" srcId="{FCB537BE-C89B-4B5A-9C76-279229B15C2D}" destId="{99D36536-A3B4-4D49-83BE-457AE2F5B7A2}" srcOrd="0" destOrd="0" presId="urn:microsoft.com/office/officeart/2008/layout/PictureAccentList"/>
    <dgm:cxn modelId="{40FD512A-73D7-4BAC-8BF7-D124879E917A}" type="presParOf" srcId="{FCB537BE-C89B-4B5A-9C76-279229B15C2D}" destId="{A1EEB81C-6A78-4F44-9F26-625A031207C2}" srcOrd="1" destOrd="0" presId="urn:microsoft.com/office/officeart/2008/layout/PictureAccentList"/>
    <dgm:cxn modelId="{EC618B98-B9E6-4C3B-9374-94F9AE094C08}" type="presParOf" srcId="{A8D12DF0-4586-4CB2-8FEC-C496F57C5CE1}" destId="{F3FA5ED4-9239-48B1-83D2-C490F3FF90AB}" srcOrd="1" destOrd="0" presId="urn:microsoft.com/office/officeart/2008/layout/PictureAccentList"/>
    <dgm:cxn modelId="{F476C81B-BE90-4D0B-95A8-97495F4671F9}" type="presParOf" srcId="{F3FA5ED4-9239-48B1-83D2-C490F3FF90AB}" destId="{6F265DB6-1C05-4447-8ABC-C417F3A7F533}" srcOrd="0" destOrd="0" presId="urn:microsoft.com/office/officeart/2008/layout/PictureAccentList"/>
    <dgm:cxn modelId="{18BFFCE3-5324-46E2-B6F2-4958EA50BC76}" type="presParOf" srcId="{6F265DB6-1C05-4447-8ABC-C417F3A7F533}" destId="{38F04ACA-9C01-45E8-8BFC-5DCFD3FAEB20}" srcOrd="0" destOrd="0" presId="urn:microsoft.com/office/officeart/2008/layout/PictureAccentList"/>
    <dgm:cxn modelId="{D2FD7D9C-E92E-4795-BECB-A272FA375A67}" type="presParOf" srcId="{F3FA5ED4-9239-48B1-83D2-C490F3FF90AB}" destId="{E1982AE1-6861-4DB5-A7B5-09D0CE538762}" srcOrd="1" destOrd="0" presId="urn:microsoft.com/office/officeart/2008/layout/PictureAccentList"/>
    <dgm:cxn modelId="{876CD231-2BF6-49AF-BB66-5144E72FAC7A}" type="presParOf" srcId="{E1982AE1-6861-4DB5-A7B5-09D0CE538762}" destId="{FA876027-4C51-4581-B72A-2192E4433A3E}" srcOrd="0" destOrd="0" presId="urn:microsoft.com/office/officeart/2008/layout/PictureAccentList"/>
    <dgm:cxn modelId="{F9AE6AB6-3D2F-47BF-8D43-2C3F4887BBD1}" type="presParOf" srcId="{FA876027-4C51-4581-B72A-2192E4433A3E}" destId="{F20D61F0-7A4B-4A87-8119-BA789B8B2306}" srcOrd="0" destOrd="0" presId="urn:microsoft.com/office/officeart/2008/layout/PictureAccentList"/>
    <dgm:cxn modelId="{0A2B89D8-27C5-4949-B171-DC9A2E6D617C}" type="presParOf" srcId="{FA876027-4C51-4581-B72A-2192E4433A3E}" destId="{DC85CE15-62B1-44D9-A6C8-D2A406848E6A}" srcOrd="1" destOrd="0" presId="urn:microsoft.com/office/officeart/2008/layout/PictureAccentList"/>
    <dgm:cxn modelId="{4E33B35F-8F62-4195-9E52-E1C0814684C9}" type="presParOf" srcId="{A8D12DF0-4586-4CB2-8FEC-C496F57C5CE1}" destId="{DD7A7ECF-89C8-452B-BE91-0A8AED270DD6}" srcOrd="2" destOrd="0" presId="urn:microsoft.com/office/officeart/2008/layout/PictureAccentList"/>
    <dgm:cxn modelId="{237373F9-FAA2-46E9-BED6-D4265AD2623C}" type="presParOf" srcId="{DD7A7ECF-89C8-452B-BE91-0A8AED270DD6}" destId="{CB7DA90B-FFE8-4D65-9BAF-5B5E4070AE37}" srcOrd="0" destOrd="0" presId="urn:microsoft.com/office/officeart/2008/layout/PictureAccentList"/>
    <dgm:cxn modelId="{B2CCF66D-2547-4A9D-BB9D-DC7E5046BBF9}" type="presParOf" srcId="{CB7DA90B-FFE8-4D65-9BAF-5B5E4070AE37}" destId="{C473FD13-5BAF-4B9B-BF2E-9AAD8331BEC3}" srcOrd="0" destOrd="0" presId="urn:microsoft.com/office/officeart/2008/layout/PictureAccentList"/>
    <dgm:cxn modelId="{FCAC8724-1A7D-4C2B-A0A5-2515F3959F2C}" type="presParOf" srcId="{DD7A7ECF-89C8-452B-BE91-0A8AED270DD6}" destId="{3554B20F-352F-4A64-9D96-AEED70C17A8B}" srcOrd="1" destOrd="0" presId="urn:microsoft.com/office/officeart/2008/layout/PictureAccentList"/>
    <dgm:cxn modelId="{2108F287-B1A4-4907-B8E4-3C0CCEA65E5D}" type="presParOf" srcId="{3554B20F-352F-4A64-9D96-AEED70C17A8B}" destId="{7A594239-AE1A-4170-96EB-C51A8963145C}" srcOrd="0" destOrd="0" presId="urn:microsoft.com/office/officeart/2008/layout/PictureAccentList"/>
    <dgm:cxn modelId="{4589492D-8860-4E31-8358-F38775175902}" type="presParOf" srcId="{7A594239-AE1A-4170-96EB-C51A8963145C}" destId="{B9BC0BC2-73FB-4F25-88C4-5E109F8D6048}" srcOrd="0" destOrd="0" presId="urn:microsoft.com/office/officeart/2008/layout/PictureAccentList"/>
    <dgm:cxn modelId="{F3C758C5-6D5A-4CBF-ADC6-E47ECAE87E81}" type="presParOf" srcId="{7A594239-AE1A-4170-96EB-C51A8963145C}" destId="{038902D1-3B27-495C-9EBB-1AB2E50AC2A9}"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2874223-D3C4-47BA-87AF-CF71AA88E3E3}" type="doc">
      <dgm:prSet loTypeId="urn:microsoft.com/office/officeart/2008/layout/PictureStrips" loCatId="picture" qsTypeId="urn:microsoft.com/office/officeart/2005/8/quickstyle/simple2" qsCatId="simple" csTypeId="urn:microsoft.com/office/officeart/2005/8/colors/colorful2" csCatId="colorful" phldr="1"/>
      <dgm:spPr/>
      <dgm:t>
        <a:bodyPr/>
        <a:lstStyle/>
        <a:p>
          <a:endParaRPr lang="es-ES"/>
        </a:p>
      </dgm:t>
    </dgm:pt>
    <dgm:pt modelId="{E79FEE9B-917D-4683-97A8-39617642271E}">
      <dgm:prSet custT="1"/>
      <dgm:spPr>
        <a:solidFill>
          <a:schemeClr val="accent2">
            <a:lumMod val="20000"/>
            <a:lumOff val="80000"/>
          </a:schemeClr>
        </a:solidFill>
        <a:effectLst>
          <a:outerShdw blurRad="50800" dist="38100" dir="2700000" algn="tl" rotWithShape="0">
            <a:prstClr val="black">
              <a:alpha val="40000"/>
            </a:prstClr>
          </a:outerShdw>
        </a:effectLst>
      </dgm:spPr>
      <dgm:t>
        <a:bodyPr/>
        <a:lstStyle/>
        <a:p>
          <a:r>
            <a:rPr lang="sr-Latn-RS" sz="2200" b="1" noProof="0" dirty="0"/>
            <a:t>Osmišljena je pre postanka sveta       (1. Pet. 1,20).</a:t>
          </a:r>
          <a:endParaRPr lang="sr-Latn-RS" sz="2200" noProof="0" dirty="0"/>
        </a:p>
      </dgm:t>
    </dgm:pt>
    <dgm:pt modelId="{B1441C47-C23F-4E0D-A23A-BF216AF4C95D}" type="parTrans" cxnId="{E77D30A3-5EEC-47FB-A738-BE4C7FEB7F6F}">
      <dgm:prSet/>
      <dgm:spPr/>
      <dgm:t>
        <a:bodyPr/>
        <a:lstStyle/>
        <a:p>
          <a:endParaRPr lang="es-ES" sz="2200"/>
        </a:p>
      </dgm:t>
    </dgm:pt>
    <dgm:pt modelId="{B8475929-FCD0-4EBF-A83B-22FAA7365FA7}" type="sibTrans" cxnId="{E77D30A3-5EEC-47FB-A738-BE4C7FEB7F6F}">
      <dgm:prSet/>
      <dgm:spPr/>
      <dgm:t>
        <a:bodyPr/>
        <a:lstStyle/>
        <a:p>
          <a:endParaRPr lang="es-ES" sz="2200"/>
        </a:p>
      </dgm:t>
    </dgm:pt>
    <dgm:pt modelId="{A2066F4B-9F11-4872-BBBB-7F45399EE829}">
      <dgm:prSet custT="1"/>
      <dgm:spPr>
        <a:solidFill>
          <a:schemeClr val="accent4">
            <a:lumMod val="40000"/>
            <a:lumOff val="60000"/>
          </a:schemeClr>
        </a:solidFill>
        <a:ln>
          <a:solidFill>
            <a:schemeClr val="accent4">
              <a:lumMod val="50000"/>
            </a:schemeClr>
          </a:solidFill>
        </a:ln>
        <a:effectLst>
          <a:outerShdw blurRad="50800" dist="38100" dir="2700000" algn="tl" rotWithShape="0">
            <a:prstClr val="black">
              <a:alpha val="40000"/>
            </a:prstClr>
          </a:outerShdw>
        </a:effectLst>
      </dgm:spPr>
      <dgm:t>
        <a:bodyPr/>
        <a:lstStyle/>
        <a:p>
          <a:r>
            <a:rPr lang="sr-Latn-RS" sz="2200" b="1" noProof="0" dirty="0"/>
            <a:t>Delimično je objavljena anđelima (1. Pet. 1,12).</a:t>
          </a:r>
          <a:endParaRPr lang="sr-Latn-RS" sz="2200" noProof="0" dirty="0"/>
        </a:p>
      </dgm:t>
    </dgm:pt>
    <dgm:pt modelId="{D9CBC87D-A286-44D6-A94F-36A191D0CBFB}" type="parTrans" cxnId="{CBF7C9AF-D2EE-4026-A051-5409FAA82A98}">
      <dgm:prSet/>
      <dgm:spPr/>
      <dgm:t>
        <a:bodyPr/>
        <a:lstStyle/>
        <a:p>
          <a:endParaRPr lang="es-ES" sz="2200"/>
        </a:p>
      </dgm:t>
    </dgm:pt>
    <dgm:pt modelId="{6368F316-3217-4E18-80EB-712CF95D7316}" type="sibTrans" cxnId="{CBF7C9AF-D2EE-4026-A051-5409FAA82A98}">
      <dgm:prSet/>
      <dgm:spPr/>
      <dgm:t>
        <a:bodyPr/>
        <a:lstStyle/>
        <a:p>
          <a:endParaRPr lang="es-ES" sz="2200"/>
        </a:p>
      </dgm:t>
    </dgm:pt>
    <dgm:pt modelId="{2E3DA547-1ACC-4445-99F9-E1CEA5ED269C}">
      <dgm:prSet custT="1"/>
      <dgm:spPr>
        <a:solidFill>
          <a:schemeClr val="accent5">
            <a:lumMod val="20000"/>
            <a:lumOff val="80000"/>
          </a:schemeClr>
        </a:solidFill>
        <a:ln>
          <a:solidFill>
            <a:schemeClr val="accent5"/>
          </a:solidFill>
        </a:ln>
        <a:effectLst>
          <a:outerShdw blurRad="50800" dist="38100" dir="2700000" algn="tl" rotWithShape="0">
            <a:prstClr val="black">
              <a:alpha val="40000"/>
            </a:prstClr>
          </a:outerShdw>
        </a:effectLst>
      </dgm:spPr>
      <dgm:t>
        <a:bodyPr/>
        <a:lstStyle/>
        <a:p>
          <a:r>
            <a:rPr lang="sr-Latn-RS" sz="2200" b="1" noProof="0" dirty="0"/>
            <a:t>Prvi put je prikazana Adamu i Evi              (1. Moj. 3,15).</a:t>
          </a:r>
          <a:endParaRPr lang="sr-Latn-RS" sz="2200" noProof="0" dirty="0"/>
        </a:p>
      </dgm:t>
    </dgm:pt>
    <dgm:pt modelId="{37D60B1D-46FE-454D-A426-E8BDA97E720D}" type="parTrans" cxnId="{87BDB8D5-522F-4E96-B3B0-19C5E8B92183}">
      <dgm:prSet/>
      <dgm:spPr/>
      <dgm:t>
        <a:bodyPr/>
        <a:lstStyle/>
        <a:p>
          <a:endParaRPr lang="es-ES" sz="2200"/>
        </a:p>
      </dgm:t>
    </dgm:pt>
    <dgm:pt modelId="{CE952714-EC13-4518-A3FF-86158756AFE2}" type="sibTrans" cxnId="{87BDB8D5-522F-4E96-B3B0-19C5E8B92183}">
      <dgm:prSet/>
      <dgm:spPr/>
      <dgm:t>
        <a:bodyPr/>
        <a:lstStyle/>
        <a:p>
          <a:endParaRPr lang="es-ES" sz="2200"/>
        </a:p>
      </dgm:t>
    </dgm:pt>
    <dgm:pt modelId="{66328A07-8D3F-4F11-B4C7-92F2950A157A}">
      <dgm:prSet custT="1"/>
      <dgm:spPr>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dgm:spPr>
      <dgm:t>
        <a:bodyPr/>
        <a:lstStyle/>
        <a:p>
          <a:r>
            <a:rPr lang="sr-Latn-RS" sz="2200" b="1" noProof="0" dirty="0"/>
            <a:t>Objavljena je prorocima                 (1. Pet. 1,10.11).</a:t>
          </a:r>
          <a:endParaRPr lang="sr-Latn-RS" sz="2200" noProof="0" dirty="0"/>
        </a:p>
      </dgm:t>
    </dgm:pt>
    <dgm:pt modelId="{28B27FE3-C4B9-4129-9E62-8D502D5E1C82}" type="parTrans" cxnId="{EA470DB8-528C-4A54-891A-180479416390}">
      <dgm:prSet/>
      <dgm:spPr/>
      <dgm:t>
        <a:bodyPr/>
        <a:lstStyle/>
        <a:p>
          <a:endParaRPr lang="es-ES" sz="2200"/>
        </a:p>
      </dgm:t>
    </dgm:pt>
    <dgm:pt modelId="{63C6B849-8968-4F97-8587-7FF5FBBF2A73}" type="sibTrans" cxnId="{EA470DB8-528C-4A54-891A-180479416390}">
      <dgm:prSet/>
      <dgm:spPr/>
      <dgm:t>
        <a:bodyPr/>
        <a:lstStyle/>
        <a:p>
          <a:endParaRPr lang="es-ES" sz="2200"/>
        </a:p>
      </dgm:t>
    </dgm:pt>
    <dgm:pt modelId="{34A835F8-69F7-43E5-900F-7D06E136746E}">
      <dgm:prSet custT="1"/>
      <dgm:spPr>
        <a:solidFill>
          <a:srgbClr val="FFC5C5"/>
        </a:solidFill>
        <a:ln>
          <a:solidFill>
            <a:srgbClr val="BC0000"/>
          </a:solidFill>
        </a:ln>
        <a:effectLst>
          <a:outerShdw blurRad="50800" dist="38100" dir="2700000" algn="tl" rotWithShape="0">
            <a:prstClr val="black">
              <a:alpha val="40000"/>
            </a:prstClr>
          </a:outerShdw>
        </a:effectLst>
      </dgm:spPr>
      <dgm:t>
        <a:bodyPr/>
        <a:lstStyle/>
        <a:p>
          <a:r>
            <a:rPr lang="sr-Latn-RS" sz="2200" b="1" noProof="0" dirty="0"/>
            <a:t>Isus je to prvo objavio Jevrejima (Matej15,24).</a:t>
          </a:r>
          <a:endParaRPr lang="sr-Latn-RS" sz="2200" noProof="0" dirty="0"/>
        </a:p>
      </dgm:t>
    </dgm:pt>
    <dgm:pt modelId="{1C5975FA-7697-4C17-90AA-98F2A78D58CE}" type="parTrans" cxnId="{2B82E9EF-C6FE-4646-8E84-A187E0B63065}">
      <dgm:prSet/>
      <dgm:spPr/>
      <dgm:t>
        <a:bodyPr/>
        <a:lstStyle/>
        <a:p>
          <a:endParaRPr lang="es-ES" sz="2200"/>
        </a:p>
      </dgm:t>
    </dgm:pt>
    <dgm:pt modelId="{0C5F08D4-16DC-4084-84A4-D4E6A7E60679}" type="sibTrans" cxnId="{2B82E9EF-C6FE-4646-8E84-A187E0B63065}">
      <dgm:prSet/>
      <dgm:spPr/>
      <dgm:t>
        <a:bodyPr/>
        <a:lstStyle/>
        <a:p>
          <a:endParaRPr lang="es-ES" sz="2200"/>
        </a:p>
      </dgm:t>
    </dgm:pt>
    <dgm:pt modelId="{54CA9E06-57DA-4AA7-9DC6-1DA5356662F1}">
      <dgm:prSet custT="1"/>
      <dgm:spPr>
        <a:solidFill>
          <a:srgbClr val="DDDDFF"/>
        </a:solidFill>
        <a:ln>
          <a:solidFill>
            <a:srgbClr val="0000BC"/>
          </a:solidFill>
        </a:ln>
        <a:effectLst>
          <a:outerShdw blurRad="50800" dist="38100" dir="2700000" algn="tl" rotWithShape="0">
            <a:prstClr val="black">
              <a:alpha val="40000"/>
            </a:prstClr>
          </a:outerShdw>
        </a:effectLst>
      </dgm:spPr>
      <dgm:t>
        <a:bodyPr/>
        <a:lstStyle/>
        <a:p>
          <a:r>
            <a:rPr lang="sr-Latn-RS" sz="2200" b="1" noProof="0" dirty="0"/>
            <a:t>Tada je potpuno objavljena svim ljudima (Kol. 1,27).</a:t>
          </a:r>
          <a:endParaRPr lang="sr-Latn-RS" sz="2200" noProof="0" dirty="0"/>
        </a:p>
      </dgm:t>
    </dgm:pt>
    <dgm:pt modelId="{DAFF9A4D-129B-4DFA-83B9-7C7D5D9090EB}" type="parTrans" cxnId="{8595CEFF-F60B-4196-9BF0-7AA4551F5781}">
      <dgm:prSet/>
      <dgm:spPr/>
      <dgm:t>
        <a:bodyPr/>
        <a:lstStyle/>
        <a:p>
          <a:endParaRPr lang="es-ES" sz="2200"/>
        </a:p>
      </dgm:t>
    </dgm:pt>
    <dgm:pt modelId="{67717C81-C127-4168-95C4-0E95C9E8047D}" type="sibTrans" cxnId="{8595CEFF-F60B-4196-9BF0-7AA4551F5781}">
      <dgm:prSet/>
      <dgm:spPr/>
      <dgm:t>
        <a:bodyPr/>
        <a:lstStyle/>
        <a:p>
          <a:endParaRPr lang="es-ES" sz="2200"/>
        </a:p>
      </dgm:t>
    </dgm:pt>
    <dgm:pt modelId="{A1A1E23E-2242-4ECE-BC8A-69600FF0146B}" type="pres">
      <dgm:prSet presAssocID="{42874223-D3C4-47BA-87AF-CF71AA88E3E3}" presName="Name0" presStyleCnt="0">
        <dgm:presLayoutVars>
          <dgm:dir/>
          <dgm:resizeHandles val="exact"/>
        </dgm:presLayoutVars>
      </dgm:prSet>
      <dgm:spPr/>
    </dgm:pt>
    <dgm:pt modelId="{F181FA26-ADC9-4945-A188-0BCB756DFBC3}" type="pres">
      <dgm:prSet presAssocID="{E79FEE9B-917D-4683-97A8-39617642271E}" presName="composite" presStyleCnt="0"/>
      <dgm:spPr/>
    </dgm:pt>
    <dgm:pt modelId="{9C8C347F-BF0D-40B3-BF9C-4BADDE19275F}" type="pres">
      <dgm:prSet presAssocID="{E79FEE9B-917D-4683-97A8-39617642271E}" presName="rect1" presStyleLbl="trAlignAcc1" presStyleIdx="0" presStyleCnt="6">
        <dgm:presLayoutVars>
          <dgm:bulletEnabled val="1"/>
        </dgm:presLayoutVars>
      </dgm:prSet>
      <dgm:spPr/>
    </dgm:pt>
    <dgm:pt modelId="{3C6B5002-180C-4477-A2ED-292F41229F86}" type="pres">
      <dgm:prSet presAssocID="{E79FEE9B-917D-4683-97A8-39617642271E}" presName="rect2"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a:solidFill>
            <a:schemeClr val="accent2">
              <a:lumMod val="20000"/>
              <a:lumOff val="80000"/>
            </a:schemeClr>
          </a:solidFill>
        </a:ln>
        <a:effectLst>
          <a:outerShdw blurRad="50800" dist="38100" dir="2700000" algn="tl" rotWithShape="0">
            <a:prstClr val="black">
              <a:alpha val="40000"/>
            </a:prstClr>
          </a:outerShdw>
        </a:effectLst>
      </dgm:spPr>
    </dgm:pt>
    <dgm:pt modelId="{753A1710-820C-41C4-8F8E-BE5614F017AD}" type="pres">
      <dgm:prSet presAssocID="{B8475929-FCD0-4EBF-A83B-22FAA7365FA7}" presName="sibTrans" presStyleCnt="0"/>
      <dgm:spPr/>
    </dgm:pt>
    <dgm:pt modelId="{3C38448D-7C29-42EE-885B-53AAA4F5539F}" type="pres">
      <dgm:prSet presAssocID="{A2066F4B-9F11-4872-BBBB-7F45399EE829}" presName="composite" presStyleCnt="0"/>
      <dgm:spPr/>
    </dgm:pt>
    <dgm:pt modelId="{78E22542-7215-4385-AB27-17057C8AF491}" type="pres">
      <dgm:prSet presAssocID="{A2066F4B-9F11-4872-BBBB-7F45399EE829}" presName="rect1" presStyleLbl="trAlignAcc1" presStyleIdx="1" presStyleCnt="6">
        <dgm:presLayoutVars>
          <dgm:bulletEnabled val="1"/>
        </dgm:presLayoutVars>
      </dgm:prSet>
      <dgm:spPr/>
    </dgm:pt>
    <dgm:pt modelId="{C5F1C311-16D1-4BAD-BD58-36ECB6089C14}" type="pres">
      <dgm:prSet presAssocID="{A2066F4B-9F11-4872-BBBB-7F45399EE829}" presName="rect2"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a:ln>
          <a:solidFill>
            <a:schemeClr val="accent4">
              <a:lumMod val="40000"/>
              <a:lumOff val="60000"/>
            </a:schemeClr>
          </a:solidFill>
        </a:ln>
        <a:effectLst>
          <a:outerShdw blurRad="50800" dist="38100" dir="2700000" algn="tl" rotWithShape="0">
            <a:prstClr val="black">
              <a:alpha val="40000"/>
            </a:prstClr>
          </a:outerShdw>
        </a:effectLst>
      </dgm:spPr>
    </dgm:pt>
    <dgm:pt modelId="{C35CB20B-CA4B-49C2-9829-BC8E9EC7A6CB}" type="pres">
      <dgm:prSet presAssocID="{6368F316-3217-4E18-80EB-712CF95D7316}" presName="sibTrans" presStyleCnt="0"/>
      <dgm:spPr/>
    </dgm:pt>
    <dgm:pt modelId="{317343E0-30F6-402F-A5D4-32EA3A236A99}" type="pres">
      <dgm:prSet presAssocID="{2E3DA547-1ACC-4445-99F9-E1CEA5ED269C}" presName="composite" presStyleCnt="0"/>
      <dgm:spPr/>
    </dgm:pt>
    <dgm:pt modelId="{446A686C-CCBD-4292-9191-710582702A1D}" type="pres">
      <dgm:prSet presAssocID="{2E3DA547-1ACC-4445-99F9-E1CEA5ED269C}" presName="rect1" presStyleLbl="trAlignAcc1" presStyleIdx="2" presStyleCnt="6">
        <dgm:presLayoutVars>
          <dgm:bulletEnabled val="1"/>
        </dgm:presLayoutVars>
      </dgm:prSet>
      <dgm:spPr/>
    </dgm:pt>
    <dgm:pt modelId="{99FF1246-F785-43B0-88F4-BA95F6998F80}" type="pres">
      <dgm:prSet presAssocID="{2E3DA547-1ACC-4445-99F9-E1CEA5ED269C}" presName="rect2" presStyleLbl="fgImgPlace1" presStyleIdx="2" presStyleCnt="6"/>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6000" r="-6000"/>
          </a:stretch>
        </a:blipFill>
        <a:ln>
          <a:solidFill>
            <a:schemeClr val="accent5">
              <a:lumMod val="20000"/>
              <a:lumOff val="80000"/>
            </a:schemeClr>
          </a:solidFill>
        </a:ln>
        <a:effectLst>
          <a:outerShdw blurRad="50800" dist="38100" dir="2700000" algn="tl" rotWithShape="0">
            <a:prstClr val="black">
              <a:alpha val="40000"/>
            </a:prstClr>
          </a:outerShdw>
        </a:effectLst>
      </dgm:spPr>
    </dgm:pt>
    <dgm:pt modelId="{75BEBF16-3CDC-4A14-8CF0-B679E35719AE}" type="pres">
      <dgm:prSet presAssocID="{CE952714-EC13-4518-A3FF-86158756AFE2}" presName="sibTrans" presStyleCnt="0"/>
      <dgm:spPr/>
    </dgm:pt>
    <dgm:pt modelId="{58D61C84-8FBD-4BCD-9705-8C3C7065F47B}" type="pres">
      <dgm:prSet presAssocID="{66328A07-8D3F-4F11-B4C7-92F2950A157A}" presName="composite" presStyleCnt="0"/>
      <dgm:spPr/>
    </dgm:pt>
    <dgm:pt modelId="{E53FDEBA-2F82-43EC-BB19-A3CF760E0293}" type="pres">
      <dgm:prSet presAssocID="{66328A07-8D3F-4F11-B4C7-92F2950A157A}" presName="rect1" presStyleLbl="trAlignAcc1" presStyleIdx="3" presStyleCnt="6">
        <dgm:presLayoutVars>
          <dgm:bulletEnabled val="1"/>
        </dgm:presLayoutVars>
      </dgm:prSet>
      <dgm:spPr/>
    </dgm:pt>
    <dgm:pt modelId="{24FA9EF7-A039-45B7-914F-CE5657FE2BAA}" type="pres">
      <dgm:prSet presAssocID="{66328A07-8D3F-4F11-B4C7-92F2950A157A}" presName="rect2" presStyleLbl="fgImgPlace1" presStyleIdx="3" presStyleCnt="6"/>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3000" r="-3000"/>
          </a:stretch>
        </a:blipFill>
        <a:ln>
          <a:solidFill>
            <a:schemeClr val="accent1">
              <a:lumMod val="20000"/>
              <a:lumOff val="80000"/>
            </a:schemeClr>
          </a:solidFill>
        </a:ln>
        <a:effectLst>
          <a:outerShdw blurRad="50800" dist="38100" dir="2700000" algn="tl" rotWithShape="0">
            <a:prstClr val="black">
              <a:alpha val="40000"/>
            </a:prstClr>
          </a:outerShdw>
        </a:effectLst>
      </dgm:spPr>
    </dgm:pt>
    <dgm:pt modelId="{B3056EF0-867A-4618-86CA-E77619F35D0E}" type="pres">
      <dgm:prSet presAssocID="{63C6B849-8968-4F97-8587-7FF5FBBF2A73}" presName="sibTrans" presStyleCnt="0"/>
      <dgm:spPr/>
    </dgm:pt>
    <dgm:pt modelId="{E43B7308-147F-46DF-8DE1-6F58F3DE64E7}" type="pres">
      <dgm:prSet presAssocID="{34A835F8-69F7-43E5-900F-7D06E136746E}" presName="composite" presStyleCnt="0"/>
      <dgm:spPr/>
    </dgm:pt>
    <dgm:pt modelId="{1574ABC4-6C0D-477C-B5FC-7FD775A269EC}" type="pres">
      <dgm:prSet presAssocID="{34A835F8-69F7-43E5-900F-7D06E136746E}" presName="rect1" presStyleLbl="trAlignAcc1" presStyleIdx="4" presStyleCnt="6">
        <dgm:presLayoutVars>
          <dgm:bulletEnabled val="1"/>
        </dgm:presLayoutVars>
      </dgm:prSet>
      <dgm:spPr/>
    </dgm:pt>
    <dgm:pt modelId="{33EB6DAF-74F0-41B9-A2AB-5845D37A1B97}" type="pres">
      <dgm:prSet presAssocID="{34A835F8-69F7-43E5-900F-7D06E136746E}" presName="rect2"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3000" b="-3000"/>
          </a:stretch>
        </a:blipFill>
        <a:ln>
          <a:solidFill>
            <a:srgbClr val="FFC5C5"/>
          </a:solidFill>
        </a:ln>
        <a:effectLst>
          <a:outerShdw blurRad="50800" dist="38100" dir="2700000" algn="tl" rotWithShape="0">
            <a:prstClr val="black">
              <a:alpha val="40000"/>
            </a:prstClr>
          </a:outerShdw>
        </a:effectLst>
      </dgm:spPr>
    </dgm:pt>
    <dgm:pt modelId="{97B3D2AC-F6A2-4ADB-A4BE-39CC2E9E96A8}" type="pres">
      <dgm:prSet presAssocID="{0C5F08D4-16DC-4084-84A4-D4E6A7E60679}" presName="sibTrans" presStyleCnt="0"/>
      <dgm:spPr/>
    </dgm:pt>
    <dgm:pt modelId="{C52850ED-580C-4A9E-9551-7D12B88B8F3E}" type="pres">
      <dgm:prSet presAssocID="{54CA9E06-57DA-4AA7-9DC6-1DA5356662F1}" presName="composite" presStyleCnt="0"/>
      <dgm:spPr/>
    </dgm:pt>
    <dgm:pt modelId="{94C45002-8D97-419C-BEE8-FB0829356100}" type="pres">
      <dgm:prSet presAssocID="{54CA9E06-57DA-4AA7-9DC6-1DA5356662F1}" presName="rect1" presStyleLbl="trAlignAcc1" presStyleIdx="5" presStyleCnt="6">
        <dgm:presLayoutVars>
          <dgm:bulletEnabled val="1"/>
        </dgm:presLayoutVars>
      </dgm:prSet>
      <dgm:spPr/>
    </dgm:pt>
    <dgm:pt modelId="{FD69359A-4654-49F1-B6B2-52CF039360B0}" type="pres">
      <dgm:prSet presAssocID="{54CA9E06-57DA-4AA7-9DC6-1DA5356662F1}" presName="rect2" presStyleLbl="fgImgPlace1" presStyleIdx="5" presStyleCnt="6"/>
      <dgm:spPr>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000" r="-6000"/>
          </a:stretch>
        </a:blipFill>
        <a:ln>
          <a:solidFill>
            <a:srgbClr val="DDDDFF"/>
          </a:solidFill>
        </a:ln>
        <a:effectLst>
          <a:outerShdw blurRad="50800" dist="38100" dir="2700000" algn="tl" rotWithShape="0">
            <a:prstClr val="black">
              <a:alpha val="40000"/>
            </a:prstClr>
          </a:outerShdw>
        </a:effectLst>
      </dgm:spPr>
    </dgm:pt>
  </dgm:ptLst>
  <dgm:cxnLst>
    <dgm:cxn modelId="{7555D802-E409-4A45-9C38-674735EF65BC}" type="presOf" srcId="{66328A07-8D3F-4F11-B4C7-92F2950A157A}" destId="{E53FDEBA-2F82-43EC-BB19-A3CF760E0293}" srcOrd="0" destOrd="0" presId="urn:microsoft.com/office/officeart/2008/layout/PictureStrips"/>
    <dgm:cxn modelId="{C662CD06-6088-4273-805F-8562B95BEF5F}" type="presOf" srcId="{E79FEE9B-917D-4683-97A8-39617642271E}" destId="{9C8C347F-BF0D-40B3-BF9C-4BADDE19275F}" srcOrd="0" destOrd="0" presId="urn:microsoft.com/office/officeart/2008/layout/PictureStrips"/>
    <dgm:cxn modelId="{809D2324-BC4F-41F6-8512-DE280F160D7F}" type="presOf" srcId="{42874223-D3C4-47BA-87AF-CF71AA88E3E3}" destId="{A1A1E23E-2242-4ECE-BC8A-69600FF0146B}" srcOrd="0" destOrd="0" presId="urn:microsoft.com/office/officeart/2008/layout/PictureStrips"/>
    <dgm:cxn modelId="{BD4D716D-3700-4F03-BC46-E28DAD0548B5}" type="presOf" srcId="{A2066F4B-9F11-4872-BBBB-7F45399EE829}" destId="{78E22542-7215-4385-AB27-17057C8AF491}" srcOrd="0" destOrd="0" presId="urn:microsoft.com/office/officeart/2008/layout/PictureStrips"/>
    <dgm:cxn modelId="{E77D30A3-5EEC-47FB-A738-BE4C7FEB7F6F}" srcId="{42874223-D3C4-47BA-87AF-CF71AA88E3E3}" destId="{E79FEE9B-917D-4683-97A8-39617642271E}" srcOrd="0" destOrd="0" parTransId="{B1441C47-C23F-4E0D-A23A-BF216AF4C95D}" sibTransId="{B8475929-FCD0-4EBF-A83B-22FAA7365FA7}"/>
    <dgm:cxn modelId="{CBF7C9AF-D2EE-4026-A051-5409FAA82A98}" srcId="{42874223-D3C4-47BA-87AF-CF71AA88E3E3}" destId="{A2066F4B-9F11-4872-BBBB-7F45399EE829}" srcOrd="1" destOrd="0" parTransId="{D9CBC87D-A286-44D6-A94F-36A191D0CBFB}" sibTransId="{6368F316-3217-4E18-80EB-712CF95D7316}"/>
    <dgm:cxn modelId="{DB8408B6-6F9E-43B2-82B6-31618AA691F0}" type="presOf" srcId="{54CA9E06-57DA-4AA7-9DC6-1DA5356662F1}" destId="{94C45002-8D97-419C-BEE8-FB0829356100}" srcOrd="0" destOrd="0" presId="urn:microsoft.com/office/officeart/2008/layout/PictureStrips"/>
    <dgm:cxn modelId="{EA470DB8-528C-4A54-891A-180479416390}" srcId="{42874223-D3C4-47BA-87AF-CF71AA88E3E3}" destId="{66328A07-8D3F-4F11-B4C7-92F2950A157A}" srcOrd="3" destOrd="0" parTransId="{28B27FE3-C4B9-4129-9E62-8D502D5E1C82}" sibTransId="{63C6B849-8968-4F97-8587-7FF5FBBF2A73}"/>
    <dgm:cxn modelId="{87BDB8D5-522F-4E96-B3B0-19C5E8B92183}" srcId="{42874223-D3C4-47BA-87AF-CF71AA88E3E3}" destId="{2E3DA547-1ACC-4445-99F9-E1CEA5ED269C}" srcOrd="2" destOrd="0" parTransId="{37D60B1D-46FE-454D-A426-E8BDA97E720D}" sibTransId="{CE952714-EC13-4518-A3FF-86158756AFE2}"/>
    <dgm:cxn modelId="{F65AB3E8-C992-4207-80AC-FEE84EA7D325}" type="presOf" srcId="{2E3DA547-1ACC-4445-99F9-E1CEA5ED269C}" destId="{446A686C-CCBD-4292-9191-710582702A1D}" srcOrd="0" destOrd="0" presId="urn:microsoft.com/office/officeart/2008/layout/PictureStrips"/>
    <dgm:cxn modelId="{2B82E9EF-C6FE-4646-8E84-A187E0B63065}" srcId="{42874223-D3C4-47BA-87AF-CF71AA88E3E3}" destId="{34A835F8-69F7-43E5-900F-7D06E136746E}" srcOrd="4" destOrd="0" parTransId="{1C5975FA-7697-4C17-90AA-98F2A78D58CE}" sibTransId="{0C5F08D4-16DC-4084-84A4-D4E6A7E60679}"/>
    <dgm:cxn modelId="{27D0EDFD-BDEF-4562-8217-41B2331001FA}" type="presOf" srcId="{34A835F8-69F7-43E5-900F-7D06E136746E}" destId="{1574ABC4-6C0D-477C-B5FC-7FD775A269EC}" srcOrd="0" destOrd="0" presId="urn:microsoft.com/office/officeart/2008/layout/PictureStrips"/>
    <dgm:cxn modelId="{8595CEFF-F60B-4196-9BF0-7AA4551F5781}" srcId="{42874223-D3C4-47BA-87AF-CF71AA88E3E3}" destId="{54CA9E06-57DA-4AA7-9DC6-1DA5356662F1}" srcOrd="5" destOrd="0" parTransId="{DAFF9A4D-129B-4DFA-83B9-7C7D5D9090EB}" sibTransId="{67717C81-C127-4168-95C4-0E95C9E8047D}"/>
    <dgm:cxn modelId="{9CB35E0C-A818-43FB-AECC-7952F285941F}" type="presParOf" srcId="{A1A1E23E-2242-4ECE-BC8A-69600FF0146B}" destId="{F181FA26-ADC9-4945-A188-0BCB756DFBC3}" srcOrd="0" destOrd="0" presId="urn:microsoft.com/office/officeart/2008/layout/PictureStrips"/>
    <dgm:cxn modelId="{950BE573-BB20-4202-B2C4-623E79BE0615}" type="presParOf" srcId="{F181FA26-ADC9-4945-A188-0BCB756DFBC3}" destId="{9C8C347F-BF0D-40B3-BF9C-4BADDE19275F}" srcOrd="0" destOrd="0" presId="urn:microsoft.com/office/officeart/2008/layout/PictureStrips"/>
    <dgm:cxn modelId="{956AA9F3-071E-46C8-B00B-713B9B8DEC9D}" type="presParOf" srcId="{F181FA26-ADC9-4945-A188-0BCB756DFBC3}" destId="{3C6B5002-180C-4477-A2ED-292F41229F86}" srcOrd="1" destOrd="0" presId="urn:microsoft.com/office/officeart/2008/layout/PictureStrips"/>
    <dgm:cxn modelId="{E4D6699F-CB14-45C3-88EE-7CF661F29506}" type="presParOf" srcId="{A1A1E23E-2242-4ECE-BC8A-69600FF0146B}" destId="{753A1710-820C-41C4-8F8E-BE5614F017AD}" srcOrd="1" destOrd="0" presId="urn:microsoft.com/office/officeart/2008/layout/PictureStrips"/>
    <dgm:cxn modelId="{6BA20FC6-F7EC-4E9A-904D-D1DB883D72DF}" type="presParOf" srcId="{A1A1E23E-2242-4ECE-BC8A-69600FF0146B}" destId="{3C38448D-7C29-42EE-885B-53AAA4F5539F}" srcOrd="2" destOrd="0" presId="urn:microsoft.com/office/officeart/2008/layout/PictureStrips"/>
    <dgm:cxn modelId="{1CB62D0F-A2C1-41C3-A70D-86C8B084468B}" type="presParOf" srcId="{3C38448D-7C29-42EE-885B-53AAA4F5539F}" destId="{78E22542-7215-4385-AB27-17057C8AF491}" srcOrd="0" destOrd="0" presId="urn:microsoft.com/office/officeart/2008/layout/PictureStrips"/>
    <dgm:cxn modelId="{2373DC7E-3DDB-4F52-BF34-91E72A140138}" type="presParOf" srcId="{3C38448D-7C29-42EE-885B-53AAA4F5539F}" destId="{C5F1C311-16D1-4BAD-BD58-36ECB6089C14}" srcOrd="1" destOrd="0" presId="urn:microsoft.com/office/officeart/2008/layout/PictureStrips"/>
    <dgm:cxn modelId="{E6E0F9F4-CFAC-44FC-8556-E7D4C78AB3D8}" type="presParOf" srcId="{A1A1E23E-2242-4ECE-BC8A-69600FF0146B}" destId="{C35CB20B-CA4B-49C2-9829-BC8E9EC7A6CB}" srcOrd="3" destOrd="0" presId="urn:microsoft.com/office/officeart/2008/layout/PictureStrips"/>
    <dgm:cxn modelId="{31F609CF-59E0-4BE1-A66E-C8EE6898092C}" type="presParOf" srcId="{A1A1E23E-2242-4ECE-BC8A-69600FF0146B}" destId="{317343E0-30F6-402F-A5D4-32EA3A236A99}" srcOrd="4" destOrd="0" presId="urn:microsoft.com/office/officeart/2008/layout/PictureStrips"/>
    <dgm:cxn modelId="{03242ABE-2636-47A5-B075-E2372AA7888D}" type="presParOf" srcId="{317343E0-30F6-402F-A5D4-32EA3A236A99}" destId="{446A686C-CCBD-4292-9191-710582702A1D}" srcOrd="0" destOrd="0" presId="urn:microsoft.com/office/officeart/2008/layout/PictureStrips"/>
    <dgm:cxn modelId="{3742BEA1-6223-431A-9814-60858AD2738A}" type="presParOf" srcId="{317343E0-30F6-402F-A5D4-32EA3A236A99}" destId="{99FF1246-F785-43B0-88F4-BA95F6998F80}" srcOrd="1" destOrd="0" presId="urn:microsoft.com/office/officeart/2008/layout/PictureStrips"/>
    <dgm:cxn modelId="{A79AE513-0EDB-4827-8ACF-C1AA9CEAA285}" type="presParOf" srcId="{A1A1E23E-2242-4ECE-BC8A-69600FF0146B}" destId="{75BEBF16-3CDC-4A14-8CF0-B679E35719AE}" srcOrd="5" destOrd="0" presId="urn:microsoft.com/office/officeart/2008/layout/PictureStrips"/>
    <dgm:cxn modelId="{8E910748-B670-4933-BE0D-DFA4EB1A0634}" type="presParOf" srcId="{A1A1E23E-2242-4ECE-BC8A-69600FF0146B}" destId="{58D61C84-8FBD-4BCD-9705-8C3C7065F47B}" srcOrd="6" destOrd="0" presId="urn:microsoft.com/office/officeart/2008/layout/PictureStrips"/>
    <dgm:cxn modelId="{968E4592-7046-4E64-AD37-C734F7B71C15}" type="presParOf" srcId="{58D61C84-8FBD-4BCD-9705-8C3C7065F47B}" destId="{E53FDEBA-2F82-43EC-BB19-A3CF760E0293}" srcOrd="0" destOrd="0" presId="urn:microsoft.com/office/officeart/2008/layout/PictureStrips"/>
    <dgm:cxn modelId="{200F7D61-C93B-4869-8788-07F7C2AA21D1}" type="presParOf" srcId="{58D61C84-8FBD-4BCD-9705-8C3C7065F47B}" destId="{24FA9EF7-A039-45B7-914F-CE5657FE2BAA}" srcOrd="1" destOrd="0" presId="urn:microsoft.com/office/officeart/2008/layout/PictureStrips"/>
    <dgm:cxn modelId="{D5D4A799-5147-47AF-81D1-A2571F8199A6}" type="presParOf" srcId="{A1A1E23E-2242-4ECE-BC8A-69600FF0146B}" destId="{B3056EF0-867A-4618-86CA-E77619F35D0E}" srcOrd="7" destOrd="0" presId="urn:microsoft.com/office/officeart/2008/layout/PictureStrips"/>
    <dgm:cxn modelId="{1BD6E25D-4B21-475D-A9E4-63C7276B7E42}" type="presParOf" srcId="{A1A1E23E-2242-4ECE-BC8A-69600FF0146B}" destId="{E43B7308-147F-46DF-8DE1-6F58F3DE64E7}" srcOrd="8" destOrd="0" presId="urn:microsoft.com/office/officeart/2008/layout/PictureStrips"/>
    <dgm:cxn modelId="{C489ADE1-97AD-4135-926F-AC39C99DB326}" type="presParOf" srcId="{E43B7308-147F-46DF-8DE1-6F58F3DE64E7}" destId="{1574ABC4-6C0D-477C-B5FC-7FD775A269EC}" srcOrd="0" destOrd="0" presId="urn:microsoft.com/office/officeart/2008/layout/PictureStrips"/>
    <dgm:cxn modelId="{6319ECF4-C52A-4CD8-BAF1-DF601F1A17AE}" type="presParOf" srcId="{E43B7308-147F-46DF-8DE1-6F58F3DE64E7}" destId="{33EB6DAF-74F0-41B9-A2AB-5845D37A1B97}" srcOrd="1" destOrd="0" presId="urn:microsoft.com/office/officeart/2008/layout/PictureStrips"/>
    <dgm:cxn modelId="{7369D2B6-9FEB-4A18-A122-C51130825CAC}" type="presParOf" srcId="{A1A1E23E-2242-4ECE-BC8A-69600FF0146B}" destId="{97B3D2AC-F6A2-4ADB-A4BE-39CC2E9E96A8}" srcOrd="9" destOrd="0" presId="urn:microsoft.com/office/officeart/2008/layout/PictureStrips"/>
    <dgm:cxn modelId="{18BCC714-10B6-4806-9961-7296F0D182DE}" type="presParOf" srcId="{A1A1E23E-2242-4ECE-BC8A-69600FF0146B}" destId="{C52850ED-580C-4A9E-9551-7D12B88B8F3E}" srcOrd="10" destOrd="0" presId="urn:microsoft.com/office/officeart/2008/layout/PictureStrips"/>
    <dgm:cxn modelId="{1AD5235C-53FE-40BD-ABC6-3629178FD3CE}" type="presParOf" srcId="{C52850ED-580C-4A9E-9551-7D12B88B8F3E}" destId="{94C45002-8D97-419C-BEE8-FB0829356100}" srcOrd="0" destOrd="0" presId="urn:microsoft.com/office/officeart/2008/layout/PictureStrips"/>
    <dgm:cxn modelId="{45FBD2DC-550B-411C-92C0-3D7AA7618BF0}" type="presParOf" srcId="{C52850ED-580C-4A9E-9551-7D12B88B8F3E}" destId="{FD69359A-4654-49F1-B6B2-52CF039360B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2299A-7EF4-4835-9778-5832A00BC8B5}"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ES"/>
        </a:p>
      </dgm:t>
    </dgm:pt>
    <dgm:pt modelId="{CD2EBB4E-A46F-4DE9-B3FA-00F3E456E64C}">
      <dgm:prSet custT="1"/>
      <dgm:spPr/>
      <dgm:t>
        <a:bodyPr/>
        <a:lstStyle/>
        <a:p>
          <a:r>
            <a:rPr lang="sr-Latn-RS" sz="2200" b="1" noProof="0" dirty="0"/>
            <a:t>Objasnio im je hrišćansko učenje i praksu (2. Sol. 2,15).</a:t>
          </a:r>
          <a:endParaRPr lang="sr-Latn-RS" sz="2200" noProof="0" dirty="0"/>
        </a:p>
      </dgm:t>
    </dgm:pt>
    <dgm:pt modelId="{6CF519BF-2F8D-4C8E-A0AF-21C6B6662132}" type="parTrans" cxnId="{26A4636A-F9AF-490F-839C-DA8B015A47BC}">
      <dgm:prSet/>
      <dgm:spPr/>
      <dgm:t>
        <a:bodyPr/>
        <a:lstStyle/>
        <a:p>
          <a:endParaRPr lang="es-ES" sz="2200"/>
        </a:p>
      </dgm:t>
    </dgm:pt>
    <dgm:pt modelId="{1C6D8262-F348-46A9-99E0-A9163886AD52}" type="sibTrans" cxnId="{26A4636A-F9AF-490F-839C-DA8B015A47BC}">
      <dgm:prSet/>
      <dgm:spPr/>
      <dgm:t>
        <a:bodyPr/>
        <a:lstStyle/>
        <a:p>
          <a:endParaRPr lang="es-ES" sz="2200"/>
        </a:p>
      </dgm:t>
    </dgm:pt>
    <dgm:pt modelId="{45B527D1-983F-44AE-A720-603136112F21}">
      <dgm:prSet custT="1"/>
      <dgm:spPr/>
      <dgm:t>
        <a:bodyPr/>
        <a:lstStyle/>
        <a:p>
          <a:r>
            <a:rPr lang="sr-Latn-RS" sz="2200" b="1" noProof="0" dirty="0"/>
            <a:t>Upozorio ih je na posledice odbacivanja evanđelja (Jev. 10,25-29).</a:t>
          </a:r>
          <a:endParaRPr lang="sr-Latn-RS" sz="2200" noProof="0" dirty="0"/>
        </a:p>
      </dgm:t>
    </dgm:pt>
    <dgm:pt modelId="{49AEDC0C-FC4A-48A2-9C8C-FE005BB1D2D4}" type="parTrans" cxnId="{22C81D97-96D8-4F8B-AF08-9F4A5445B769}">
      <dgm:prSet/>
      <dgm:spPr/>
      <dgm:t>
        <a:bodyPr/>
        <a:lstStyle/>
        <a:p>
          <a:endParaRPr lang="es-ES" sz="2200"/>
        </a:p>
      </dgm:t>
    </dgm:pt>
    <dgm:pt modelId="{48F6A752-8799-4CCD-8562-2391B33B2D45}" type="sibTrans" cxnId="{22C81D97-96D8-4F8B-AF08-9F4A5445B769}">
      <dgm:prSet/>
      <dgm:spPr/>
      <dgm:t>
        <a:bodyPr/>
        <a:lstStyle/>
        <a:p>
          <a:endParaRPr lang="es-ES" sz="2200"/>
        </a:p>
      </dgm:t>
    </dgm:pt>
    <dgm:pt modelId="{8DB6F608-26F6-4883-B95A-34738503D330}">
      <dgm:prSet custT="1"/>
      <dgm:spPr/>
      <dgm:t>
        <a:bodyPr/>
        <a:lstStyle/>
        <a:p>
          <a:r>
            <a:rPr lang="sr-Latn-RS" sz="2200" b="1" noProof="0" dirty="0"/>
            <a:t>Upozorio ih je na opasnosti od lažnih učitelja (Dela 20,29-30).</a:t>
          </a:r>
          <a:endParaRPr lang="sr-Latn-RS" sz="2200" noProof="0" dirty="0"/>
        </a:p>
      </dgm:t>
    </dgm:pt>
    <dgm:pt modelId="{BD2311DE-E155-4386-BB5B-785AA928EC99}" type="parTrans" cxnId="{9875769B-37AA-4B24-8C13-D081AFA13539}">
      <dgm:prSet/>
      <dgm:spPr/>
      <dgm:t>
        <a:bodyPr/>
        <a:lstStyle/>
        <a:p>
          <a:endParaRPr lang="es-ES" sz="2200"/>
        </a:p>
      </dgm:t>
    </dgm:pt>
    <dgm:pt modelId="{06FE7AFD-5D53-4C20-9CFE-42D46BB31863}" type="sibTrans" cxnId="{9875769B-37AA-4B24-8C13-D081AFA13539}">
      <dgm:prSet/>
      <dgm:spPr/>
      <dgm:t>
        <a:bodyPr/>
        <a:lstStyle/>
        <a:p>
          <a:endParaRPr lang="es-ES" sz="2200"/>
        </a:p>
      </dgm:t>
    </dgm:pt>
    <dgm:pt modelId="{8AD78FF3-30DE-4060-83B1-5DDF76F795D0}" type="pres">
      <dgm:prSet presAssocID="{8F02299A-7EF4-4835-9778-5832A00BC8B5}" presName="Name0" presStyleCnt="0">
        <dgm:presLayoutVars>
          <dgm:chMax val="7"/>
          <dgm:dir/>
          <dgm:animLvl val="lvl"/>
          <dgm:resizeHandles val="exact"/>
        </dgm:presLayoutVars>
      </dgm:prSet>
      <dgm:spPr/>
    </dgm:pt>
    <dgm:pt modelId="{12DA069D-C27C-447C-ABA1-9A69B5259F86}" type="pres">
      <dgm:prSet presAssocID="{CD2EBB4E-A46F-4DE9-B3FA-00F3E456E64C}" presName="circle1" presStyleLbl="node1" presStyleIdx="0" presStyleCnt="3"/>
      <dgm:spPr/>
    </dgm:pt>
    <dgm:pt modelId="{BD74066C-A2D5-456B-AE6D-E14CC2C3DA0F}" type="pres">
      <dgm:prSet presAssocID="{CD2EBB4E-A46F-4DE9-B3FA-00F3E456E64C}" presName="space" presStyleCnt="0"/>
      <dgm:spPr/>
    </dgm:pt>
    <dgm:pt modelId="{2F00E1F8-099B-4F47-B8BF-36EFD7BDE8BF}" type="pres">
      <dgm:prSet presAssocID="{CD2EBB4E-A46F-4DE9-B3FA-00F3E456E64C}" presName="rect1" presStyleLbl="alignAcc1" presStyleIdx="0" presStyleCnt="3"/>
      <dgm:spPr/>
    </dgm:pt>
    <dgm:pt modelId="{88D94C4D-70B8-4B0F-AF9B-04EED3CA4227}" type="pres">
      <dgm:prSet presAssocID="{45B527D1-983F-44AE-A720-603136112F21}" presName="vertSpace2" presStyleLbl="node1" presStyleIdx="0" presStyleCnt="3"/>
      <dgm:spPr/>
    </dgm:pt>
    <dgm:pt modelId="{10BD5450-BABB-48E3-B9FF-9E8AA18A9B3D}" type="pres">
      <dgm:prSet presAssocID="{45B527D1-983F-44AE-A720-603136112F21}" presName="circle2" presStyleLbl="node1" presStyleIdx="1" presStyleCnt="3"/>
      <dgm:spPr/>
    </dgm:pt>
    <dgm:pt modelId="{F73877C7-3B19-4518-965C-914A8841BDD2}" type="pres">
      <dgm:prSet presAssocID="{45B527D1-983F-44AE-A720-603136112F21}" presName="rect2" presStyleLbl="alignAcc1" presStyleIdx="1" presStyleCnt="3"/>
      <dgm:spPr/>
    </dgm:pt>
    <dgm:pt modelId="{59EC908A-8EE0-4D7C-B79F-4D170063DE50}" type="pres">
      <dgm:prSet presAssocID="{8DB6F608-26F6-4883-B95A-34738503D330}" presName="vertSpace3" presStyleLbl="node1" presStyleIdx="1" presStyleCnt="3"/>
      <dgm:spPr/>
    </dgm:pt>
    <dgm:pt modelId="{F4807447-6BA8-4E90-861B-DD95033FF1E2}" type="pres">
      <dgm:prSet presAssocID="{8DB6F608-26F6-4883-B95A-34738503D330}" presName="circle3" presStyleLbl="node1" presStyleIdx="2" presStyleCnt="3"/>
      <dgm:spPr/>
    </dgm:pt>
    <dgm:pt modelId="{B1DE1E30-336F-4837-9693-E0EB552D8A92}" type="pres">
      <dgm:prSet presAssocID="{8DB6F608-26F6-4883-B95A-34738503D330}" presName="rect3" presStyleLbl="alignAcc1" presStyleIdx="2" presStyleCnt="3"/>
      <dgm:spPr/>
    </dgm:pt>
    <dgm:pt modelId="{6A2FCADB-8DF0-46A5-8326-5FE8280DADAC}" type="pres">
      <dgm:prSet presAssocID="{CD2EBB4E-A46F-4DE9-B3FA-00F3E456E64C}" presName="rect1ParTxNoCh" presStyleLbl="alignAcc1" presStyleIdx="2" presStyleCnt="3">
        <dgm:presLayoutVars>
          <dgm:chMax val="1"/>
          <dgm:bulletEnabled val="1"/>
        </dgm:presLayoutVars>
      </dgm:prSet>
      <dgm:spPr/>
    </dgm:pt>
    <dgm:pt modelId="{7D8C8D37-E28E-4055-BF27-9D1F2CAC2699}" type="pres">
      <dgm:prSet presAssocID="{45B527D1-983F-44AE-A720-603136112F21}" presName="rect2ParTxNoCh" presStyleLbl="alignAcc1" presStyleIdx="2" presStyleCnt="3">
        <dgm:presLayoutVars>
          <dgm:chMax val="1"/>
          <dgm:bulletEnabled val="1"/>
        </dgm:presLayoutVars>
      </dgm:prSet>
      <dgm:spPr/>
    </dgm:pt>
    <dgm:pt modelId="{AB22FF03-8869-43D3-AA8B-212F26D3F04C}" type="pres">
      <dgm:prSet presAssocID="{8DB6F608-26F6-4883-B95A-34738503D330}" presName="rect3ParTxNoCh" presStyleLbl="alignAcc1" presStyleIdx="2" presStyleCnt="3">
        <dgm:presLayoutVars>
          <dgm:chMax val="1"/>
          <dgm:bulletEnabled val="1"/>
        </dgm:presLayoutVars>
      </dgm:prSet>
      <dgm:spPr/>
    </dgm:pt>
  </dgm:ptLst>
  <dgm:cxnLst>
    <dgm:cxn modelId="{26A4636A-F9AF-490F-839C-DA8B015A47BC}" srcId="{8F02299A-7EF4-4835-9778-5832A00BC8B5}" destId="{CD2EBB4E-A46F-4DE9-B3FA-00F3E456E64C}" srcOrd="0" destOrd="0" parTransId="{6CF519BF-2F8D-4C8E-A0AF-21C6B6662132}" sibTransId="{1C6D8262-F348-46A9-99E0-A9163886AD52}"/>
    <dgm:cxn modelId="{E81C716D-3F14-4D43-AEC4-7A48EC040153}" type="presOf" srcId="{45B527D1-983F-44AE-A720-603136112F21}" destId="{7D8C8D37-E28E-4055-BF27-9D1F2CAC2699}" srcOrd="1" destOrd="0" presId="urn:microsoft.com/office/officeart/2005/8/layout/target3"/>
    <dgm:cxn modelId="{89990173-9410-41F9-BD6E-A0864C1DB5FE}" type="presOf" srcId="{CD2EBB4E-A46F-4DE9-B3FA-00F3E456E64C}" destId="{6A2FCADB-8DF0-46A5-8326-5FE8280DADAC}" srcOrd="1" destOrd="0" presId="urn:microsoft.com/office/officeart/2005/8/layout/target3"/>
    <dgm:cxn modelId="{22C81D97-96D8-4F8B-AF08-9F4A5445B769}" srcId="{8F02299A-7EF4-4835-9778-5832A00BC8B5}" destId="{45B527D1-983F-44AE-A720-603136112F21}" srcOrd="1" destOrd="0" parTransId="{49AEDC0C-FC4A-48A2-9C8C-FE005BB1D2D4}" sibTransId="{48F6A752-8799-4CCD-8562-2391B33B2D45}"/>
    <dgm:cxn modelId="{9875769B-37AA-4B24-8C13-D081AFA13539}" srcId="{8F02299A-7EF4-4835-9778-5832A00BC8B5}" destId="{8DB6F608-26F6-4883-B95A-34738503D330}" srcOrd="2" destOrd="0" parTransId="{BD2311DE-E155-4386-BB5B-785AA928EC99}" sibTransId="{06FE7AFD-5D53-4C20-9CFE-42D46BB31863}"/>
    <dgm:cxn modelId="{801DB6A5-A042-4CCE-BCE8-BD205F1CD48F}" type="presOf" srcId="{45B527D1-983F-44AE-A720-603136112F21}" destId="{F73877C7-3B19-4518-965C-914A8841BDD2}" srcOrd="0" destOrd="0" presId="urn:microsoft.com/office/officeart/2005/8/layout/target3"/>
    <dgm:cxn modelId="{978FCFB3-3A7A-4414-8CBB-5EC988D90AFC}" type="presOf" srcId="{8F02299A-7EF4-4835-9778-5832A00BC8B5}" destId="{8AD78FF3-30DE-4060-83B1-5DDF76F795D0}" srcOrd="0" destOrd="0" presId="urn:microsoft.com/office/officeart/2005/8/layout/target3"/>
    <dgm:cxn modelId="{6059DFC0-067C-4A7A-A828-B0EDDD2BDBF2}" type="presOf" srcId="{8DB6F608-26F6-4883-B95A-34738503D330}" destId="{AB22FF03-8869-43D3-AA8B-212F26D3F04C}" srcOrd="1" destOrd="0" presId="urn:microsoft.com/office/officeart/2005/8/layout/target3"/>
    <dgm:cxn modelId="{039192D7-E314-42EB-8A7B-B26EEAB3ED20}" type="presOf" srcId="{CD2EBB4E-A46F-4DE9-B3FA-00F3E456E64C}" destId="{2F00E1F8-099B-4F47-B8BF-36EFD7BDE8BF}" srcOrd="0" destOrd="0" presId="urn:microsoft.com/office/officeart/2005/8/layout/target3"/>
    <dgm:cxn modelId="{114D2BE5-A80C-4CAA-B3BF-44DBDE16693A}" type="presOf" srcId="{8DB6F608-26F6-4883-B95A-34738503D330}" destId="{B1DE1E30-336F-4837-9693-E0EB552D8A92}" srcOrd="0" destOrd="0" presId="urn:microsoft.com/office/officeart/2005/8/layout/target3"/>
    <dgm:cxn modelId="{B5CE49DB-8BA9-4747-9729-6C97D6ADA3AD}" type="presParOf" srcId="{8AD78FF3-30DE-4060-83B1-5DDF76F795D0}" destId="{12DA069D-C27C-447C-ABA1-9A69B5259F86}" srcOrd="0" destOrd="0" presId="urn:microsoft.com/office/officeart/2005/8/layout/target3"/>
    <dgm:cxn modelId="{24AEECE7-5DD5-4FAB-92B9-AA6057BD39A2}" type="presParOf" srcId="{8AD78FF3-30DE-4060-83B1-5DDF76F795D0}" destId="{BD74066C-A2D5-456B-AE6D-E14CC2C3DA0F}" srcOrd="1" destOrd="0" presId="urn:microsoft.com/office/officeart/2005/8/layout/target3"/>
    <dgm:cxn modelId="{BFA2D198-1052-4B23-9D93-743E299BAB30}" type="presParOf" srcId="{8AD78FF3-30DE-4060-83B1-5DDF76F795D0}" destId="{2F00E1F8-099B-4F47-B8BF-36EFD7BDE8BF}" srcOrd="2" destOrd="0" presId="urn:microsoft.com/office/officeart/2005/8/layout/target3"/>
    <dgm:cxn modelId="{A404632F-49C4-4235-AE8B-972592079DA5}" type="presParOf" srcId="{8AD78FF3-30DE-4060-83B1-5DDF76F795D0}" destId="{88D94C4D-70B8-4B0F-AF9B-04EED3CA4227}" srcOrd="3" destOrd="0" presId="urn:microsoft.com/office/officeart/2005/8/layout/target3"/>
    <dgm:cxn modelId="{7D18CC99-B0D8-4B7C-A00D-A76F6CFAE1CF}" type="presParOf" srcId="{8AD78FF3-30DE-4060-83B1-5DDF76F795D0}" destId="{10BD5450-BABB-48E3-B9FF-9E8AA18A9B3D}" srcOrd="4" destOrd="0" presId="urn:microsoft.com/office/officeart/2005/8/layout/target3"/>
    <dgm:cxn modelId="{6597C614-4740-4328-AD7C-E99E71DC2F02}" type="presParOf" srcId="{8AD78FF3-30DE-4060-83B1-5DDF76F795D0}" destId="{F73877C7-3B19-4518-965C-914A8841BDD2}" srcOrd="5" destOrd="0" presId="urn:microsoft.com/office/officeart/2005/8/layout/target3"/>
    <dgm:cxn modelId="{A569C83B-B3C9-4A11-BC22-E1FD364C2B31}" type="presParOf" srcId="{8AD78FF3-30DE-4060-83B1-5DDF76F795D0}" destId="{59EC908A-8EE0-4D7C-B79F-4D170063DE50}" srcOrd="6" destOrd="0" presId="urn:microsoft.com/office/officeart/2005/8/layout/target3"/>
    <dgm:cxn modelId="{E7CD162C-05AE-4540-8455-1B003B496601}" type="presParOf" srcId="{8AD78FF3-30DE-4060-83B1-5DDF76F795D0}" destId="{F4807447-6BA8-4E90-861B-DD95033FF1E2}" srcOrd="7" destOrd="0" presId="urn:microsoft.com/office/officeart/2005/8/layout/target3"/>
    <dgm:cxn modelId="{1C6666B2-7A59-420E-AF4F-DE2302EE3C18}" type="presParOf" srcId="{8AD78FF3-30DE-4060-83B1-5DDF76F795D0}" destId="{B1DE1E30-336F-4837-9693-E0EB552D8A92}" srcOrd="8" destOrd="0" presId="urn:microsoft.com/office/officeart/2005/8/layout/target3"/>
    <dgm:cxn modelId="{A5262C28-B259-44A9-BCE0-F9CBDFDF20F3}" type="presParOf" srcId="{8AD78FF3-30DE-4060-83B1-5DDF76F795D0}" destId="{6A2FCADB-8DF0-46A5-8326-5FE8280DADAC}" srcOrd="9" destOrd="0" presId="urn:microsoft.com/office/officeart/2005/8/layout/target3"/>
    <dgm:cxn modelId="{60D1F21C-5ADB-4E6F-9968-BBE39E7970ED}" type="presParOf" srcId="{8AD78FF3-30DE-4060-83B1-5DDF76F795D0}" destId="{7D8C8D37-E28E-4055-BF27-9D1F2CAC2699}" srcOrd="10" destOrd="0" presId="urn:microsoft.com/office/officeart/2005/8/layout/target3"/>
    <dgm:cxn modelId="{CDF09123-D718-4BA1-8E1A-8CF08DF9B3E8}" type="presParOf" srcId="{8AD78FF3-30DE-4060-83B1-5DDF76F795D0}" destId="{AB22FF03-8869-43D3-AA8B-212F26D3F04C}"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74F88-D2B1-45B7-B572-E2764ED1DB23}">
      <dsp:nvSpPr>
        <dsp:cNvPr id="0" name=""/>
        <dsp:cNvSpPr/>
      </dsp:nvSpPr>
      <dsp:spPr>
        <a:xfrm>
          <a:off x="9531493" y="2158111"/>
          <a:ext cx="91440" cy="402101"/>
        </a:xfrm>
        <a:custGeom>
          <a:avLst/>
          <a:gdLst/>
          <a:ahLst/>
          <a:cxnLst/>
          <a:rect l="0" t="0" r="0" b="0"/>
          <a:pathLst>
            <a:path>
              <a:moveTo>
                <a:pt x="45720" y="0"/>
              </a:moveTo>
              <a:lnTo>
                <a:pt x="4572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73E9DE-EA36-4AD1-A2D9-E9C1DD47F9DE}">
      <dsp:nvSpPr>
        <dsp:cNvPr id="0" name=""/>
        <dsp:cNvSpPr/>
      </dsp:nvSpPr>
      <dsp:spPr>
        <a:xfrm>
          <a:off x="5742333" y="878068"/>
          <a:ext cx="3834879" cy="402101"/>
        </a:xfrm>
        <a:custGeom>
          <a:avLst/>
          <a:gdLst/>
          <a:ahLst/>
          <a:cxnLst/>
          <a:rect l="0" t="0" r="0" b="0"/>
          <a:pathLst>
            <a:path>
              <a:moveTo>
                <a:pt x="0" y="0"/>
              </a:moveTo>
              <a:lnTo>
                <a:pt x="0" y="274020"/>
              </a:lnTo>
              <a:lnTo>
                <a:pt x="3834879" y="274020"/>
              </a:lnTo>
              <a:lnTo>
                <a:pt x="383487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7CB5E3A-D96E-4C5A-85AC-321C3C3EB9ED}">
      <dsp:nvSpPr>
        <dsp:cNvPr id="0" name=""/>
        <dsp:cNvSpPr/>
      </dsp:nvSpPr>
      <dsp:spPr>
        <a:xfrm>
          <a:off x="6260683"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E82FDEE-DA44-4ED5-B21E-70193B3A54F9}">
      <dsp:nvSpPr>
        <dsp:cNvPr id="0" name=""/>
        <dsp:cNvSpPr/>
      </dsp:nvSpPr>
      <dsp:spPr>
        <a:xfrm>
          <a:off x="5223984"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6CF9F68-E152-41CE-B112-84CC5265A4C8}">
      <dsp:nvSpPr>
        <dsp:cNvPr id="0" name=""/>
        <dsp:cNvSpPr/>
      </dsp:nvSpPr>
      <dsp:spPr>
        <a:xfrm>
          <a:off x="5742333" y="878068"/>
          <a:ext cx="518349" cy="402101"/>
        </a:xfrm>
        <a:custGeom>
          <a:avLst/>
          <a:gdLst/>
          <a:ahLst/>
          <a:cxnLst/>
          <a:rect l="0" t="0" r="0" b="0"/>
          <a:pathLst>
            <a:path>
              <a:moveTo>
                <a:pt x="0" y="0"/>
              </a:moveTo>
              <a:lnTo>
                <a:pt x="0" y="274020"/>
              </a:lnTo>
              <a:lnTo>
                <a:pt x="518349" y="274020"/>
              </a:lnTo>
              <a:lnTo>
                <a:pt x="518349"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86120EB-0E3F-49B7-B893-7F541A2AD648}">
      <dsp:nvSpPr>
        <dsp:cNvPr id="0" name=""/>
        <dsp:cNvSpPr/>
      </dsp:nvSpPr>
      <dsp:spPr>
        <a:xfrm>
          <a:off x="1927114" y="2158111"/>
          <a:ext cx="1036698" cy="402101"/>
        </a:xfrm>
        <a:custGeom>
          <a:avLst/>
          <a:gdLst/>
          <a:ahLst/>
          <a:cxnLst/>
          <a:rect l="0" t="0" r="0" b="0"/>
          <a:pathLst>
            <a:path>
              <a:moveTo>
                <a:pt x="0" y="0"/>
              </a:moveTo>
              <a:lnTo>
                <a:pt x="0" y="274020"/>
              </a:lnTo>
              <a:lnTo>
                <a:pt x="1036698" y="274020"/>
              </a:lnTo>
              <a:lnTo>
                <a:pt x="1036698"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F57B7B1-BF62-4559-8623-1FC2CA395D07}">
      <dsp:nvSpPr>
        <dsp:cNvPr id="0" name=""/>
        <dsp:cNvSpPr/>
      </dsp:nvSpPr>
      <dsp:spPr>
        <a:xfrm>
          <a:off x="890415" y="2158111"/>
          <a:ext cx="1036698" cy="402101"/>
        </a:xfrm>
        <a:custGeom>
          <a:avLst/>
          <a:gdLst/>
          <a:ahLst/>
          <a:cxnLst/>
          <a:rect l="0" t="0" r="0" b="0"/>
          <a:pathLst>
            <a:path>
              <a:moveTo>
                <a:pt x="1036698" y="0"/>
              </a:moveTo>
              <a:lnTo>
                <a:pt x="1036698" y="274020"/>
              </a:lnTo>
              <a:lnTo>
                <a:pt x="0" y="274020"/>
              </a:lnTo>
              <a:lnTo>
                <a:pt x="0" y="402101"/>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B9A3213-577D-41A5-BEC7-4326E822B0E3}">
      <dsp:nvSpPr>
        <dsp:cNvPr id="0" name=""/>
        <dsp:cNvSpPr/>
      </dsp:nvSpPr>
      <dsp:spPr>
        <a:xfrm>
          <a:off x="1927114" y="878068"/>
          <a:ext cx="3815219" cy="402101"/>
        </a:xfrm>
        <a:custGeom>
          <a:avLst/>
          <a:gdLst/>
          <a:ahLst/>
          <a:cxnLst/>
          <a:rect l="0" t="0" r="0" b="0"/>
          <a:pathLst>
            <a:path>
              <a:moveTo>
                <a:pt x="3815219" y="0"/>
              </a:moveTo>
              <a:lnTo>
                <a:pt x="3815219" y="274020"/>
              </a:lnTo>
              <a:lnTo>
                <a:pt x="0" y="274020"/>
              </a:lnTo>
              <a:lnTo>
                <a:pt x="0" y="402101"/>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1AE2792-B86C-492A-B119-4995087A5971}">
      <dsp:nvSpPr>
        <dsp:cNvPr id="0" name=""/>
        <dsp:cNvSpPr/>
      </dsp:nvSpPr>
      <dsp:spPr>
        <a:xfrm>
          <a:off x="773874" y="126"/>
          <a:ext cx="9936919" cy="877941"/>
        </a:xfrm>
        <a:prstGeom prst="roundRect">
          <a:avLst>
            <a:gd name="adj" fmla="val 10000"/>
          </a:avLst>
        </a:prstGeom>
        <a:gradFill flip="none" rotWithShape="1">
          <a:gsLst>
            <a:gs pos="0">
              <a:schemeClr val="accent2">
                <a:lumMod val="60000"/>
                <a:lumOff val="40000"/>
              </a:schemeClr>
            </a:gs>
            <a:gs pos="23000">
              <a:schemeClr val="accent2">
                <a:lumMod val="89000"/>
              </a:schemeClr>
            </a:gs>
            <a:gs pos="69000">
              <a:schemeClr val="accent2">
                <a:lumMod val="75000"/>
              </a:schemeClr>
            </a:gs>
            <a:gs pos="97000">
              <a:schemeClr val="accent2">
                <a:lumMod val="70000"/>
              </a:schemeClr>
            </a:gs>
          </a:gsLst>
          <a:lin ang="2700000" scaled="1"/>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773E139-EB40-49F9-9622-632285220E8D}">
      <dsp:nvSpPr>
        <dsp:cNvPr id="0" name=""/>
        <dsp:cNvSpPr/>
      </dsp:nvSpPr>
      <dsp:spPr>
        <a:xfrm>
          <a:off x="927494" y="146065"/>
          <a:ext cx="9936919" cy="877941"/>
        </a:xfrm>
        <a:prstGeom prst="roundRect">
          <a:avLst>
            <a:gd name="adj" fmla="val 10000"/>
          </a:avLst>
        </a:prstGeom>
        <a:solidFill>
          <a:srgbClr val="E1F8FF"/>
        </a:solidFill>
        <a:ln w="12700" cap="flat" cmpd="sng" algn="ctr">
          <a:solidFill>
            <a:schemeClr val="accent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r-Latn-RS" sz="2800" b="1" kern="1200" noProof="0" dirty="0">
              <a:solidFill>
                <a:schemeClr val="accent2">
                  <a:lumMod val="50000"/>
                </a:schemeClr>
              </a:solidFill>
            </a:rPr>
            <a:t>POMIRENJE I NADA KROZ EVANĐELJE</a:t>
          </a:r>
          <a:endParaRPr lang="sr-Latn-RS" sz="2800" kern="1200" noProof="0" dirty="0">
            <a:solidFill>
              <a:schemeClr val="accent2">
                <a:lumMod val="50000"/>
              </a:schemeClr>
            </a:solidFill>
          </a:endParaRPr>
        </a:p>
      </dsp:txBody>
      <dsp:txXfrm>
        <a:off x="953208" y="171779"/>
        <a:ext cx="9885491" cy="826513"/>
      </dsp:txXfrm>
    </dsp:sp>
    <dsp:sp modelId="{1DE0F321-ED5A-41AF-A879-9B818B220EC8}">
      <dsp:nvSpPr>
        <dsp:cNvPr id="0" name=""/>
        <dsp:cNvSpPr/>
      </dsp:nvSpPr>
      <dsp:spPr>
        <a:xfrm>
          <a:off x="721603"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F8CE53B-4930-4F2C-BA86-5FE3FB31B4CA}">
      <dsp:nvSpPr>
        <dsp:cNvPr id="0" name=""/>
        <dsp:cNvSpPr/>
      </dsp:nvSpPr>
      <dsp:spPr>
        <a:xfrm>
          <a:off x="875224"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Učinci pomirenja</a:t>
          </a:r>
          <a:endParaRPr lang="sr-Latn-RS" sz="2200" kern="1200" noProof="0" dirty="0">
            <a:solidFill>
              <a:schemeClr val="accent5">
                <a:lumMod val="50000"/>
              </a:schemeClr>
            </a:solidFill>
          </a:endParaRPr>
        </a:p>
      </dsp:txBody>
      <dsp:txXfrm>
        <a:off x="900938" y="1451823"/>
        <a:ext cx="2359593" cy="826513"/>
      </dsp:txXfrm>
    </dsp:sp>
    <dsp:sp modelId="{702217B5-9891-4E57-986B-E40E5930A3B1}">
      <dsp:nvSpPr>
        <dsp:cNvPr id="0" name=""/>
        <dsp:cNvSpPr/>
      </dsp:nvSpPr>
      <dsp:spPr>
        <a:xfrm>
          <a:off x="7337"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A28B493A-7E10-44B3-A290-EE45FDF33000}">
      <dsp:nvSpPr>
        <dsp:cNvPr id="0" name=""/>
        <dsp:cNvSpPr/>
      </dsp:nvSpPr>
      <dsp:spPr>
        <a:xfrm>
          <a:off x="160958"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Od zločinaca do svetaca (Kol 1,21-22).</a:t>
          </a:r>
          <a:endParaRPr lang="sr-Latn-RS" sz="2000" kern="1200" noProof="0" dirty="0">
            <a:solidFill>
              <a:schemeClr val="accent6">
                <a:lumMod val="50000"/>
              </a:schemeClr>
            </a:solidFill>
          </a:endParaRPr>
        </a:p>
      </dsp:txBody>
      <dsp:txXfrm>
        <a:off x="201586" y="2746781"/>
        <a:ext cx="1684900" cy="1305892"/>
      </dsp:txXfrm>
    </dsp:sp>
    <dsp:sp modelId="{43BEDBA9-8DED-4279-B5CB-884CA4ACCA90}">
      <dsp:nvSpPr>
        <dsp:cNvPr id="0" name=""/>
        <dsp:cNvSpPr/>
      </dsp:nvSpPr>
      <dsp:spPr>
        <a:xfrm>
          <a:off x="20807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0A69DB5D-A393-4126-8F6F-FF1C0CAFEB80}">
      <dsp:nvSpPr>
        <dsp:cNvPr id="0" name=""/>
        <dsp:cNvSpPr/>
      </dsp:nvSpPr>
      <dsp:spPr>
        <a:xfrm>
          <a:off x="22343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Utemeljeni i čvrsti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1,23).</a:t>
          </a:r>
          <a:endParaRPr lang="sr-Latn-RS" sz="2000" kern="1200" noProof="0" dirty="0">
            <a:solidFill>
              <a:schemeClr val="accent6">
                <a:lumMod val="50000"/>
              </a:schemeClr>
            </a:solidFill>
          </a:endParaRPr>
        </a:p>
      </dsp:txBody>
      <dsp:txXfrm>
        <a:off x="2274983" y="2746781"/>
        <a:ext cx="1684900" cy="1305892"/>
      </dsp:txXfrm>
    </dsp:sp>
    <dsp:sp modelId="{B0D99446-D4AE-4ECA-9303-B4991C445B03}">
      <dsp:nvSpPr>
        <dsp:cNvPr id="0" name=""/>
        <dsp:cNvSpPr/>
      </dsp:nvSpPr>
      <dsp:spPr>
        <a:xfrm>
          <a:off x="505517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CF9B54D-AC20-484F-A70F-62C766126C32}">
      <dsp:nvSpPr>
        <dsp:cNvPr id="0" name=""/>
        <dsp:cNvSpPr/>
      </dsp:nvSpPr>
      <dsp:spPr>
        <a:xfrm>
          <a:off x="5208792"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Nada</a:t>
          </a:r>
          <a:endParaRPr lang="sr-Latn-RS" sz="2200" kern="1200" noProof="0" dirty="0">
            <a:solidFill>
              <a:schemeClr val="accent5">
                <a:lumMod val="50000"/>
              </a:schemeClr>
            </a:solidFill>
          </a:endParaRPr>
        </a:p>
      </dsp:txBody>
      <dsp:txXfrm>
        <a:off x="5234506" y="1451823"/>
        <a:ext cx="2359593" cy="826513"/>
      </dsp:txXfrm>
    </dsp:sp>
    <dsp:sp modelId="{1C97EA1C-DD2A-4FC5-A4AC-0C822779E2A8}">
      <dsp:nvSpPr>
        <dsp:cNvPr id="0" name=""/>
        <dsp:cNvSpPr/>
      </dsp:nvSpPr>
      <dsp:spPr>
        <a:xfrm>
          <a:off x="4340906"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19FCCEAD-185D-41F6-A1E6-5348EC4DE0D3}">
      <dsp:nvSpPr>
        <dsp:cNvPr id="0" name=""/>
        <dsp:cNvSpPr/>
      </dsp:nvSpPr>
      <dsp:spPr>
        <a:xfrm>
          <a:off x="4494526"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Donošenje nade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1,24-25).</a:t>
          </a:r>
          <a:endParaRPr lang="sr-Latn-RS" sz="2000" kern="1200" noProof="0" dirty="0">
            <a:solidFill>
              <a:schemeClr val="accent6">
                <a:lumMod val="50000"/>
              </a:schemeClr>
            </a:solidFill>
          </a:endParaRPr>
        </a:p>
      </dsp:txBody>
      <dsp:txXfrm>
        <a:off x="4535154" y="2746781"/>
        <a:ext cx="1684900" cy="1305892"/>
      </dsp:txXfrm>
    </dsp:sp>
    <dsp:sp modelId="{B02ACB1A-363A-4CB4-8E9B-39E85E01A57C}">
      <dsp:nvSpPr>
        <dsp:cNvPr id="0" name=""/>
        <dsp:cNvSpPr/>
      </dsp:nvSpPr>
      <dsp:spPr>
        <a:xfrm>
          <a:off x="6414303"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FF6FCAD-9CF7-483E-9D06-14A1EDCA15C0}">
      <dsp:nvSpPr>
        <dsp:cNvPr id="0" name=""/>
        <dsp:cNvSpPr/>
      </dsp:nvSpPr>
      <dsp:spPr>
        <a:xfrm>
          <a:off x="6567924"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Tajna Božja </a:t>
          </a:r>
          <a:br>
            <a:rPr lang="sr-Latn-RS" sz="2000" b="1" kern="1200" noProof="0" dirty="0">
              <a:solidFill>
                <a:schemeClr val="accent6">
                  <a:lumMod val="50000"/>
                </a:schemeClr>
              </a:solidFill>
            </a:rPr>
          </a:br>
          <a:r>
            <a:rPr lang="sr-Latn-RS" sz="2000" b="1" kern="1200" noProof="0" dirty="0">
              <a:solidFill>
                <a:schemeClr val="accent6">
                  <a:lumMod val="50000"/>
                </a:schemeClr>
              </a:solidFill>
            </a:rPr>
            <a:t>(Kol 1,26-27).</a:t>
          </a:r>
          <a:endParaRPr lang="sr-Latn-RS" sz="2000" kern="1200" noProof="0" dirty="0">
            <a:solidFill>
              <a:schemeClr val="accent6">
                <a:lumMod val="50000"/>
              </a:schemeClr>
            </a:solidFill>
          </a:endParaRPr>
        </a:p>
      </dsp:txBody>
      <dsp:txXfrm>
        <a:off x="6608552" y="2746781"/>
        <a:ext cx="1684900" cy="1305892"/>
      </dsp:txXfrm>
    </dsp:sp>
    <dsp:sp modelId="{CBFFB407-C583-4B58-96BA-C44E032E75B1}">
      <dsp:nvSpPr>
        <dsp:cNvPr id="0" name=""/>
        <dsp:cNvSpPr/>
      </dsp:nvSpPr>
      <dsp:spPr>
        <a:xfrm>
          <a:off x="8371702" y="1280170"/>
          <a:ext cx="2411021" cy="877941"/>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4F16E98A-E57A-4D0C-BECE-A7A5AE2FB5AE}">
      <dsp:nvSpPr>
        <dsp:cNvPr id="0" name=""/>
        <dsp:cNvSpPr/>
      </dsp:nvSpPr>
      <dsp:spPr>
        <a:xfrm>
          <a:off x="8525323" y="1426109"/>
          <a:ext cx="2411021" cy="877941"/>
        </a:xfrm>
        <a:prstGeom prst="roundRect">
          <a:avLst>
            <a:gd name="adj" fmla="val 10000"/>
          </a:avLst>
        </a:prstGeom>
        <a:solidFill>
          <a:srgbClr val="EBF9EB"/>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accent5">
                  <a:lumMod val="50000"/>
                </a:schemeClr>
              </a:solidFill>
            </a:rPr>
            <a:t>Sila evanđelja</a:t>
          </a:r>
          <a:endParaRPr lang="sr-Latn-RS" sz="2200" kern="1200" noProof="0" dirty="0">
            <a:solidFill>
              <a:schemeClr val="accent5">
                <a:lumMod val="50000"/>
              </a:schemeClr>
            </a:solidFill>
          </a:endParaRPr>
        </a:p>
      </dsp:txBody>
      <dsp:txXfrm>
        <a:off x="8551037" y="1451823"/>
        <a:ext cx="2359593" cy="826513"/>
      </dsp:txXfrm>
    </dsp:sp>
    <dsp:sp modelId="{F8F5BE52-68D2-47B8-B49A-551BF9B43FBC}">
      <dsp:nvSpPr>
        <dsp:cNvPr id="0" name=""/>
        <dsp:cNvSpPr/>
      </dsp:nvSpPr>
      <dsp:spPr>
        <a:xfrm>
          <a:off x="8694135" y="2560213"/>
          <a:ext cx="1766156" cy="138714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EBF089D4-C2A0-4206-A85F-A8DA289472AC}">
      <dsp:nvSpPr>
        <dsp:cNvPr id="0" name=""/>
        <dsp:cNvSpPr/>
      </dsp:nvSpPr>
      <dsp:spPr>
        <a:xfrm>
          <a:off x="8847755" y="2706153"/>
          <a:ext cx="1766156" cy="1387148"/>
        </a:xfrm>
        <a:prstGeom prst="roundRect">
          <a:avLst>
            <a:gd name="adj" fmla="val 10000"/>
          </a:avLst>
        </a:prstGeom>
        <a:solidFill>
          <a:srgbClr val="FFF9E5"/>
        </a:solidFill>
        <a:ln w="12700" cap="flat" cmpd="sng" algn="ctr">
          <a:solidFill>
            <a:schemeClr val="accent6">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r-Latn-RS" sz="2000" b="1" kern="1200" noProof="0" dirty="0">
              <a:solidFill>
                <a:schemeClr val="accent6">
                  <a:lumMod val="50000"/>
                </a:schemeClr>
              </a:solidFill>
            </a:rPr>
            <a:t>Objavljivanje evanđelja (Kol 1,28-29).</a:t>
          </a:r>
          <a:endParaRPr lang="sr-Latn-RS" sz="2000" kern="1200" noProof="0" dirty="0">
            <a:solidFill>
              <a:schemeClr val="accent6">
                <a:lumMod val="50000"/>
              </a:schemeClr>
            </a:solidFill>
          </a:endParaRPr>
        </a:p>
      </dsp:txBody>
      <dsp:txXfrm>
        <a:off x="8888383" y="2746781"/>
        <a:ext cx="1684900" cy="13058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1DA8F-0F0E-4532-B610-06494F4AB5D4}">
      <dsp:nvSpPr>
        <dsp:cNvPr id="0" name=""/>
        <dsp:cNvSpPr/>
      </dsp:nvSpPr>
      <dsp:spPr>
        <a:xfrm>
          <a:off x="3677976" y="2477"/>
          <a:ext cx="3927446" cy="1371412"/>
        </a:xfrm>
        <a:prstGeom prst="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On je umro je na krstu kako bi platio cenu za naš greh      (Rim 5,8).</a:t>
          </a:r>
          <a:endParaRPr lang="sr-Latn-RS" sz="2200" kern="1200" noProof="0" dirty="0">
            <a:effectLst>
              <a:outerShdw blurRad="38100" dist="38100" dir="2700000" algn="tl">
                <a:srgbClr val="000000">
                  <a:alpha val="43137"/>
                </a:srgbClr>
              </a:outerShdw>
            </a:effectLst>
          </a:endParaRPr>
        </a:p>
      </dsp:txBody>
      <dsp:txXfrm>
        <a:off x="3677976" y="2477"/>
        <a:ext cx="3927446" cy="1371412"/>
      </dsp:txXfrm>
    </dsp:sp>
    <dsp:sp modelId="{C109F6EB-5007-4416-A0BB-A8537E14AA87}">
      <dsp:nvSpPr>
        <dsp:cNvPr id="0" name=""/>
        <dsp:cNvSpPr/>
      </dsp:nvSpPr>
      <dsp:spPr>
        <a:xfrm>
          <a:off x="736294" y="502"/>
          <a:ext cx="2314386" cy="1371412"/>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l="-45714" t="-14044" r="-49892" b="-74586"/>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0BA744C-B8AC-4773-B407-4525DAA415BF}">
      <dsp:nvSpPr>
        <dsp:cNvPr id="0" name=""/>
        <dsp:cNvSpPr/>
      </dsp:nvSpPr>
      <dsp:spPr>
        <a:xfrm>
          <a:off x="76650" y="1600144"/>
          <a:ext cx="4304984" cy="1670064"/>
        </a:xfrm>
        <a:prstGeom prst="rect">
          <a:avLst/>
        </a:prstGeom>
        <a:solidFill>
          <a:schemeClr val="accent3">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Verom, pokajanjem i krštenjem oslobođeni smo od greha i bez mane smo i besprekorni pred Bogom (opravdanje)                 (Rim. 5,10; Kol. 1,22).</a:t>
          </a:r>
          <a:endParaRPr lang="sr-Latn-RS" sz="2200" kern="1200" noProof="0" dirty="0">
            <a:effectLst>
              <a:outerShdw blurRad="38100" dist="38100" dir="2700000" algn="tl">
                <a:srgbClr val="000000">
                  <a:alpha val="43137"/>
                </a:srgbClr>
              </a:outerShdw>
            </a:effectLst>
          </a:endParaRPr>
        </a:p>
      </dsp:txBody>
      <dsp:txXfrm>
        <a:off x="76650" y="1600144"/>
        <a:ext cx="4304984" cy="1670064"/>
      </dsp:txXfrm>
    </dsp:sp>
    <dsp:sp modelId="{6C7FBD44-A5F9-4455-A01E-1F65E2D55A80}">
      <dsp:nvSpPr>
        <dsp:cNvPr id="0" name=""/>
        <dsp:cNvSpPr/>
      </dsp:nvSpPr>
      <dsp:spPr>
        <a:xfrm>
          <a:off x="4337000" y="1642267"/>
          <a:ext cx="1357697" cy="1371412"/>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l="-29939" t="-13288" r="-13158"/>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7E8CF67D-965B-468C-8DF4-941013A901EC}">
      <dsp:nvSpPr>
        <dsp:cNvPr id="0" name=""/>
        <dsp:cNvSpPr/>
      </dsp:nvSpPr>
      <dsp:spPr>
        <a:xfrm>
          <a:off x="3067611" y="3496519"/>
          <a:ext cx="4728854" cy="1371412"/>
        </a:xfrm>
        <a:prstGeom prst="rect">
          <a:avLst/>
        </a:prstGeom>
        <a:solidFill>
          <a:schemeClr val="accent6">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effectLst>
                <a:outerShdw blurRad="38100" dist="38100" dir="2700000" algn="tl">
                  <a:srgbClr val="000000">
                    <a:alpha val="43137"/>
                  </a:srgbClr>
                </a:outerShdw>
              </a:effectLst>
            </a:rPr>
            <a:t>Delovanjem Duha Svetoga naš se život postepeno preobražava i postajemo sveti pred Bogom (posvećenje) (Rim. 8,1; 2. Kor. 5,17).</a:t>
          </a:r>
          <a:endParaRPr lang="sr-Latn-RS" sz="2200" kern="1200" noProof="0" dirty="0">
            <a:effectLst>
              <a:outerShdw blurRad="38100" dist="38100" dir="2700000" algn="tl">
                <a:srgbClr val="000000">
                  <a:alpha val="43137"/>
                </a:srgbClr>
              </a:outerShdw>
            </a:effectLst>
          </a:endParaRPr>
        </a:p>
      </dsp:txBody>
      <dsp:txXfrm>
        <a:off x="3067611" y="3496519"/>
        <a:ext cx="4728854" cy="1371412"/>
      </dsp:txXfrm>
    </dsp:sp>
    <dsp:sp modelId="{23C4F2D5-6CC6-4ABD-B543-1004840CE357}">
      <dsp:nvSpPr>
        <dsp:cNvPr id="0" name=""/>
        <dsp:cNvSpPr/>
      </dsp:nvSpPr>
      <dsp:spPr>
        <a:xfrm>
          <a:off x="545622" y="3496519"/>
          <a:ext cx="2314386" cy="1371412"/>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t="-13000" b="-13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0BE21-9D1E-45AC-8E26-59B8565D653E}">
      <dsp:nvSpPr>
        <dsp:cNvPr id="0" name=""/>
        <dsp:cNvSpPr/>
      </dsp:nvSpPr>
      <dsp:spPr>
        <a:xfrm>
          <a:off x="7903" y="121330"/>
          <a:ext cx="3708120" cy="475380"/>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Ostati do kraja</a:t>
          </a:r>
          <a:endParaRPr lang="sr-Latn-RS" sz="2200" kern="1200" noProof="0" dirty="0">
            <a:effectLst>
              <a:outerShdw blurRad="38100" dist="38100" dir="2700000" algn="tl">
                <a:srgbClr val="000000">
                  <a:alpha val="43137"/>
                </a:srgbClr>
              </a:outerShdw>
            </a:effectLst>
          </a:endParaRPr>
        </a:p>
      </dsp:txBody>
      <dsp:txXfrm>
        <a:off x="21826" y="135253"/>
        <a:ext cx="3680274" cy="447534"/>
      </dsp:txXfrm>
    </dsp:sp>
    <dsp:sp modelId="{99D36536-A3B4-4D49-83BE-457AE2F5B7A2}">
      <dsp:nvSpPr>
        <dsp:cNvPr id="0" name=""/>
        <dsp:cNvSpPr/>
      </dsp:nvSpPr>
      <dsp:spPr>
        <a:xfrm>
          <a:off x="28723" y="834841"/>
          <a:ext cx="1319838" cy="2725846"/>
        </a:xfrm>
        <a:prstGeom prst="roundRect">
          <a:avLst>
            <a:gd name="adj" fmla="val 16670"/>
          </a:avLst>
        </a:prstGeom>
        <a:blipFill rotWithShape="1">
          <a:blip xmlns:r="http://schemas.openxmlformats.org/officeDocument/2006/relationships" r:embed="rId1" cstate="email">
            <a:extLst>
              <a:ext uri="{BEBA8EAE-BF5A-486C-A8C5-ECC9F3942E4B}">
                <a14:imgProps xmlns:a14="http://schemas.microsoft.com/office/drawing/2010/main">
                  <a14:imgLayer r:embed="rId2">
                    <a14:imgEffect>
                      <a14:sharpenSoften amount="50000"/>
                    </a14:imgEffect>
                  </a14:imgLayer>
                </a14:imgProps>
              </a:ext>
              <a:ext uri="{28A0092B-C50C-407E-A947-70E740481C1C}">
                <a14:useLocalDpi xmlns:a14="http://schemas.microsoft.com/office/drawing/2010/main"/>
              </a:ext>
            </a:extLst>
          </a:blip>
          <a:srcRect/>
          <a:stretch>
            <a:fillRect l="-29000" r="-29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EEB81C-6A78-4F44-9F26-625A031207C2}">
      <dsp:nvSpPr>
        <dsp:cNvPr id="0" name=""/>
        <dsp:cNvSpPr/>
      </dsp:nvSpPr>
      <dsp:spPr>
        <a:xfrm>
          <a:off x="1392244" y="706537"/>
          <a:ext cx="2448674" cy="2982455"/>
        </a:xfrm>
        <a:prstGeom prst="roundRect">
          <a:avLst>
            <a:gd name="adj" fmla="val 16670"/>
          </a:avLst>
        </a:prstGeom>
        <a:solidFill>
          <a:schemeClr val="accent2">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ts val="2400"/>
            </a:lnSpc>
            <a:spcBef>
              <a:spcPct val="0"/>
            </a:spcBef>
            <a:spcAft>
              <a:spcPts val="0"/>
            </a:spcAft>
            <a:buNone/>
          </a:pPr>
          <a:r>
            <a:rPr lang="sr-Latn-RS" sz="2200" b="1" kern="1200" noProof="0" dirty="0">
              <a:solidFill>
                <a:schemeClr val="tx1"/>
              </a:solidFill>
            </a:rPr>
            <a:t>Budi uporan, poput Petra kada je, nakon što je pušten iz zatvora, kucao na vrata dok mu se nisu otvorila       Dela 12,11-16).</a:t>
          </a:r>
          <a:endParaRPr lang="sr-Latn-RS" sz="2200" kern="1200" noProof="0" dirty="0">
            <a:solidFill>
              <a:schemeClr val="tx1"/>
            </a:solidFill>
          </a:endParaRPr>
        </a:p>
      </dsp:txBody>
      <dsp:txXfrm>
        <a:off x="1511800" y="826093"/>
        <a:ext cx="2209562" cy="2743343"/>
      </dsp:txXfrm>
    </dsp:sp>
    <dsp:sp modelId="{38F04ACA-9C01-45E8-8BFC-5DCFD3FAEB20}">
      <dsp:nvSpPr>
        <dsp:cNvPr id="0" name=""/>
        <dsp:cNvSpPr/>
      </dsp:nvSpPr>
      <dsp:spPr>
        <a:xfrm>
          <a:off x="4100633" y="121330"/>
          <a:ext cx="3708120" cy="475380"/>
        </a:xfrm>
        <a:prstGeom prst="roundRect">
          <a:avLst>
            <a:gd name="adj" fmla="val 10000"/>
          </a:avLst>
        </a:prstGeom>
        <a:solidFill>
          <a:srgbClr val="EA6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Biti utemeljen na veri</a:t>
          </a:r>
          <a:endParaRPr lang="sr-Latn-RS" sz="2400" kern="1200" noProof="0" dirty="0">
            <a:effectLst>
              <a:outerShdw blurRad="38100" dist="38100" dir="2700000" algn="tl">
                <a:srgbClr val="000000">
                  <a:alpha val="43137"/>
                </a:srgbClr>
              </a:outerShdw>
            </a:effectLst>
          </a:endParaRPr>
        </a:p>
      </dsp:txBody>
      <dsp:txXfrm>
        <a:off x="4114556" y="135253"/>
        <a:ext cx="3680274" cy="447534"/>
      </dsp:txXfrm>
    </dsp:sp>
    <dsp:sp modelId="{F20D61F0-7A4B-4A87-8119-BA789B8B2306}">
      <dsp:nvSpPr>
        <dsp:cNvPr id="0" name=""/>
        <dsp:cNvSpPr/>
      </dsp:nvSpPr>
      <dsp:spPr>
        <a:xfrm>
          <a:off x="4064791" y="834841"/>
          <a:ext cx="1319838" cy="2725846"/>
        </a:xfrm>
        <a:prstGeom prst="roundRect">
          <a:avLst>
            <a:gd name="adj" fmla="val 16670"/>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l="-64030" t="-47267" r="-78515" b="-707"/>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C85CE15-62B1-44D9-A6C8-D2A406848E6A}">
      <dsp:nvSpPr>
        <dsp:cNvPr id="0" name=""/>
        <dsp:cNvSpPr/>
      </dsp:nvSpPr>
      <dsp:spPr>
        <a:xfrm>
          <a:off x="5469143" y="706537"/>
          <a:ext cx="2363293" cy="2982455"/>
        </a:xfrm>
        <a:prstGeom prst="roundRect">
          <a:avLst>
            <a:gd name="adj" fmla="val 16670"/>
          </a:avLst>
        </a:prstGeom>
        <a:solidFill>
          <a:srgbClr val="FFC189"/>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Naša vera mora biti čvrsta, utemeljena na istinama koje smo naučili u Bibliji.</a:t>
          </a:r>
          <a:endParaRPr lang="sr-Latn-RS" sz="2200" kern="1200" noProof="0" dirty="0">
            <a:solidFill>
              <a:schemeClr val="tx1"/>
            </a:solidFill>
          </a:endParaRPr>
        </a:p>
      </dsp:txBody>
      <dsp:txXfrm>
        <a:off x="5584530" y="821924"/>
        <a:ext cx="2132519" cy="2751681"/>
      </dsp:txXfrm>
    </dsp:sp>
    <dsp:sp modelId="{C473FD13-5BAF-4B9B-BF2E-9AAD8331BEC3}">
      <dsp:nvSpPr>
        <dsp:cNvPr id="0" name=""/>
        <dsp:cNvSpPr/>
      </dsp:nvSpPr>
      <dsp:spPr>
        <a:xfrm>
          <a:off x="8133560" y="121330"/>
          <a:ext cx="3708120" cy="475380"/>
        </a:xfrm>
        <a:prstGeom prst="roundRect">
          <a:avLst>
            <a:gd name="adj" fmla="val 10000"/>
          </a:avLst>
        </a:prstGeom>
        <a:solidFill>
          <a:srgbClr val="918E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sr-Latn-RS" sz="2400" b="1" kern="1200" noProof="0" dirty="0">
              <a:effectLst>
                <a:outerShdw blurRad="38100" dist="38100" dir="2700000" algn="tl">
                  <a:srgbClr val="000000">
                    <a:alpha val="43137"/>
                  </a:srgbClr>
                </a:outerShdw>
              </a:effectLst>
            </a:rPr>
            <a:t>Biti utvrđeni u veri</a:t>
          </a:r>
          <a:endParaRPr lang="sr-Latn-RS" sz="2400" kern="1200" noProof="0" dirty="0">
            <a:effectLst>
              <a:outerShdw blurRad="38100" dist="38100" dir="2700000" algn="tl">
                <a:srgbClr val="000000">
                  <a:alpha val="43137"/>
                </a:srgbClr>
              </a:outerShdw>
            </a:effectLst>
          </a:endParaRPr>
        </a:p>
      </dsp:txBody>
      <dsp:txXfrm>
        <a:off x="8147483" y="135253"/>
        <a:ext cx="3680274" cy="447534"/>
      </dsp:txXfrm>
    </dsp:sp>
    <dsp:sp modelId="{B9BC0BC2-73FB-4F25-88C4-5E109F8D6048}">
      <dsp:nvSpPr>
        <dsp:cNvPr id="0" name=""/>
        <dsp:cNvSpPr/>
      </dsp:nvSpPr>
      <dsp:spPr>
        <a:xfrm>
          <a:off x="8024526" y="834841"/>
          <a:ext cx="1319838" cy="2725846"/>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53000" r="-53000"/>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38902D1-3B27-495C-9EBB-1AB2E50AC2A9}">
      <dsp:nvSpPr>
        <dsp:cNvPr id="0" name=""/>
        <dsp:cNvSpPr/>
      </dsp:nvSpPr>
      <dsp:spPr>
        <a:xfrm>
          <a:off x="9314547" y="706537"/>
          <a:ext cx="2536064" cy="2982455"/>
        </a:xfrm>
        <a:prstGeom prst="roundRect">
          <a:avLst>
            <a:gd name="adj" fmla="val 1667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solidFill>
                <a:schemeClr val="tx1"/>
              </a:solidFill>
            </a:rPr>
            <a:t>Moramo biti nepokolebljivi, nikada ne prestajući verovati u „nadu evanđelja“.</a:t>
          </a:r>
          <a:endParaRPr lang="sr-Latn-RS" sz="2200" kern="1200" noProof="0" dirty="0">
            <a:solidFill>
              <a:schemeClr val="tx1"/>
            </a:solidFill>
          </a:endParaRPr>
        </a:p>
      </dsp:txBody>
      <dsp:txXfrm>
        <a:off x="9438370" y="830360"/>
        <a:ext cx="2288418" cy="27348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C347F-BF0D-40B3-BF9C-4BADDE19275F}">
      <dsp:nvSpPr>
        <dsp:cNvPr id="0" name=""/>
        <dsp:cNvSpPr/>
      </dsp:nvSpPr>
      <dsp:spPr>
        <a:xfrm>
          <a:off x="854154" y="357185"/>
          <a:ext cx="3370118" cy="1053161"/>
        </a:xfrm>
        <a:prstGeom prst="rect">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3342"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Osmišljena je pre postanka sveta       (1. Pet. 1,20).</a:t>
          </a:r>
          <a:endParaRPr lang="sr-Latn-RS" sz="2200" kern="1200" noProof="0" dirty="0"/>
        </a:p>
      </dsp:txBody>
      <dsp:txXfrm>
        <a:off x="854154" y="357185"/>
        <a:ext cx="3370118" cy="1053161"/>
      </dsp:txXfrm>
    </dsp:sp>
    <dsp:sp modelId="{3C6B5002-180C-4477-A2ED-292F41229F86}">
      <dsp:nvSpPr>
        <dsp:cNvPr id="0" name=""/>
        <dsp:cNvSpPr/>
      </dsp:nvSpPr>
      <dsp:spPr>
        <a:xfrm>
          <a:off x="713732" y="205061"/>
          <a:ext cx="737213" cy="1105820"/>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l="-25000" r="-25000"/>
          </a:stretch>
        </a:blipFill>
        <a:ln w="25400" cap="flat" cmpd="sng" algn="ctr">
          <a:solidFill>
            <a:schemeClr val="accent2">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78E22542-7215-4385-AB27-17057C8AF491}">
      <dsp:nvSpPr>
        <dsp:cNvPr id="0" name=""/>
        <dsp:cNvSpPr/>
      </dsp:nvSpPr>
      <dsp:spPr>
        <a:xfrm>
          <a:off x="4489924" y="357469"/>
          <a:ext cx="3367990" cy="1052496"/>
        </a:xfrm>
        <a:prstGeom prst="rect">
          <a:avLst/>
        </a:prstGeom>
        <a:solidFill>
          <a:schemeClr val="accent4">
            <a:lumMod val="40000"/>
            <a:lumOff val="60000"/>
          </a:schemeClr>
        </a:solidFill>
        <a:ln w="12700" cap="flat" cmpd="sng" algn="ctr">
          <a:solidFill>
            <a:schemeClr val="accent4">
              <a:lumMod val="5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2891"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Delimično je objavljena anđelima (1. Pet. 1,12).</a:t>
          </a:r>
          <a:endParaRPr lang="sr-Latn-RS" sz="2200" kern="1200" noProof="0" dirty="0"/>
        </a:p>
      </dsp:txBody>
      <dsp:txXfrm>
        <a:off x="4489924" y="357469"/>
        <a:ext cx="3367990" cy="1052496"/>
      </dsp:txXfrm>
    </dsp:sp>
    <dsp:sp modelId="{C5F1C311-16D1-4BAD-BD58-36ECB6089C14}">
      <dsp:nvSpPr>
        <dsp:cNvPr id="0" name=""/>
        <dsp:cNvSpPr/>
      </dsp:nvSpPr>
      <dsp:spPr>
        <a:xfrm>
          <a:off x="4349591" y="205442"/>
          <a:ext cx="736747" cy="1105121"/>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l="-25000" r="-25000"/>
          </a:stretch>
        </a:blipFill>
        <a:ln w="25400" cap="flat" cmpd="sng" algn="ctr">
          <a:solidFill>
            <a:schemeClr val="accent4">
              <a:lumMod val="40000"/>
              <a:lumOff val="6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446A686C-CCBD-4292-9191-710582702A1D}">
      <dsp:nvSpPr>
        <dsp:cNvPr id="0" name=""/>
        <dsp:cNvSpPr/>
      </dsp:nvSpPr>
      <dsp:spPr>
        <a:xfrm>
          <a:off x="8123035" y="359175"/>
          <a:ext cx="3355230" cy="1048509"/>
        </a:xfrm>
        <a:prstGeom prst="rect">
          <a:avLst/>
        </a:prstGeom>
        <a:solidFill>
          <a:schemeClr val="accent5">
            <a:lumMod val="20000"/>
            <a:lumOff val="80000"/>
          </a:schemeClr>
        </a:solidFill>
        <a:ln w="1270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Prvi put je prikazana Adamu i Evi              (1. Moj. 3,15).</a:t>
          </a:r>
          <a:endParaRPr lang="sr-Latn-RS" sz="2200" kern="1200" noProof="0" dirty="0"/>
        </a:p>
      </dsp:txBody>
      <dsp:txXfrm>
        <a:off x="8123035" y="359175"/>
        <a:ext cx="3355230" cy="1048509"/>
      </dsp:txXfrm>
    </dsp:sp>
    <dsp:sp modelId="{99FF1246-F785-43B0-88F4-BA95F6998F80}">
      <dsp:nvSpPr>
        <dsp:cNvPr id="0" name=""/>
        <dsp:cNvSpPr/>
      </dsp:nvSpPr>
      <dsp:spPr>
        <a:xfrm>
          <a:off x="7983234" y="207723"/>
          <a:ext cx="733956" cy="1100935"/>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l="-6000" r="-6000"/>
          </a:stretch>
        </a:blipFill>
        <a:ln w="25400" cap="flat" cmpd="sng" algn="ctr">
          <a:solidFill>
            <a:schemeClr val="accent5">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E53FDEBA-2F82-43EC-BB19-A3CF760E0293}">
      <dsp:nvSpPr>
        <dsp:cNvPr id="0" name=""/>
        <dsp:cNvSpPr/>
      </dsp:nvSpPr>
      <dsp:spPr>
        <a:xfrm>
          <a:off x="867860" y="1701192"/>
          <a:ext cx="3355230" cy="1048509"/>
        </a:xfrm>
        <a:prstGeom prst="rect">
          <a:avLst/>
        </a:prstGeom>
        <a:solidFill>
          <a:schemeClr val="accent1">
            <a:lumMod val="20000"/>
            <a:lumOff val="80000"/>
          </a:schemeClr>
        </a:solidFill>
        <a:ln w="1270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Objavljena je prorocima                 (1. Pet. 1,10.11).</a:t>
          </a:r>
          <a:endParaRPr lang="sr-Latn-RS" sz="2200" kern="1200" noProof="0" dirty="0"/>
        </a:p>
      </dsp:txBody>
      <dsp:txXfrm>
        <a:off x="867860" y="1701192"/>
        <a:ext cx="3355230" cy="1048509"/>
      </dsp:txXfrm>
    </dsp:sp>
    <dsp:sp modelId="{24FA9EF7-A039-45B7-914F-CE5657FE2BAA}">
      <dsp:nvSpPr>
        <dsp:cNvPr id="0" name=""/>
        <dsp:cNvSpPr/>
      </dsp:nvSpPr>
      <dsp:spPr>
        <a:xfrm>
          <a:off x="728059" y="1549741"/>
          <a:ext cx="733956" cy="1100935"/>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l="-3000" r="-3000"/>
          </a:stretch>
        </a:blipFill>
        <a:ln w="25400" cap="flat" cmpd="sng" algn="ctr">
          <a:solidFill>
            <a:schemeClr val="accent1">
              <a:lumMod val="20000"/>
              <a:lumOff val="80000"/>
            </a:schemeClr>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1574ABC4-6C0D-477C-B5FC-7FD775A269EC}">
      <dsp:nvSpPr>
        <dsp:cNvPr id="0" name=""/>
        <dsp:cNvSpPr/>
      </dsp:nvSpPr>
      <dsp:spPr>
        <a:xfrm>
          <a:off x="4488212" y="1701192"/>
          <a:ext cx="3355230" cy="1048509"/>
        </a:xfrm>
        <a:prstGeom prst="rect">
          <a:avLst/>
        </a:prstGeom>
        <a:solidFill>
          <a:srgbClr val="FFC5C5"/>
        </a:solidFill>
        <a:ln w="12700" cap="flat" cmpd="sng" algn="ctr">
          <a:solidFill>
            <a:srgbClr val="BC000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10190"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Isus je to prvo objavio Jevrejima (Matej15,24).</a:t>
          </a:r>
          <a:endParaRPr lang="sr-Latn-RS" sz="2200" kern="1200" noProof="0" dirty="0"/>
        </a:p>
      </dsp:txBody>
      <dsp:txXfrm>
        <a:off x="4488212" y="1701192"/>
        <a:ext cx="3355230" cy="1048509"/>
      </dsp:txXfrm>
    </dsp:sp>
    <dsp:sp modelId="{33EB6DAF-74F0-41B9-A2AB-5845D37A1B97}">
      <dsp:nvSpPr>
        <dsp:cNvPr id="0" name=""/>
        <dsp:cNvSpPr/>
      </dsp:nvSpPr>
      <dsp:spPr>
        <a:xfrm>
          <a:off x="4348410" y="1549741"/>
          <a:ext cx="733956" cy="1100935"/>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t="-3000" b="-3000"/>
          </a:stretch>
        </a:blipFill>
        <a:ln w="25400" cap="flat" cmpd="sng" algn="ctr">
          <a:solidFill>
            <a:srgbClr val="FFC5C5"/>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 modelId="{94C45002-8D97-419C-BEE8-FB0829356100}">
      <dsp:nvSpPr>
        <dsp:cNvPr id="0" name=""/>
        <dsp:cNvSpPr/>
      </dsp:nvSpPr>
      <dsp:spPr>
        <a:xfrm>
          <a:off x="8093821" y="1690881"/>
          <a:ext cx="3370118" cy="1053161"/>
        </a:xfrm>
        <a:prstGeom prst="rect">
          <a:avLst/>
        </a:prstGeom>
        <a:solidFill>
          <a:srgbClr val="DDDDFF"/>
        </a:solidFill>
        <a:ln w="12700" cap="flat" cmpd="sng" algn="ctr">
          <a:solidFill>
            <a:srgbClr val="0000BC"/>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824998" tIns="83820" rIns="83820" bIns="83820" numCol="1" spcCol="1270" anchor="ctr" anchorCtr="0">
          <a:noAutofit/>
        </a:bodyPr>
        <a:lstStyle/>
        <a:p>
          <a:pPr marL="0" lvl="0" indent="0" algn="l" defTabSz="977900">
            <a:lnSpc>
              <a:spcPct val="90000"/>
            </a:lnSpc>
            <a:spcBef>
              <a:spcPct val="0"/>
            </a:spcBef>
            <a:spcAft>
              <a:spcPct val="35000"/>
            </a:spcAft>
            <a:buNone/>
          </a:pPr>
          <a:r>
            <a:rPr lang="sr-Latn-RS" sz="2200" b="1" kern="1200" noProof="0" dirty="0"/>
            <a:t>Tada je potpuno objavljena svim ljudima (Kol. 1,27).</a:t>
          </a:r>
          <a:endParaRPr lang="sr-Latn-RS" sz="2200" kern="1200" noProof="0" dirty="0"/>
        </a:p>
      </dsp:txBody>
      <dsp:txXfrm>
        <a:off x="8093821" y="1690881"/>
        <a:ext cx="3370118" cy="1053161"/>
      </dsp:txXfrm>
    </dsp:sp>
    <dsp:sp modelId="{FD69359A-4654-49F1-B6B2-52CF039360B0}">
      <dsp:nvSpPr>
        <dsp:cNvPr id="0" name=""/>
        <dsp:cNvSpPr/>
      </dsp:nvSpPr>
      <dsp:spPr>
        <a:xfrm>
          <a:off x="7968761" y="1555400"/>
          <a:ext cx="737213" cy="1105820"/>
        </a:xfrm>
        <a:prstGeom prst="rect">
          <a:avLst/>
        </a:prstGeom>
        <a:blipFill rotWithShape="1">
          <a:blip xmlns:r="http://schemas.openxmlformats.org/officeDocument/2006/relationships" r:embed="rId6" cstate="email">
            <a:extLst>
              <a:ext uri="{28A0092B-C50C-407E-A947-70E740481C1C}">
                <a14:useLocalDpi xmlns:a14="http://schemas.microsoft.com/office/drawing/2010/main"/>
              </a:ext>
            </a:extLst>
          </a:blip>
          <a:srcRect/>
          <a:stretch>
            <a:fillRect l="-6000" r="-6000"/>
          </a:stretch>
        </a:blipFill>
        <a:ln w="25400" cap="flat" cmpd="sng" algn="ctr">
          <a:solidFill>
            <a:srgbClr val="DDDDFF"/>
          </a:solidFill>
          <a:prstDash val="solid"/>
          <a:miter lim="800000"/>
        </a:ln>
        <a:effectLst>
          <a:outerShdw blurRad="50800" dist="38100" dir="2700000" algn="tl" rotWithShape="0">
            <a:prstClr val="black">
              <a:alpha val="40000"/>
            </a:prst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A069D-C27C-447C-ABA1-9A69B5259F86}">
      <dsp:nvSpPr>
        <dsp:cNvPr id="0" name=""/>
        <dsp:cNvSpPr/>
      </dsp:nvSpPr>
      <dsp:spPr>
        <a:xfrm>
          <a:off x="0" y="0"/>
          <a:ext cx="1406156" cy="1406156"/>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00E1F8-099B-4F47-B8BF-36EFD7BDE8BF}">
      <dsp:nvSpPr>
        <dsp:cNvPr id="0" name=""/>
        <dsp:cNvSpPr/>
      </dsp:nvSpPr>
      <dsp:spPr>
        <a:xfrm>
          <a:off x="703077" y="0"/>
          <a:ext cx="10889649" cy="140615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Objasnio im je hrišćansko učenje i praksu (2. Sol. 2,15).</a:t>
          </a:r>
          <a:endParaRPr lang="sr-Latn-RS" sz="2200" kern="1200" noProof="0" dirty="0"/>
        </a:p>
      </dsp:txBody>
      <dsp:txXfrm>
        <a:off x="703077" y="0"/>
        <a:ext cx="10889649" cy="421847"/>
      </dsp:txXfrm>
    </dsp:sp>
    <dsp:sp modelId="{10BD5450-BABB-48E3-B9FF-9E8AA18A9B3D}">
      <dsp:nvSpPr>
        <dsp:cNvPr id="0" name=""/>
        <dsp:cNvSpPr/>
      </dsp:nvSpPr>
      <dsp:spPr>
        <a:xfrm>
          <a:off x="246077" y="421847"/>
          <a:ext cx="914000" cy="914000"/>
        </a:xfrm>
        <a:prstGeom prst="pie">
          <a:avLst>
            <a:gd name="adj1" fmla="val 5400000"/>
            <a:gd name="adj2" fmla="val 16200000"/>
          </a:avLst>
        </a:prstGeom>
        <a:gradFill rotWithShape="0">
          <a:gsLst>
            <a:gs pos="0">
              <a:schemeClr val="accent5">
                <a:hueOff val="-2249996"/>
                <a:satOff val="24999"/>
                <a:lumOff val="1"/>
                <a:alphaOff val="0"/>
                <a:satMod val="103000"/>
                <a:lumMod val="102000"/>
                <a:tint val="94000"/>
              </a:schemeClr>
            </a:gs>
            <a:gs pos="50000">
              <a:schemeClr val="accent5">
                <a:hueOff val="-2249996"/>
                <a:satOff val="24999"/>
                <a:lumOff val="1"/>
                <a:alphaOff val="0"/>
                <a:satMod val="110000"/>
                <a:lumMod val="100000"/>
                <a:shade val="100000"/>
              </a:schemeClr>
            </a:gs>
            <a:gs pos="100000">
              <a:schemeClr val="accent5">
                <a:hueOff val="-2249996"/>
                <a:satOff val="24999"/>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73877C7-3B19-4518-965C-914A8841BDD2}">
      <dsp:nvSpPr>
        <dsp:cNvPr id="0" name=""/>
        <dsp:cNvSpPr/>
      </dsp:nvSpPr>
      <dsp:spPr>
        <a:xfrm>
          <a:off x="703077" y="421847"/>
          <a:ext cx="10889649" cy="914000"/>
        </a:xfrm>
        <a:prstGeom prst="rect">
          <a:avLst/>
        </a:prstGeom>
        <a:solidFill>
          <a:schemeClr val="lt1">
            <a:alpha val="90000"/>
            <a:hueOff val="0"/>
            <a:satOff val="0"/>
            <a:lumOff val="0"/>
            <a:alphaOff val="0"/>
          </a:schemeClr>
        </a:solidFill>
        <a:ln w="12700" cap="flat" cmpd="sng" algn="ctr">
          <a:solidFill>
            <a:schemeClr val="accent5">
              <a:hueOff val="-2249996"/>
              <a:satOff val="24999"/>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Upozorio ih je na posledice odbacivanja evanđelja (Jev. 10,25-29).</a:t>
          </a:r>
          <a:endParaRPr lang="sr-Latn-RS" sz="2200" kern="1200" noProof="0" dirty="0"/>
        </a:p>
      </dsp:txBody>
      <dsp:txXfrm>
        <a:off x="703077" y="421847"/>
        <a:ext cx="10889649" cy="421846"/>
      </dsp:txXfrm>
    </dsp:sp>
    <dsp:sp modelId="{F4807447-6BA8-4E90-861B-DD95033FF1E2}">
      <dsp:nvSpPr>
        <dsp:cNvPr id="0" name=""/>
        <dsp:cNvSpPr/>
      </dsp:nvSpPr>
      <dsp:spPr>
        <a:xfrm>
          <a:off x="492154" y="843694"/>
          <a:ext cx="421846" cy="421846"/>
        </a:xfrm>
        <a:prstGeom prst="pie">
          <a:avLst>
            <a:gd name="adj1" fmla="val 5400000"/>
            <a:gd name="adj2" fmla="val 16200000"/>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1DE1E30-336F-4837-9693-E0EB552D8A92}">
      <dsp:nvSpPr>
        <dsp:cNvPr id="0" name=""/>
        <dsp:cNvSpPr/>
      </dsp:nvSpPr>
      <dsp:spPr>
        <a:xfrm>
          <a:off x="703077" y="843694"/>
          <a:ext cx="10889649" cy="421846"/>
        </a:xfrm>
        <a:prstGeom prst="rect">
          <a:avLst/>
        </a:prstGeom>
        <a:solidFill>
          <a:schemeClr val="lt1">
            <a:alpha val="90000"/>
            <a:hueOff val="0"/>
            <a:satOff val="0"/>
            <a:lumOff val="0"/>
            <a:alphaOff val="0"/>
          </a:schemeClr>
        </a:solidFill>
        <a:ln w="12700" cap="flat" cmpd="sng" algn="ctr">
          <a:solidFill>
            <a:schemeClr val="accent5">
              <a:hueOff val="-4499993"/>
              <a:satOff val="49997"/>
              <a:lumOff val="1"/>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sr-Latn-RS" sz="2200" b="1" kern="1200" noProof="0" dirty="0"/>
            <a:t>Upozorio ih je na opasnosti od lažnih učitelja (Dela 20,29-30).</a:t>
          </a:r>
          <a:endParaRPr lang="sr-Latn-RS" sz="2200" kern="1200" noProof="0" dirty="0"/>
        </a:p>
      </dsp:txBody>
      <dsp:txXfrm>
        <a:off x="703077" y="843694"/>
        <a:ext cx="10889649" cy="421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314D25-C809-44D5-B41F-2D15EFE850C8}" type="datetimeFigureOut">
              <a:rPr lang="es-ES" smtClean="0"/>
              <a:t>29/01/2026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5F9D8-F5C2-4C46-8486-A19D57CFE21E}" type="slidenum">
              <a:rPr lang="es-ES" smtClean="0"/>
              <a:t>‹Nº›</a:t>
            </a:fld>
            <a:endParaRPr lang="es-ES"/>
          </a:p>
        </p:txBody>
      </p:sp>
    </p:spTree>
    <p:extLst>
      <p:ext uri="{BB962C8B-B14F-4D97-AF65-F5344CB8AC3E}">
        <p14:creationId xmlns:p14="http://schemas.microsoft.com/office/powerpoint/2010/main" val="88006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F4A1FB6-6376-3354-E48E-09F318C85EF1}"/>
              </a:ext>
            </a:extLst>
          </p:cNvPr>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2A417-993D-3CE1-2B2D-FC28CD8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252D42-5755-5985-5FDE-4614B876EF80}"/>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9A75AC57-B1F3-3197-5F6A-4DEDCD5213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340BE7-5D32-1F92-8A05-7D3AA1FA1C6F}"/>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272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FB5F9D8-F5C2-4C46-8486-A19D57CFE21E}" type="slidenum">
              <a:rPr lang="es-ES" smtClean="0"/>
              <a:t>7</a:t>
            </a:fld>
            <a:endParaRPr lang="es-ES"/>
          </a:p>
        </p:txBody>
      </p:sp>
    </p:spTree>
    <p:extLst>
      <p:ext uri="{BB962C8B-B14F-4D97-AF65-F5344CB8AC3E}">
        <p14:creationId xmlns:p14="http://schemas.microsoft.com/office/powerpoint/2010/main" val="143356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A9F0A-0FA4-3A03-0C83-63E42FA9C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0F88C7-24CA-AF47-5892-AFC8F473DB42}"/>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F7E08C1-1604-A3DA-4D4A-BBDB7A6D9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7A2535-0CB6-E624-92E2-A5EE834ED924}"/>
              </a:ext>
            </a:extLst>
          </p:cNvPr>
          <p:cNvSpPr>
            <a:spLocks noGrp="1"/>
          </p:cNvSpPr>
          <p:nvPr>
            <p:ph type="sldNum" sz="quarter" idx="10"/>
          </p:nvPr>
        </p:nvSpPr>
        <p:spPr/>
        <p:txBody>
          <a:bodyPr/>
          <a:lstStyle/>
          <a:p>
            <a:pPr marL="0" marR="0" lvl="0" indent="0" algn="r" defTabSz="471145" rtl="0" eaLnBrk="1" fontAlgn="auto" latinLnBrk="0" hangingPunct="1">
              <a:lnSpc>
                <a:spcPct val="100000"/>
              </a:lnSpc>
              <a:spcBef>
                <a:spcPts val="0"/>
              </a:spcBef>
              <a:spcAft>
                <a:spcPts val="0"/>
              </a:spcAft>
              <a:buClrTx/>
              <a:buSzTx/>
              <a:buFontTx/>
              <a:buNone/>
              <a:tabLst/>
              <a:defRPr/>
            </a:pPr>
            <a:fld id="{E8CE834C-7734-4704-8BA5-4110D759F9C9}"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1145"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54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304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E925FF6-22C7-4322-ACD3-DD0AC5CF51F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32771" name="Rectangle 2"/>
          <p:cNvSpPr>
            <a:spLocks noGrp="1" noRot="1" noChangeAspect="1" noChangeArrowheads="1" noTextEdit="1"/>
          </p:cNvSpPr>
          <p:nvPr>
            <p:ph type="sldImg"/>
          </p:nvPr>
        </p:nvSpPr>
        <p:spPr>
          <a:ln/>
        </p:spPr>
        <p:txBody>
          <a:bodyPr/>
          <a:lstStyle/>
          <a:p>
            <a:endParaRPr lang="en-US"/>
          </a:p>
        </p:txBody>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2908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3D136A-C89A-EA77-2AFC-DE97A69EADC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D9BECC5-A34A-644B-79B2-B80EDFB762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F07C960-6C41-10C9-17C1-D8614955643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0CE11015-B3AD-066C-217F-298D1AC7DB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A8A0FF-5F42-4304-587A-F540BFEF6367}"/>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194920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63276B-61C3-699F-2BF1-EF425717D8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3E35AC0-A47E-7D66-CD50-408298CC1F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3B073E-8DB3-CC33-EDAF-E7CC020F81E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8B98415B-996F-1050-A509-4483AB8B7F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026FEA-4E70-D20C-8641-E77BFA8AEDB9}"/>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66377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3CFE54-620B-3BF6-E022-D9042FD8ABC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1580F-711D-B813-32B0-EFFFD849CA8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AD8A05A-EF4D-084D-27D1-EB3BD97F5653}"/>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4DB10A18-C275-CA11-0AFD-445B55DC40A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174210-4B68-02F1-AF66-2823FB3D5F4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8701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0396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608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5180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833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635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06604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1950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2969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B663-F85A-EF9C-9FD0-2D13BECBE7F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DAE1457-1F74-5D81-0DBF-66CB575A15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97FAE5-D5CF-EFD1-E5D8-EEBC9A521A6A}"/>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A38D8594-3BC3-C693-73D9-C342E58FD44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C4B25CE-BD66-CA69-9981-548EE45C777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304623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092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0691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40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00988131"/>
      </p:ext>
    </p:extLst>
  </p:cSld>
  <p:clrMapOvr>
    <a:masterClrMapping/>
  </p:clrMapOvr>
  <p:transition spd="med">
    <p:zo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9994368"/>
      </p:ext>
    </p:extLst>
  </p:cSld>
  <p:clrMapOvr>
    <a:masterClrMapping/>
  </p:clrMapOvr>
  <p:transition spd="med">
    <p:zo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969088744"/>
      </p:ext>
    </p:extLst>
  </p:cSld>
  <p:clrMapOvr>
    <a:masterClrMapping/>
  </p:clrMapOvr>
  <p:transition spd="med">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124807458"/>
      </p:ext>
    </p:extLst>
  </p:cSld>
  <p:clrMapOvr>
    <a:masterClrMapping/>
  </p:clrMapOvr>
  <p:transition spd="med">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78746959"/>
      </p:ext>
    </p:extLst>
  </p:cSld>
  <p:clrMapOvr>
    <a:masterClrMapping/>
  </p:clrMapOvr>
  <p:transition spd="med">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64548491"/>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47061509"/>
      </p:ext>
    </p:extLst>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DE58AE-EE0F-A9DD-5360-0F619CF9FA9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E320D4-B746-C511-FA25-9E8C074C2A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835BF6-616A-B85A-3E72-5AD43F1ECDC0}"/>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479D8E4C-BBEF-8969-9E92-1DC292D422B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172A8F-5EFD-D035-5EC5-0E7C8E9B7543}"/>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9635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32252169"/>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82079990"/>
      </p:ext>
    </p:extLst>
  </p:cSld>
  <p:clrMapOvr>
    <a:masterClrMapping/>
  </p:clrMapOvr>
  <p:transition spd="med">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033484087"/>
      </p:ext>
    </p:extLst>
  </p:cSld>
  <p:clrMapOvr>
    <a:masterClrMapping/>
  </p:clrMapOvr>
  <p:transition spd="med">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61748057"/>
      </p:ext>
    </p:extLst>
  </p:cSld>
  <p:clrMapOvr>
    <a:masterClrMapping/>
  </p:clrMapOvr>
  <p:transition spd="med">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721723927"/>
      </p:ext>
    </p:extLst>
  </p:cSld>
  <p:clrMapOvr>
    <a:masterClrMapping/>
  </p:clrMapOvr>
  <p:transition spd="med">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005707035"/>
      </p:ext>
    </p:extLst>
  </p:cSld>
  <p:clrMapOvr>
    <a:masterClrMapping/>
  </p:clrMapOvr>
  <p:transition spd="med">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78" indent="0" algn="ctr">
              <a:buNone/>
              <a:defRPr/>
            </a:lvl2pPr>
            <a:lvl3pPr marL="914354" indent="0" algn="ctr">
              <a:buNone/>
              <a:defRPr/>
            </a:lvl3pPr>
            <a:lvl4pPr marL="1371532" indent="0" algn="ctr">
              <a:buNone/>
              <a:defRPr/>
            </a:lvl4pPr>
            <a:lvl5pPr marL="1828709" indent="0" algn="ctr">
              <a:buNone/>
              <a:defRPr/>
            </a:lvl5pPr>
            <a:lvl6pPr marL="2285886" indent="0" algn="ctr">
              <a:buNone/>
              <a:defRPr/>
            </a:lvl6pPr>
            <a:lvl7pPr marL="2743062" indent="0" algn="ctr">
              <a:buNone/>
              <a:defRPr/>
            </a:lvl7pPr>
            <a:lvl8pPr marL="3200240" indent="0" algn="ctr">
              <a:buNone/>
              <a:defRPr/>
            </a:lvl8pPr>
            <a:lvl9pPr marL="3657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665837985"/>
      </p:ext>
    </p:extLst>
  </p:cSld>
  <p:clrMapOvr>
    <a:masterClrMapping/>
  </p:clrMapOvr>
  <p:transition spd="med">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81467672"/>
      </p:ext>
    </p:extLst>
  </p:cSld>
  <p:clrMapOvr>
    <a:masterClrMapping/>
  </p:clrMapOvr>
  <p:transition spd="med">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537171917"/>
      </p:ext>
    </p:extLst>
  </p:cSld>
  <p:clrMapOvr>
    <a:masterClrMapping/>
  </p:clrMapOvr>
  <p:transition spd="med">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72832850"/>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803E29-3A3D-4D6F-5B2F-496BA363AA5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A59141D-7C6C-6612-361F-9BFFF97E21A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4EA39C6-E172-BDD6-87BA-D0AE3973CE5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96A629C-BC8E-3655-7FBD-F49A63F3F4D9}"/>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B5246B6E-6409-1D47-EDA5-B590B3297BF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826DFF5-FFFB-5368-79A3-E0256A219D6D}"/>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661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596811056"/>
      </p:ext>
    </p:extLst>
  </p:cSld>
  <p:clrMapOvr>
    <a:masterClrMapping/>
  </p:clrMapOvr>
  <p:transition spd="med">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26249439"/>
      </p:ext>
    </p:extLst>
  </p:cSld>
  <p:clrMapOvr>
    <a:masterClrMapping/>
  </p:clrMapOvr>
  <p:transition spd="med">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06356918"/>
      </p:ext>
    </p:extLst>
  </p:cSld>
  <p:clrMapOvr>
    <a:masterClrMapping/>
  </p:clrMapOvr>
  <p:transition spd="med">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94054792"/>
      </p:ext>
    </p:extLst>
  </p:cSld>
  <p:clrMapOvr>
    <a:masterClrMapping/>
  </p:clrMapOvr>
  <p:transition spd="med">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endParaRPr lang="en-US" noProof="0" dirty="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372700754"/>
      </p:ext>
    </p:extLst>
  </p:cSld>
  <p:clrMapOvr>
    <a:masterClrMapping/>
  </p:clrMapOvr>
  <p:transition spd="med">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133793763"/>
      </p:ext>
    </p:extLst>
  </p:cSld>
  <p:clrMapOvr>
    <a:masterClrMapping/>
  </p:clrMapOvr>
  <p:transition spd="med">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296805333"/>
      </p:ext>
    </p:extLst>
  </p:cSld>
  <p:clrMapOvr>
    <a:masterClrMapping/>
  </p:clrMapOvr>
  <p:transition spd="med">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27413650"/>
      </p:ext>
    </p:extLst>
  </p:cSld>
  <p:clrMapOvr>
    <a:masterClrMapping/>
  </p:clrMapOvr>
  <p:transition spd="med">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673803969"/>
      </p:ext>
    </p:extLst>
  </p:cSld>
  <p:clrMapOvr>
    <a:masterClrMapping/>
  </p:clrMapOvr>
  <p:transition spd="med">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3A9639-3834-4C3A-8D1B-959BF466B1F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442258669"/>
      </p:ext>
    </p:extLst>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6B0B69-2A92-720C-6217-51054FDE2E7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EF598EB-4CE0-9890-DCC0-1BCB66F5D7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E2665FB-479A-2171-6CA8-4A9C88F1D5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730CE8D-49C8-04B0-7E8D-B771E26E52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B53D42C-73B9-D808-E736-CCFE13D7986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670393D-82C5-8D63-3965-6C5FC15AED00}"/>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8" name="Marcador de pie de página 7">
            <a:extLst>
              <a:ext uri="{FF2B5EF4-FFF2-40B4-BE49-F238E27FC236}">
                <a16:creationId xmlns:a16="http://schemas.microsoft.com/office/drawing/2014/main" id="{5B570346-4610-EF1B-DCC9-CF1710EDF94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98CF12B-F4A4-8FCD-F593-35DF2BA6E856}"/>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7702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1E05D-E0FC-43F9-9021-17CA213D343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4100780891"/>
      </p:ext>
    </p:extLst>
  </p:cSld>
  <p:clrMapOvr>
    <a:masterClrMapping/>
  </p:clrMapOvr>
  <p:transition spd="med">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173BFF-D8D6-4E1B-B0E6-736C12A7CBD8}"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659067107"/>
      </p:ext>
    </p:extLst>
  </p:cSld>
  <p:clrMapOvr>
    <a:masterClrMapping/>
  </p:clrMapOvr>
  <p:transition spd="med">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7FE529E-601A-4D2B-8260-EC6098BAA415}"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987803514"/>
      </p:ext>
    </p:extLst>
  </p:cSld>
  <p:clrMapOvr>
    <a:masterClrMapping/>
  </p:clrMapOvr>
  <p:transition spd="med">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7DCEFF3-7773-4B59-B8A5-BC093BF57AE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952200318"/>
      </p:ext>
    </p:extLst>
  </p:cSld>
  <p:clrMapOvr>
    <a:masterClrMapping/>
  </p:clrMapOvr>
  <p:transition spd="med">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9BA8B5A-202A-4527-84CB-E8CD5156745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43896529"/>
      </p:ext>
    </p:extLst>
  </p:cSld>
  <p:clrMapOvr>
    <a:masterClrMapping/>
  </p:clrMapOvr>
  <p:transition spd="med">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AA6BC92-A606-4D58-9A0E-B3C8B2DFAD26}"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2770650971"/>
      </p:ext>
    </p:extLst>
  </p:cSld>
  <p:clrMapOvr>
    <a:masterClrMapping/>
  </p:clrMapOvr>
  <p:transition spd="med">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87650F-D2AA-47FF-A0D8-2894FFB02357}"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923021921"/>
      </p:ext>
    </p:extLst>
  </p:cSld>
  <p:clrMapOvr>
    <a:masterClrMapping/>
  </p:clrMapOvr>
  <p:transition spd="med">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2953DF-3EF6-47A7-8DC2-670A1A214250}"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883478949"/>
      </p:ext>
    </p:extLst>
  </p:cSld>
  <p:clrMapOvr>
    <a:masterClrMapping/>
  </p:clrMapOvr>
  <p:transition spd="med">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C2E6F2-A874-4998-B343-8BDA7D43E87C}"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210353834"/>
      </p:ext>
    </p:extLst>
  </p:cSld>
  <p:clrMapOvr>
    <a:masterClrMapping/>
  </p:clrMapOvr>
  <p:transition spd="med">
    <p:zo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DB1711-09C2-4E15-B4D9-22C52323F301}"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1090558408"/>
      </p:ext>
    </p:extLst>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FE93DE-46F7-EF5D-3730-36AECB070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792CF70-0041-EE19-79A9-F0280D6E142D}"/>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4" name="Marcador de pie de página 3">
            <a:extLst>
              <a:ext uri="{FF2B5EF4-FFF2-40B4-BE49-F238E27FC236}">
                <a16:creationId xmlns:a16="http://schemas.microsoft.com/office/drawing/2014/main" id="{34746787-1D04-A8A4-349A-D6AF0E4B92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5440F45-7969-15BB-6019-08A4EB41391C}"/>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34441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442725E-556A-485C-AE83-3527DD91D183}"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375589454"/>
      </p:ext>
    </p:extLst>
  </p:cSld>
  <p:clrMapOvr>
    <a:masterClrMapping/>
  </p:clrMapOvr>
  <p:transition spd="med">
    <p:zo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C906D9-E395-42B8-ADF7-A48518F8A31A}" type="slidenum">
              <a:rPr lang="en-US">
                <a:solidFill>
                  <a:srgbClr val="000000"/>
                </a:solidFill>
              </a:rPr>
              <a:pPr>
                <a:defRPr/>
              </a:pPr>
              <a:t>‹Nº›</a:t>
            </a:fld>
            <a:endParaRPr lang="en-US" dirty="0">
              <a:solidFill>
                <a:srgbClr val="000000"/>
              </a:solidFill>
            </a:endParaRPr>
          </a:p>
        </p:txBody>
      </p:sp>
    </p:spTree>
    <p:extLst>
      <p:ext uri="{BB962C8B-B14F-4D97-AF65-F5344CB8AC3E}">
        <p14:creationId xmlns:p14="http://schemas.microsoft.com/office/powerpoint/2010/main" val="3570097425"/>
      </p:ext>
    </p:extLst>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61DC77D-0509-1502-A01A-499B0AB3861F}"/>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3" name="Marcador de pie de página 2">
            <a:extLst>
              <a:ext uri="{FF2B5EF4-FFF2-40B4-BE49-F238E27FC236}">
                <a16:creationId xmlns:a16="http://schemas.microsoft.com/office/drawing/2014/main" id="{B117EBFB-AF3F-FFFB-84D5-45AAC90C4CE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37D6C19-15E4-26FA-D8BB-69727CF04CA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296100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25ED3-23BF-A489-DA61-93651BD7ACA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599DA3E-9189-C2F4-9C0D-96348E0F17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6F903B9-4E38-9241-538F-F23ADC849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CBB0294-5E6D-3229-0682-2FDE18BDC7F5}"/>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365B1456-C793-CBB3-CC3E-20A5F70ABBF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1ECE88E-702D-D8D0-6DD0-E940648A04F0}"/>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0008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52F291-BDD3-A05A-F24A-5FE15D981A5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08EC5C6-8319-7729-64FE-7558BAA59B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977ED25-B8BD-31DE-F82D-2CA143A41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D64B87-2125-3843-CE44-A7C74DD71B13}"/>
              </a:ext>
            </a:extLst>
          </p:cNvPr>
          <p:cNvSpPr>
            <a:spLocks noGrp="1"/>
          </p:cNvSpPr>
          <p:nvPr>
            <p:ph type="dt" sz="half" idx="10"/>
          </p:nvPr>
        </p:nvSpPr>
        <p:spPr/>
        <p:txBody>
          <a:bodyPr/>
          <a:lstStyle/>
          <a:p>
            <a:fld id="{BCDB2786-14AA-49AE-8A23-16025041C791}" type="datetimeFigureOut">
              <a:rPr lang="es-ES" smtClean="0"/>
              <a:t>29/01/2026</a:t>
            </a:fld>
            <a:endParaRPr lang="es-ES"/>
          </a:p>
        </p:txBody>
      </p:sp>
      <p:sp>
        <p:nvSpPr>
          <p:cNvPr id="6" name="Marcador de pie de página 5">
            <a:extLst>
              <a:ext uri="{FF2B5EF4-FFF2-40B4-BE49-F238E27FC236}">
                <a16:creationId xmlns:a16="http://schemas.microsoft.com/office/drawing/2014/main" id="{783EB25D-FEEB-F2D5-0B80-485ACB3FF8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B74D166-D3EB-E372-9CD1-DA2FFA18CE28}"/>
              </a:ext>
            </a:extLst>
          </p:cNvPr>
          <p:cNvSpPr>
            <a:spLocks noGrp="1"/>
          </p:cNvSpPr>
          <p:nvPr>
            <p:ph type="sldNum" sz="quarter" idx="12"/>
          </p:nvPr>
        </p:nvSpPr>
        <p:spPr/>
        <p:txBody>
          <a:bodyPr/>
          <a:lstStyle/>
          <a:p>
            <a:fld id="{93220D16-4DC4-4C95-9FA2-42E5DCF9AA93}" type="slidenum">
              <a:rPr lang="es-ES" smtClean="0"/>
              <a:t>‹Nº›</a:t>
            </a:fld>
            <a:endParaRPr lang="es-ES"/>
          </a:p>
        </p:txBody>
      </p:sp>
    </p:spTree>
    <p:extLst>
      <p:ext uri="{BB962C8B-B14F-4D97-AF65-F5344CB8AC3E}">
        <p14:creationId xmlns:p14="http://schemas.microsoft.com/office/powerpoint/2010/main" val="149163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4F883F8-F90F-4C61-410A-BA1D1AEB6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DF8492-4159-979C-867C-5CE03E00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BF41D9-2399-AAA4-95C1-91053B7C4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DB2786-14AA-49AE-8A23-16025041C791}" type="datetimeFigureOut">
              <a:rPr lang="es-ES" smtClean="0"/>
              <a:t>29/01/2026</a:t>
            </a:fld>
            <a:endParaRPr lang="es-ES"/>
          </a:p>
        </p:txBody>
      </p:sp>
      <p:sp>
        <p:nvSpPr>
          <p:cNvPr id="5" name="Marcador de pie de página 4">
            <a:extLst>
              <a:ext uri="{FF2B5EF4-FFF2-40B4-BE49-F238E27FC236}">
                <a16:creationId xmlns:a16="http://schemas.microsoft.com/office/drawing/2014/main" id="{8FF40589-F06F-25AB-138E-BDDFD4784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F8021CA5-C87E-F679-E545-D7EA3B3FD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220D16-4DC4-4C95-9FA2-42E5DCF9AA93}" type="slidenum">
              <a:rPr lang="es-ES" smtClean="0"/>
              <a:t>‹Nº›</a:t>
            </a:fld>
            <a:endParaRPr lang="es-ES"/>
          </a:p>
        </p:txBody>
      </p:sp>
    </p:spTree>
    <p:extLst>
      <p:ext uri="{BB962C8B-B14F-4D97-AF65-F5344CB8AC3E}">
        <p14:creationId xmlns:p14="http://schemas.microsoft.com/office/powerpoint/2010/main" val="1823563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29/01/2026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580799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77"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77" fontAlgn="base">
              <a:spcBef>
                <a:spcPct val="0"/>
              </a:spcBef>
              <a:spcAft>
                <a:spcPct val="0"/>
              </a:spcAft>
              <a:defRPr/>
            </a:pPr>
            <a:fld id="{9B4A480E-7100-4ACB-B397-32B634C39ACF}" type="slidenum">
              <a:rPr lang="en-US" smtClean="0">
                <a:solidFill>
                  <a:srgbClr val="000000"/>
                </a:solidFill>
              </a:rPr>
              <a:pPr defTabSz="914377"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77"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77"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1487034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89" algn="ctr" rtl="0" fontAlgn="base">
        <a:spcBef>
          <a:spcPct val="0"/>
        </a:spcBef>
        <a:spcAft>
          <a:spcPct val="0"/>
        </a:spcAft>
        <a:defRPr sz="4400" b="1">
          <a:solidFill>
            <a:schemeClr val="bg1"/>
          </a:solidFill>
          <a:latin typeface="Arial" charset="0"/>
        </a:defRPr>
      </a:lvl6pPr>
      <a:lvl7pPr marL="914377" algn="ctr" rtl="0" fontAlgn="base">
        <a:spcBef>
          <a:spcPct val="0"/>
        </a:spcBef>
        <a:spcAft>
          <a:spcPct val="0"/>
        </a:spcAft>
        <a:defRPr sz="4400" b="1">
          <a:solidFill>
            <a:schemeClr val="bg1"/>
          </a:solidFill>
          <a:latin typeface="Arial" charset="0"/>
        </a:defRPr>
      </a:lvl7pPr>
      <a:lvl8pPr marL="1371566" algn="ctr" rtl="0" fontAlgn="base">
        <a:spcBef>
          <a:spcPct val="0"/>
        </a:spcBef>
        <a:spcAft>
          <a:spcPct val="0"/>
        </a:spcAft>
        <a:defRPr sz="4400" b="1">
          <a:solidFill>
            <a:schemeClr val="bg1"/>
          </a:solidFill>
          <a:latin typeface="Arial" charset="0"/>
        </a:defRPr>
      </a:lvl8pPr>
      <a:lvl9pPr marL="1828754" algn="ctr" rtl="0" fontAlgn="base">
        <a:spcBef>
          <a:spcPct val="0"/>
        </a:spcBef>
        <a:spcAft>
          <a:spcPct val="0"/>
        </a:spcAft>
        <a:defRPr sz="4400" b="1">
          <a:solidFill>
            <a:schemeClr val="bg1"/>
          </a:solidFill>
          <a:latin typeface="Arial" charset="0"/>
        </a:defRPr>
      </a:lvl9pPr>
    </p:titleStyle>
    <p:bodyStyle>
      <a:lvl1pPr marL="342891" indent="-342891" algn="l" rtl="0" eaLnBrk="0" fontAlgn="base" hangingPunct="0">
        <a:spcBef>
          <a:spcPct val="20000"/>
        </a:spcBef>
        <a:spcAft>
          <a:spcPct val="0"/>
        </a:spcAft>
        <a:buChar char="•"/>
        <a:defRPr sz="3200" b="1">
          <a:solidFill>
            <a:schemeClr val="bg1"/>
          </a:solidFill>
          <a:latin typeface="+mn-lt"/>
          <a:ea typeface="+mn-ea"/>
          <a:cs typeface="+mn-cs"/>
        </a:defRPr>
      </a:lvl1pPr>
      <a:lvl2pPr marL="742932" indent="-285744" algn="l" rtl="0" eaLnBrk="0" fontAlgn="base" hangingPunct="0">
        <a:spcBef>
          <a:spcPct val="20000"/>
        </a:spcBef>
        <a:spcAft>
          <a:spcPct val="0"/>
        </a:spcAft>
        <a:buChar char="–"/>
        <a:defRPr sz="2800">
          <a:solidFill>
            <a:schemeClr val="tx1"/>
          </a:solidFill>
          <a:latin typeface="+mn-lt"/>
        </a:defRPr>
      </a:lvl2pPr>
      <a:lvl3pPr marL="1142971" indent="-228594" algn="l" rtl="0" eaLnBrk="0" fontAlgn="base" hangingPunct="0">
        <a:spcBef>
          <a:spcPct val="20000"/>
        </a:spcBef>
        <a:spcAft>
          <a:spcPct val="0"/>
        </a:spcAft>
        <a:buChar char="•"/>
        <a:defRPr sz="2400">
          <a:solidFill>
            <a:schemeClr val="tx1"/>
          </a:solidFill>
          <a:latin typeface="+mn-lt"/>
        </a:defRPr>
      </a:lvl3pPr>
      <a:lvl4pPr marL="1600160" indent="-228594" algn="l" rtl="0" eaLnBrk="0" fontAlgn="base" hangingPunct="0">
        <a:spcBef>
          <a:spcPct val="20000"/>
        </a:spcBef>
        <a:spcAft>
          <a:spcPct val="0"/>
        </a:spcAft>
        <a:buChar char="–"/>
        <a:defRPr sz="2000">
          <a:solidFill>
            <a:schemeClr val="tx1"/>
          </a:solidFill>
          <a:latin typeface="+mn-lt"/>
        </a:defRPr>
      </a:lvl4pPr>
      <a:lvl5pPr marL="2057349" indent="-228594" algn="l" rtl="0" eaLnBrk="0" fontAlgn="base" hangingPunct="0">
        <a:spcBef>
          <a:spcPct val="20000"/>
        </a:spcBef>
        <a:spcAft>
          <a:spcPct val="0"/>
        </a:spcAft>
        <a:buChar char="»"/>
        <a:defRPr sz="2000">
          <a:solidFill>
            <a:schemeClr val="tx1"/>
          </a:solidFill>
          <a:latin typeface="+mn-lt"/>
        </a:defRPr>
      </a:lvl5pPr>
      <a:lvl6pPr marL="2514537" indent="-228594" algn="l" rtl="0" fontAlgn="base">
        <a:spcBef>
          <a:spcPct val="20000"/>
        </a:spcBef>
        <a:spcAft>
          <a:spcPct val="0"/>
        </a:spcAft>
        <a:buChar char="»"/>
        <a:defRPr sz="2000">
          <a:solidFill>
            <a:schemeClr val="tx1"/>
          </a:solidFill>
          <a:latin typeface="+mn-lt"/>
        </a:defRPr>
      </a:lvl6pPr>
      <a:lvl7pPr marL="2971726" indent="-228594" algn="l" rtl="0" fontAlgn="base">
        <a:spcBef>
          <a:spcPct val="20000"/>
        </a:spcBef>
        <a:spcAft>
          <a:spcPct val="0"/>
        </a:spcAft>
        <a:buChar char="»"/>
        <a:defRPr sz="2000">
          <a:solidFill>
            <a:schemeClr val="tx1"/>
          </a:solidFill>
          <a:latin typeface="+mn-lt"/>
        </a:defRPr>
      </a:lvl7pPr>
      <a:lvl8pPr marL="3428914" indent="-228594" algn="l" rtl="0" fontAlgn="base">
        <a:spcBef>
          <a:spcPct val="20000"/>
        </a:spcBef>
        <a:spcAft>
          <a:spcPct val="0"/>
        </a:spcAft>
        <a:buChar char="»"/>
        <a:defRPr sz="2000">
          <a:solidFill>
            <a:schemeClr val="tx1"/>
          </a:solidFill>
          <a:latin typeface="+mn-lt"/>
        </a:defRPr>
      </a:lvl8pPr>
      <a:lvl9pPr marL="3886103" indent="-22859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9"/>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defTabSz="914354"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defTabSz="914354" fontAlgn="base">
              <a:spcBef>
                <a:spcPct val="0"/>
              </a:spcBef>
              <a:spcAft>
                <a:spcPct val="0"/>
              </a:spcAft>
              <a:defRPr/>
            </a:pPr>
            <a:fld id="{9B4A480E-7100-4ACB-B397-32B634C39ACF}" type="slidenum">
              <a:rPr lang="en-US" smtClean="0">
                <a:solidFill>
                  <a:srgbClr val="000000"/>
                </a:solidFill>
              </a:rPr>
              <a:pPr defTabSz="914354"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userDrawn="1"/>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userDrawn="1"/>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354"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userDrawn="1"/>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354" fontAlgn="base">
              <a:spcBef>
                <a:spcPct val="0"/>
              </a:spcBef>
              <a:spcAft>
                <a:spcPct val="0"/>
              </a:spcAft>
            </a:pPr>
            <a:endParaRPr lang="en-US" sz="1800" dirty="0">
              <a:solidFill>
                <a:srgbClr val="000000"/>
              </a:solidFill>
              <a:cs typeface="Arial" charset="0"/>
            </a:endParaRPr>
          </a:p>
        </p:txBody>
      </p:sp>
    </p:spTree>
    <p:extLst>
      <p:ext uri="{BB962C8B-B14F-4D97-AF65-F5344CB8AC3E}">
        <p14:creationId xmlns:p14="http://schemas.microsoft.com/office/powerpoint/2010/main" val="295029862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178" algn="ctr" rtl="0" fontAlgn="base">
        <a:spcBef>
          <a:spcPct val="0"/>
        </a:spcBef>
        <a:spcAft>
          <a:spcPct val="0"/>
        </a:spcAft>
        <a:defRPr sz="4400" b="1">
          <a:solidFill>
            <a:schemeClr val="bg1"/>
          </a:solidFill>
          <a:latin typeface="Arial" charset="0"/>
        </a:defRPr>
      </a:lvl6pPr>
      <a:lvl7pPr marL="914354" algn="ctr" rtl="0" fontAlgn="base">
        <a:spcBef>
          <a:spcPct val="0"/>
        </a:spcBef>
        <a:spcAft>
          <a:spcPct val="0"/>
        </a:spcAft>
        <a:defRPr sz="4400" b="1">
          <a:solidFill>
            <a:schemeClr val="bg1"/>
          </a:solidFill>
          <a:latin typeface="Arial" charset="0"/>
        </a:defRPr>
      </a:lvl7pPr>
      <a:lvl8pPr marL="1371532" algn="ctr" rtl="0" fontAlgn="base">
        <a:spcBef>
          <a:spcPct val="0"/>
        </a:spcBef>
        <a:spcAft>
          <a:spcPct val="0"/>
        </a:spcAft>
        <a:defRPr sz="4400" b="1">
          <a:solidFill>
            <a:schemeClr val="bg1"/>
          </a:solidFill>
          <a:latin typeface="Arial" charset="0"/>
        </a:defRPr>
      </a:lvl8pPr>
      <a:lvl9pPr marL="1828709" algn="ctr" rtl="0" fontAlgn="base">
        <a:spcBef>
          <a:spcPct val="0"/>
        </a:spcBef>
        <a:spcAft>
          <a:spcPct val="0"/>
        </a:spcAft>
        <a:defRPr sz="4400" b="1">
          <a:solidFill>
            <a:schemeClr val="bg1"/>
          </a:solidFill>
          <a:latin typeface="Arial" charset="0"/>
        </a:defRPr>
      </a:lvl9pPr>
    </p:titleStyle>
    <p:bodyStyle>
      <a:lvl1pPr marL="342882" indent="-342882" algn="l" rtl="0" eaLnBrk="0" fontAlgn="base" hangingPunct="0">
        <a:spcBef>
          <a:spcPct val="20000"/>
        </a:spcBef>
        <a:spcAft>
          <a:spcPct val="0"/>
        </a:spcAft>
        <a:buChar char="•"/>
        <a:defRPr sz="3200" b="1">
          <a:solidFill>
            <a:schemeClr val="bg1"/>
          </a:solidFill>
          <a:latin typeface="+mn-lt"/>
          <a:ea typeface="+mn-ea"/>
          <a:cs typeface="+mn-cs"/>
        </a:defRPr>
      </a:lvl1pPr>
      <a:lvl2pPr marL="742913" indent="-285737" algn="l" rtl="0" eaLnBrk="0" fontAlgn="base" hangingPunct="0">
        <a:spcBef>
          <a:spcPct val="20000"/>
        </a:spcBef>
        <a:spcAft>
          <a:spcPct val="0"/>
        </a:spcAft>
        <a:buChar char="–"/>
        <a:defRPr sz="2800">
          <a:solidFill>
            <a:schemeClr val="tx1"/>
          </a:solidFill>
          <a:latin typeface="+mn-lt"/>
        </a:defRPr>
      </a:lvl2pPr>
      <a:lvl3pPr marL="1142942" indent="-228589" algn="l" rtl="0" eaLnBrk="0" fontAlgn="base" hangingPunct="0">
        <a:spcBef>
          <a:spcPct val="20000"/>
        </a:spcBef>
        <a:spcAft>
          <a:spcPct val="0"/>
        </a:spcAft>
        <a:buChar char="•"/>
        <a:defRPr sz="2400">
          <a:solidFill>
            <a:schemeClr val="tx1"/>
          </a:solidFill>
          <a:latin typeface="+mn-lt"/>
        </a:defRPr>
      </a:lvl3pPr>
      <a:lvl4pPr marL="1600120" indent="-228589" algn="l" rtl="0" eaLnBrk="0" fontAlgn="base" hangingPunct="0">
        <a:spcBef>
          <a:spcPct val="20000"/>
        </a:spcBef>
        <a:spcAft>
          <a:spcPct val="0"/>
        </a:spcAft>
        <a:buChar char="–"/>
        <a:defRPr sz="2000">
          <a:solidFill>
            <a:schemeClr val="tx1"/>
          </a:solidFill>
          <a:latin typeface="+mn-lt"/>
        </a:defRPr>
      </a:lvl4pPr>
      <a:lvl5pPr marL="2057298" indent="-228589" algn="l" rtl="0" eaLnBrk="0" fontAlgn="base" hangingPunct="0">
        <a:spcBef>
          <a:spcPct val="20000"/>
        </a:spcBef>
        <a:spcAft>
          <a:spcPct val="0"/>
        </a:spcAft>
        <a:buChar char="»"/>
        <a:defRPr sz="2000">
          <a:solidFill>
            <a:schemeClr val="tx1"/>
          </a:solidFill>
          <a:latin typeface="+mn-lt"/>
        </a:defRPr>
      </a:lvl5pPr>
      <a:lvl6pPr marL="2514474" indent="-228589" algn="l" rtl="0" fontAlgn="base">
        <a:spcBef>
          <a:spcPct val="20000"/>
        </a:spcBef>
        <a:spcAft>
          <a:spcPct val="0"/>
        </a:spcAft>
        <a:buChar char="»"/>
        <a:defRPr sz="2000">
          <a:solidFill>
            <a:schemeClr val="tx1"/>
          </a:solidFill>
          <a:latin typeface="+mn-lt"/>
        </a:defRPr>
      </a:lvl6pPr>
      <a:lvl7pPr marL="2971652" indent="-228589" algn="l" rtl="0" fontAlgn="base">
        <a:spcBef>
          <a:spcPct val="20000"/>
        </a:spcBef>
        <a:spcAft>
          <a:spcPct val="0"/>
        </a:spcAft>
        <a:buChar char="»"/>
        <a:defRPr sz="2000">
          <a:solidFill>
            <a:schemeClr val="tx1"/>
          </a:solidFill>
          <a:latin typeface="+mn-lt"/>
        </a:defRPr>
      </a:lvl7pPr>
      <a:lvl8pPr marL="3428829" indent="-228589" algn="l" rtl="0" fontAlgn="base">
        <a:spcBef>
          <a:spcPct val="20000"/>
        </a:spcBef>
        <a:spcAft>
          <a:spcPct val="0"/>
        </a:spcAft>
        <a:buChar char="»"/>
        <a:defRPr sz="2000">
          <a:solidFill>
            <a:schemeClr val="tx1"/>
          </a:solidFill>
          <a:latin typeface="+mn-lt"/>
        </a:defRPr>
      </a:lvl8pPr>
      <a:lvl9pPr marL="3886006" indent="-22858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9B4A480E-7100-4ACB-B397-32B634C39ACF}" type="slidenum">
              <a:rPr lang="en-US" smtClean="0">
                <a:solidFill>
                  <a:srgbClr val="000000"/>
                </a:solidFill>
              </a:rPr>
              <a:pPr fontAlgn="base">
                <a:spcBef>
                  <a:spcPct val="0"/>
                </a:spcBef>
                <a:spcAft>
                  <a:spcPct val="0"/>
                </a:spcAft>
                <a:defRPr/>
              </a:pPr>
              <a:t>‹Nº›</a:t>
            </a:fld>
            <a:endParaRPr lang="en-US" dirty="0">
              <a:solidFill>
                <a:srgbClr val="000000"/>
              </a:solidFill>
            </a:endParaRPr>
          </a:p>
        </p:txBody>
      </p:sp>
      <p:sp>
        <p:nvSpPr>
          <p:cNvPr id="1031" name="Rectangle 7"/>
          <p:cNvSpPr>
            <a:spLocks noChangeArrowheads="1"/>
          </p:cNvSpPr>
          <p:nvPr/>
        </p:nvSpPr>
        <p:spPr bwMode="auto">
          <a:xfrm>
            <a:off x="0" y="6248400"/>
            <a:ext cx="12192000" cy="6096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2" name="Rectangle 8"/>
          <p:cNvSpPr>
            <a:spLocks noChangeArrowheads="1"/>
          </p:cNvSpPr>
          <p:nvPr/>
        </p:nvSpPr>
        <p:spPr bwMode="auto">
          <a:xfrm>
            <a:off x="0" y="0"/>
            <a:ext cx="12293600" cy="1295400"/>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defTabSz="914400" fontAlgn="base">
              <a:spcBef>
                <a:spcPct val="0"/>
              </a:spcBef>
              <a:spcAft>
                <a:spcPct val="0"/>
              </a:spcAft>
              <a:defRPr/>
            </a:pPr>
            <a:endParaRPr lang="en-US" sz="1800" dirty="0">
              <a:solidFill>
                <a:srgbClr val="000000"/>
              </a:solidFill>
              <a:cs typeface="Arial" charset="0"/>
            </a:endParaRPr>
          </a:p>
        </p:txBody>
      </p:sp>
      <p:sp>
        <p:nvSpPr>
          <p:cNvPr id="1033" name="Rectangle 9"/>
          <p:cNvSpPr>
            <a:spLocks noChangeArrowheads="1"/>
          </p:cNvSpPr>
          <p:nvPr/>
        </p:nvSpPr>
        <p:spPr bwMode="auto">
          <a:xfrm>
            <a:off x="0" y="1371600"/>
            <a:ext cx="12192000" cy="48768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z="1800">
              <a:solidFill>
                <a:srgbClr val="000000"/>
              </a:solidFill>
              <a:cs typeface="Arial" charset="0"/>
            </a:endParaRPr>
          </a:p>
        </p:txBody>
      </p:sp>
    </p:spTree>
    <p:extLst>
      <p:ext uri="{BB962C8B-B14F-4D97-AF65-F5344CB8AC3E}">
        <p14:creationId xmlns:p14="http://schemas.microsoft.com/office/powerpoint/2010/main" val="18829766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ransition spd="med">
    <p:zoom/>
  </p:transition>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2.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41.jpeg"/><Relationship Id="rId4" Type="http://schemas.openxmlformats.org/officeDocument/2006/relationships/diagramLayout" Target="../diagrams/layout4.xml"/><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3.jp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46.jpeg"/><Relationship Id="rId4" Type="http://schemas.openxmlformats.org/officeDocument/2006/relationships/diagramLayout" Target="../diagrams/layout5.xml"/><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6.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jpg"/><Relationship Id="rId7" Type="http://schemas.openxmlformats.org/officeDocument/2006/relationships/diagramLayout" Target="../diagrams/layout1.xml"/><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3.jpeg"/><Relationship Id="rId10" Type="http://schemas.microsoft.com/office/2007/relationships/diagramDrawing" Target="../diagrams/drawing1.xml"/><Relationship Id="rId4" Type="http://schemas.openxmlformats.org/officeDocument/2006/relationships/image" Target="../media/image12.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microsoft.com/office/2007/relationships/hdphoto" Target="../media/hdphoto1.wdp"/><Relationship Id="rId5" Type="http://schemas.openxmlformats.org/officeDocument/2006/relationships/diagramLayout" Target="../diagrams/layout2.xml"/><Relationship Id="rId10" Type="http://schemas.openxmlformats.org/officeDocument/2006/relationships/image" Target="../media/image20.png"/><Relationship Id="rId4" Type="http://schemas.openxmlformats.org/officeDocument/2006/relationships/diagramData" Target="../diagrams/data2.xml"/><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7065" y="-76200"/>
            <a:ext cx="12216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72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SJEDINJENJE NEBA I ZEMLJE : </a:t>
            </a:r>
            <a:r>
              <a:rPr kumimoji="0" lang="hr-HR"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ISUS U</a:t>
            </a:r>
            <a:r>
              <a:rPr kumimoji="0" lang="en-US"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 </a:t>
            </a:r>
            <a:r>
              <a:rPr kumimoji="0" lang="sr-Latn-ME" sz="6000" b="1" i="0" u="none" strike="noStrike" kern="1200" cap="none" spc="0" normalizeH="0" baseline="0" noProof="0" dirty="0">
                <a:ln>
                  <a:noFill/>
                </a:ln>
                <a:solidFill>
                  <a:srgbClr val="FF9900"/>
                </a:solidFill>
                <a:effectLst>
                  <a:outerShdw blurRad="38100" dist="38100" dir="2700000" algn="tl">
                    <a:srgbClr val="000000">
                      <a:alpha val="43137"/>
                    </a:srgbClr>
                  </a:outerShdw>
                </a:effectLst>
                <a:uLnTx/>
                <a:uFillTx/>
                <a:latin typeface="Gill Sans MT Ext Condensed Bold" panose="020B0902020104020203" pitchFamily="34" charset="0"/>
                <a:ea typeface="+mn-ea"/>
                <a:cs typeface="Arial" charset="0"/>
              </a:rPr>
              <a:t>FILIBLJANIMA I KOLOŠANIMA</a:t>
            </a:r>
            <a:endParaRPr kumimoji="0" lang="en-US" sz="3600" b="1" i="0" u="none" strike="noStrike" kern="1200" cap="none" spc="0" normalizeH="0" baseline="0" noProof="0" dirty="0">
              <a:ln>
                <a:noFill/>
              </a:ln>
              <a:solidFill>
                <a:srgbClr val="DDDDDD"/>
              </a:solidFill>
              <a:effectLst/>
              <a:uLnTx/>
              <a:uFillTx/>
              <a:latin typeface="Times New Roman" pitchFamily="18" charset="0"/>
              <a:ea typeface="+mn-ea"/>
              <a:cs typeface="Arial" charset="0"/>
            </a:endParaRPr>
          </a:p>
        </p:txBody>
      </p:sp>
      <p:sp>
        <p:nvSpPr>
          <p:cNvPr id="6149" name="Rectangle 5"/>
          <p:cNvSpPr>
            <a:spLocks noChangeArrowheads="1"/>
          </p:cNvSpPr>
          <p:nvPr/>
        </p:nvSpPr>
        <p:spPr bwMode="auto">
          <a:xfrm>
            <a:off x="1524000" y="6150114"/>
            <a:ext cx="9245600" cy="707887"/>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solidFill>
              <a:schemeClr val="tx1"/>
            </a:solidFill>
            <a:miter lim="800000"/>
            <a:headEnd/>
            <a:tailEnd/>
          </a:ln>
          <a:effectLst/>
        </p:spPr>
        <p:txBody>
          <a:bodyPr wrap="none" anchor="ct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077" name="Text Box 7"/>
          <p:cNvSpPr txBox="1">
            <a:spLocks noChangeArrowheads="1"/>
          </p:cNvSpPr>
          <p:nvPr/>
        </p:nvSpPr>
        <p:spPr bwMode="auto">
          <a:xfrm>
            <a:off x="1203960" y="6366933"/>
            <a:ext cx="101650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100000"/>
              </a:lnSpc>
              <a:spcBef>
                <a:spcPct val="50000"/>
              </a:spcBef>
              <a:spcAft>
                <a:spcPct val="0"/>
              </a:spcAft>
              <a:buClrTx/>
              <a:buSzTx/>
              <a:buFontTx/>
              <a:buNone/>
              <a:tabLst/>
              <a:defRPr/>
            </a:pPr>
            <a:r>
              <a:rPr kumimoji="0" lang="sr-Latn-R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1</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tromesečje 2026.</a:t>
            </a:r>
            <a:r>
              <a:rPr kumimoji="0" lang="en-US"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charset="0"/>
                <a:ea typeface="+mn-ea"/>
                <a:cs typeface="Arial" charset="0"/>
              </a:rPr>
              <a:t>      </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P</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rezentacija biblijske pouke              28</a:t>
            </a:r>
            <a:r>
              <a:rPr kumimoji="0" lang="sr-Latn-R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charset="0"/>
                <a:ea typeface="+mn-ea"/>
                <a:cs typeface="Arial" charset="0"/>
              </a:rPr>
              <a:t>. februar</a:t>
            </a:r>
            <a:r>
              <a:rPr kumimoji="0" lang="en-US"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outerShdw blurRad="38100" dist="38100" dir="2700000" algn="tl">
                    <a:srgbClr val="000000">
                      <a:alpha val="43137"/>
                    </a:srgbClr>
                  </a:outerShdw>
                </a:effectLst>
                <a:uLnTx/>
                <a:uFillTx/>
                <a:latin typeface="Arial Narrow" panose="020B0606020202030204" pitchFamily="34" charset="0"/>
                <a:ea typeface="+mn-ea"/>
                <a:cs typeface="Arial" charset="0"/>
              </a:rPr>
              <a:t> </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2026</a:t>
            </a:r>
            <a:r>
              <a:rPr kumimoji="0" lang="en-US"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a:t>
            </a:r>
            <a:r>
              <a:rPr kumimoji="0" lang="hr-HR" sz="2000" b="1" i="0" u="none" strike="noStrike" kern="1200" cap="none" spc="0" normalizeH="0" baseline="0" noProof="0" dirty="0">
                <a:ln>
                  <a:noFill/>
                </a:ln>
                <a:solidFill>
                  <a:srgbClr val="DDDDDD"/>
                </a:solidFill>
                <a:effectLst/>
                <a:uLnTx/>
                <a:uFillTx/>
                <a:latin typeface="Arial Narrow" panose="020B0606020202030204" pitchFamily="34" charset="0"/>
                <a:ea typeface="+mn-ea"/>
                <a:cs typeface="Arial" charset="0"/>
              </a:rPr>
              <a:t> </a:t>
            </a:r>
            <a:endParaRPr kumimoji="0" lang="en-US" sz="2000" b="1" i="0" u="none" strike="noStrike" kern="1200" cap="none" spc="0" normalizeH="0" baseline="0" noProof="0" dirty="0">
              <a:ln>
                <a:noFill/>
              </a:ln>
              <a:solidFill>
                <a:srgbClr val="DDDDDD"/>
              </a:solidFill>
              <a:effectLst/>
              <a:uLnTx/>
              <a:uFillTx/>
              <a:latin typeface="Arial" charset="0"/>
              <a:ea typeface="+mn-ea"/>
              <a:cs typeface="Arial" charset="0"/>
            </a:endParaRPr>
          </a:p>
        </p:txBody>
      </p:sp>
      <p:sp>
        <p:nvSpPr>
          <p:cNvPr id="2" name="AutoShape 2" descr="data:image/jpeg;base64,/9j/4AAQSkZJRgABAQAAAQABAAD/2wCEAAkGBxQTEhUUExQVFRQWGBgVFRQVFBcUHBgWFhUWGhUXFxUYHSggGBolHBQVITEhJSkrLi4uFx8zODMsNygtLiwBCgoKDg0OGhAQGywkHyQsLCwsLCwsLCwsLCwsLCwsLCwsLCwsLCwsLCwsLCwsLCwsLCwsLCwsLCwsLCwsLCwsLP/AABEIAQUAwQMBIgACEQEDEQH/xAAcAAEAAgMBAQEAAAAAAAAAAAAABQYDBAcCAQj/xABCEAABAwIDBAYHBAgGAwAAAAABAAIDBBEFITESQVFhBhMicYGRBzKhscHR8EJSYnIUI4KSssLh8RUkM0NTomNzo//EABkBAQADAQEAAAAAAAAAAAAAAAABAgMEBf/EACQRAQEAAgICAgICAwAAAAAAAAABAhEDIRIxBEEiYRNxFEJR/9oADAMBAAIRAxEAPwDuKIiAiIgIiICIiAiwVdYyMbT3Bo5/JQOJ9NKeJgcLuvblkdCeSi2RMlqyoud13pNY0lrWNuDbNwz7gM7rSj9Ikr7gWaNAdjO53A3N/IKPKJ8K6iiouGdKZLtL3AtJz2gB5OGm7W/zuFHXNkFwfLMHuO9TMpS42NpERSqIiICIiAiIgIiICIiAiIgIiICIue9Oem/V/qad2Zyc8Hz2fDeot0mTa3Yzj0NM0l7hfcwEXJ4cvFc4xr0gTOPZdsNubNZ5W2tde7wVIxDE3SOJJOWTRe9idfH4qNlkyA7lS21pJInZsee92Z2tnO5zuc/Zew7r8Vp1lSXtDSctTw8VoxC2W9JX7h9f0UaTtmi2SS0cbg79DfPyWxTQk56CwOWVjfUd614LNH4it4O2Wi2vyUUiTwysPWsYTk5zbnxNzyyuVcOiFS9sjWAnZO2Rflnbu08yqb0bw4zSB2jGg9r5d9z5ldK6M4aGuBvcgn9luyGgd5OfhZRLN6Xyl8drkEXwL6t3MIiICIiAiIgIiICIiAiIgIiIKl6ROkH6NTlrfXeCLclw2WpLnF7jc21O9zj/AHPirN6QMUM1TJnk1xAHJps35qmk7vE/X1qs/bT0yhwFvq53lGkXv5fXFYw3yXpp8gpRt9c/PP8Av9fW9e2nesTj9cF82v7fXmhttwuANys7Q6Q2G/K44cvHJRAffVW3o1TbLmuduzA58VTkvjNteLG53UX3BaBsULWgWyF++y2mVZjcHM1GduI3haD8Ua1he45Kovx+SoqWMh7MYOZ3kb1xayvcd3449V2jAsXZVQiWO4aSW2PFpse/MKQUV0bijjgZHHazRppmTcnxJUqvRxu5t5eU1bBERWVEREBERAREQEREBERAWOeTZa53AE+QWRa+Ij9VJ+R38JQfm3EpLyPPFx9ijGAjPit/FRZzhwJB81oMzIVIvl7ZxuCON9NN3M8Vj2vcssbbAef15hBilH9UtfTl7VmczsnyHxK87OvcD5GybNMMcdpBfTX68VbKd5FlWib58CfgrHRXc0Eb1hzd6dXxrq14rZHSki9mN3nIX4nkvnRmhcJ3WBAsC0OFi4EDtkbr3yClafBustc9ne3ce9WHC8LDHAhoH1xWFz61HT4fl5WsDMSlgcCHe1X/AADGhO0Xyd7/AOq5jVRsdLJ1hOyz32upv0dwPnf1o7ELHZAuu5x/KPVHMqeG5TL8UfIxwuO8nS0RF6DyhERAREQEREBERAREQFo45Js08p/AR55fFbyjOkp/ysvJt/IhRfSZ7fm/F33keeJv8lqHJbWIDtDu+JWm43KrE32yRuzH1p/ZbBfc8tfkPcsDWWWVgy96Jj283HAfXuzXlxyPO1vyjRY3Tg5f1PksPXEuDT2bnZu7Kx5qE/0ydbZWHC5rMCgpsPc2+hN81J0Elxbgs+TVnTfg3jl2teH4hZTsGJXVNpDZTMNQA0lcmTvk20seexpLjq76ClfRJNK+qcG36pjCXndcnsN773PgqNX1TpZbZ5m3FdN9FeJxNfLTNBYSGuaD9pw2uscTxILcuS6uLHx1txc2dzls9R0lQeL4+2MyNaRtRt2iTmL67PfZeulGNtpoxc2e+4YeFhmfC4XP6VgqZHgudsfa2XWLnOF3XJB4jPmp5uXXUU4OHynlfToWFY6yWnZMTk/aAy12XEaeCkaera/Q+BFlQ3vDDFBD2Y42hjBe9r5uJJ1O/NTPXbA2i42HNZz5Fl/S+Xxprf2tDZATYEXGouvSq1CTcEa2z5f1U7BiDSO12e9a8fNMvfTDk4bj67biL4Cvq3YiIiAiIgLRxtoMEgOhaR5iy3lW+nWLtgp3X1cCAPrQa5qL6TPbgeMvu/S2bsuGa0YhnyWxVSbbi7ise1lYb9e5Vi19smxffvsPLVY6t9hZq+00oub8MkcL5ofTWpiA4bQJF87HPvB+CudBE2QAAskbaxDmtvbgbqpyR7/orPDms+THbbhz8ekvjsIY8C4uRci+nD65KOwyYB/Io6mzuFpSMLTY+fkq4Y9aW5M75eWlsjeNy8y1NmkKDpalwGvDy0XyWsJyKp/F22/yOmSllAl2jwPmtqmxN8VQ2djrOab+W4+0KIdMvsslwOPHl9WW3j3ty+fWnVvSHigmpKOcC22XG3ezMeYUR0UrGMhu49o3d+8bj2W8lqY9C9mH4eyQEFzZngHK20WbN/A+1aFLsilLye0ABbaA0AFtnUm91lyzbfgup+u07T1skt5IhfZLnE5ZZ8+QHksjsZfI5rL8C62fdl5ZdyreGVkkURYLWdc8xfXTVSOD1Bgc5/rFw13g56eawyx06cctyLhh+NtYw7RsBrfX+91sUFSZjtbr5X0A+J7lz2uqXvlaXDshwcWg2vnnc8SMuSslPjILm9Wwi2VgD53KrcdRM1bdOnYdINnZ3hbagejkjrDa9Z2ZHAKeXocWW8Y8vlx8c7BERaMxERBp4riDYIzI82A05lcR6b446okO0TsjdmBna7beHjZdJ6cB8lo4xtOPqi9rcSeG7yVepOgEIPWVbzI7cxps3uFlnbutZOnLKSkfM/ZiY57joGjQcSRorRSejeqfbaLWDzXWcIpGRt2YYmsbwaLX7zvW3sy/ct4hDUclrfRnOxm0wteRu9U+HHuyVQq6Z8Li2RpYdCCLDzXdarEZoyRJGQ05bQzA53Gir2LOiqAWyNBvlf3d6r5SLfx2uTia2uh1IOS13SbLgfrgpfpBgogN4ydk3uw7sr3HEe5QcQ2iOCt1Ypqy6WKmzCzT0YcLWWGk3KTj0XNlbK7sJLO1cmoHN0zW5gfRepqgXMaA0O2C5zg0BxF7cTlbzCk5mXy3rpPR/BnQ0LmEbMjrzW4GwsDzs0LTDO1hy8WOKo4R6JZXG807G2Ni1oLjla2ZtqFc8H9GtHC5r3B0rmm/bts347IG5TeD1e2A778bJPEix9ymGm+YW87c2U0ovpeotqjZIB/oyNJ/K8Fh9pZ5Ll1PEHWXdOmFH1tFUs1JieR+Zo2m+0BcOw7QLHm67dHx7vptsjzW0zMrA3VZIcly13YxnbDtO96sWBPBIjYy7ibKIpG3Ft5XQOh+CCJnWu9dw7PJp3959yYY3PLSOXOceG6m6CiEbeLt5+A5LaRF6Mkk1Hk223dERFKBeXlelhnOSVMR0zQCSBmd61G04vtON+W7+q91hKipqghZWtpFggqW6e5bYN1WKOa5VjpXZK0u1cppiqI3bs+RVaxvB2PFwDFJxt2T3jd3q5L4+MHIi45pcdoxzscqgj2X9XPGDfLMe0FVjpn0V/RHieLOnkNjb/bedx4NO7nlwXZ8SwmNzbEWG7keIO5QGIBsbTDO3bikGybi4cDuPAqmtNdzNyOB6kYpclp4/hDqOUMuXQvzhk4t+6T94b/ArVZWdtjNznNB7i4ArPLDbTHPx9r90Jo29YyeVoc0khgOdiPtEeOXcSukye7LwVSloNh8rGjJzWzMAyzF9oDv7fsVhwqsEsTXbxkfgfJaYTXTPkvl21+jRsGj7rC392aQD2BWOn0CpeD1nak/O5o/ecT/ABK0OqrNaANp7vVbe3eSdwCvjVM52xdLavqqOofwjcB3uGyPa4LiNEywXVfSdKRh7gdXPjabfnBP8K5tRQ9lY89bfFnt8aF7aMivT2LbhZaFx3mzR+0bLlrunSb6B4M6od1rxaBhtnrI4bh+Ebz4cbdOVb6AkfoxaPsvI/6tPxVkXbw4yY7n28z5GeWWdl+hERbMBERAWKVZVhn0UVMQ9cVA1UZup2rIuomWotoLlZVviUFO66sFNIG6uCrTXSO32HkpGj2BvLiplMosUbgdDdZFrQRi2llsBaMaPYCLHQqKqqMEGKQbTHaX919x4FS68TRBwsUsJdOe4zgTXROpJj2T2oJd7XDQ94vYjfdcimp3wz9XILPY9oPg4WI5HI3X6HxnD+ujdG7Jwza7g7c7u3Fcm6a0BkgE9rTU52ZRvLGuzJ/Kc+4lZ6013ubXz9PzpnnU7TD37O17muWLB6jqpZ4TkG3c38urfeR+yoGvqv8AKRSDVj43j3H2OKx4riXa2xq+NzPG3Z95ULSM/Rucu2OL3F/7zifdZXykftNdIPtdhh4MBtcd+Z8lzuin6mMv0sAxneRYeWvgrz0VxFj4GMdq0WUwy9Ir0s1FqeGP70oNuTWn5hU6iGSmfSzU7U9MwaBr3eZaPgobDjdYc/tt8fqNqODNesQbssYPxj3FbdOxYMadYM/P8Cuae3TauXo/f2Zm8HNPm238qtqpHQGb9dMzcWMd5Ej+ZXdehwX8I875E1yUREWrAREQFhnGSzLHIoqYg6umJKj52tYOJUvXzW0ULUMAzd5LOto1XFz8ybN+vNbdBVsaQG5neVWsUxIk7IyC94C47VyVXbTXTpVM+4Wwo/DTcBSC2jmy9iBEUqsNVDtDLUafJUDpfTDN4HZkBilHMtIBPeMvALoqgOkmGB7HfdcLO5H7LvA2VMo0wvbnNJnQBrtRstPe02PtCio7yOiZqQ8jwaD/AEUs0FsLmHUPNxzBz9qjcMlDJKiY6RgBg4yPAsPOypG1b1cNqQRj1Y9ebt/yVx6NPDRYNuVTKGKwucyczzvvVmwrHmRZFt+5QmzrpWPSNW7ddb/jjY3xN3H+ILFhYyWDpRRVL6uaodTzNje64cY3W2Q0AXNstN694W/ILLlacKyUqjuko7DbbnA+/wCa36Y5LSx8/qvFvvC58fboqb6DyWqm/jie3xBa7+Uroy5N0Xn2ammN/tFv7zXD4rrK7Pj38dOL5c/Pf6ERF0OUREQFin0WVYZ3WCipiIq8s1WsVqScgpXGanVV5h2issq6MYh5I881JYabFeqmm3rUEuwVVfboeDS5KYComB4yLgXVomxuCNt3yNaOZWuNc+WKTRQlN0rpn2LJAQdCMx5hSEWIxu0ePNW3FfGtoleXWIIOhyKbQK8kIOY9NaAwS5eq8XB5j42t5Kl1b7RxN/5JHSu7h2GewErtXSrCv0mncwf6g7UZ/EBp3HTxXFa4XkDfuBrLfl19t1TWmsu4tFOOxfl8FN9D8ID39e8dkH9WDvI1f3Ddz7loYHQGbZYNNXHgPmr9DS7DQBuFu4DQKuM3WmeWppvMKiMW6MQzXcGiOT77Ra5/E3Q9+q3GyELZY/JXsl6rGW43cc9noXwv2HixG/cRxB4KJ6Qm0TvD3hdOxjD2yx2OTvsu4H5Fcr6UXEbgciCAQdx2hdceXH45O3Dl88b/ANecFqLSQHTZljN+W0AfYV2tcFwh/wCsi/8AYz+MLvS34Ptz/K70IiLocoiIgLSrjkt1a1S26irYqfi7DdRNH61irLilOq7PGWuB3LG+3RL0zVxDQq3WOLjYKZxR+1ayiqhoYOZRDVbOWaZncAsJo31LiwEut653Xv6g5DfxK+TOcBZtzI/h9hvHvO7zVm6LwNp4jJJkB7TuAG8qxpEHokIWGWR/Vtbq65B5AWzJ5KDl6TVDXWhv1Y0Mg2i7mbaeatdaHVT+snNmD/TiByaPi7mtSowgSHZhZ+0chb4qNpka+G+kKVlhJHfmx38p+avdD0q/ViSVkkbTvewgLX6N9CYoLSSDbk1udB3Dct/EAx5tJ6o0ap9KdVJYfjMMwuyRjvyuB9ioPTjo64VQlhY57ZsyGNLtl49a9tAbg371eKPCWFovG1jPu2G07vO4ctVKsaGgBoDQNABYDwVvau5L0qfR7E4KeEBzrOuQSdXFuRNtzQbgd3NTf+OQXa1zwwu9USAx7X5doAO8FEdIMIpnzxyTNBa8GMg+qXixYXDu2h5LLVU0oaWyxsmgORYALhu6zeSj0tdXtPPjTRRGBM6toZHIZIHf6RcbmMj/AG3b7d+YUnBPtg7nA2cOBUyq2Mde+8L+IaSO8Z/Bc39Izf1TJh/uENd+dpGfiB7FfsUm2YpD+E+1VPpZTdZhjraxujk/7gH2OKplNtMOopuD324hvMjP4gu/LhPR2C88A/8AIz3hd2VeD7T8n/UREXQ5RERAWKQLKvLgiYia2NV+sgBFlZ6pqgMRFgSVnk2xqsVkoaM92SgqqbV50vYDidwUjWMLyb5NFySdw3lRtBTmolFh2Bk0cuPedfJVi6e6I019p8gHFznZAAa9wUPj2OddJ2DaJhswaX4uI5+5b/SuvEbBSRHOwMzh5hnuJ8OaqStIi1MQ4iTqpnDsWLXAlVGN6sOCsDnAHRReidulUWPQvaAXWNtF6h6lp2m9o7ic7dyiaShYACAFJQgAJLftWyT0ySYg7uC8txK+QzK0qm5K+0zLJumppsV1F1sWy7UODvEf3W1RnZaGOORyaTuNtL+Bsvsci84wz/LyEes1vWN/NH22+1oVkfpEYnG+AmWIXOr2ffA/n4FSFPWskDJ4zdkgse/mNxFiD3LJVSBwDtzgCO4qs4PJ1VVPTf7creujHB/2gO+1/A8VX1VvcSfSyW0VvvOA+PwWq1m3RTt3uif7G3HuWLpJJtCJvIk+4fFSmBQjYLTq5pHmLKPdT6xUvoJB1lZCLXDQ55/Zbl7SF19UX0YYG6KN08os942Gt+6wG5vzJAy5BXpTxY+OKnPn5ZCIi1YiIiAvhX1fCg1ahiruLRk5K0ShVrpHU9Uwkeucm8jxVMmuCidJZ8/0dnEGUj2N+J8FuYbMKaGSW2UbC63EgZDxNgoqClJcScyTck6k8Vv4vEf0OVv3tgf/AEb8lRrVTw6oM209xu8kl3ecyt11MoaFhhftDuI4hW2m2ZGBzVa1TSGNOpXDn7JC8ywr7CLFRatIuGDPc94CszoLBRfQ6AFpf5KensNVOM6Ut7R3UL2yILTr8SazfoomDpBd1go3ItMbVrZAsr2bTHt4tcPMFa9PVbTbrzRT3LgrbUsqIp5700fJoHlkoySHaqaeQa5tP15rYoM49nhcLdipwOrd93ad5BZ+2vpF4mdqa33QB8fip/BWj5KtgEuLt5JVkwimOROmqY+zP0mMLZZluDnD/sVtrBS/aHB3vAPxWdbxzX2IiIgREQEREHh6qmOU+27Pfp4D681a5AoipoZH5ghpvx0GuVuOV+7eq5RphdKpFh2ay4jQXYGc9oj3D2qxNwpwzOZ/rw0G8+Sxf4bJvLcze3Dxtn5Kml/Jzqswa+5a9HTOhdkOydR9b10ebCCdw9/wC1JcEvrn4WUaq/lFaNOHjabmFpT0xCtMeEOYbt36t3H5FbX+FBw08FGqSxBdHOkZguwi4PvUvVY7tjJYZcAHBY5MLI3JbU6x2hMTqHOWphwIddTrsOJ3IMOI3Kq/Tfw6vIFlK4c/tnuUFT05BU9h8atiyyRdA2znD8R96mZGdgAanLwOq0o4bSHvU3BFp3K2MRlUdFQBuZWxTzOvkMlvyQXWWKABW0pcnqn387H2W+Czry0L0rs6IiIgREQEREBfLL6iD5ZeS1e0QYzGvJiCzIo0nbWdTBBTBbFksmjyYDThYZKILdslk0nyRn+HjgvD8OClrL5ZR4p86iGYXmtqOkst6yWTxLlUd+hZkrbjjss1ksp0i5PgavtkX1SqIiICIiAiIgIiICIiAiIgIiIC+IiD6iIgIiICIiAiIgIiICIiAiIgIiIP/9k="/>
          <p:cNvSpPr>
            <a:spLocks noChangeAspect="1" noChangeArrowheads="1"/>
          </p:cNvSpPr>
          <p:nvPr/>
        </p:nvSpPr>
        <p:spPr bwMode="auto">
          <a:xfrm>
            <a:off x="1679575"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Rectangle 2"/>
          <p:cNvSpPr/>
          <p:nvPr/>
        </p:nvSpPr>
        <p:spPr>
          <a:xfrm>
            <a:off x="1524002" y="-76200"/>
            <a:ext cx="9143999" cy="1107996"/>
          </a:xfrm>
          <a:prstGeom prst="rect">
            <a:avLst/>
          </a:prstGeom>
          <a:noFill/>
        </p:spPr>
        <p:txBody>
          <a:bodyPr wrap="square" lIns="91440" tIns="45720" rIns="91440" bIns="45720">
            <a:sp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ritannic Bold" panose="020B0903060703020204" pitchFamily="34" charset="0"/>
                <a:ea typeface="+mn-ea"/>
                <a:cs typeface="Arial" charset="0"/>
              </a:rPr>
              <a:t> </a:t>
            </a:r>
            <a:r>
              <a:rPr kumimoji="0" lang="hr-HR" sz="66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rPr>
              <a:t> </a:t>
            </a:r>
            <a:endParaRPr kumimoji="0" lang="en-US" sz="5400" b="1" i="0" u="none" strike="noStrike" kern="1200" cap="none" spc="0" normalizeH="0" baseline="0" noProof="0" dirty="0">
              <a:ln w="9525">
                <a:solidFill>
                  <a:srgbClr val="FFFFFF"/>
                </a:solidFill>
                <a:prstDash val="solid"/>
              </a:ln>
              <a:solidFill>
                <a:srgbClr val="FFC000"/>
              </a:solidFill>
              <a:effectLst>
                <a:outerShdw blurRad="12700" dist="38100" dir="2700000" algn="tl" rotWithShape="0">
                  <a:srgbClr val="FFFFFF">
                    <a:lumMod val="50000"/>
                  </a:srgbClr>
                </a:outerShdw>
              </a:effectLst>
              <a:uLnTx/>
              <a:uFillTx/>
              <a:latin typeface="Bodoni MT Poster Compressed" panose="02070706080601050204" pitchFamily="18" charset="0"/>
              <a:ea typeface="+mn-ea"/>
              <a:cs typeface="Biome" panose="020B0502040204020203" pitchFamily="34" charset="0"/>
            </a:endParaRPr>
          </a:p>
        </p:txBody>
      </p:sp>
      <p:pic>
        <p:nvPicPr>
          <p:cNvPr id="4" name="Picture 3">
            <a:extLst>
              <a:ext uri="{FF2B5EF4-FFF2-40B4-BE49-F238E27FC236}">
                <a16:creationId xmlns:a16="http://schemas.microsoft.com/office/drawing/2014/main" id="{88835365-A47A-828D-EC33-EECF39A3C4E5}"/>
              </a:ext>
            </a:extLst>
          </p:cNvPr>
          <p:cNvPicPr>
            <a:picLocks noChangeAspect="1"/>
          </p:cNvPicPr>
          <p:nvPr/>
        </p:nvPicPr>
        <p:blipFill>
          <a:blip r:embed="rId3"/>
          <a:stretch>
            <a:fillRect/>
          </a:stretch>
        </p:blipFill>
        <p:spPr>
          <a:xfrm>
            <a:off x="47065" y="955040"/>
            <a:ext cx="12216653" cy="5319559"/>
          </a:xfrm>
          <a:prstGeom prst="rect">
            <a:avLst/>
          </a:prstGeom>
        </p:spPr>
      </p:pic>
    </p:spTree>
    <p:extLst>
      <p:ext uri="{BB962C8B-B14F-4D97-AF65-F5344CB8AC3E}">
        <p14:creationId xmlns:p14="http://schemas.microsoft.com/office/powerpoint/2010/main" val="532064219"/>
      </p:ext>
    </p:extLst>
  </p:cSld>
  <p:clrMapOvr>
    <a:masterClrMapping/>
  </p:clrMapOvr>
  <p:transition spd="med">
    <p:zoom/>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BA93F9F-38EB-0B55-4B27-A44FA60BA2B6}"/>
              </a:ext>
            </a:extLst>
          </p:cNvPr>
          <p:cNvSpPr txBox="1"/>
          <p:nvPr/>
        </p:nvSpPr>
        <p:spPr>
          <a:xfrm>
            <a:off x="0" y="-48125"/>
            <a:ext cx="12191999"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sr-Latn-RS" sz="4400" b="1" spc="300" noProof="0" dirty="0">
                <a:ln/>
                <a:solidFill>
                  <a:srgbClr val="FFD03B"/>
                </a:solidFill>
                <a:effectLst>
                  <a:outerShdw blurRad="38100" dist="25400" dir="2700000" algn="tl">
                    <a:schemeClr val="accent2">
                      <a:lumMod val="20000"/>
                      <a:lumOff val="80000"/>
                      <a:alpha val="85000"/>
                    </a:schemeClr>
                  </a:outerShdw>
                </a:effectLst>
              </a:rPr>
              <a:t>DONOŠENJE NADE</a:t>
            </a:r>
          </a:p>
        </p:txBody>
      </p:sp>
      <p:sp>
        <p:nvSpPr>
          <p:cNvPr id="4" name="CuadroTexto 3">
            <a:extLst>
              <a:ext uri="{FF2B5EF4-FFF2-40B4-BE49-F238E27FC236}">
                <a16:creationId xmlns:a16="http://schemas.microsoft.com/office/drawing/2014/main" id="{CAE3400D-ACA9-0594-599C-BA54B5FB28C2}"/>
              </a:ext>
            </a:extLst>
          </p:cNvPr>
          <p:cNvSpPr txBox="1"/>
          <p:nvPr/>
        </p:nvSpPr>
        <p:spPr>
          <a:xfrm>
            <a:off x="323849" y="549866"/>
            <a:ext cx="11544300" cy="707886"/>
          </a:xfrm>
          <a:prstGeom prst="rect">
            <a:avLst/>
          </a:prstGeom>
          <a:noFill/>
        </p:spPr>
        <p:txBody>
          <a:bodyPr wrap="square">
            <a:spAutoFit/>
          </a:bodyPr>
          <a:lstStyle/>
          <a:p>
            <a:pPr algn="ctr"/>
            <a:r>
              <a:rPr lang="sr-Latn-RS"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„(Crkva) kojoj ja postadoh sluga po</a:t>
            </a:r>
            <a:r>
              <a:rPr lang="sr-Latn-R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sr-Latn-RS"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naredbi Božjoj, koja mi </a:t>
            </a:r>
            <a:r>
              <a:rPr lang="sr-Latn-R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je dana među vama</a:t>
            </a:r>
            <a:r>
              <a:rPr lang="sr-Latn-RS"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da </a:t>
            </a:r>
            <a:r>
              <a:rPr lang="sr-Latn-RS" sz="20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ispuni</a:t>
            </a:r>
            <a:r>
              <a:rPr lang="sr-Latn-RS" sz="20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m reč Božju.“ </a:t>
            </a:r>
            <a:r>
              <a:rPr lang="sr-Latn-RS" sz="1600" b="1" noProof="0"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(Kološanima 1,25)</a:t>
            </a:r>
          </a:p>
        </p:txBody>
      </p:sp>
      <p:sp>
        <p:nvSpPr>
          <p:cNvPr id="5" name="CuadroTexto 4">
            <a:extLst>
              <a:ext uri="{FF2B5EF4-FFF2-40B4-BE49-F238E27FC236}">
                <a16:creationId xmlns:a16="http://schemas.microsoft.com/office/drawing/2014/main" id="{3FC67F34-8EC5-931E-EFCB-BF2D3D36919D}"/>
              </a:ext>
            </a:extLst>
          </p:cNvPr>
          <p:cNvSpPr txBox="1"/>
          <p:nvPr/>
        </p:nvSpPr>
        <p:spPr>
          <a:xfrm>
            <a:off x="3543300" y="1275203"/>
            <a:ext cx="8648699" cy="1446550"/>
          </a:xfrm>
          <a:prstGeom prst="rect">
            <a:avLst/>
          </a:prstGeom>
          <a:noFill/>
        </p:spPr>
        <p:txBody>
          <a:bodyPr wrap="square" rtlCol="0">
            <a:spAutoFit/>
          </a:bodyPr>
          <a:lstStyle/>
          <a:p>
            <a:pPr>
              <a:spcBef>
                <a:spcPts val="600"/>
              </a:spcBef>
            </a:pPr>
            <a:r>
              <a:rPr lang="sr-Latn-RS" sz="2200" b="1" noProof="0" dirty="0"/>
              <a:t>Kao što smo videli, Božji plan za naše spasenje temelji se na Isusovoj smrti i uključuje naše opravdanje i posvećenje. Ali nešto važno je nedostajalo: na neki način moramo upoznati taj plan kako bismo ga prihvatili. Trebamo nekoga ko će nam ga otkriti.</a:t>
            </a:r>
          </a:p>
        </p:txBody>
      </p:sp>
      <p:pic>
        <p:nvPicPr>
          <p:cNvPr id="6" name="Imagen 5" descr="Un grupo de personas disfrazadas&#10;&#10;El contenido generado por IA puede ser incorrecto.">
            <a:extLst>
              <a:ext uri="{FF2B5EF4-FFF2-40B4-BE49-F238E27FC236}">
                <a16:creationId xmlns:a16="http://schemas.microsoft.com/office/drawing/2014/main" id="{BBC77C5B-15B6-C045-2828-05D1F41E51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1871" r="7105"/>
          <a:stretch>
            <a:fillRect/>
          </a:stretch>
        </p:blipFill>
        <p:spPr>
          <a:xfrm>
            <a:off x="190501" y="1405932"/>
            <a:ext cx="3238499" cy="2338388"/>
          </a:xfrm>
          <a:prstGeom prst="round2DiagRect">
            <a:avLst>
              <a:gd name="adj1" fmla="val 16667"/>
              <a:gd name="adj2" fmla="val 0"/>
            </a:avLst>
          </a:prstGeom>
          <a:ln w="38100" cap="sq">
            <a:solidFill>
              <a:schemeClr val="accent6">
                <a:lumMod val="75000"/>
              </a:schemeClr>
            </a:solidFill>
            <a:miter lim="800000"/>
          </a:ln>
          <a:effectLst>
            <a:outerShdw blurRad="50800" dist="38100" dir="8100000" algn="tr" rotWithShape="0">
              <a:prstClr val="black">
                <a:alpha val="40000"/>
              </a:prstClr>
            </a:outerShdw>
          </a:effectLst>
        </p:spPr>
      </p:pic>
      <p:pic>
        <p:nvPicPr>
          <p:cNvPr id="8" name="Imagen 7" descr="Imagen que contiene hombre, sostener, parado, vistiendo&#10;&#10;El contenido generado por IA puede ser incorrecto.">
            <a:extLst>
              <a:ext uri="{FF2B5EF4-FFF2-40B4-BE49-F238E27FC236}">
                <a16:creationId xmlns:a16="http://schemas.microsoft.com/office/drawing/2014/main" id="{9D4D8D99-6412-1F95-0775-1C014604092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559" b="4559"/>
          <a:stretch>
            <a:fillRect/>
          </a:stretch>
        </p:blipFill>
        <p:spPr>
          <a:xfrm>
            <a:off x="8292697" y="2724774"/>
            <a:ext cx="3708801" cy="1685302"/>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Un par de personas de pie en una montaña&#10;&#10;El contenido generado por IA puede ser incorrecto.">
            <a:extLst>
              <a:ext uri="{FF2B5EF4-FFF2-40B4-BE49-F238E27FC236}">
                <a16:creationId xmlns:a16="http://schemas.microsoft.com/office/drawing/2014/main" id="{5DDFE9C4-47B5-7850-501F-96E627672870}"/>
              </a:ext>
            </a:extLst>
          </p:cNvPr>
          <p:cNvPicPr>
            <a:picLocks noChangeAspect="1"/>
          </p:cNvPicPr>
          <p:nvPr/>
        </p:nvPicPr>
        <p:blipFill rotWithShape="1">
          <a:blip r:embed="rId5">
            <a:extLst>
              <a:ext uri="{28A0092B-C50C-407E-A947-70E740481C1C}">
                <a14:useLocalDpi xmlns:a14="http://schemas.microsoft.com/office/drawing/2010/main"/>
              </a:ext>
            </a:extLst>
          </a:blip>
          <a:srcRect l="5188" t="884" r="14615"/>
          <a:stretch>
            <a:fillRect/>
          </a:stretch>
        </p:blipFill>
        <p:spPr>
          <a:xfrm>
            <a:off x="190501" y="3961092"/>
            <a:ext cx="3238499" cy="2668308"/>
          </a:xfrm>
          <a:prstGeom prst="round2DiagRect">
            <a:avLst>
              <a:gd name="adj1" fmla="val 0"/>
              <a:gd name="adj2" fmla="val 14790"/>
            </a:avLst>
          </a:prstGeom>
          <a:ln w="38100" cap="sq">
            <a:solidFill>
              <a:srgbClr val="25437F"/>
            </a:solidFill>
            <a:miter lim="800000"/>
          </a:ln>
          <a:effectLst>
            <a:outerShdw blurRad="50800" dist="38100" dir="8100000" algn="tr" rotWithShape="0">
              <a:prstClr val="black">
                <a:alpha val="40000"/>
              </a:prstClr>
            </a:outerShdw>
          </a:effectLst>
        </p:spPr>
      </p:pic>
      <p:sp>
        <p:nvSpPr>
          <p:cNvPr id="12" name="CuadroTexto 11">
            <a:extLst>
              <a:ext uri="{FF2B5EF4-FFF2-40B4-BE49-F238E27FC236}">
                <a16:creationId xmlns:a16="http://schemas.microsoft.com/office/drawing/2014/main" id="{0D17842C-711B-501D-F9CA-3E18C1CC15F0}"/>
              </a:ext>
            </a:extLst>
          </p:cNvPr>
          <p:cNvSpPr txBox="1"/>
          <p:nvPr/>
        </p:nvSpPr>
        <p:spPr>
          <a:xfrm>
            <a:off x="3543301" y="2844150"/>
            <a:ext cx="4749396" cy="1446550"/>
          </a:xfrm>
          <a:prstGeom prst="rect">
            <a:avLst/>
          </a:prstGeom>
          <a:noFill/>
        </p:spPr>
        <p:txBody>
          <a:bodyPr wrap="square">
            <a:spAutoFit/>
          </a:bodyPr>
          <a:lstStyle/>
          <a:p>
            <a:pPr>
              <a:spcBef>
                <a:spcPts val="600"/>
              </a:spcBef>
            </a:pPr>
            <a:r>
              <a:rPr lang="sr-Latn-RS" sz="2200" b="1" noProof="0" dirty="0"/>
              <a:t>Tu dolazi do izražaja „Božja vladavi-na“ (Božji način uređivanja okolno-sti, misli, ljudi itd), a Pavle je bio jedan od propovednika (Kol. 1,25).</a:t>
            </a:r>
          </a:p>
        </p:txBody>
      </p:sp>
      <p:sp>
        <p:nvSpPr>
          <p:cNvPr id="14" name="CuadroTexto 13">
            <a:extLst>
              <a:ext uri="{FF2B5EF4-FFF2-40B4-BE49-F238E27FC236}">
                <a16:creationId xmlns:a16="http://schemas.microsoft.com/office/drawing/2014/main" id="{DA83248B-FC30-0198-0049-3E27F36F0A2D}"/>
              </a:ext>
            </a:extLst>
          </p:cNvPr>
          <p:cNvSpPr txBox="1"/>
          <p:nvPr/>
        </p:nvSpPr>
        <p:spPr>
          <a:xfrm>
            <a:off x="3543300" y="4427489"/>
            <a:ext cx="8751686" cy="1107996"/>
          </a:xfrm>
          <a:prstGeom prst="rect">
            <a:avLst/>
          </a:prstGeom>
          <a:noFill/>
        </p:spPr>
        <p:txBody>
          <a:bodyPr wrap="square">
            <a:spAutoFit/>
          </a:bodyPr>
          <a:lstStyle/>
          <a:p>
            <a:pPr>
              <a:spcBef>
                <a:spcPts val="600"/>
              </a:spcBef>
            </a:pPr>
            <a:r>
              <a:rPr lang="sr-Latn-RS" sz="2200" b="1" noProof="0" dirty="0"/>
              <a:t>Pavle se radovao što je deo ovog plana, iako je to uključivalo nevolje (Kol.1,24). Od hapšenja u Rimu do smrti napisao je najmanje sedam od četrnaest poslanica sačuvanih u Novom zavetu.</a:t>
            </a:r>
          </a:p>
        </p:txBody>
      </p:sp>
      <p:sp>
        <p:nvSpPr>
          <p:cNvPr id="7" name="CuadroTexto 6">
            <a:extLst>
              <a:ext uri="{FF2B5EF4-FFF2-40B4-BE49-F238E27FC236}">
                <a16:creationId xmlns:a16="http://schemas.microsoft.com/office/drawing/2014/main" id="{45C61711-7D7A-FC7B-9916-AB13167B0C67}"/>
              </a:ext>
            </a:extLst>
          </p:cNvPr>
          <p:cNvSpPr txBox="1"/>
          <p:nvPr/>
        </p:nvSpPr>
        <p:spPr>
          <a:xfrm>
            <a:off x="3543300" y="5593933"/>
            <a:ext cx="8648698" cy="1107996"/>
          </a:xfrm>
          <a:prstGeom prst="rect">
            <a:avLst/>
          </a:prstGeom>
          <a:noFill/>
        </p:spPr>
        <p:txBody>
          <a:bodyPr wrap="square">
            <a:spAutoFit/>
          </a:bodyPr>
          <a:lstStyle/>
          <a:p>
            <a:pPr>
              <a:spcBef>
                <a:spcPts val="600"/>
              </a:spcBef>
            </a:pPr>
            <a:r>
              <a:rPr lang="sr-Latn-RS" sz="2200" b="1" noProof="0" dirty="0"/>
              <a:t>Pavle je bio važan deo Božjeg plana i radovao se njemu. I mi možemo biti deo ovog plana vodeći druge do poznanja Hrista. To je naša radost!</a:t>
            </a:r>
          </a:p>
        </p:txBody>
      </p:sp>
    </p:spTree>
    <p:extLst>
      <p:ext uri="{BB962C8B-B14F-4D97-AF65-F5344CB8AC3E}">
        <p14:creationId xmlns:p14="http://schemas.microsoft.com/office/powerpoint/2010/main" val="239671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upRigh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4000"/>
          </a:stretch>
        </a:blipFill>
        <a:effectLst/>
      </p:bgPr>
    </p:bg>
    <p:spTree>
      <p:nvGrpSpPr>
        <p:cNvPr id="1" name="">
          <a:extLst>
            <a:ext uri="{FF2B5EF4-FFF2-40B4-BE49-F238E27FC236}">
              <a16:creationId xmlns:a16="http://schemas.microsoft.com/office/drawing/2014/main" id="{F02A44C1-7DB0-8B56-2B0C-6D3EDD5A9FD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494E53-6C9E-CAED-F309-23A1F1F9E011}"/>
              </a:ext>
            </a:extLst>
          </p:cNvPr>
          <p:cNvSpPr txBox="1"/>
          <p:nvPr/>
        </p:nvSpPr>
        <p:spPr>
          <a:xfrm>
            <a:off x="2409824" y="-77000"/>
            <a:ext cx="9782175" cy="769441"/>
          </a:xfrm>
          <a:prstGeom prst="rect">
            <a:avLst/>
          </a:prstGeom>
          <a:noFill/>
          <a:scene3d>
            <a:camera prst="orthographicFront"/>
            <a:lightRig rig="glow" dir="t"/>
          </a:scene3d>
        </p:spPr>
        <p:txBody>
          <a:bodyPr wrap="square">
            <a:spAutoFit/>
            <a:scene3d>
              <a:camera prst="orthographicFront"/>
              <a:lightRig rig="glow" dir="t"/>
            </a:scene3d>
            <a:sp3d extrusionH="57150" contourW="12700">
              <a:bevelT h="25400" prst="softRound"/>
              <a:contourClr>
                <a:schemeClr val="accent3">
                  <a:lumMod val="50000"/>
                </a:schemeClr>
              </a:contourClr>
            </a:sp3d>
          </a:bodyPr>
          <a:lstStyle/>
          <a:p>
            <a:pPr algn="ctr"/>
            <a:r>
              <a:rPr lang="sr-Latn-RS" sz="4400" b="1" spc="300" noProof="0" dirty="0">
                <a:ln w="13462">
                  <a:noFill/>
                  <a:prstDash val="solid"/>
                </a:ln>
                <a:solidFill>
                  <a:schemeClr val="accent4">
                    <a:lumMod val="60000"/>
                    <a:lumOff val="40000"/>
                  </a:schemeClr>
                </a:solidFill>
                <a:effectLst>
                  <a:outerShdw dist="25400" dir="2700000" algn="bl" rotWithShape="0">
                    <a:schemeClr val="accent3"/>
                  </a:outerShdw>
                </a:effectLst>
              </a:rPr>
              <a:t>TAJNA BOŽJA</a:t>
            </a:r>
          </a:p>
        </p:txBody>
      </p:sp>
      <p:sp>
        <p:nvSpPr>
          <p:cNvPr id="4" name="CuadroTexto 3">
            <a:extLst>
              <a:ext uri="{FF2B5EF4-FFF2-40B4-BE49-F238E27FC236}">
                <a16:creationId xmlns:a16="http://schemas.microsoft.com/office/drawing/2014/main" id="{C7609DE8-8305-47DD-F502-C38960C5ED6B}"/>
              </a:ext>
            </a:extLst>
          </p:cNvPr>
          <p:cNvSpPr txBox="1"/>
          <p:nvPr/>
        </p:nvSpPr>
        <p:spPr>
          <a:xfrm>
            <a:off x="2589196" y="624317"/>
            <a:ext cx="9479178" cy="707886"/>
          </a:xfrm>
          <a:prstGeom prst="rect">
            <a:avLst/>
          </a:prstGeom>
          <a:ln>
            <a:noFill/>
          </a:ln>
          <a:effectLst>
            <a:innerShdw blurRad="76200">
              <a:prstClr val="black"/>
            </a:inn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sr-Latn-RS" sz="2000" b="1" noProof="0" dirty="0">
                <a:solidFill>
                  <a:schemeClr val="accent6">
                    <a:lumMod val="75000"/>
                  </a:schemeClr>
                </a:solidFill>
                <a:latin typeface="Comic Sans MS" panose="030F0702030302020204" pitchFamily="66" charset="0"/>
              </a:rPr>
              <a:t>„(propovedam) tajnu koja je bila sakrivena od </a:t>
            </a:r>
            <a:r>
              <a:rPr lang="sr-Latn-RS" sz="2000" b="1" dirty="0">
                <a:solidFill>
                  <a:schemeClr val="accent6">
                    <a:lumMod val="75000"/>
                  </a:schemeClr>
                </a:solidFill>
                <a:latin typeface="Comic Sans MS" panose="030F0702030302020204" pitchFamily="66" charset="0"/>
              </a:rPr>
              <a:t>postaa</a:t>
            </a:r>
            <a:r>
              <a:rPr lang="sr-Latn-RS" sz="2000" b="1" noProof="0" dirty="0">
                <a:solidFill>
                  <a:schemeClr val="accent6">
                    <a:lumMod val="75000"/>
                  </a:schemeClr>
                </a:solidFill>
                <a:latin typeface="Comic Sans MS" panose="030F0702030302020204" pitchFamily="66" charset="0"/>
              </a:rPr>
              <a:t>nja i naraštaja - a sad se javi svetima njegovim.“ </a:t>
            </a:r>
            <a:r>
              <a:rPr lang="sr-Latn-RS" sz="1600" b="1" noProof="0" dirty="0">
                <a:solidFill>
                  <a:schemeClr val="accent6">
                    <a:lumMod val="75000"/>
                  </a:schemeClr>
                </a:solidFill>
                <a:latin typeface="Comic Sans MS" panose="030F0702030302020204" pitchFamily="66" charset="0"/>
              </a:rPr>
              <a:t>(Kološanima 1,26)</a:t>
            </a:r>
          </a:p>
        </p:txBody>
      </p:sp>
      <p:sp>
        <p:nvSpPr>
          <p:cNvPr id="5" name="CuadroTexto 4">
            <a:extLst>
              <a:ext uri="{FF2B5EF4-FFF2-40B4-BE49-F238E27FC236}">
                <a16:creationId xmlns:a16="http://schemas.microsoft.com/office/drawing/2014/main" id="{18E5E34C-BA17-5284-7272-27FFD6FECF3E}"/>
              </a:ext>
            </a:extLst>
          </p:cNvPr>
          <p:cNvSpPr txBox="1"/>
          <p:nvPr/>
        </p:nvSpPr>
        <p:spPr>
          <a:xfrm>
            <a:off x="123626" y="1428867"/>
            <a:ext cx="12068373" cy="769441"/>
          </a:xfrm>
          <a:prstGeom prst="rect">
            <a:avLst/>
          </a:prstGeom>
          <a:noFill/>
        </p:spPr>
        <p:txBody>
          <a:bodyPr wrap="square" rtlCol="0">
            <a:spAutoFit/>
          </a:bodyPr>
          <a:lstStyle/>
          <a:p>
            <a:pPr>
              <a:spcBef>
                <a:spcPts val="600"/>
              </a:spcBef>
            </a:pPr>
            <a:r>
              <a:rPr lang="sr-Latn-RS" sz="2200" b="1" noProof="0" dirty="0"/>
              <a:t>Pavle govori o tajni koja je otkrivena crkvi nakon Hristovog vaskrsenja (Kol. 1,26). Do tada su postojale samo naznake o njoj. Ali koja je to tajna? „Hristos u vama, nada slave“ (Kol. 1,27).</a:t>
            </a:r>
          </a:p>
        </p:txBody>
      </p:sp>
      <p:graphicFrame>
        <p:nvGraphicFramePr>
          <p:cNvPr id="2" name="Diagrama 1">
            <a:extLst>
              <a:ext uri="{FF2B5EF4-FFF2-40B4-BE49-F238E27FC236}">
                <a16:creationId xmlns:a16="http://schemas.microsoft.com/office/drawing/2014/main" id="{40C38D4E-2CEA-3646-2A1D-AC1019EA117A}"/>
              </a:ext>
            </a:extLst>
          </p:cNvPr>
          <p:cNvGraphicFramePr/>
          <p:nvPr>
            <p:extLst>
              <p:ext uri="{D42A27DB-BD31-4B8C-83A1-F6EECF244321}">
                <p14:modId xmlns:p14="http://schemas.microsoft.com/office/powerpoint/2010/main" val="508797749"/>
              </p:ext>
            </p:extLst>
          </p:nvPr>
        </p:nvGraphicFramePr>
        <p:xfrm>
          <a:off x="0" y="2068629"/>
          <a:ext cx="12191999" cy="295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916E5E0-98B4-3D70-BD51-B50BC89AFE47}"/>
              </a:ext>
            </a:extLst>
          </p:cNvPr>
          <p:cNvSpPr txBox="1"/>
          <p:nvPr/>
        </p:nvSpPr>
        <p:spPr>
          <a:xfrm>
            <a:off x="123626" y="4980821"/>
            <a:ext cx="7952773" cy="1785104"/>
          </a:xfrm>
          <a:prstGeom prst="rect">
            <a:avLst/>
          </a:prstGeom>
          <a:noFill/>
        </p:spPr>
        <p:txBody>
          <a:bodyPr wrap="square" rtlCol="0">
            <a:spAutoFit/>
          </a:bodyPr>
          <a:lstStyle/>
          <a:p>
            <a:pPr>
              <a:spcBef>
                <a:spcPts val="600"/>
              </a:spcBef>
            </a:pPr>
            <a:r>
              <a:rPr lang="sr-Latn-RS" sz="2200" b="1" noProof="0" dirty="0"/>
              <a:t>U ovoj tajni još uvek postoje faze koje treba otkriti. Sada živimo u nadi da ćemo biti proslavljeni. Kakva promena! Kakva tajna! Grešnici su opravdani, posvećeni i proslavljeni Isusovom </a:t>
            </a:r>
            <a:r>
              <a:rPr lang="sr-Latn-RS" sz="2200" b="1" noProof="0" dirty="0" err="1"/>
              <a:t>otkupiteljskom</a:t>
            </a:r>
            <a:r>
              <a:rPr lang="sr-Latn-RS" sz="2200" b="1" noProof="0" dirty="0"/>
              <a:t> krvlju. Ova tajna će i dalje biti predmet proučavanja kroz celu večnost.</a:t>
            </a:r>
          </a:p>
        </p:txBody>
      </p:sp>
      <p:pic>
        <p:nvPicPr>
          <p:cNvPr id="11" name="Imagen 10" descr="Un grupo de personas haciendo gestos con la cara pintada&#10;&#10;El contenido generado por IA puede ser incorrecto.">
            <a:extLst>
              <a:ext uri="{FF2B5EF4-FFF2-40B4-BE49-F238E27FC236}">
                <a16:creationId xmlns:a16="http://schemas.microsoft.com/office/drawing/2014/main" id="{AE38E365-B3E5-FB34-A10B-98461F1D307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t="7233" b="7233"/>
          <a:stretch>
            <a:fillRect/>
          </a:stretch>
        </p:blipFill>
        <p:spPr>
          <a:xfrm>
            <a:off x="8200024" y="5134207"/>
            <a:ext cx="1434863" cy="1636900"/>
          </a:xfrm>
          <a:prstGeom prst="snip2DiagRect">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a:extLst>
              <a:ext uri="{FF2B5EF4-FFF2-40B4-BE49-F238E27FC236}">
                <a16:creationId xmlns:a16="http://schemas.microsoft.com/office/drawing/2014/main" id="{918F07B4-C4BA-34F4-F792-04B9DCE8C7D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233" r="233"/>
          <a:stretch>
            <a:fillRect/>
          </a:stretch>
        </p:blipFill>
        <p:spPr>
          <a:xfrm>
            <a:off x="9885145" y="5134208"/>
            <a:ext cx="2183229" cy="1636900"/>
          </a:xfrm>
          <a:prstGeom prst="snip2DiagRect">
            <a:avLst>
              <a:gd name="adj1" fmla="val 12348"/>
              <a:gd name="adj2" fmla="val 0"/>
            </a:avLst>
          </a:prstGeom>
          <a:solidFill>
            <a:srgbClr val="FFFFFF">
              <a:shade val="85000"/>
            </a:srgbClr>
          </a:solidFill>
          <a:ln w="28575"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 name="Imagen 16" descr="Hombre parado en la nieve&#10;&#10;El contenido generado por IA puede ser incorrecto.">
            <a:extLst>
              <a:ext uri="{FF2B5EF4-FFF2-40B4-BE49-F238E27FC236}">
                <a16:creationId xmlns:a16="http://schemas.microsoft.com/office/drawing/2014/main" id="{930AD103-344E-C3BB-D561-4460FE5CC47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8384" y="92075"/>
            <a:ext cx="2111440" cy="1185655"/>
          </a:xfrm>
          <a:prstGeom prst="rect">
            <a:avLst/>
          </a:prstGeom>
          <a:effectLst>
            <a:innerShdw blurRad="114300">
              <a:prstClr val="black"/>
            </a:innerShdw>
          </a:effectLst>
        </p:spPr>
      </p:pic>
    </p:spTree>
    <p:extLst>
      <p:ext uri="{BB962C8B-B14F-4D97-AF65-F5344CB8AC3E}">
        <p14:creationId xmlns:p14="http://schemas.microsoft.com/office/powerpoint/2010/main" val="235464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3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strVal val="4*#ppt_w"/>
                                          </p:val>
                                        </p:tav>
                                        <p:tav tm="100000">
                                          <p:val>
                                            <p:strVal val="#ppt_w"/>
                                          </p:val>
                                        </p:tav>
                                      </p:tavLst>
                                    </p:anim>
                                    <p:anim calcmode="lin" valueType="num">
                                      <p:cBhvr>
                                        <p:cTn id="17"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750"/>
                                        <p:tgtEl>
                                          <p:spTgt spid="17"/>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528" fill="hold" grpId="0" nodeType="clickEffect">
                                  <p:stCondLst>
                                    <p:cond delay="0"/>
                                  </p:stCondLst>
                                  <p:childTnLst>
                                    <p:set>
                                      <p:cBhvr>
                                        <p:cTn id="30" dur="1" fill="hold">
                                          <p:stCondLst>
                                            <p:cond delay="0"/>
                                          </p:stCondLst>
                                        </p:cTn>
                                        <p:tgtEl>
                                          <p:spTgt spid="2">
                                            <p:graphicEl>
                                              <a:dgm id="{3C6B5002-180C-4477-A2ED-292F41229F86}"/>
                                            </p:graphicEl>
                                          </p:spTgt>
                                        </p:tgtEl>
                                        <p:attrNameLst>
                                          <p:attrName>style.visibility</p:attrName>
                                        </p:attrNameLst>
                                      </p:cBhvr>
                                      <p:to>
                                        <p:strVal val="visible"/>
                                      </p:to>
                                    </p:set>
                                    <p:anim calcmode="lin" valueType="num">
                                      <p:cBhvr>
                                        <p:cTn id="31" dur="500" fill="hold"/>
                                        <p:tgtEl>
                                          <p:spTgt spid="2">
                                            <p:graphicEl>
                                              <a:dgm id="{3C6B5002-180C-4477-A2ED-292F41229F86}"/>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3C6B5002-180C-4477-A2ED-292F41229F86}"/>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3C6B5002-180C-4477-A2ED-292F41229F86}"/>
                                            </p:graphicEl>
                                          </p:spTgt>
                                        </p:tgtEl>
                                      </p:cBhvr>
                                    </p:animEffect>
                                    <p:anim calcmode="lin" valueType="num">
                                      <p:cBhvr>
                                        <p:cTn id="34" dur="500" fill="hold"/>
                                        <p:tgtEl>
                                          <p:spTgt spid="2">
                                            <p:graphicEl>
                                              <a:dgm id="{3C6B5002-180C-4477-A2ED-292F41229F86}"/>
                                            </p:graphicEl>
                                          </p:spTgt>
                                        </p:tgtEl>
                                        <p:attrNameLst>
                                          <p:attrName>ppt_x</p:attrName>
                                        </p:attrNameLst>
                                      </p:cBhvr>
                                      <p:tavLst>
                                        <p:tav tm="0">
                                          <p:val>
                                            <p:fltVal val="0.5"/>
                                          </p:val>
                                        </p:tav>
                                        <p:tav tm="100000">
                                          <p:val>
                                            <p:strVal val="#ppt_x"/>
                                          </p:val>
                                        </p:tav>
                                      </p:tavLst>
                                    </p:anim>
                                    <p:anim calcmode="lin" valueType="num">
                                      <p:cBhvr>
                                        <p:cTn id="35" dur="500" fill="hold"/>
                                        <p:tgtEl>
                                          <p:spTgt spid="2">
                                            <p:graphicEl>
                                              <a:dgm id="{3C6B5002-180C-4477-A2ED-292F41229F86}"/>
                                            </p:graphicEl>
                                          </p:spTgt>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2">
                                            <p:graphicEl>
                                              <a:dgm id="{9C8C347F-BF0D-40B3-BF9C-4BADDE19275F}"/>
                                            </p:graphicEl>
                                          </p:spTgt>
                                        </p:tgtEl>
                                        <p:attrNameLst>
                                          <p:attrName>style.visibility</p:attrName>
                                        </p:attrNameLst>
                                      </p:cBhvr>
                                      <p:to>
                                        <p:strVal val="visible"/>
                                      </p:to>
                                    </p:set>
                                    <p:anim calcmode="lin" valueType="num">
                                      <p:cBhvr>
                                        <p:cTn id="38" dur="500" fill="hold"/>
                                        <p:tgtEl>
                                          <p:spTgt spid="2">
                                            <p:graphicEl>
                                              <a:dgm id="{9C8C347F-BF0D-40B3-BF9C-4BADDE19275F}"/>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9C8C347F-BF0D-40B3-BF9C-4BADDE19275F}"/>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9C8C347F-BF0D-40B3-BF9C-4BADDE19275F}"/>
                                            </p:graphicEl>
                                          </p:spTgt>
                                        </p:tgtEl>
                                      </p:cBhvr>
                                    </p:animEffect>
                                    <p:anim calcmode="lin" valueType="num">
                                      <p:cBhvr>
                                        <p:cTn id="41" dur="500" fill="hold"/>
                                        <p:tgtEl>
                                          <p:spTgt spid="2">
                                            <p:graphicEl>
                                              <a:dgm id="{9C8C347F-BF0D-40B3-BF9C-4BADDE19275F}"/>
                                            </p:graphicEl>
                                          </p:spTgt>
                                        </p:tgtEl>
                                        <p:attrNameLst>
                                          <p:attrName>ppt_x</p:attrName>
                                        </p:attrNameLst>
                                      </p:cBhvr>
                                      <p:tavLst>
                                        <p:tav tm="0">
                                          <p:val>
                                            <p:fltVal val="0.5"/>
                                          </p:val>
                                        </p:tav>
                                        <p:tav tm="100000">
                                          <p:val>
                                            <p:strVal val="#ppt_x"/>
                                          </p:val>
                                        </p:tav>
                                      </p:tavLst>
                                    </p:anim>
                                    <p:anim calcmode="lin" valueType="num">
                                      <p:cBhvr>
                                        <p:cTn id="42" dur="500" fill="hold"/>
                                        <p:tgtEl>
                                          <p:spTgt spid="2">
                                            <p:graphicEl>
                                              <a:dgm id="{9C8C347F-BF0D-40B3-BF9C-4BADDE19275F}"/>
                                            </p:graphicEl>
                                          </p:spTgt>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grpId="0" nodeType="clickEffect">
                                  <p:stCondLst>
                                    <p:cond delay="0"/>
                                  </p:stCondLst>
                                  <p:childTnLst>
                                    <p:set>
                                      <p:cBhvr>
                                        <p:cTn id="46" dur="1" fill="hold">
                                          <p:stCondLst>
                                            <p:cond delay="0"/>
                                          </p:stCondLst>
                                        </p:cTn>
                                        <p:tgtEl>
                                          <p:spTgt spid="2">
                                            <p:graphicEl>
                                              <a:dgm id="{C5F1C311-16D1-4BAD-BD58-36ECB6089C14}"/>
                                            </p:graphicEl>
                                          </p:spTgt>
                                        </p:tgtEl>
                                        <p:attrNameLst>
                                          <p:attrName>style.visibility</p:attrName>
                                        </p:attrNameLst>
                                      </p:cBhvr>
                                      <p:to>
                                        <p:strVal val="visible"/>
                                      </p:to>
                                    </p:set>
                                    <p:anim calcmode="lin" valueType="num">
                                      <p:cBhvr>
                                        <p:cTn id="47" dur="500" fill="hold"/>
                                        <p:tgtEl>
                                          <p:spTgt spid="2">
                                            <p:graphicEl>
                                              <a:dgm id="{C5F1C311-16D1-4BAD-BD58-36ECB6089C14}"/>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C5F1C311-16D1-4BAD-BD58-36ECB6089C14}"/>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C5F1C311-16D1-4BAD-BD58-36ECB6089C14}"/>
                                            </p:graphicEl>
                                          </p:spTgt>
                                        </p:tgtEl>
                                      </p:cBhvr>
                                    </p:animEffect>
                                    <p:anim calcmode="lin" valueType="num">
                                      <p:cBhvr>
                                        <p:cTn id="50" dur="500" fill="hold"/>
                                        <p:tgtEl>
                                          <p:spTgt spid="2">
                                            <p:graphicEl>
                                              <a:dgm id="{C5F1C311-16D1-4BAD-BD58-36ECB6089C14}"/>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C5F1C311-16D1-4BAD-BD58-36ECB6089C14}"/>
                                            </p:graphicEl>
                                          </p:spTgt>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
                                            <p:graphicEl>
                                              <a:dgm id="{78E22542-7215-4385-AB27-17057C8AF491}"/>
                                            </p:graphicEl>
                                          </p:spTgt>
                                        </p:tgtEl>
                                        <p:attrNameLst>
                                          <p:attrName>style.visibility</p:attrName>
                                        </p:attrNameLst>
                                      </p:cBhvr>
                                      <p:to>
                                        <p:strVal val="visible"/>
                                      </p:to>
                                    </p:set>
                                    <p:anim calcmode="lin" valueType="num">
                                      <p:cBhvr>
                                        <p:cTn id="54" dur="500" fill="hold"/>
                                        <p:tgtEl>
                                          <p:spTgt spid="2">
                                            <p:graphicEl>
                                              <a:dgm id="{78E22542-7215-4385-AB27-17057C8AF491}"/>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78E22542-7215-4385-AB27-17057C8AF491}"/>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78E22542-7215-4385-AB27-17057C8AF491}"/>
                                            </p:graphicEl>
                                          </p:spTgt>
                                        </p:tgtEl>
                                      </p:cBhvr>
                                    </p:animEffect>
                                    <p:anim calcmode="lin" valueType="num">
                                      <p:cBhvr>
                                        <p:cTn id="57" dur="500" fill="hold"/>
                                        <p:tgtEl>
                                          <p:spTgt spid="2">
                                            <p:graphicEl>
                                              <a:dgm id="{78E22542-7215-4385-AB27-17057C8AF491}"/>
                                            </p:graphicEl>
                                          </p:spTgt>
                                        </p:tgtEl>
                                        <p:attrNameLst>
                                          <p:attrName>ppt_x</p:attrName>
                                        </p:attrNameLst>
                                      </p:cBhvr>
                                      <p:tavLst>
                                        <p:tav tm="0">
                                          <p:val>
                                            <p:fltVal val="0.5"/>
                                          </p:val>
                                        </p:tav>
                                        <p:tav tm="100000">
                                          <p:val>
                                            <p:strVal val="#ppt_x"/>
                                          </p:val>
                                        </p:tav>
                                      </p:tavLst>
                                    </p:anim>
                                    <p:anim calcmode="lin" valueType="num">
                                      <p:cBhvr>
                                        <p:cTn id="58" dur="500" fill="hold"/>
                                        <p:tgtEl>
                                          <p:spTgt spid="2">
                                            <p:graphicEl>
                                              <a:dgm id="{78E22542-7215-4385-AB27-17057C8AF491}"/>
                                            </p:graphicEl>
                                          </p:spTgt>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528" fill="hold" grpId="0" nodeType="clickEffect">
                                  <p:stCondLst>
                                    <p:cond delay="0"/>
                                  </p:stCondLst>
                                  <p:childTnLst>
                                    <p:set>
                                      <p:cBhvr>
                                        <p:cTn id="62" dur="1" fill="hold">
                                          <p:stCondLst>
                                            <p:cond delay="0"/>
                                          </p:stCondLst>
                                        </p:cTn>
                                        <p:tgtEl>
                                          <p:spTgt spid="2">
                                            <p:graphicEl>
                                              <a:dgm id="{99FF1246-F785-43B0-88F4-BA95F6998F80}"/>
                                            </p:graphicEl>
                                          </p:spTgt>
                                        </p:tgtEl>
                                        <p:attrNameLst>
                                          <p:attrName>style.visibility</p:attrName>
                                        </p:attrNameLst>
                                      </p:cBhvr>
                                      <p:to>
                                        <p:strVal val="visible"/>
                                      </p:to>
                                    </p:set>
                                    <p:anim calcmode="lin" valueType="num">
                                      <p:cBhvr>
                                        <p:cTn id="63" dur="500" fill="hold"/>
                                        <p:tgtEl>
                                          <p:spTgt spid="2">
                                            <p:graphicEl>
                                              <a:dgm id="{99FF1246-F785-43B0-88F4-BA95F6998F80}"/>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99FF1246-F785-43B0-88F4-BA95F6998F80}"/>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99FF1246-F785-43B0-88F4-BA95F6998F80}"/>
                                            </p:graphicEl>
                                          </p:spTgt>
                                        </p:tgtEl>
                                      </p:cBhvr>
                                    </p:animEffect>
                                    <p:anim calcmode="lin" valueType="num">
                                      <p:cBhvr>
                                        <p:cTn id="66" dur="500" fill="hold"/>
                                        <p:tgtEl>
                                          <p:spTgt spid="2">
                                            <p:graphicEl>
                                              <a:dgm id="{99FF1246-F785-43B0-88F4-BA95F6998F80}"/>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99FF1246-F785-43B0-88F4-BA95F6998F80}"/>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446A686C-CCBD-4292-9191-710582702A1D}"/>
                                            </p:graphicEl>
                                          </p:spTgt>
                                        </p:tgtEl>
                                        <p:attrNameLst>
                                          <p:attrName>style.visibility</p:attrName>
                                        </p:attrNameLst>
                                      </p:cBhvr>
                                      <p:to>
                                        <p:strVal val="visible"/>
                                      </p:to>
                                    </p:set>
                                    <p:anim calcmode="lin" valueType="num">
                                      <p:cBhvr>
                                        <p:cTn id="70" dur="500" fill="hold"/>
                                        <p:tgtEl>
                                          <p:spTgt spid="2">
                                            <p:graphicEl>
                                              <a:dgm id="{446A686C-CCBD-4292-9191-710582702A1D}"/>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446A686C-CCBD-4292-9191-710582702A1D}"/>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446A686C-CCBD-4292-9191-710582702A1D}"/>
                                            </p:graphicEl>
                                          </p:spTgt>
                                        </p:tgtEl>
                                      </p:cBhvr>
                                    </p:animEffect>
                                    <p:anim calcmode="lin" valueType="num">
                                      <p:cBhvr>
                                        <p:cTn id="73" dur="500" fill="hold"/>
                                        <p:tgtEl>
                                          <p:spTgt spid="2">
                                            <p:graphicEl>
                                              <a:dgm id="{446A686C-CCBD-4292-9191-710582702A1D}"/>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446A686C-CCBD-4292-9191-710582702A1D}"/>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24FA9EF7-A039-45B7-914F-CE5657FE2BAA}"/>
                                            </p:graphicEl>
                                          </p:spTgt>
                                        </p:tgtEl>
                                        <p:attrNameLst>
                                          <p:attrName>style.visibility</p:attrName>
                                        </p:attrNameLst>
                                      </p:cBhvr>
                                      <p:to>
                                        <p:strVal val="visible"/>
                                      </p:to>
                                    </p:set>
                                    <p:anim calcmode="lin" valueType="num">
                                      <p:cBhvr>
                                        <p:cTn id="79" dur="500" fill="hold"/>
                                        <p:tgtEl>
                                          <p:spTgt spid="2">
                                            <p:graphicEl>
                                              <a:dgm id="{24FA9EF7-A039-45B7-914F-CE5657FE2BA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24FA9EF7-A039-45B7-914F-CE5657FE2BAA}"/>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24FA9EF7-A039-45B7-914F-CE5657FE2BAA}"/>
                                            </p:graphicEl>
                                          </p:spTgt>
                                        </p:tgtEl>
                                      </p:cBhvr>
                                    </p:animEffect>
                                    <p:anim calcmode="lin" valueType="num">
                                      <p:cBhvr>
                                        <p:cTn id="82" dur="500" fill="hold"/>
                                        <p:tgtEl>
                                          <p:spTgt spid="2">
                                            <p:graphicEl>
                                              <a:dgm id="{24FA9EF7-A039-45B7-914F-CE5657FE2BAA}"/>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24FA9EF7-A039-45B7-914F-CE5657FE2BAA}"/>
                                            </p:graphicEl>
                                          </p:spTgt>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
                                            <p:graphicEl>
                                              <a:dgm id="{E53FDEBA-2F82-43EC-BB19-A3CF760E0293}"/>
                                            </p:graphicEl>
                                          </p:spTgt>
                                        </p:tgtEl>
                                        <p:attrNameLst>
                                          <p:attrName>style.visibility</p:attrName>
                                        </p:attrNameLst>
                                      </p:cBhvr>
                                      <p:to>
                                        <p:strVal val="visible"/>
                                      </p:to>
                                    </p:set>
                                    <p:anim calcmode="lin" valueType="num">
                                      <p:cBhvr>
                                        <p:cTn id="86" dur="500" fill="hold"/>
                                        <p:tgtEl>
                                          <p:spTgt spid="2">
                                            <p:graphicEl>
                                              <a:dgm id="{E53FDEBA-2F82-43EC-BB19-A3CF760E0293}"/>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E53FDEBA-2F82-43EC-BB19-A3CF760E0293}"/>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E53FDEBA-2F82-43EC-BB19-A3CF760E0293}"/>
                                            </p:graphicEl>
                                          </p:spTgt>
                                        </p:tgtEl>
                                      </p:cBhvr>
                                    </p:animEffect>
                                    <p:anim calcmode="lin" valueType="num">
                                      <p:cBhvr>
                                        <p:cTn id="89" dur="500" fill="hold"/>
                                        <p:tgtEl>
                                          <p:spTgt spid="2">
                                            <p:graphicEl>
                                              <a:dgm id="{E53FDEBA-2F82-43EC-BB19-A3CF760E0293}"/>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E53FDEBA-2F82-43EC-BB19-A3CF760E0293}"/>
                                            </p:graphicEl>
                                          </p:spTgt>
                                        </p:tgtEl>
                                        <p:attrNameLst>
                                          <p:attrName>ppt_y</p:attrName>
                                        </p:attrNameLst>
                                      </p:cBhvr>
                                      <p:tavLst>
                                        <p:tav tm="0">
                                          <p:val>
                                            <p:fltVal val="0.5"/>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53" presetClass="entr" presetSubtype="528" fill="hold" grpId="0" nodeType="clickEffect">
                                  <p:stCondLst>
                                    <p:cond delay="0"/>
                                  </p:stCondLst>
                                  <p:childTnLst>
                                    <p:set>
                                      <p:cBhvr>
                                        <p:cTn id="94" dur="1" fill="hold">
                                          <p:stCondLst>
                                            <p:cond delay="0"/>
                                          </p:stCondLst>
                                        </p:cTn>
                                        <p:tgtEl>
                                          <p:spTgt spid="2">
                                            <p:graphicEl>
                                              <a:dgm id="{33EB6DAF-74F0-41B9-A2AB-5845D37A1B97}"/>
                                            </p:graphicEl>
                                          </p:spTgt>
                                        </p:tgtEl>
                                        <p:attrNameLst>
                                          <p:attrName>style.visibility</p:attrName>
                                        </p:attrNameLst>
                                      </p:cBhvr>
                                      <p:to>
                                        <p:strVal val="visible"/>
                                      </p:to>
                                    </p:set>
                                    <p:anim calcmode="lin" valueType="num">
                                      <p:cBhvr>
                                        <p:cTn id="95" dur="500" fill="hold"/>
                                        <p:tgtEl>
                                          <p:spTgt spid="2">
                                            <p:graphicEl>
                                              <a:dgm id="{33EB6DAF-74F0-41B9-A2AB-5845D37A1B97}"/>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33EB6DAF-74F0-41B9-A2AB-5845D37A1B97}"/>
                                            </p:graphicEl>
                                          </p:spTgt>
                                        </p:tgtEl>
                                        <p:attrNameLst>
                                          <p:attrName>ppt_h</p:attrName>
                                        </p:attrNameLst>
                                      </p:cBhvr>
                                      <p:tavLst>
                                        <p:tav tm="0">
                                          <p:val>
                                            <p:fltVal val="0"/>
                                          </p:val>
                                        </p:tav>
                                        <p:tav tm="100000">
                                          <p:val>
                                            <p:strVal val="#ppt_h"/>
                                          </p:val>
                                        </p:tav>
                                      </p:tavLst>
                                    </p:anim>
                                    <p:animEffect transition="in" filter="fade">
                                      <p:cBhvr>
                                        <p:cTn id="97" dur="500"/>
                                        <p:tgtEl>
                                          <p:spTgt spid="2">
                                            <p:graphicEl>
                                              <a:dgm id="{33EB6DAF-74F0-41B9-A2AB-5845D37A1B97}"/>
                                            </p:graphicEl>
                                          </p:spTgt>
                                        </p:tgtEl>
                                      </p:cBhvr>
                                    </p:animEffect>
                                    <p:anim calcmode="lin" valueType="num">
                                      <p:cBhvr>
                                        <p:cTn id="98" dur="500" fill="hold"/>
                                        <p:tgtEl>
                                          <p:spTgt spid="2">
                                            <p:graphicEl>
                                              <a:dgm id="{33EB6DAF-74F0-41B9-A2AB-5845D37A1B97}"/>
                                            </p:graphicEl>
                                          </p:spTgt>
                                        </p:tgtEl>
                                        <p:attrNameLst>
                                          <p:attrName>ppt_x</p:attrName>
                                        </p:attrNameLst>
                                      </p:cBhvr>
                                      <p:tavLst>
                                        <p:tav tm="0">
                                          <p:val>
                                            <p:fltVal val="0.5"/>
                                          </p:val>
                                        </p:tav>
                                        <p:tav tm="100000">
                                          <p:val>
                                            <p:strVal val="#ppt_x"/>
                                          </p:val>
                                        </p:tav>
                                      </p:tavLst>
                                    </p:anim>
                                    <p:anim calcmode="lin" valueType="num">
                                      <p:cBhvr>
                                        <p:cTn id="99" dur="500" fill="hold"/>
                                        <p:tgtEl>
                                          <p:spTgt spid="2">
                                            <p:graphicEl>
                                              <a:dgm id="{33EB6DAF-74F0-41B9-A2AB-5845D37A1B97}"/>
                                            </p:graphicEl>
                                          </p:spTgt>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
                                            <p:graphicEl>
                                              <a:dgm id="{1574ABC4-6C0D-477C-B5FC-7FD775A269EC}"/>
                                            </p:graphicEl>
                                          </p:spTgt>
                                        </p:tgtEl>
                                        <p:attrNameLst>
                                          <p:attrName>style.visibility</p:attrName>
                                        </p:attrNameLst>
                                      </p:cBhvr>
                                      <p:to>
                                        <p:strVal val="visible"/>
                                      </p:to>
                                    </p:set>
                                    <p:anim calcmode="lin" valueType="num">
                                      <p:cBhvr>
                                        <p:cTn id="102" dur="500" fill="hold"/>
                                        <p:tgtEl>
                                          <p:spTgt spid="2">
                                            <p:graphicEl>
                                              <a:dgm id="{1574ABC4-6C0D-477C-B5FC-7FD775A269EC}"/>
                                            </p:graphicEl>
                                          </p:spTgt>
                                        </p:tgtEl>
                                        <p:attrNameLst>
                                          <p:attrName>ppt_w</p:attrName>
                                        </p:attrNameLst>
                                      </p:cBhvr>
                                      <p:tavLst>
                                        <p:tav tm="0">
                                          <p:val>
                                            <p:fltVal val="0"/>
                                          </p:val>
                                        </p:tav>
                                        <p:tav tm="100000">
                                          <p:val>
                                            <p:strVal val="#ppt_w"/>
                                          </p:val>
                                        </p:tav>
                                      </p:tavLst>
                                    </p:anim>
                                    <p:anim calcmode="lin" valueType="num">
                                      <p:cBhvr>
                                        <p:cTn id="103" dur="500" fill="hold"/>
                                        <p:tgtEl>
                                          <p:spTgt spid="2">
                                            <p:graphicEl>
                                              <a:dgm id="{1574ABC4-6C0D-477C-B5FC-7FD775A269EC}"/>
                                            </p:graphicEl>
                                          </p:spTgt>
                                        </p:tgtEl>
                                        <p:attrNameLst>
                                          <p:attrName>ppt_h</p:attrName>
                                        </p:attrNameLst>
                                      </p:cBhvr>
                                      <p:tavLst>
                                        <p:tav tm="0">
                                          <p:val>
                                            <p:fltVal val="0"/>
                                          </p:val>
                                        </p:tav>
                                        <p:tav tm="100000">
                                          <p:val>
                                            <p:strVal val="#ppt_h"/>
                                          </p:val>
                                        </p:tav>
                                      </p:tavLst>
                                    </p:anim>
                                    <p:animEffect transition="in" filter="fade">
                                      <p:cBhvr>
                                        <p:cTn id="104" dur="500"/>
                                        <p:tgtEl>
                                          <p:spTgt spid="2">
                                            <p:graphicEl>
                                              <a:dgm id="{1574ABC4-6C0D-477C-B5FC-7FD775A269EC}"/>
                                            </p:graphicEl>
                                          </p:spTgt>
                                        </p:tgtEl>
                                      </p:cBhvr>
                                    </p:animEffect>
                                    <p:anim calcmode="lin" valueType="num">
                                      <p:cBhvr>
                                        <p:cTn id="105" dur="500" fill="hold"/>
                                        <p:tgtEl>
                                          <p:spTgt spid="2">
                                            <p:graphicEl>
                                              <a:dgm id="{1574ABC4-6C0D-477C-B5FC-7FD775A269EC}"/>
                                            </p:graphicEl>
                                          </p:spTgt>
                                        </p:tgtEl>
                                        <p:attrNameLst>
                                          <p:attrName>ppt_x</p:attrName>
                                        </p:attrNameLst>
                                      </p:cBhvr>
                                      <p:tavLst>
                                        <p:tav tm="0">
                                          <p:val>
                                            <p:fltVal val="0.5"/>
                                          </p:val>
                                        </p:tav>
                                        <p:tav tm="100000">
                                          <p:val>
                                            <p:strVal val="#ppt_x"/>
                                          </p:val>
                                        </p:tav>
                                      </p:tavLst>
                                    </p:anim>
                                    <p:anim calcmode="lin" valueType="num">
                                      <p:cBhvr>
                                        <p:cTn id="106" dur="500" fill="hold"/>
                                        <p:tgtEl>
                                          <p:spTgt spid="2">
                                            <p:graphicEl>
                                              <a:dgm id="{1574ABC4-6C0D-477C-B5FC-7FD775A269EC}"/>
                                            </p:graphicEl>
                                          </p:spTgt>
                                        </p:tgtEl>
                                        <p:attrNameLst>
                                          <p:attrName>ppt_y</p:attrName>
                                        </p:attrNameLst>
                                      </p:cBhvr>
                                      <p:tavLst>
                                        <p:tav tm="0">
                                          <p:val>
                                            <p:fltVal val="0.5"/>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53" presetClass="entr" presetSubtype="528" fill="hold" grpId="0" nodeType="clickEffect">
                                  <p:stCondLst>
                                    <p:cond delay="0"/>
                                  </p:stCondLst>
                                  <p:childTnLst>
                                    <p:set>
                                      <p:cBhvr>
                                        <p:cTn id="110" dur="1" fill="hold">
                                          <p:stCondLst>
                                            <p:cond delay="0"/>
                                          </p:stCondLst>
                                        </p:cTn>
                                        <p:tgtEl>
                                          <p:spTgt spid="2">
                                            <p:graphicEl>
                                              <a:dgm id="{FD69359A-4654-49F1-B6B2-52CF039360B0}"/>
                                            </p:graphicEl>
                                          </p:spTgt>
                                        </p:tgtEl>
                                        <p:attrNameLst>
                                          <p:attrName>style.visibility</p:attrName>
                                        </p:attrNameLst>
                                      </p:cBhvr>
                                      <p:to>
                                        <p:strVal val="visible"/>
                                      </p:to>
                                    </p:set>
                                    <p:anim calcmode="lin" valueType="num">
                                      <p:cBhvr>
                                        <p:cTn id="111" dur="500" fill="hold"/>
                                        <p:tgtEl>
                                          <p:spTgt spid="2">
                                            <p:graphicEl>
                                              <a:dgm id="{FD69359A-4654-49F1-B6B2-52CF039360B0}"/>
                                            </p:graphicEl>
                                          </p:spTgt>
                                        </p:tgtEl>
                                        <p:attrNameLst>
                                          <p:attrName>ppt_w</p:attrName>
                                        </p:attrNameLst>
                                      </p:cBhvr>
                                      <p:tavLst>
                                        <p:tav tm="0">
                                          <p:val>
                                            <p:fltVal val="0"/>
                                          </p:val>
                                        </p:tav>
                                        <p:tav tm="100000">
                                          <p:val>
                                            <p:strVal val="#ppt_w"/>
                                          </p:val>
                                        </p:tav>
                                      </p:tavLst>
                                    </p:anim>
                                    <p:anim calcmode="lin" valueType="num">
                                      <p:cBhvr>
                                        <p:cTn id="112" dur="500" fill="hold"/>
                                        <p:tgtEl>
                                          <p:spTgt spid="2">
                                            <p:graphicEl>
                                              <a:dgm id="{FD69359A-4654-49F1-B6B2-52CF039360B0}"/>
                                            </p:graphicEl>
                                          </p:spTgt>
                                        </p:tgtEl>
                                        <p:attrNameLst>
                                          <p:attrName>ppt_h</p:attrName>
                                        </p:attrNameLst>
                                      </p:cBhvr>
                                      <p:tavLst>
                                        <p:tav tm="0">
                                          <p:val>
                                            <p:fltVal val="0"/>
                                          </p:val>
                                        </p:tav>
                                        <p:tav tm="100000">
                                          <p:val>
                                            <p:strVal val="#ppt_h"/>
                                          </p:val>
                                        </p:tav>
                                      </p:tavLst>
                                    </p:anim>
                                    <p:animEffect transition="in" filter="fade">
                                      <p:cBhvr>
                                        <p:cTn id="113" dur="500"/>
                                        <p:tgtEl>
                                          <p:spTgt spid="2">
                                            <p:graphicEl>
                                              <a:dgm id="{FD69359A-4654-49F1-B6B2-52CF039360B0}"/>
                                            </p:graphicEl>
                                          </p:spTgt>
                                        </p:tgtEl>
                                      </p:cBhvr>
                                    </p:animEffect>
                                    <p:anim calcmode="lin" valueType="num">
                                      <p:cBhvr>
                                        <p:cTn id="114" dur="500" fill="hold"/>
                                        <p:tgtEl>
                                          <p:spTgt spid="2">
                                            <p:graphicEl>
                                              <a:dgm id="{FD69359A-4654-49F1-B6B2-52CF039360B0}"/>
                                            </p:graphicEl>
                                          </p:spTgt>
                                        </p:tgtEl>
                                        <p:attrNameLst>
                                          <p:attrName>ppt_x</p:attrName>
                                        </p:attrNameLst>
                                      </p:cBhvr>
                                      <p:tavLst>
                                        <p:tav tm="0">
                                          <p:val>
                                            <p:fltVal val="0.5"/>
                                          </p:val>
                                        </p:tav>
                                        <p:tav tm="100000">
                                          <p:val>
                                            <p:strVal val="#ppt_x"/>
                                          </p:val>
                                        </p:tav>
                                      </p:tavLst>
                                    </p:anim>
                                    <p:anim calcmode="lin" valueType="num">
                                      <p:cBhvr>
                                        <p:cTn id="115" dur="500" fill="hold"/>
                                        <p:tgtEl>
                                          <p:spTgt spid="2">
                                            <p:graphicEl>
                                              <a:dgm id="{FD69359A-4654-49F1-B6B2-52CF039360B0}"/>
                                            </p:graphicEl>
                                          </p:spTgt>
                                        </p:tgtEl>
                                        <p:attrNameLst>
                                          <p:attrName>ppt_y</p:attrName>
                                        </p:attrNameLst>
                                      </p:cBhvr>
                                      <p:tavLst>
                                        <p:tav tm="0">
                                          <p:val>
                                            <p:fltVal val="0.5"/>
                                          </p:val>
                                        </p:tav>
                                        <p:tav tm="100000">
                                          <p:val>
                                            <p:strVal val="#ppt_y"/>
                                          </p:val>
                                        </p:tav>
                                      </p:tavLst>
                                    </p:anim>
                                  </p:childTnLst>
                                </p:cTn>
                              </p:par>
                              <p:par>
                                <p:cTn id="116" presetID="53" presetClass="entr" presetSubtype="528" fill="hold" grpId="0" nodeType="withEffect">
                                  <p:stCondLst>
                                    <p:cond delay="0"/>
                                  </p:stCondLst>
                                  <p:childTnLst>
                                    <p:set>
                                      <p:cBhvr>
                                        <p:cTn id="117" dur="1" fill="hold">
                                          <p:stCondLst>
                                            <p:cond delay="0"/>
                                          </p:stCondLst>
                                        </p:cTn>
                                        <p:tgtEl>
                                          <p:spTgt spid="2">
                                            <p:graphicEl>
                                              <a:dgm id="{94C45002-8D97-419C-BEE8-FB0829356100}"/>
                                            </p:graphicEl>
                                          </p:spTgt>
                                        </p:tgtEl>
                                        <p:attrNameLst>
                                          <p:attrName>style.visibility</p:attrName>
                                        </p:attrNameLst>
                                      </p:cBhvr>
                                      <p:to>
                                        <p:strVal val="visible"/>
                                      </p:to>
                                    </p:set>
                                    <p:anim calcmode="lin" valueType="num">
                                      <p:cBhvr>
                                        <p:cTn id="118" dur="500" fill="hold"/>
                                        <p:tgtEl>
                                          <p:spTgt spid="2">
                                            <p:graphicEl>
                                              <a:dgm id="{94C45002-8D97-419C-BEE8-FB0829356100}"/>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94C45002-8D97-419C-BEE8-FB0829356100}"/>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94C45002-8D97-419C-BEE8-FB0829356100}"/>
                                            </p:graphicEl>
                                          </p:spTgt>
                                        </p:tgtEl>
                                      </p:cBhvr>
                                    </p:animEffect>
                                    <p:anim calcmode="lin" valueType="num">
                                      <p:cBhvr>
                                        <p:cTn id="121" dur="500" fill="hold"/>
                                        <p:tgtEl>
                                          <p:spTgt spid="2">
                                            <p:graphicEl>
                                              <a:dgm id="{94C45002-8D97-419C-BEE8-FB0829356100}"/>
                                            </p:graphicEl>
                                          </p:spTgt>
                                        </p:tgtEl>
                                        <p:attrNameLst>
                                          <p:attrName>ppt_x</p:attrName>
                                        </p:attrNameLst>
                                      </p:cBhvr>
                                      <p:tavLst>
                                        <p:tav tm="0">
                                          <p:val>
                                            <p:fltVal val="0.5"/>
                                          </p:val>
                                        </p:tav>
                                        <p:tav tm="100000">
                                          <p:val>
                                            <p:strVal val="#ppt_x"/>
                                          </p:val>
                                        </p:tav>
                                      </p:tavLst>
                                    </p:anim>
                                    <p:anim calcmode="lin" valueType="num">
                                      <p:cBhvr>
                                        <p:cTn id="122" dur="500" fill="hold"/>
                                        <p:tgtEl>
                                          <p:spTgt spid="2">
                                            <p:graphicEl>
                                              <a:dgm id="{94C45002-8D97-419C-BEE8-FB0829356100}"/>
                                            </p:graphicEl>
                                          </p:spTgt>
                                        </p:tgtEl>
                                        <p:attrNameLst>
                                          <p:attrName>ppt_y</p:attrName>
                                        </p:attrNameLst>
                                      </p:cBhvr>
                                      <p:tavLst>
                                        <p:tav tm="0">
                                          <p:val>
                                            <p:fltVal val="0.5"/>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7" presetClass="entr" presetSubtype="2" fill="hold" nodeType="clickEffect">
                                  <p:stCondLst>
                                    <p:cond delay="0"/>
                                  </p:stCondLst>
                                  <p:childTnLst>
                                    <p:set>
                                      <p:cBhvr>
                                        <p:cTn id="126" dur="1" fill="hold">
                                          <p:stCondLst>
                                            <p:cond delay="0"/>
                                          </p:stCondLst>
                                        </p:cTn>
                                        <p:tgtEl>
                                          <p:spTgt spid="11"/>
                                        </p:tgtEl>
                                        <p:attrNameLst>
                                          <p:attrName>style.visibility</p:attrName>
                                        </p:attrNameLst>
                                      </p:cBhvr>
                                      <p:to>
                                        <p:strVal val="visible"/>
                                      </p:to>
                                    </p:set>
                                    <p:anim calcmode="lin" valueType="num">
                                      <p:cBhvr>
                                        <p:cTn id="127" dur="500" fill="hold"/>
                                        <p:tgtEl>
                                          <p:spTgt spid="11"/>
                                        </p:tgtEl>
                                        <p:attrNameLst>
                                          <p:attrName>ppt_x</p:attrName>
                                        </p:attrNameLst>
                                      </p:cBhvr>
                                      <p:tavLst>
                                        <p:tav tm="0">
                                          <p:val>
                                            <p:strVal val="#ppt_x+#ppt_w/2"/>
                                          </p:val>
                                        </p:tav>
                                        <p:tav tm="100000">
                                          <p:val>
                                            <p:strVal val="#ppt_x"/>
                                          </p:val>
                                        </p:tav>
                                      </p:tavLst>
                                    </p:anim>
                                    <p:anim calcmode="lin" valueType="num">
                                      <p:cBhvr>
                                        <p:cTn id="128" dur="500" fill="hold"/>
                                        <p:tgtEl>
                                          <p:spTgt spid="11"/>
                                        </p:tgtEl>
                                        <p:attrNameLst>
                                          <p:attrName>ppt_y</p:attrName>
                                        </p:attrNameLst>
                                      </p:cBhvr>
                                      <p:tavLst>
                                        <p:tav tm="0">
                                          <p:val>
                                            <p:strVal val="#ppt_y"/>
                                          </p:val>
                                        </p:tav>
                                        <p:tav tm="100000">
                                          <p:val>
                                            <p:strVal val="#ppt_y"/>
                                          </p:val>
                                        </p:tav>
                                      </p:tavLst>
                                    </p:anim>
                                    <p:anim calcmode="lin" valueType="num">
                                      <p:cBhvr>
                                        <p:cTn id="129" dur="500" fill="hold"/>
                                        <p:tgtEl>
                                          <p:spTgt spid="11"/>
                                        </p:tgtEl>
                                        <p:attrNameLst>
                                          <p:attrName>ppt_w</p:attrName>
                                        </p:attrNameLst>
                                      </p:cBhvr>
                                      <p:tavLst>
                                        <p:tav tm="0">
                                          <p:val>
                                            <p:fltVal val="0"/>
                                          </p:val>
                                        </p:tav>
                                        <p:tav tm="100000">
                                          <p:val>
                                            <p:strVal val="#ppt_w"/>
                                          </p:val>
                                        </p:tav>
                                      </p:tavLst>
                                    </p:anim>
                                    <p:anim calcmode="lin" valueType="num">
                                      <p:cBhvr>
                                        <p:cTn id="130" dur="500" fill="hold"/>
                                        <p:tgtEl>
                                          <p:spTgt spid="11"/>
                                        </p:tgtEl>
                                        <p:attrNameLst>
                                          <p:attrName>ppt_h</p:attrName>
                                        </p:attrNameLst>
                                      </p:cBhvr>
                                      <p:tavLst>
                                        <p:tav tm="0">
                                          <p:val>
                                            <p:strVal val="#ppt_h"/>
                                          </p:val>
                                        </p:tav>
                                        <p:tav tm="100000">
                                          <p:val>
                                            <p:strVal val="#ppt_h"/>
                                          </p:val>
                                        </p:tav>
                                      </p:tavLst>
                                    </p:anim>
                                  </p:childTnLst>
                                </p:cTn>
                              </p:par>
                              <p:par>
                                <p:cTn id="131" presetID="17" presetClass="entr" presetSubtype="8" fill="hold" nodeType="withEffect">
                                  <p:stCondLst>
                                    <p:cond delay="0"/>
                                  </p:stCondLst>
                                  <p:childTnLst>
                                    <p:set>
                                      <p:cBhvr>
                                        <p:cTn id="132" dur="1" fill="hold">
                                          <p:stCondLst>
                                            <p:cond delay="0"/>
                                          </p:stCondLst>
                                        </p:cTn>
                                        <p:tgtEl>
                                          <p:spTgt spid="13"/>
                                        </p:tgtEl>
                                        <p:attrNameLst>
                                          <p:attrName>style.visibility</p:attrName>
                                        </p:attrNameLst>
                                      </p:cBhvr>
                                      <p:to>
                                        <p:strVal val="visible"/>
                                      </p:to>
                                    </p:set>
                                    <p:anim calcmode="lin" valueType="num">
                                      <p:cBhvr>
                                        <p:cTn id="133" dur="500" fill="hold"/>
                                        <p:tgtEl>
                                          <p:spTgt spid="13"/>
                                        </p:tgtEl>
                                        <p:attrNameLst>
                                          <p:attrName>ppt_x</p:attrName>
                                        </p:attrNameLst>
                                      </p:cBhvr>
                                      <p:tavLst>
                                        <p:tav tm="0">
                                          <p:val>
                                            <p:strVal val="#ppt_x-#ppt_w/2"/>
                                          </p:val>
                                        </p:tav>
                                        <p:tav tm="100000">
                                          <p:val>
                                            <p:strVal val="#ppt_x"/>
                                          </p:val>
                                        </p:tav>
                                      </p:tavLst>
                                    </p:anim>
                                    <p:anim calcmode="lin" valueType="num">
                                      <p:cBhvr>
                                        <p:cTn id="134" dur="500" fill="hold"/>
                                        <p:tgtEl>
                                          <p:spTgt spid="13"/>
                                        </p:tgtEl>
                                        <p:attrNameLst>
                                          <p:attrName>ppt_y</p:attrName>
                                        </p:attrNameLst>
                                      </p:cBhvr>
                                      <p:tavLst>
                                        <p:tav tm="0">
                                          <p:val>
                                            <p:strVal val="#ppt_y"/>
                                          </p:val>
                                        </p:tav>
                                        <p:tav tm="100000">
                                          <p:val>
                                            <p:strVal val="#ppt_y"/>
                                          </p:val>
                                        </p:tav>
                                      </p:tavLst>
                                    </p:anim>
                                    <p:anim calcmode="lin" valueType="num">
                                      <p:cBhvr>
                                        <p:cTn id="135" dur="500" fill="hold"/>
                                        <p:tgtEl>
                                          <p:spTgt spid="13"/>
                                        </p:tgtEl>
                                        <p:attrNameLst>
                                          <p:attrName>ppt_w</p:attrName>
                                        </p:attrNameLst>
                                      </p:cBhvr>
                                      <p:tavLst>
                                        <p:tav tm="0">
                                          <p:val>
                                            <p:fltVal val="0"/>
                                          </p:val>
                                        </p:tav>
                                        <p:tav tm="100000">
                                          <p:val>
                                            <p:strVal val="#ppt_w"/>
                                          </p:val>
                                        </p:tav>
                                      </p:tavLst>
                                    </p:anim>
                                    <p:anim calcmode="lin" valueType="num">
                                      <p:cBhvr>
                                        <p:cTn id="136" dur="500" fill="hold"/>
                                        <p:tgtEl>
                                          <p:spTgt spid="13"/>
                                        </p:tgtEl>
                                        <p:attrNameLst>
                                          <p:attrName>ppt_h</p:attrName>
                                        </p:attrNameLst>
                                      </p:cBhvr>
                                      <p:tavLst>
                                        <p:tav tm="0">
                                          <p:val>
                                            <p:strVal val="#ppt_h"/>
                                          </p:val>
                                        </p:tav>
                                        <p:tav tm="100000">
                                          <p:val>
                                            <p:strVal val="#ppt_h"/>
                                          </p:val>
                                        </p:tav>
                                      </p:tavLst>
                                    </p:anim>
                                  </p:childTnLst>
                                </p:cTn>
                              </p:par>
                            </p:childTnLst>
                          </p:cTn>
                        </p:par>
                        <p:par>
                          <p:cTn id="137" fill="hold">
                            <p:stCondLst>
                              <p:cond delay="500"/>
                            </p:stCondLst>
                            <p:childTnLst>
                              <p:par>
                                <p:cTn id="138" presetID="22" presetClass="entr" presetSubtype="8" fill="hold" grpId="0" nodeType="afterEffect">
                                  <p:stCondLst>
                                    <p:cond delay="0"/>
                                  </p:stCondLst>
                                  <p:childTnLst>
                                    <p:set>
                                      <p:cBhvr>
                                        <p:cTn id="139" dur="1" fill="hold">
                                          <p:stCondLst>
                                            <p:cond delay="0"/>
                                          </p:stCondLst>
                                        </p:cTn>
                                        <p:tgtEl>
                                          <p:spTgt spid="7"/>
                                        </p:tgtEl>
                                        <p:attrNameLst>
                                          <p:attrName>style.visibility</p:attrName>
                                        </p:attrNameLst>
                                      </p:cBhvr>
                                      <p:to>
                                        <p:strVal val="visible"/>
                                      </p:to>
                                    </p:set>
                                    <p:animEffect transition="in" filter="wipe(left)">
                                      <p:cBhvr>
                                        <p:cTn id="1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Graphic spid="2" grpId="0">
        <p:bldSub>
          <a:bldDgm bld="one"/>
        </p:bldSub>
      </p:bldGraphic>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2B481D9A-D01A-5772-CBF6-8415724E781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1579B60E-5D5C-0C98-A552-DC38E0246778}"/>
              </a:ext>
            </a:extLst>
          </p:cNvPr>
          <p:cNvSpPr txBox="1"/>
          <p:nvPr/>
        </p:nvSpPr>
        <p:spPr>
          <a:xfrm>
            <a:off x="1111044" y="438732"/>
            <a:ext cx="9963356" cy="1938992"/>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SILA EVANĐELJA</a:t>
            </a:r>
          </a:p>
        </p:txBody>
      </p:sp>
    </p:spTree>
    <p:extLst>
      <p:ext uri="{BB962C8B-B14F-4D97-AF65-F5344CB8AC3E}">
        <p14:creationId xmlns:p14="http://schemas.microsoft.com/office/powerpoint/2010/main" val="2024643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t="-12000" r="-14000" b="-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D6DAA70-43DA-876A-6C23-3356805FA6D4}"/>
              </a:ext>
            </a:extLst>
          </p:cNvPr>
          <p:cNvSpPr txBox="1"/>
          <p:nvPr/>
        </p:nvSpPr>
        <p:spPr>
          <a:xfrm>
            <a:off x="0" y="-77000"/>
            <a:ext cx="12191999" cy="769441"/>
          </a:xfrm>
          <a:prstGeom prst="rect">
            <a:avLst/>
          </a:prstGeom>
          <a:noFill/>
        </p:spPr>
        <p:txBody>
          <a:bodyPr wrap="square">
            <a:spAutoFit/>
          </a:bodyPr>
          <a:lstStyle/>
          <a:p>
            <a:pPr algn="ctr"/>
            <a:r>
              <a:rPr lang="sr-Latn-RS" sz="4400" b="1" spc="50" noProof="0" dirty="0">
                <a:ln w="9525" cmpd="sng">
                  <a:solidFill>
                    <a:schemeClr val="accent1"/>
                  </a:solidFill>
                  <a:prstDash val="solid"/>
                </a:ln>
                <a:solidFill>
                  <a:srgbClr val="70AD47">
                    <a:tint val="1000"/>
                  </a:srgbClr>
                </a:solidFill>
                <a:effectLst>
                  <a:glow rad="38100">
                    <a:schemeClr val="accent1">
                      <a:alpha val="40000"/>
                    </a:schemeClr>
                  </a:glow>
                </a:effectLst>
              </a:rPr>
              <a:t>OBJAVLJIVANJE EVANĐELJA</a:t>
            </a:r>
          </a:p>
        </p:txBody>
      </p:sp>
      <p:sp>
        <p:nvSpPr>
          <p:cNvPr id="4" name="CuadroTexto 3">
            <a:extLst>
              <a:ext uri="{FF2B5EF4-FFF2-40B4-BE49-F238E27FC236}">
                <a16:creationId xmlns:a16="http://schemas.microsoft.com/office/drawing/2014/main" id="{53678017-D366-38C6-1F76-5FA1CDF6332E}"/>
              </a:ext>
            </a:extLst>
          </p:cNvPr>
          <p:cNvSpPr txBox="1"/>
          <p:nvPr/>
        </p:nvSpPr>
        <p:spPr>
          <a:xfrm>
            <a:off x="519112" y="565848"/>
            <a:ext cx="11153774" cy="707886"/>
          </a:xfrm>
          <a:prstGeom prst="rect">
            <a:avLst/>
          </a:prstGeom>
          <a:noFill/>
        </p:spPr>
        <p:txBody>
          <a:bodyPr wrap="square">
            <a:spAutoFit/>
          </a:bodyPr>
          <a:lstStyle/>
          <a:p>
            <a:pPr algn="ct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„Njega mi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navešćuje</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mo,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opominj</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uć i učeći svakoga čoveka sa svom mudrošću, da bi svakoga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doveli do zrelosti u</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Hristu Isusu. “ </a:t>
            </a:r>
            <a:r>
              <a:rPr lang="sr-Latn-R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 1,28  NSP)</a:t>
            </a:r>
          </a:p>
        </p:txBody>
      </p:sp>
      <p:sp>
        <p:nvSpPr>
          <p:cNvPr id="5" name="CuadroTexto 4">
            <a:extLst>
              <a:ext uri="{FF2B5EF4-FFF2-40B4-BE49-F238E27FC236}">
                <a16:creationId xmlns:a16="http://schemas.microsoft.com/office/drawing/2014/main" id="{6FD88EBD-26F5-B9C2-085E-4FB0903A06EF}"/>
              </a:ext>
            </a:extLst>
          </p:cNvPr>
          <p:cNvSpPr txBox="1"/>
          <p:nvPr/>
        </p:nvSpPr>
        <p:spPr>
          <a:xfrm>
            <a:off x="3208520" y="1433420"/>
            <a:ext cx="6987941" cy="1785104"/>
          </a:xfrm>
          <a:prstGeom prst="rect">
            <a:avLst/>
          </a:prstGeom>
          <a:noFill/>
        </p:spPr>
        <p:txBody>
          <a:bodyPr wrap="square" rtlCol="0">
            <a:spAutoFit/>
          </a:bodyPr>
          <a:lstStyle/>
          <a:p>
            <a:pPr>
              <a:spcBef>
                <a:spcPts val="600"/>
              </a:spcBef>
            </a:pPr>
            <a:r>
              <a:rPr lang="sr-Latn-RS" sz="2200" b="1" noProof="0" dirty="0"/>
              <a:t>Kako je Pavle propovedao evanđelje? Središte njego- vog propovedanja bio je raspeti Hristos (1. Kor. 1,23). Nakon što su ljudi prihvatili Isusa, opominjao ih je i poučavao dok nisu </a:t>
            </a:r>
            <a:r>
              <a:rPr lang="sr-Latn-RS" sz="2200" b="1" dirty="0"/>
              <a:t>došli do zrelost</a:t>
            </a:r>
            <a:r>
              <a:rPr lang="sr-Latn-RS" sz="2200" b="1" noProof="0" dirty="0"/>
              <a:t>i u Hristu              (Kol. 1,28.29). Kako je  Pavle to činio?</a:t>
            </a:r>
          </a:p>
        </p:txBody>
      </p:sp>
      <p:graphicFrame>
        <p:nvGraphicFramePr>
          <p:cNvPr id="2" name="Diagrama 1">
            <a:extLst>
              <a:ext uri="{FF2B5EF4-FFF2-40B4-BE49-F238E27FC236}">
                <a16:creationId xmlns:a16="http://schemas.microsoft.com/office/drawing/2014/main" id="{696835F0-55C4-F042-AB09-305EB7ED8F1C}"/>
              </a:ext>
            </a:extLst>
          </p:cNvPr>
          <p:cNvGraphicFramePr/>
          <p:nvPr>
            <p:extLst>
              <p:ext uri="{D42A27DB-BD31-4B8C-83A1-F6EECF244321}">
                <p14:modId xmlns:p14="http://schemas.microsoft.com/office/powerpoint/2010/main" val="932089509"/>
              </p:ext>
            </p:extLst>
          </p:nvPr>
        </p:nvGraphicFramePr>
        <p:xfrm>
          <a:off x="299637" y="3156220"/>
          <a:ext cx="11592727" cy="1406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D7E0EE5D-8712-C346-C94C-EF340DF97B02}"/>
              </a:ext>
            </a:extLst>
          </p:cNvPr>
          <p:cNvSpPr txBox="1"/>
          <p:nvPr/>
        </p:nvSpPr>
        <p:spPr>
          <a:xfrm>
            <a:off x="3551723" y="4553537"/>
            <a:ext cx="8640278" cy="769441"/>
          </a:xfrm>
          <a:prstGeom prst="rect">
            <a:avLst/>
          </a:prstGeom>
          <a:noFill/>
        </p:spPr>
        <p:txBody>
          <a:bodyPr wrap="square" rtlCol="0">
            <a:spAutoFit/>
          </a:bodyPr>
          <a:lstStyle/>
          <a:p>
            <a:pPr>
              <a:spcBef>
                <a:spcPts val="600"/>
              </a:spcBef>
            </a:pPr>
            <a:r>
              <a:rPr lang="sr-Latn-RS" sz="2200" b="1" dirty="0"/>
              <a:t>Zastni </a:t>
            </a:r>
            <a:r>
              <a:rPr lang="sr-Latn-RS" sz="2200" b="1" noProof="0" dirty="0"/>
              <a:t> malo… „</a:t>
            </a:r>
            <a:r>
              <a:rPr lang="sr-Latn-RS" sz="2200" b="1" dirty="0"/>
              <a:t>dovede ih do zrelosti u Hristu“</a:t>
            </a:r>
            <a:r>
              <a:rPr lang="sr-Latn-RS" sz="2200" b="1" noProof="0" dirty="0"/>
              <a:t>? A ne samo nekolicinu… „svakog čoveka“! (Kol .1,28b).</a:t>
            </a:r>
          </a:p>
        </p:txBody>
      </p:sp>
      <p:pic>
        <p:nvPicPr>
          <p:cNvPr id="9" name="Imagen 8" descr="Imagen que contiene mujer, tabla, parado, frente&#10;&#10;El contenido generado por IA puede ser incorrecto.">
            <a:extLst>
              <a:ext uri="{FF2B5EF4-FFF2-40B4-BE49-F238E27FC236}">
                <a16:creationId xmlns:a16="http://schemas.microsoft.com/office/drawing/2014/main" id="{F3250CF6-8C92-8804-FC52-5AB30B2BBDD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9635" y="1443179"/>
            <a:ext cx="2835189" cy="1611040"/>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1" name="Imagen 10" descr="Imagen que contiene persona, hombre, sostener, alimentos&#10;&#10;El contenido generado por IA puede ser incorrecto.">
            <a:extLst>
              <a:ext uri="{FF2B5EF4-FFF2-40B4-BE49-F238E27FC236}">
                <a16:creationId xmlns:a16="http://schemas.microsoft.com/office/drawing/2014/main" id="{7F63F16A-603A-70E9-EB10-CDF9FD8D0DF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270156" y="1444231"/>
            <a:ext cx="1622208" cy="1620405"/>
          </a:xfrm>
          <a:prstGeom prst="rect">
            <a:avLst/>
          </a:prstGeom>
          <a:ln w="38100" cap="sq">
            <a:solidFill>
              <a:srgbClr val="15A084"/>
            </a:solidFill>
            <a:prstDash val="solid"/>
            <a:miter lim="800000"/>
          </a:ln>
          <a:effectLst>
            <a:outerShdw blurRad="50800" dist="38100" dir="2700000" algn="tl" rotWithShape="0">
              <a:srgbClr val="000000">
                <a:alpha val="43000"/>
              </a:srgbClr>
            </a:outerShdw>
          </a:effectLst>
        </p:spPr>
      </p:pic>
      <p:pic>
        <p:nvPicPr>
          <p:cNvPr id="13" name="Imagen 12" descr="Imagen que contiene persona, ropa, hombre, agua&#10;&#10;El contenido generado por IA puede ser incorrecto.">
            <a:extLst>
              <a:ext uri="{FF2B5EF4-FFF2-40B4-BE49-F238E27FC236}">
                <a16:creationId xmlns:a16="http://schemas.microsoft.com/office/drawing/2014/main" id="{4FFFB4BD-E204-7E11-ABC2-D1E01E81822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99635" y="4690256"/>
            <a:ext cx="3109972" cy="2073314"/>
          </a:xfrm>
          <a:prstGeom prst="roundRect">
            <a:avLst>
              <a:gd name="adj" fmla="val 0"/>
            </a:avLst>
          </a:prstGeom>
          <a:ln>
            <a:noFill/>
          </a:ln>
          <a:effectLst/>
          <a:scene3d>
            <a:camera prst="orthographicFront">
              <a:rot lat="0" lon="0" rev="0"/>
            </a:camera>
            <a:lightRig rig="glow" dir="t">
              <a:rot lat="0" lon="0" rev="14100000"/>
            </a:lightRig>
          </a:scene3d>
          <a:sp3d prstMaterial="softEdge">
            <a:bevelT w="127000" prst="artDeco"/>
          </a:sp3d>
        </p:spPr>
      </p:pic>
      <p:sp>
        <p:nvSpPr>
          <p:cNvPr id="8" name="CuadroTexto 7">
            <a:extLst>
              <a:ext uri="{FF2B5EF4-FFF2-40B4-BE49-F238E27FC236}">
                <a16:creationId xmlns:a16="http://schemas.microsoft.com/office/drawing/2014/main" id="{FCC14B8E-C535-01E2-9382-73CE3A7244E1}"/>
              </a:ext>
            </a:extLst>
          </p:cNvPr>
          <p:cNvSpPr txBox="1"/>
          <p:nvPr/>
        </p:nvSpPr>
        <p:spPr>
          <a:xfrm>
            <a:off x="3551723" y="5158725"/>
            <a:ext cx="8639902" cy="1785104"/>
          </a:xfrm>
          <a:prstGeom prst="rect">
            <a:avLst/>
          </a:prstGeom>
          <a:noFill/>
        </p:spPr>
        <p:txBody>
          <a:bodyPr wrap="square">
            <a:spAutoFit/>
          </a:bodyPr>
          <a:lstStyle/>
          <a:p>
            <a:pPr>
              <a:spcBef>
                <a:spcPts val="600"/>
              </a:spcBef>
            </a:pPr>
            <a:r>
              <a:rPr lang="sr-Latn-RS" sz="2200" b="1" noProof="0" dirty="0"/>
              <a:t>Grčka reč prevedena kao „savršen“ ( </a:t>
            </a:r>
            <a:r>
              <a:rPr lang="sr-Latn-RS" sz="2200" b="1" i="1" noProof="0" dirty="0" err="1"/>
              <a:t>teleios</a:t>
            </a:r>
            <a:r>
              <a:rPr lang="sr-Latn-RS" sz="2200" b="1" i="1" noProof="0" dirty="0"/>
              <a:t> </a:t>
            </a:r>
            <a:r>
              <a:rPr lang="sr-Latn-RS" sz="2200" b="1" noProof="0" dirty="0"/>
              <a:t>) znači „zreo“, „potpun“, „potpuno razvijen“. Kako hrišćani duhovno rastu i razvijaju se, stiču dublje razumevanje dubine Božjeg zakona i usklađuju svoje živote sa njegovim zahtevima. Naš je cilj, dakle, biti „savršen“ u Hristu Isusu.</a:t>
            </a:r>
          </a:p>
        </p:txBody>
      </p:sp>
    </p:spTree>
    <p:extLst>
      <p:ext uri="{BB962C8B-B14F-4D97-AF65-F5344CB8AC3E}">
        <p14:creationId xmlns:p14="http://schemas.microsoft.com/office/powerpoint/2010/main" val="358613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145">
                                          <p:stCondLst>
                                            <p:cond delay="0"/>
                                          </p:stCondLst>
                                        </p:cTn>
                                        <p:tgtEl>
                                          <p:spTgt spid="4"/>
                                        </p:tgtEl>
                                      </p:cBhvr>
                                    </p:animEffect>
                                    <p:anim calcmode="lin" valueType="num">
                                      <p:cBhvr>
                                        <p:cTn id="17"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2" dur="7">
                                          <p:stCondLst>
                                            <p:cond delay="162"/>
                                          </p:stCondLst>
                                        </p:cTn>
                                        <p:tgtEl>
                                          <p:spTgt spid="4"/>
                                        </p:tgtEl>
                                      </p:cBhvr>
                                      <p:to x="100000" y="60000"/>
                                    </p:animScale>
                                    <p:animScale>
                                      <p:cBhvr>
                                        <p:cTn id="23" dur="41" decel="50000">
                                          <p:stCondLst>
                                            <p:cond delay="169"/>
                                          </p:stCondLst>
                                        </p:cTn>
                                        <p:tgtEl>
                                          <p:spTgt spid="4"/>
                                        </p:tgtEl>
                                      </p:cBhvr>
                                      <p:to x="100000" y="100000"/>
                                    </p:animScale>
                                    <p:animScale>
                                      <p:cBhvr>
                                        <p:cTn id="24" dur="7">
                                          <p:stCondLst>
                                            <p:cond delay="328"/>
                                          </p:stCondLst>
                                        </p:cTn>
                                        <p:tgtEl>
                                          <p:spTgt spid="4"/>
                                        </p:tgtEl>
                                      </p:cBhvr>
                                      <p:to x="100000" y="80000"/>
                                    </p:animScale>
                                    <p:animScale>
                                      <p:cBhvr>
                                        <p:cTn id="25" dur="41" decel="50000">
                                          <p:stCondLst>
                                            <p:cond delay="335"/>
                                          </p:stCondLst>
                                        </p:cTn>
                                        <p:tgtEl>
                                          <p:spTgt spid="4"/>
                                        </p:tgtEl>
                                      </p:cBhvr>
                                      <p:to x="100000" y="100000"/>
                                    </p:animScale>
                                    <p:animScale>
                                      <p:cBhvr>
                                        <p:cTn id="26" dur="7">
                                          <p:stCondLst>
                                            <p:cond delay="410"/>
                                          </p:stCondLst>
                                        </p:cTn>
                                        <p:tgtEl>
                                          <p:spTgt spid="4"/>
                                        </p:tgtEl>
                                      </p:cBhvr>
                                      <p:to x="100000" y="90000"/>
                                    </p:animScale>
                                    <p:animScale>
                                      <p:cBhvr>
                                        <p:cTn id="27" dur="41" decel="50000">
                                          <p:stCondLst>
                                            <p:cond delay="417"/>
                                          </p:stCondLst>
                                        </p:cTn>
                                        <p:tgtEl>
                                          <p:spTgt spid="4"/>
                                        </p:tgtEl>
                                      </p:cBhvr>
                                      <p:to x="100000" y="100000"/>
                                    </p:animScale>
                                    <p:animScale>
                                      <p:cBhvr>
                                        <p:cTn id="28" dur="7">
                                          <p:stCondLst>
                                            <p:cond delay="452"/>
                                          </p:stCondLst>
                                        </p:cTn>
                                        <p:tgtEl>
                                          <p:spTgt spid="4"/>
                                        </p:tgtEl>
                                      </p:cBhvr>
                                      <p:to x="100000" y="95000"/>
                                    </p:animScale>
                                    <p:animScale>
                                      <p:cBhvr>
                                        <p:cTn id="29" dur="41" decel="50000">
                                          <p:stCondLst>
                                            <p:cond delay="459"/>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1+#ppt_w/2"/>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heel(1)">
                                      <p:cBhvr>
                                        <p:cTn id="44" dur="75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
                                            <p:graphicEl>
                                              <a:dgm id="{12DA069D-C27C-447C-ABA1-9A69B5259F86}"/>
                                            </p:graphicEl>
                                          </p:spTgt>
                                        </p:tgtEl>
                                        <p:attrNameLst>
                                          <p:attrName>style.visibility</p:attrName>
                                        </p:attrNameLst>
                                      </p:cBhvr>
                                      <p:to>
                                        <p:strVal val="visible"/>
                                      </p:to>
                                    </p:set>
                                    <p:animEffect transition="in" filter="wipe(right)">
                                      <p:cBhvr>
                                        <p:cTn id="49" dur="500"/>
                                        <p:tgtEl>
                                          <p:spTgt spid="2">
                                            <p:graphicEl>
                                              <a:dgm id="{12DA069D-C27C-447C-ABA1-9A69B5259F86}"/>
                                            </p:graphic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
                                            <p:graphicEl>
                                              <a:dgm id="{2F00E1F8-099B-4F47-B8BF-36EFD7BDE8BF}"/>
                                            </p:graphicEl>
                                          </p:spTgt>
                                        </p:tgtEl>
                                        <p:attrNameLst>
                                          <p:attrName>style.visibility</p:attrName>
                                        </p:attrNameLst>
                                      </p:cBhvr>
                                      <p:to>
                                        <p:strVal val="visible"/>
                                      </p:to>
                                    </p:set>
                                    <p:animEffect transition="in" filter="wipe(left)">
                                      <p:cBhvr>
                                        <p:cTn id="52" dur="500"/>
                                        <p:tgtEl>
                                          <p:spTgt spid="2">
                                            <p:graphicEl>
                                              <a:dgm id="{2F00E1F8-099B-4F47-B8BF-36EFD7BDE8B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2">
                                            <p:graphicEl>
                                              <a:dgm id="{10BD5450-BABB-48E3-B9FF-9E8AA18A9B3D}"/>
                                            </p:graphicEl>
                                          </p:spTgt>
                                        </p:tgtEl>
                                        <p:attrNameLst>
                                          <p:attrName>style.visibility</p:attrName>
                                        </p:attrNameLst>
                                      </p:cBhvr>
                                      <p:to>
                                        <p:strVal val="visible"/>
                                      </p:to>
                                    </p:set>
                                    <p:animEffect transition="in" filter="wipe(right)">
                                      <p:cBhvr>
                                        <p:cTn id="57" dur="500"/>
                                        <p:tgtEl>
                                          <p:spTgt spid="2">
                                            <p:graphicEl>
                                              <a:dgm id="{10BD5450-BABB-48E3-B9FF-9E8AA18A9B3D}"/>
                                            </p:graphicEl>
                                          </p:spTgt>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
                                            <p:graphicEl>
                                              <a:dgm id="{F73877C7-3B19-4518-965C-914A8841BDD2}"/>
                                            </p:graphicEl>
                                          </p:spTgt>
                                        </p:tgtEl>
                                        <p:attrNameLst>
                                          <p:attrName>style.visibility</p:attrName>
                                        </p:attrNameLst>
                                      </p:cBhvr>
                                      <p:to>
                                        <p:strVal val="visible"/>
                                      </p:to>
                                    </p:set>
                                    <p:animEffect transition="in" filter="wipe(left)">
                                      <p:cBhvr>
                                        <p:cTn id="60" dur="500"/>
                                        <p:tgtEl>
                                          <p:spTgt spid="2">
                                            <p:graphicEl>
                                              <a:dgm id="{F73877C7-3B19-4518-965C-914A8841BDD2}"/>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2" fill="hold" grpId="0" nodeType="clickEffect">
                                  <p:stCondLst>
                                    <p:cond delay="0"/>
                                  </p:stCondLst>
                                  <p:childTnLst>
                                    <p:set>
                                      <p:cBhvr>
                                        <p:cTn id="64" dur="1" fill="hold">
                                          <p:stCondLst>
                                            <p:cond delay="0"/>
                                          </p:stCondLst>
                                        </p:cTn>
                                        <p:tgtEl>
                                          <p:spTgt spid="2">
                                            <p:graphicEl>
                                              <a:dgm id="{F4807447-6BA8-4E90-861B-DD95033FF1E2}"/>
                                            </p:graphicEl>
                                          </p:spTgt>
                                        </p:tgtEl>
                                        <p:attrNameLst>
                                          <p:attrName>style.visibility</p:attrName>
                                        </p:attrNameLst>
                                      </p:cBhvr>
                                      <p:to>
                                        <p:strVal val="visible"/>
                                      </p:to>
                                    </p:set>
                                    <p:animEffect transition="in" filter="wipe(right)">
                                      <p:cBhvr>
                                        <p:cTn id="65" dur="500"/>
                                        <p:tgtEl>
                                          <p:spTgt spid="2">
                                            <p:graphicEl>
                                              <a:dgm id="{F4807447-6BA8-4E90-861B-DD95033FF1E2}"/>
                                            </p:graphicEl>
                                          </p:spTgt>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
                                            <p:graphicEl>
                                              <a:dgm id="{B1DE1E30-336F-4837-9693-E0EB552D8A92}"/>
                                            </p:graphicEl>
                                          </p:spTgt>
                                        </p:tgtEl>
                                        <p:attrNameLst>
                                          <p:attrName>style.visibility</p:attrName>
                                        </p:attrNameLst>
                                      </p:cBhvr>
                                      <p:to>
                                        <p:strVal val="visible"/>
                                      </p:to>
                                    </p:set>
                                    <p:animEffect transition="in" filter="wipe(left)">
                                      <p:cBhvr>
                                        <p:cTn id="68" dur="500"/>
                                        <p:tgtEl>
                                          <p:spTgt spid="2">
                                            <p:graphicEl>
                                              <a:dgm id="{B1DE1E30-336F-4837-9693-E0EB552D8A9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0-#ppt_w/2"/>
                                          </p:val>
                                        </p:tav>
                                        <p:tav tm="100000">
                                          <p:val>
                                            <p:strVal val="#ppt_x"/>
                                          </p:val>
                                        </p:tav>
                                      </p:tavLst>
                                    </p:anim>
                                    <p:anim calcmode="lin" valueType="num">
                                      <p:cBhvr additive="base">
                                        <p:cTn id="79" dur="500" fill="hold"/>
                                        <p:tgtEl>
                                          <p:spTgt spid="13"/>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0-#ppt_w/2"/>
                                          </p:val>
                                        </p:tav>
                                        <p:tav tm="100000">
                                          <p:val>
                                            <p:strVal val="#ppt_x"/>
                                          </p:val>
                                        </p:tav>
                                      </p:tavLst>
                                    </p:anim>
                                    <p:anim calcmode="lin" valueType="num">
                                      <p:cBhvr additive="base">
                                        <p:cTn id="8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72E709C-D0F7-0755-7ADB-E23F103134A7}"/>
              </a:ext>
            </a:extLst>
          </p:cNvPr>
          <p:cNvSpPr txBox="1"/>
          <p:nvPr/>
        </p:nvSpPr>
        <p:spPr>
          <a:xfrm>
            <a:off x="1260358" y="1965467"/>
            <a:ext cx="9892324" cy="4031873"/>
          </a:xfrm>
          <a:prstGeom prst="rect">
            <a:avLst/>
          </a:prstGeom>
          <a:noFill/>
        </p:spPr>
        <p:txBody>
          <a:bodyPr wrap="square">
            <a:spAutoFit/>
          </a:bodyPr>
          <a:lstStyle/>
          <a:p>
            <a:pPr algn="just">
              <a:spcBef>
                <a:spcPts val="600"/>
              </a:spcBef>
            </a:pPr>
            <a:r>
              <a:rPr lang="sr-Latn-RS" sz="3200" b="1" noProof="0" dirty="0">
                <a:latin typeface="Constantia" panose="02030602050306030303" pitchFamily="18" charset="0"/>
              </a:rPr>
              <a:t>„Dok posmatramo raspetog </a:t>
            </a:r>
            <a:r>
              <a:rPr lang="sr-Latn-RS" sz="3200" b="1" noProof="0" dirty="0" err="1">
                <a:latin typeface="Constantia" panose="02030602050306030303" pitchFamily="18" charset="0"/>
              </a:rPr>
              <a:t>Otkupitelja</a:t>
            </a:r>
            <a:r>
              <a:rPr lang="sr-Latn-RS" sz="3200" b="1" noProof="0" dirty="0">
                <a:latin typeface="Constantia" panose="02030602050306030303" pitchFamily="18" charset="0"/>
              </a:rPr>
              <a:t>, potpunije shvatamo veličinu i značaj žrtve koju je prinelo Veličanstvo Neba. Plan spasenja proslavljen je pred nama, a pomisao na Golgotu budi živa i sveta osećanja u našem srcu. U našem srcu i na našim usnama biće hvala Bogu i Jagnjetu, jer ponos i samoobožavanje ne mogu da cvetaju u duši koja u svom svežem sećanju pamti prizore Golgote.“</a:t>
            </a:r>
          </a:p>
        </p:txBody>
      </p:sp>
      <p:sp>
        <p:nvSpPr>
          <p:cNvPr id="4" name="CuadroTexto 3">
            <a:extLst>
              <a:ext uri="{FF2B5EF4-FFF2-40B4-BE49-F238E27FC236}">
                <a16:creationId xmlns:a16="http://schemas.microsoft.com/office/drawing/2014/main" id="{B370FBA7-1FC7-35CC-116F-E319079AA086}"/>
              </a:ext>
            </a:extLst>
          </p:cNvPr>
          <p:cNvSpPr txBox="1"/>
          <p:nvPr/>
        </p:nvSpPr>
        <p:spPr>
          <a:xfrm>
            <a:off x="416560" y="441966"/>
            <a:ext cx="4775200" cy="338554"/>
          </a:xfrm>
          <a:prstGeom prst="rect">
            <a:avLst/>
          </a:prstGeom>
          <a:noFill/>
        </p:spPr>
        <p:txBody>
          <a:bodyPr wrap="square" rtlCol="0">
            <a:spAutoFit/>
          </a:bodyPr>
          <a:lstStyle/>
          <a:p>
            <a:pPr algn="r"/>
            <a:r>
              <a:rPr lang="sr-Latn-RS" sz="1600" b="1" noProof="0" dirty="0"/>
              <a:t>Elen G. Vajt, </a:t>
            </a:r>
            <a:r>
              <a:rPr lang="sr-Latn-RS" sz="1600" i="1" noProof="0" dirty="0"/>
              <a:t>Čežnja vjekova</a:t>
            </a:r>
            <a:r>
              <a:rPr lang="sr-Latn-RS" sz="1600" b="1" noProof="0" dirty="0"/>
              <a:t>, str. 616. originalnai.</a:t>
            </a:r>
          </a:p>
        </p:txBody>
      </p:sp>
    </p:spTree>
    <p:extLst>
      <p:ext uri="{BB962C8B-B14F-4D97-AF65-F5344CB8AC3E}">
        <p14:creationId xmlns:p14="http://schemas.microsoft.com/office/powerpoint/2010/main" val="2447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C5C45-4223-AB9F-ADF3-DABFB514C826}"/>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FEFCE9B3-67BF-176D-135B-A512AC529F06}"/>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F7F236C0-6AE0-1F63-57D3-7C52826E4092}"/>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12A7C541-19B8-262C-5879-C9AF13EAC2E6}"/>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3" name="TextBox 2">
            <a:extLst>
              <a:ext uri="{FF2B5EF4-FFF2-40B4-BE49-F238E27FC236}">
                <a16:creationId xmlns:a16="http://schemas.microsoft.com/office/drawing/2014/main" id="{4BC91A16-8AB8-3FBB-8185-ECE27057EA34}"/>
              </a:ext>
            </a:extLst>
          </p:cNvPr>
          <p:cNvSpPr txBox="1"/>
          <p:nvPr/>
        </p:nvSpPr>
        <p:spPr>
          <a:xfrm>
            <a:off x="2346634" y="3290532"/>
            <a:ext cx="8358436" cy="400110"/>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endParaRPr kumimoji="0" lang="hr-HR"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B7DDB953-DCF7-F67D-8E46-2B4CF08DB50A}"/>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C352974C-FA20-23C2-D8D6-7AB4D10F5F6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31B8B1F2-C1B3-4F7A-7D0B-B597B84B4D82}"/>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3ACEFDE5-9EDE-DEBC-0FC2-C8282AA602AC}"/>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C5B19DFF-7A6D-C33D-FAA4-446D7AD32CA2}"/>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957378C-4D03-E207-79E2-8EAB12992574}"/>
              </a:ext>
            </a:extLst>
          </p:cNvPr>
          <p:cNvSpPr txBox="1"/>
          <p:nvPr/>
        </p:nvSpPr>
        <p:spPr>
          <a:xfrm>
            <a:off x="0" y="3898177"/>
            <a:ext cx="12281049" cy="2862322"/>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 svojoj Poslanici Kolo</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anima Pavao uči da u Hristu imamo sve .Isus je na</a:t>
            </a:r>
            <a:r>
              <a:rPr lang="sr-Latn-RS" sz="2000" b="1" dirty="0">
                <a:solidFill>
                  <a:srgbClr val="FFFFFF"/>
                </a:solidFill>
                <a:effectLst>
                  <a:glow rad="127000">
                    <a:srgbClr val="000000"/>
                  </a:glow>
                </a:effectLst>
                <a:latin typeface="Arial"/>
                <a:cs typeface="Arial" charset="0"/>
              </a:rPr>
              <a:t>š</a:t>
            </a:r>
            <a:r>
              <a:rPr kumimoji="0" lang="el-G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Stvoritelj i Otkupitelj. Apostol razvija ovu misao pripisujući Isusu naslove koji odražavaju ono </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to je On učinio za nas.  Isus je GlavaCrkve, Početak i Prvorođenac od mrtvih, </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to rezultira Njegovom nadmočno</a:t>
            </a:r>
            <a:r>
              <a:rPr lang="sr-Latn-RS" sz="2000" b="1" dirty="0">
                <a:solidFill>
                  <a:srgbClr val="FFFFFF"/>
                </a:solidFill>
                <a:effectLst>
                  <a:glow rad="127000">
                    <a:srgbClr val="000000"/>
                  </a:glow>
                </a:effectLst>
                <a:latin typeface="Arial"/>
                <a:cs typeface="Arial" charset="0"/>
              </a:rPr>
              <a:t>š</a:t>
            </a:r>
            <a:r>
              <a:rPr lang="hr-HR" sz="2000" b="1" dirty="0">
                <a:solidFill>
                  <a:srgbClr val="FFFFFF"/>
                </a:solidFill>
                <a:effectLst>
                  <a:glow rad="127000">
                    <a:srgbClr val="000000"/>
                  </a:glow>
                </a:effectLst>
                <a:latin typeface="Arial"/>
                <a:cs typeface="Arial" charset="0"/>
              </a:rPr>
              <a:t>ć</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u u   svemu  (Kol. 1,18). Pavle takođe kaže da “Bog odlući u njemu nastaniti svu Puninu” (Kol. 1,19). Drugim rečima, on tvrdi da je Isus Bog! Jednostavno rečeno, Pavle nam poručuje da Isus </a:t>
            </a:r>
            <a:r>
              <a:rPr lang="hr-HR" sz="2000" b="1" dirty="0">
                <a:solidFill>
                  <a:srgbClr val="FFFFFF"/>
                </a:solidFill>
                <a:effectLst>
                  <a:glow rad="127000">
                    <a:srgbClr val="000000"/>
                  </a:glow>
                </a:effectLst>
                <a:latin typeface="Arial"/>
                <a:cs typeface="Arial" charset="0"/>
              </a:rPr>
              <a:t>č</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ini ono </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to </a:t>
            </a:r>
            <a:r>
              <a:rPr lang="hr-HR" sz="2000" b="1" dirty="0">
                <a:solidFill>
                  <a:srgbClr val="FFFFFF"/>
                </a:solidFill>
                <a:effectLst>
                  <a:glow rad="127000">
                    <a:srgbClr val="000000"/>
                  </a:glow>
                </a:effectLst>
                <a:latin typeface="Arial"/>
                <a:cs typeface="Arial" charset="0"/>
              </a:rPr>
              <a:t>č</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ini zato </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to je On ono </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to jest! Kao potpuni Bog, On stvara i otkupljuje. U Kolo</a:t>
            </a:r>
            <a:r>
              <a:rPr kumimoji="0" lang="el-G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π</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anima 1,19.20 Pavle nagla</a:t>
            </a:r>
            <a:r>
              <a:rPr lang="sr-Latn-RS" sz="2000" b="1" dirty="0">
                <a:solidFill>
                  <a:srgbClr val="FFFFFF"/>
                </a:solidFill>
                <a:effectLst>
                  <a:glow rad="127000">
                    <a:srgbClr val="000000"/>
                  </a:glow>
                </a:effectLst>
                <a:latin typeface="Arial"/>
                <a:cs typeface="Arial" charset="0"/>
              </a:rPr>
              <a:t>š</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ava da su Bogu bile po volji dvije stvari: (1) da se u Isusu nastani sva punina, i (2) da   po   Isusu</a:t>
            </a:r>
            <a:r>
              <a:rPr lang="hr-HR" sz="2000" b="1" dirty="0">
                <a:solidFill>
                  <a:srgbClr val="FFFFFF"/>
                </a:solidFill>
                <a:effectLst>
                  <a:glow rad="127000">
                    <a:srgbClr val="000000"/>
                  </a:glow>
                </a:effectLst>
                <a:latin typeface="Arial"/>
                <a:cs typeface="Arial" charset="0"/>
              </a:rPr>
              <a:t> </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sve pomiri sa sobom. Ove dve misli pokazuju da su Isusova božanska</a:t>
            </a:r>
            <a:r>
              <a:rPr lang="hr-HR" sz="2000" b="1" dirty="0">
                <a:solidFill>
                  <a:srgbClr val="FFFFFF"/>
                </a:solidFill>
                <a:effectLst>
                  <a:glow rad="127000">
                    <a:srgbClr val="000000"/>
                  </a:glow>
                </a:effectLst>
                <a:latin typeface="Arial"/>
                <a:cs typeface="Arial" charset="0"/>
              </a:rPr>
              <a:t>priroda</a:t>
            </a:r>
            <a:r>
              <a:rPr kumimoji="0" lang="hr-HR" sz="2000" b="1" i="0" u="none" strike="noStrike" kern="1200" cap="none" spc="0" normalizeH="0" baseline="0" noProof="0" dirty="0">
                <a:ln>
                  <a:noFill/>
                </a:ln>
                <a:solidFill>
                  <a:srgbClr val="FFFFFF"/>
                </a:solidFill>
                <a:effectLst>
                  <a:glow rad="127000">
                    <a:srgbClr val="000000"/>
                  </a:glow>
                </a:effectLst>
                <a:uLnTx/>
                <a:uFillTx/>
                <a:latin typeface="Arial"/>
                <a:ea typeface="+mn-ea"/>
                <a:cs typeface="Arial" charset="0"/>
              </a:rPr>
              <a:t> i Njegovo      delo pomirenja neodvojivi.</a:t>
            </a:r>
          </a:p>
        </p:txBody>
      </p:sp>
      <p:pic>
        <p:nvPicPr>
          <p:cNvPr id="5" name="Picture 4">
            <a:extLst>
              <a:ext uri="{FF2B5EF4-FFF2-40B4-BE49-F238E27FC236}">
                <a16:creationId xmlns:a16="http://schemas.microsoft.com/office/drawing/2014/main" id="{64AB7C56-2095-2786-4915-E384530DD470}"/>
              </a:ext>
            </a:extLst>
          </p:cNvPr>
          <p:cNvPicPr>
            <a:picLocks noChangeAspect="1"/>
          </p:cNvPicPr>
          <p:nvPr/>
        </p:nvPicPr>
        <p:blipFill>
          <a:blip r:embed="rId6"/>
          <a:stretch>
            <a:fillRect/>
          </a:stretch>
        </p:blipFill>
        <p:spPr>
          <a:xfrm>
            <a:off x="3605953" y="-97653"/>
            <a:ext cx="4430295" cy="1828800"/>
          </a:xfrm>
          <a:prstGeom prst="rect">
            <a:avLst/>
          </a:prstGeom>
        </p:spPr>
      </p:pic>
    </p:spTree>
    <p:extLst>
      <p:ext uri="{BB962C8B-B14F-4D97-AF65-F5344CB8AC3E}">
        <p14:creationId xmlns:p14="http://schemas.microsoft.com/office/powerpoint/2010/main" val="2760150176"/>
      </p:ext>
    </p:extLst>
  </p:cSld>
  <p:clrMapOvr>
    <a:masterClrMapping/>
  </p:clrMapOvr>
  <p:transition spd="med">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667000" y="76200"/>
            <a:ext cx="6553200" cy="1143000"/>
          </a:xfrm>
        </p:spPr>
        <p:txBody>
          <a:bodyPr/>
          <a:lstStyle/>
          <a:p>
            <a:pPr eaLnBrk="1" hangingPunct="1"/>
            <a:r>
              <a:rPr lang="hr-HR" dirty="0"/>
              <a:t>PRIMENA</a:t>
            </a:r>
            <a:endParaRPr lang="en-US" dirty="0"/>
          </a:p>
        </p:txBody>
      </p:sp>
      <p:sp>
        <p:nvSpPr>
          <p:cNvPr id="16387" name="Rectangle 3"/>
          <p:cNvSpPr>
            <a:spLocks noGrp="1" noChangeArrowheads="1"/>
          </p:cNvSpPr>
          <p:nvPr>
            <p:ph type="body" idx="1"/>
          </p:nvPr>
        </p:nvSpPr>
        <p:spPr>
          <a:xfrm>
            <a:off x="2666999" y="1676402"/>
            <a:ext cx="9005047" cy="863263"/>
          </a:xfrm>
        </p:spPr>
        <p:txBody>
          <a:bodyPr/>
          <a:lstStyle/>
          <a:p>
            <a:pPr marL="0" indent="0" eaLnBrk="1" hangingPunct="1">
              <a:lnSpc>
                <a:spcPct val="90000"/>
              </a:lnSpc>
              <a:buNone/>
            </a:pPr>
            <a:r>
              <a:rPr lang="hr-HR" sz="2800" dirty="0">
                <a:solidFill>
                  <a:srgbClr val="FFFF99"/>
                </a:solidFill>
              </a:rPr>
              <a:t>Kako mi znanj</a:t>
            </a:r>
            <a:r>
              <a:rPr lang="en-US" sz="2800" dirty="0">
                <a:solidFill>
                  <a:srgbClr val="FFFF99"/>
                </a:solidFill>
              </a:rPr>
              <a:t>e </a:t>
            </a:r>
            <a:r>
              <a:rPr lang="hr-HR" sz="2800" dirty="0">
                <a:solidFill>
                  <a:srgbClr val="FFFF99"/>
                </a:solidFill>
              </a:rPr>
              <a:t>iz pouke: ”</a:t>
            </a:r>
            <a:r>
              <a:rPr lang="sr-Latn-BA" sz="2800" dirty="0">
                <a:solidFill>
                  <a:srgbClr val="FFFF99"/>
                </a:solidFill>
              </a:rPr>
              <a:t>Pomirenje i nada</a:t>
            </a:r>
            <a:r>
              <a:rPr lang="hr-HR" sz="2800" dirty="0">
                <a:solidFill>
                  <a:srgbClr val="FFFF99"/>
                </a:solidFill>
              </a:rPr>
              <a:t>”, može pomoći danas</a:t>
            </a:r>
            <a:r>
              <a:rPr lang="en-US" sz="2800" dirty="0">
                <a:solidFill>
                  <a:srgbClr val="FFFF99"/>
                </a:solidFill>
              </a:rPr>
              <a:t>? </a:t>
            </a:r>
          </a:p>
        </p:txBody>
      </p:sp>
      <p:sp>
        <p:nvSpPr>
          <p:cNvPr id="16388" name="Rectangle 4"/>
          <p:cNvSpPr>
            <a:spLocks noChangeArrowheads="1"/>
          </p:cNvSpPr>
          <p:nvPr/>
        </p:nvSpPr>
        <p:spPr bwMode="auto">
          <a:xfrm>
            <a:off x="2895600" y="4114802"/>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20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5" name="Freeform 5"/>
          <p:cNvSpPr>
            <a:spLocks/>
          </p:cNvSpPr>
          <p:nvPr/>
        </p:nvSpPr>
        <p:spPr bwMode="auto">
          <a:xfrm>
            <a:off x="2895600" y="3962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16390" name="Rectangle 6"/>
          <p:cNvSpPr>
            <a:spLocks noChangeArrowheads="1"/>
          </p:cNvSpPr>
          <p:nvPr/>
        </p:nvSpPr>
        <p:spPr bwMode="auto">
          <a:xfrm>
            <a:off x="2895600" y="4905377"/>
            <a:ext cx="381000" cy="333375"/>
          </a:xfrm>
          <a:prstGeom prst="rect">
            <a:avLst/>
          </a:prstGeom>
          <a:solidFill>
            <a:srgbClr val="FFFFCC"/>
          </a:solidFill>
          <a:ln w="28575">
            <a:solidFill>
              <a:srgbClr val="9900CC"/>
            </a:solidFill>
            <a:miter lim="800000"/>
            <a:headEnd/>
            <a:tailEnd/>
          </a:ln>
        </p:spPr>
        <p:txBody>
          <a:bodyPr wrap="none" anchor="ct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FF"/>
              </a:solidFill>
              <a:effectLst/>
              <a:uLnTx/>
              <a:uFillTx/>
              <a:latin typeface="Arial"/>
              <a:ea typeface="+mn-ea"/>
              <a:cs typeface="Arial" charset="0"/>
            </a:endParaRPr>
          </a:p>
        </p:txBody>
      </p:sp>
      <p:sp>
        <p:nvSpPr>
          <p:cNvPr id="20487" name="Freeform 7"/>
          <p:cNvSpPr>
            <a:spLocks/>
          </p:cNvSpPr>
          <p:nvPr/>
        </p:nvSpPr>
        <p:spPr bwMode="auto">
          <a:xfrm>
            <a:off x="2971800" y="4724400"/>
            <a:ext cx="533400" cy="533400"/>
          </a:xfrm>
          <a:custGeom>
            <a:avLst/>
            <a:gdLst>
              <a:gd name="T0" fmla="*/ 0 w 816"/>
              <a:gd name="T1" fmla="*/ 211693125 h 672"/>
              <a:gd name="T2" fmla="*/ 102550072 w 816"/>
              <a:gd name="T3" fmla="*/ 423386250 h 672"/>
              <a:gd name="T4" fmla="*/ 348671029 w 816"/>
              <a:gd name="T5" fmla="*/ 0 h 672"/>
              <a:gd name="T6" fmla="*/ 102550072 w 816"/>
              <a:gd name="T7" fmla="*/ 272176875 h 672"/>
              <a:gd name="T8" fmla="*/ 0 w 816"/>
              <a:gd name="T9" fmla="*/ 211693125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6" h="672">
                <a:moveTo>
                  <a:pt x="0" y="336"/>
                </a:moveTo>
                <a:lnTo>
                  <a:pt x="240" y="672"/>
                </a:lnTo>
                <a:lnTo>
                  <a:pt x="816" y="0"/>
                </a:lnTo>
                <a:lnTo>
                  <a:pt x="240" y="432"/>
                </a:lnTo>
                <a:lnTo>
                  <a:pt x="0" y="33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20488" name="Rectangle 8"/>
          <p:cNvSpPr>
            <a:spLocks noChangeArrowheads="1"/>
          </p:cNvSpPr>
          <p:nvPr/>
        </p:nvSpPr>
        <p:spPr bwMode="auto">
          <a:xfrm>
            <a:off x="3352800" y="3886201"/>
            <a:ext cx="8291119"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elim</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usred društvenih i kulturoloških</a:t>
            </a:r>
            <a:r>
              <a:rPr kumimoji="0" lang="en-US"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2000" b="1" i="0" u="none" strike="noStrike" kern="1200" cap="none" spc="0" normalizeH="0" baseline="0" noProof="0" dirty="0" err="1">
                <a:ln>
                  <a:noFill/>
                </a:ln>
                <a:solidFill>
                  <a:srgbClr val="FFFFFF"/>
                </a:solidFill>
                <a:effectLst/>
                <a:uLnTx/>
                <a:uFillTx/>
                <a:latin typeface="Arial"/>
                <a:ea typeface="+mn-ea"/>
                <a:cs typeface="Arial" charset="0"/>
              </a:rPr>
              <a:t>uticaja</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da prihvatim Sveto pismo kao autoritativno, nepogrešivo otkrivenje Božje volje? </a:t>
            </a:r>
          </a:p>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a:ln>
                  <a:noFill/>
                </a:ln>
                <a:solidFill>
                  <a:srgbClr val="FFFFFF"/>
                </a:solidFill>
                <a:effectLst/>
                <a:uLnTx/>
                <a:uFillTx/>
                <a:latin typeface="Arial"/>
                <a:ea typeface="+mn-ea"/>
                <a:cs typeface="Arial" charset="0"/>
              </a:rPr>
              <a:t>Da li želim da ostanem veran celom Pismu a to znači da vršim  zapovesti Božje i čuvam svedočanstvo Isusa Hrista?</a:t>
            </a:r>
            <a:endParaRPr kumimoji="0" lang="en-US" sz="24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6393" name="Text Box 9"/>
          <p:cNvSpPr txBox="1">
            <a:spLocks noChangeArrowheads="1"/>
          </p:cNvSpPr>
          <p:nvPr/>
        </p:nvSpPr>
        <p:spPr bwMode="auto">
          <a:xfrm>
            <a:off x="1727200" y="1676401"/>
            <a:ext cx="9398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
        <p:nvSpPr>
          <p:cNvPr id="2" name="TextBox 1"/>
          <p:cNvSpPr txBox="1"/>
          <p:nvPr/>
        </p:nvSpPr>
        <p:spPr>
          <a:xfrm>
            <a:off x="12954000" y="457200"/>
            <a:ext cx="184731" cy="369332"/>
          </a:xfrm>
          <a:prstGeom prst="rect">
            <a:avLst/>
          </a:prstGeom>
          <a:noFill/>
        </p:spPr>
        <p:txBody>
          <a:bodyPr wrap="none" rtlCol="0">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 name="Rectangle 3"/>
          <p:cNvSpPr/>
          <p:nvPr/>
        </p:nvSpPr>
        <p:spPr>
          <a:xfrm>
            <a:off x="2667000" y="2844464"/>
            <a:ext cx="8976920" cy="1015663"/>
          </a:xfrm>
          <a:prstGeom prst="rect">
            <a:avLst/>
          </a:prstGeom>
        </p:spPr>
        <p:txBody>
          <a:bodyPr wrap="square">
            <a:sp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Razumevši</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da</a:t>
            </a:r>
            <a:r>
              <a:rPr kumimoji="0" lang="en-US" sz="2000" b="1" i="0" u="none" strike="noStrike" kern="1200" cap="none" spc="0" normalizeH="0" baseline="0" noProof="0" dirty="0">
                <a:ln>
                  <a:noFill/>
                </a:ln>
                <a:solidFill>
                  <a:srgbClr val="FFCC66"/>
                </a:solidFill>
                <a:effectLst/>
                <a:uLnTx/>
                <a:uFillTx/>
                <a:latin typeface="Arial"/>
                <a:ea typeface="+mn-ea"/>
                <a:cs typeface="Arial" charset="0"/>
              </a:rPr>
              <a:t> </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mi Isus želi pomoći, da se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podsetim</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naloga: ”Prestanite i znajte da sam ja Bog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Ps</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46,10), da shvatim da je Biblija još </a:t>
            </a:r>
            <a:r>
              <a:rPr kumimoji="0" lang="hr-HR" sz="2000" b="1" i="0" u="none" strike="noStrike" kern="1200" cap="none" spc="0" normalizeH="0" baseline="0" noProof="0" dirty="0" err="1">
                <a:ln>
                  <a:noFill/>
                </a:ln>
                <a:solidFill>
                  <a:srgbClr val="FFCC66"/>
                </a:solidFill>
                <a:effectLst/>
                <a:uLnTx/>
                <a:uFillTx/>
                <a:latin typeface="Arial"/>
                <a:ea typeface="+mn-ea"/>
                <a:cs typeface="Arial" charset="0"/>
              </a:rPr>
              <a:t>uvek</a:t>
            </a:r>
            <a:r>
              <a:rPr kumimoji="0" lang="hr-HR" sz="2000" b="1" i="0" u="none" strike="noStrike" kern="1200" cap="none" spc="0" normalizeH="0" baseline="0" noProof="0" dirty="0">
                <a:ln>
                  <a:noFill/>
                </a:ln>
                <a:solidFill>
                  <a:srgbClr val="FFCC66"/>
                </a:solidFill>
                <a:effectLst/>
                <a:uLnTx/>
                <a:uFillTx/>
                <a:latin typeface="Arial"/>
                <a:ea typeface="+mn-ea"/>
                <a:cs typeface="Arial" charset="0"/>
              </a:rPr>
              <a:t> Božji najveći dar koji otkriva Njegov plan otkupljenja,</a:t>
            </a:r>
            <a:endParaRPr kumimoji="0" lang="en-US" sz="2000" b="1" i="0" u="none" strike="noStrike" kern="1200" cap="none" spc="0" normalizeH="0" baseline="0" noProof="0" dirty="0">
              <a:ln>
                <a:noFill/>
              </a:ln>
              <a:solidFill>
                <a:srgbClr val="FFCC66"/>
              </a:solidFill>
              <a:effectLst/>
              <a:uLnTx/>
              <a:uFillTx/>
              <a:latin typeface="Arial"/>
              <a:ea typeface="+mn-ea"/>
              <a:cs typeface="Arial" charset="0"/>
            </a:endParaRPr>
          </a:p>
        </p:txBody>
      </p:sp>
    </p:spTree>
    <p:extLst>
      <p:ext uri="{BB962C8B-B14F-4D97-AF65-F5344CB8AC3E}">
        <p14:creationId xmlns:p14="http://schemas.microsoft.com/office/powerpoint/2010/main" val="44416298"/>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488">
                                            <p:txEl>
                                              <p:pRg st="0" end="0"/>
                                            </p:txEl>
                                          </p:spTgt>
                                        </p:tgtEl>
                                        <p:attrNameLst>
                                          <p:attrName>style.visibility</p:attrName>
                                        </p:attrNameLst>
                                      </p:cBhvr>
                                      <p:to>
                                        <p:strVal val="visible"/>
                                      </p:to>
                                    </p:set>
                                    <p:animEffect transition="in" filter="wipe(left)">
                                      <p:cBhvr>
                                        <p:cTn id="19" dur="1000"/>
                                        <p:tgtEl>
                                          <p:spTgt spid="2048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488">
                                            <p:txEl>
                                              <p:pRg st="2" end="2"/>
                                            </p:txEl>
                                          </p:spTgt>
                                        </p:tgtEl>
                                        <p:attrNameLst>
                                          <p:attrName>style.visibility</p:attrName>
                                        </p:attrNameLst>
                                      </p:cBhvr>
                                      <p:to>
                                        <p:strVal val="visible"/>
                                      </p:to>
                                    </p:set>
                                    <p:animEffect transition="in" filter="wipe(left)">
                                      <p:cBhvr>
                                        <p:cTn id="24" dur="1000"/>
                                        <p:tgtEl>
                                          <p:spTgt spid="2048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485"/>
                                        </p:tgtEl>
                                        <p:attrNameLst>
                                          <p:attrName>style.visibility</p:attrName>
                                        </p:attrNameLst>
                                      </p:cBhvr>
                                      <p:to>
                                        <p:strVal val="visible"/>
                                      </p:to>
                                    </p:set>
                                    <p:animEffect transition="in" filter="wipe(down)">
                                      <p:cBhvr>
                                        <p:cTn id="29" dur="500"/>
                                        <p:tgtEl>
                                          <p:spTgt spid="2048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487"/>
                                        </p:tgtEl>
                                        <p:attrNameLst>
                                          <p:attrName>style.visibility</p:attrName>
                                        </p:attrNameLst>
                                      </p:cBhvr>
                                      <p:to>
                                        <p:strVal val="visible"/>
                                      </p:to>
                                    </p:set>
                                    <p:animEffect transition="in" filter="wipe(down)">
                                      <p:cBhvr>
                                        <p:cTn id="34" dur="500"/>
                                        <p:tgtEl>
                                          <p:spTgt spid="2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971800" y="76200"/>
            <a:ext cx="6172200" cy="1143000"/>
          </a:xfrm>
        </p:spPr>
        <p:txBody>
          <a:bodyPr/>
          <a:lstStyle/>
          <a:p>
            <a:pPr eaLnBrk="1" hangingPunct="1"/>
            <a:r>
              <a:rPr lang="en-US" dirty="0"/>
              <a:t>PLAN </a:t>
            </a:r>
          </a:p>
        </p:txBody>
      </p:sp>
      <p:sp>
        <p:nvSpPr>
          <p:cNvPr id="22531" name="Rectangle 3"/>
          <p:cNvSpPr>
            <a:spLocks noGrp="1" noChangeArrowheads="1"/>
          </p:cNvSpPr>
          <p:nvPr>
            <p:ph type="body" idx="1"/>
          </p:nvPr>
        </p:nvSpPr>
        <p:spPr>
          <a:xfrm>
            <a:off x="2368730" y="1676401"/>
            <a:ext cx="9289869" cy="942638"/>
          </a:xfrm>
        </p:spPr>
        <p:txBody>
          <a:bodyPr/>
          <a:lstStyle/>
          <a:p>
            <a:pPr eaLnBrk="1" hangingPunct="1">
              <a:buFontTx/>
              <a:buNone/>
            </a:pPr>
            <a:r>
              <a:rPr lang="en-US" sz="2800" b="0" dirty="0"/>
              <a:t>   </a:t>
            </a:r>
            <a:r>
              <a:rPr lang="hr-HR" sz="2800" dirty="0">
                <a:solidFill>
                  <a:srgbClr val="FFFF99"/>
                </a:solidFill>
              </a:rPr>
              <a:t>Kako pouku: ”</a:t>
            </a:r>
            <a:r>
              <a:rPr lang="sr-Latn-ME" sz="2800" dirty="0">
                <a:solidFill>
                  <a:srgbClr val="FFFF99"/>
                </a:solidFill>
              </a:rPr>
              <a:t>Kristova preuzvišenost</a:t>
            </a:r>
            <a:r>
              <a:rPr lang="hr-HR" sz="2800" dirty="0">
                <a:solidFill>
                  <a:srgbClr val="FFFF99"/>
                </a:solidFill>
              </a:rPr>
              <a:t>”, možemo koristiti iduć</a:t>
            </a:r>
            <a:r>
              <a:rPr lang="sr-Latn-RS" sz="2800" dirty="0">
                <a:solidFill>
                  <a:srgbClr val="FFFF99"/>
                </a:solidFill>
              </a:rPr>
              <a:t>i tjedan</a:t>
            </a:r>
            <a:r>
              <a:rPr lang="hr-HR" sz="2800" dirty="0">
                <a:solidFill>
                  <a:srgbClr val="FFFF99"/>
                </a:solidFill>
              </a:rPr>
              <a:t>?</a:t>
            </a:r>
            <a:endParaRPr lang="en-US" sz="2400" dirty="0">
              <a:solidFill>
                <a:srgbClr val="FFFF99"/>
              </a:solidFill>
            </a:endParaRPr>
          </a:p>
        </p:txBody>
      </p:sp>
      <p:sp>
        <p:nvSpPr>
          <p:cNvPr id="22532" name="Rectangle 4"/>
          <p:cNvSpPr>
            <a:spLocks noChangeArrowheads="1"/>
          </p:cNvSpPr>
          <p:nvPr/>
        </p:nvSpPr>
        <p:spPr bwMode="auto">
          <a:xfrm>
            <a:off x="1388277" y="2701682"/>
            <a:ext cx="11008803" cy="374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2000" b="1" i="0" u="none" strike="noStrike" kern="1200" cap="none" spc="0" normalizeH="0" baseline="0" noProof="0" dirty="0">
                <a:ln>
                  <a:noFill/>
                </a:ln>
                <a:solidFill>
                  <a:srgbClr val="FF9900"/>
                </a:solidFill>
                <a:effectLst/>
                <a:uLnTx/>
                <a:uFillTx/>
                <a:latin typeface="Arial"/>
                <a:ea typeface="+mn-ea"/>
                <a:cs typeface="Arial" charset="0"/>
              </a:rPr>
              <a:t>Razgovarajte u razredu ili skupini</a:t>
            </a:r>
            <a:r>
              <a:rPr kumimoji="0" lang="en-US" sz="2000" b="1" i="0" u="none" strike="noStrike" kern="1200" cap="none" spc="0" normalizeH="0" baseline="0" noProof="0" dirty="0">
                <a:ln>
                  <a:noFill/>
                </a:ln>
                <a:solidFill>
                  <a:srgbClr val="FF9900"/>
                </a:solidFill>
                <a:effectLst/>
                <a:uLnTx/>
                <a:uFillTx/>
                <a:latin typeface="Arial"/>
                <a:ea typeface="+mn-ea"/>
                <a:cs typeface="Arial" charset="0"/>
              </a:rPr>
              <a:t>:</a:t>
            </a:r>
            <a:endParaRPr kumimoji="0" lang="hr-HR" sz="2000" b="1" i="0" u="none" strike="noStrike" kern="1200" cap="none" spc="0" normalizeH="0" baseline="0" noProof="0" dirty="0">
              <a:ln>
                <a:noFill/>
              </a:ln>
              <a:solidFill>
                <a:srgbClr val="FF9900"/>
              </a:solidFill>
              <a:effectLst/>
              <a:uLnTx/>
              <a:uFillTx/>
              <a:latin typeface="Arial"/>
              <a:ea typeface="+mn-ea"/>
              <a:cs typeface="Arial" charset="0"/>
            </a:endParaRPr>
          </a:p>
          <a:p>
            <a:pPr marL="342900" marR="0" lvl="0" indent="-342900" algn="l" defTabSz="914377" rtl="0" eaLnBrk="1" fontAlgn="base" latinLnBrk="0" hangingPunct="1">
              <a:lnSpc>
                <a:spcPct val="100000"/>
              </a:lnSpc>
              <a:spcBef>
                <a:spcPct val="20000"/>
              </a:spcBef>
              <a:spcAft>
                <a:spcPct val="0"/>
              </a:spcAft>
              <a:buClrTx/>
              <a:buSzTx/>
              <a:buFontTx/>
              <a:buAutoNum type="arabicPeriod"/>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1. Moj. 1,26.27; 5,3; 1. Kor. 15,49; 2. Kor.3,18; Jev 10,1.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Navedite razliku značenja “obličja“.u ovim stihovima. Koliko se</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                         ona mogu razlikovati od opisa Isusa kao Božjeg obličja odnosno Božje slike?</a:t>
            </a:r>
            <a:endParaRPr kumimoji="0" lang="hr-HR" sz="18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2. Pročitaj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Matej 11,27; Jovan 1,1.2.14.18.</a:t>
            </a:r>
            <a:r>
              <a:rPr kumimoji="0" lang="sr-Latn-RS"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Zašto je isus u jedinstvenom smislu sposoban da otkrije Oca?  </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67" b="1" i="0" u="none" strike="noStrike" kern="1200" cap="none" spc="0" normalizeH="0" baseline="0" noProof="0" dirty="0">
                <a:ln>
                  <a:noFill/>
                </a:ln>
                <a:solidFill>
                  <a:srgbClr val="FFFFFF"/>
                </a:solidFill>
                <a:effectLst/>
                <a:uLnTx/>
                <a:uFillTx/>
                <a:latin typeface="Arial"/>
                <a:ea typeface="+mn-ea"/>
                <a:cs typeface="Arial" charset="0"/>
              </a:rPr>
              <a:t>3.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1,15-17.</a:t>
            </a:r>
            <a:r>
              <a:rPr kumimoji="0" lang="hr-HR" sz="12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Koje razloge Pavle navodi što za Isusa kaže da je ”rođen prije svake tvari”?</a:t>
            </a: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4. Pročitaj</a:t>
            </a:r>
            <a:r>
              <a:rPr kumimoji="0" lang="hr-HR" sz="20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Ef. 1,22; Kol. 2,10.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Šta ”glava” označava u ovim tekstovima? Šta Pavle misli nazivajući Isusa ”glavom crkve”?</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5.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hr-HR" sz="1200" b="0" i="1" u="none" strike="noStrike" kern="1200" cap="none" spc="0" normalizeH="0" baseline="0" noProof="0" dirty="0">
                <a:ln>
                  <a:noFill/>
                </a:ln>
                <a:solidFill>
                  <a:srgbClr val="FFFFFF"/>
                </a:solidFill>
                <a:effectLst/>
                <a:uLnTx/>
                <a:uFillTx/>
                <a:latin typeface="Arial"/>
                <a:ea typeface="+mn-ea"/>
                <a:cs typeface="Arial" charset="0"/>
              </a:rPr>
              <a:t>1. Kor. 12,12-27.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Kaje još aspekte crkve osim ”tijela”  u prenosnom smislu oslikava ta metafora?                                           </a:t>
            </a:r>
            <a:endParaRPr kumimoji="0" lang="hr-HR" sz="16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600" b="1" i="0" u="none" strike="noStrike" kern="1200" cap="none" spc="0" normalizeH="0" baseline="0" noProof="0" dirty="0">
                <a:ln>
                  <a:noFill/>
                </a:ln>
                <a:solidFill>
                  <a:srgbClr val="FFFFFF"/>
                </a:solidFill>
                <a:effectLst/>
                <a:uLnTx/>
                <a:uFillTx/>
                <a:latin typeface="Arial"/>
                <a:ea typeface="+mn-ea"/>
                <a:cs typeface="Arial" charset="0"/>
              </a:rPr>
              <a:t>6. </a:t>
            </a:r>
            <a:r>
              <a:rPr kumimoji="0" lang="hr-HR" sz="1800" b="1" i="0" u="none" strike="noStrike" kern="1200" cap="none" spc="0" normalizeH="0" baseline="0" noProof="0" dirty="0">
                <a:ln>
                  <a:noFill/>
                </a:ln>
                <a:solidFill>
                  <a:srgbClr val="FFFFFF"/>
                </a:solidFill>
                <a:effectLst/>
                <a:uLnTx/>
                <a:uFillTx/>
                <a:latin typeface="Arial"/>
                <a:ea typeface="+mn-ea"/>
                <a:cs typeface="Arial" charset="0"/>
              </a:rPr>
              <a:t>Pročitaj</a:t>
            </a:r>
            <a:r>
              <a:rPr kumimoji="0" lang="hr-HR"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ME" sz="1200" b="0" i="1" u="none" strike="noStrike" kern="1200" cap="none" spc="0" normalizeH="0" baseline="0" noProof="0" dirty="0">
                <a:ln>
                  <a:noFill/>
                </a:ln>
                <a:solidFill>
                  <a:srgbClr val="FFFFFF"/>
                </a:solidFill>
                <a:effectLst/>
                <a:uLnTx/>
                <a:uFillTx/>
                <a:latin typeface="Arial"/>
                <a:ea typeface="+mn-ea"/>
                <a:cs typeface="Arial" charset="0"/>
              </a:rPr>
              <a:t>Kol. 1,18. </a:t>
            </a:r>
            <a:r>
              <a:rPr kumimoji="0" lang="hr-HR" sz="1400" b="0" i="1" u="none" strike="noStrike" kern="1200" cap="none" spc="0" normalizeH="0" baseline="0" noProof="0" dirty="0">
                <a:ln>
                  <a:noFill/>
                </a:ln>
                <a:solidFill>
                  <a:srgbClr val="FFFFFF"/>
                </a:solidFill>
                <a:effectLst/>
                <a:uLnTx/>
                <a:uFillTx/>
                <a:latin typeface="Arial"/>
                <a:ea typeface="+mn-ea"/>
                <a:cs typeface="Arial" charset="0"/>
              </a:rPr>
              <a:t>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Kako je ideja o Hristu kao glavi povezana sa idejom o Njemu kao ”početku”? </a:t>
            </a:r>
            <a:endParaRPr kumimoji="0" lang="en-US"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sr-Latn-RS" sz="1600" b="1" i="0" u="none" strike="noStrike" kern="1200" cap="none" spc="0" normalizeH="0" baseline="0" noProof="0" dirty="0">
                <a:ln>
                  <a:noFill/>
                </a:ln>
                <a:solidFill>
                  <a:srgbClr val="FFFFFF"/>
                </a:solidFill>
                <a:effectLst/>
                <a:uLnTx/>
                <a:uFillTx/>
                <a:latin typeface="Arial"/>
                <a:ea typeface="+mn-ea"/>
                <a:cs typeface="Arial" charset="0"/>
              </a:rPr>
              <a:t>7</a:t>
            </a:r>
            <a:r>
              <a:rPr kumimoji="0" lang="en-US" sz="1600" b="1" i="0" u="none" strike="noStrike" kern="1200" cap="none" spc="0" normalizeH="0" baseline="0" noProof="0" dirty="0">
                <a:ln>
                  <a:noFill/>
                </a:ln>
                <a:solidFill>
                  <a:srgbClr val="FFFFFF"/>
                </a:solidFill>
                <a:effectLst/>
                <a:uLnTx/>
                <a:uFillTx/>
                <a:latin typeface="Arial"/>
                <a:ea typeface="+mn-ea"/>
                <a:cs typeface="Arial" charset="0"/>
              </a:rPr>
              <a:t>. </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Pro</a:t>
            </a:r>
            <a:r>
              <a:rPr kumimoji="0" lang="sr-Latn-RS" sz="1800" b="1" i="0" u="none" strike="noStrike" kern="1200" cap="none" spc="0" normalizeH="0" baseline="0" noProof="0" dirty="0">
                <a:ln>
                  <a:noFill/>
                </a:ln>
                <a:solidFill>
                  <a:srgbClr val="FFFFFF"/>
                </a:solidFill>
                <a:effectLst/>
                <a:uLnTx/>
                <a:uFillTx/>
                <a:latin typeface="Arial"/>
                <a:ea typeface="+mn-ea"/>
                <a:cs typeface="Arial" charset="0"/>
              </a:rPr>
              <a:t>č</a:t>
            </a:r>
            <a:r>
              <a:rPr kumimoji="0" lang="en-US" sz="1800" b="1" i="0" u="none" strike="noStrike" kern="1200" cap="none" spc="0" normalizeH="0" baseline="0" noProof="0" dirty="0" err="1">
                <a:ln>
                  <a:noFill/>
                </a:ln>
                <a:solidFill>
                  <a:srgbClr val="FFFFFF"/>
                </a:solidFill>
                <a:effectLst/>
                <a:uLnTx/>
                <a:uFillTx/>
                <a:latin typeface="Arial"/>
                <a:ea typeface="+mn-ea"/>
                <a:cs typeface="Arial" charset="0"/>
              </a:rPr>
              <a:t>itaj</a:t>
            </a:r>
            <a:r>
              <a:rPr kumimoji="0" lang="en-US" sz="1800" b="1" i="0" u="none" strike="noStrike" kern="1200" cap="none" spc="0" normalizeH="0" baseline="0" noProof="0" dirty="0">
                <a:ln>
                  <a:noFill/>
                </a:ln>
                <a:solidFill>
                  <a:srgbClr val="FFFFFF"/>
                </a:solidFill>
                <a:effectLst/>
                <a:uLnTx/>
                <a:uFillTx/>
                <a:latin typeface="Arial"/>
                <a:ea typeface="+mn-ea"/>
                <a:cs typeface="Arial" charset="0"/>
              </a:rPr>
              <a:t> </a:t>
            </a:r>
            <a:r>
              <a:rPr kumimoji="0" lang="sr-Latn-RS" sz="1200" b="0" i="1" u="none" strike="noStrike" kern="1200" cap="none" spc="0" normalizeH="0" baseline="0" noProof="0" dirty="0">
                <a:ln>
                  <a:noFill/>
                </a:ln>
                <a:solidFill>
                  <a:srgbClr val="FFFFFF"/>
                </a:solidFill>
                <a:effectLst/>
                <a:uLnTx/>
                <a:uFillTx/>
                <a:latin typeface="Arial"/>
                <a:ea typeface="+mn-ea"/>
                <a:cs typeface="Arial" charset="0"/>
              </a:rPr>
              <a:t>Rim. 6,3.4. </a:t>
            </a:r>
            <a:r>
              <a:rPr kumimoji="0" lang="sr-Latn-RS" sz="1400" b="1" i="0" u="none" strike="noStrike" kern="1200" cap="none" spc="0" normalizeH="0" baseline="0" noProof="0" dirty="0">
                <a:ln>
                  <a:noFill/>
                </a:ln>
                <a:solidFill>
                  <a:srgbClr val="FFFFFF"/>
                </a:solidFill>
                <a:effectLst/>
                <a:uLnTx/>
                <a:uFillTx/>
                <a:latin typeface="Arial"/>
                <a:ea typeface="+mn-ea"/>
                <a:cs typeface="Arial" charset="0"/>
              </a:rPr>
              <a:t>Koji razlog navodi Pavao na osnovi kojeg je Isus postao začetnik novog stvaranja?  </a:t>
            </a:r>
            <a:endParaRPr kumimoji="0" lang="hr-HR" sz="1400" b="1" i="0" u="none" strike="noStrike" kern="1200" cap="none" spc="0" normalizeH="0" baseline="0" noProof="0" dirty="0">
              <a:ln>
                <a:noFill/>
              </a:ln>
              <a:solidFill>
                <a:srgbClr val="FFFFFF"/>
              </a:solidFill>
              <a:effectLst/>
              <a:uLnTx/>
              <a:uFillTx/>
              <a:latin typeface="Arial"/>
              <a:ea typeface="+mn-ea"/>
              <a:cs typeface="Arial" charset="0"/>
            </a:endParaRPr>
          </a:p>
          <a:p>
            <a:pPr marL="0" marR="0" lvl="0" indent="0" algn="l" defTabSz="914377" rtl="0" eaLnBrk="1" fontAlgn="base" latinLnBrk="0" hangingPunct="1">
              <a:lnSpc>
                <a:spcPct val="100000"/>
              </a:lnSpc>
              <a:spcBef>
                <a:spcPct val="20000"/>
              </a:spcBef>
              <a:spcAft>
                <a:spcPct val="0"/>
              </a:spcAft>
              <a:buClrTx/>
              <a:buSzTx/>
              <a:buFontTx/>
              <a:buNone/>
              <a:tabLst/>
              <a:defRPr/>
            </a:pPr>
            <a:r>
              <a:rPr kumimoji="0" lang="hr-HR" sz="1800" b="1" i="0" u="none" strike="noStrike" kern="1200" cap="none" spc="0" normalizeH="0" baseline="0" noProof="0" dirty="0">
                <a:ln>
                  <a:noFill/>
                </a:ln>
                <a:solidFill>
                  <a:srgbClr val="FFFFFF"/>
                </a:solidFill>
                <a:effectLst/>
                <a:uLnTx/>
                <a:uFillTx/>
                <a:latin typeface="Arial"/>
                <a:ea typeface="+mn-ea"/>
                <a:cs typeface="Arial" charset="0"/>
              </a:rPr>
              <a:t>8. Pročitaj </a:t>
            </a:r>
            <a:r>
              <a:rPr kumimoji="0" lang="hr-HR" sz="1100" b="0" i="1" u="none" strike="noStrike" kern="1200" cap="none" spc="0" normalizeH="0" baseline="0" noProof="0" dirty="0">
                <a:ln>
                  <a:noFill/>
                </a:ln>
                <a:solidFill>
                  <a:srgbClr val="FFFFFF"/>
                </a:solidFill>
                <a:effectLst/>
                <a:uLnTx/>
                <a:uFillTx/>
                <a:latin typeface="Arial"/>
                <a:ea typeface="+mn-ea"/>
                <a:cs typeface="Arial" charset="0"/>
              </a:rPr>
              <a:t>Kol . 1,19.20;  </a:t>
            </a:r>
            <a:r>
              <a:rPr kumimoji="0" lang="hr-HR" sz="1400" b="1" i="0" u="none" strike="noStrike" kern="1200" cap="none" spc="0" normalizeH="0" baseline="0" noProof="0" dirty="0">
                <a:ln>
                  <a:noFill/>
                </a:ln>
                <a:solidFill>
                  <a:srgbClr val="FFFFFF"/>
                </a:solidFill>
                <a:effectLst/>
                <a:uLnTx/>
                <a:uFillTx/>
                <a:latin typeface="Arial"/>
                <a:ea typeface="+mn-ea"/>
                <a:cs typeface="Arial" charset="0"/>
              </a:rPr>
              <a:t>Kakvo je to pomirenje koje dolazi putem krsta, i koliko je ono sveobuhvatno?</a:t>
            </a:r>
            <a:endParaRPr kumimoji="0" lang="en-US" sz="2000" b="1" i="0" u="none" strike="noStrike" kern="1200" cap="none" spc="0" normalizeH="0" baseline="0" noProof="0" dirty="0">
              <a:ln>
                <a:noFill/>
              </a:ln>
              <a:solidFill>
                <a:srgbClr val="FFFFFF"/>
              </a:solidFill>
              <a:effectLst/>
              <a:uLnTx/>
              <a:uFillTx/>
              <a:latin typeface="Arial"/>
              <a:ea typeface="+mn-ea"/>
              <a:cs typeface="Arial" charset="0"/>
            </a:endParaRPr>
          </a:p>
        </p:txBody>
      </p:sp>
      <p:sp>
        <p:nvSpPr>
          <p:cNvPr id="17413" name="Text Box 5"/>
          <p:cNvSpPr txBox="1">
            <a:spLocks noChangeArrowheads="1"/>
          </p:cNvSpPr>
          <p:nvPr/>
        </p:nvSpPr>
        <p:spPr bwMode="auto">
          <a:xfrm>
            <a:off x="1663702" y="1676401"/>
            <a:ext cx="952500" cy="1025281"/>
          </a:xfrm>
          <a:prstGeom prst="rect">
            <a:avLst/>
          </a:prstGeom>
          <a:solidFill>
            <a:srgbClr val="FFFF99"/>
          </a:solidFill>
          <a:ln w="57150">
            <a:solidFill>
              <a:schemeClr val="tx1"/>
            </a:solidFill>
            <a:miter lim="800000"/>
            <a:headEnd/>
            <a:tailEnd/>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377"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442344449"/>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532">
                                            <p:txEl>
                                              <p:pRg st="0" end="0"/>
                                            </p:txEl>
                                          </p:spTgt>
                                        </p:tgtEl>
                                        <p:attrNameLst>
                                          <p:attrName>style.visibility</p:attrName>
                                        </p:attrNameLst>
                                      </p:cBhvr>
                                      <p:to>
                                        <p:strVal val="visible"/>
                                      </p:to>
                                    </p:set>
                                    <p:anim calcmode="lin" valueType="num">
                                      <p:cBhvr additive="base">
                                        <p:cTn id="13" dur="500" fill="hold"/>
                                        <p:tgtEl>
                                          <p:spTgt spid="22532">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532">
                                            <p:txEl>
                                              <p:pRg st="1" end="1"/>
                                            </p:txEl>
                                          </p:spTgt>
                                        </p:tgtEl>
                                        <p:attrNameLst>
                                          <p:attrName>style.visibility</p:attrName>
                                        </p:attrNameLst>
                                      </p:cBhvr>
                                      <p:to>
                                        <p:strVal val="visible"/>
                                      </p:to>
                                    </p:set>
                                    <p:anim calcmode="lin" valueType="num">
                                      <p:cBhvr additive="base">
                                        <p:cTn id="19" dur="500" fill="hold"/>
                                        <p:tgtEl>
                                          <p:spTgt spid="2253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532">
                                            <p:txEl>
                                              <p:pRg st="1" end="1"/>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532">
                                            <p:txEl>
                                              <p:pRg st="2" end="2"/>
                                            </p:txEl>
                                          </p:spTgt>
                                        </p:tgtEl>
                                        <p:attrNameLst>
                                          <p:attrName>style.visibility</p:attrName>
                                        </p:attrNameLst>
                                      </p:cBhvr>
                                      <p:to>
                                        <p:strVal val="visible"/>
                                      </p:to>
                                    </p:set>
                                    <p:anim calcmode="lin" valueType="num">
                                      <p:cBhvr additive="base">
                                        <p:cTn id="23" dur="500" fill="hold"/>
                                        <p:tgtEl>
                                          <p:spTgt spid="22532">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25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2532">
                                            <p:txEl>
                                              <p:pRg st="3" end="3"/>
                                            </p:txEl>
                                          </p:spTgt>
                                        </p:tgtEl>
                                        <p:attrNameLst>
                                          <p:attrName>style.visibility</p:attrName>
                                        </p:attrNameLst>
                                      </p:cBhvr>
                                      <p:to>
                                        <p:strVal val="visible"/>
                                      </p:to>
                                    </p:set>
                                    <p:anim calcmode="lin" valueType="num">
                                      <p:cBhvr additive="base">
                                        <p:cTn id="29" dur="500" fill="hold"/>
                                        <p:tgtEl>
                                          <p:spTgt spid="22532">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25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2532">
                                            <p:txEl>
                                              <p:pRg st="4" end="4"/>
                                            </p:txEl>
                                          </p:spTgt>
                                        </p:tgtEl>
                                        <p:attrNameLst>
                                          <p:attrName>style.visibility</p:attrName>
                                        </p:attrNameLst>
                                      </p:cBhvr>
                                      <p:to>
                                        <p:strVal val="visible"/>
                                      </p:to>
                                    </p:set>
                                    <p:anim calcmode="lin" valueType="num">
                                      <p:cBhvr additive="base">
                                        <p:cTn id="35" dur="500" fill="hold"/>
                                        <p:tgtEl>
                                          <p:spTgt spid="22532">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253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2532">
                                            <p:txEl>
                                              <p:pRg st="5" end="5"/>
                                            </p:txEl>
                                          </p:spTgt>
                                        </p:tgtEl>
                                        <p:attrNameLst>
                                          <p:attrName>style.visibility</p:attrName>
                                        </p:attrNameLst>
                                      </p:cBhvr>
                                      <p:to>
                                        <p:strVal val="visible"/>
                                      </p:to>
                                    </p:set>
                                    <p:anim calcmode="lin" valueType="num">
                                      <p:cBhvr additive="base">
                                        <p:cTn id="41" dur="500" fill="hold"/>
                                        <p:tgtEl>
                                          <p:spTgt spid="22532">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253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2532">
                                            <p:txEl>
                                              <p:pRg st="6" end="6"/>
                                            </p:txEl>
                                          </p:spTgt>
                                        </p:tgtEl>
                                        <p:attrNameLst>
                                          <p:attrName>style.visibility</p:attrName>
                                        </p:attrNameLst>
                                      </p:cBhvr>
                                      <p:to>
                                        <p:strVal val="visible"/>
                                      </p:to>
                                    </p:set>
                                    <p:anim calcmode="lin" valueType="num">
                                      <p:cBhvr additive="base">
                                        <p:cTn id="47" dur="500" fill="hold"/>
                                        <p:tgtEl>
                                          <p:spTgt spid="22532">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253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2532">
                                            <p:txEl>
                                              <p:pRg st="7" end="7"/>
                                            </p:txEl>
                                          </p:spTgt>
                                        </p:tgtEl>
                                        <p:attrNameLst>
                                          <p:attrName>style.visibility</p:attrName>
                                        </p:attrNameLst>
                                      </p:cBhvr>
                                      <p:to>
                                        <p:strVal val="visible"/>
                                      </p:to>
                                    </p:set>
                                    <p:anim calcmode="lin" valueType="num">
                                      <p:cBhvr additive="base">
                                        <p:cTn id="53" dur="500" fill="hold"/>
                                        <p:tgtEl>
                                          <p:spTgt spid="22532">
                                            <p:txEl>
                                              <p:pRg st="7" end="7"/>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253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2532">
                                            <p:txEl>
                                              <p:pRg st="8" end="8"/>
                                            </p:txEl>
                                          </p:spTgt>
                                        </p:tgtEl>
                                        <p:attrNameLst>
                                          <p:attrName>style.visibility</p:attrName>
                                        </p:attrNameLst>
                                      </p:cBhvr>
                                      <p:to>
                                        <p:strVal val="visible"/>
                                      </p:to>
                                    </p:set>
                                    <p:anim calcmode="lin" valueType="num">
                                      <p:cBhvr additive="base">
                                        <p:cTn id="59" dur="500" fill="hold"/>
                                        <p:tgtEl>
                                          <p:spTgt spid="22532">
                                            <p:txEl>
                                              <p:pRg st="8" end="8"/>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253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nodeType="clickEffect">
                                  <p:stCondLst>
                                    <p:cond delay="0"/>
                                  </p:stCondLst>
                                  <p:childTnLst>
                                    <p:set>
                                      <p:cBhvr>
                                        <p:cTn id="64" dur="1" fill="hold">
                                          <p:stCondLst>
                                            <p:cond delay="0"/>
                                          </p:stCondLst>
                                        </p:cTn>
                                        <p:tgtEl>
                                          <p:spTgt spid="22532">
                                            <p:txEl>
                                              <p:pRg st="9" end="9"/>
                                            </p:txEl>
                                          </p:spTgt>
                                        </p:tgtEl>
                                        <p:attrNameLst>
                                          <p:attrName>style.visibility</p:attrName>
                                        </p:attrNameLst>
                                      </p:cBhvr>
                                      <p:to>
                                        <p:strVal val="visible"/>
                                      </p:to>
                                    </p:set>
                                    <p:anim calcmode="lin" valueType="num">
                                      <p:cBhvr additive="base">
                                        <p:cTn id="65" dur="500" fill="hold"/>
                                        <p:tgtEl>
                                          <p:spTgt spid="22532">
                                            <p:txEl>
                                              <p:pRg st="9" end="9"/>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2253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05000" y="152400"/>
            <a:ext cx="8534400" cy="1143000"/>
          </a:xfrm>
        </p:spPr>
        <p:txBody>
          <a:bodyPr/>
          <a:lstStyle/>
          <a:p>
            <a:pPr eaLnBrk="1" hangingPunct="1"/>
            <a:r>
              <a:rPr lang="hr-HR" sz="4000" dirty="0"/>
              <a:t>PRENOŠENJE ISTINE</a:t>
            </a:r>
            <a:endParaRPr lang="en-US" sz="4000" dirty="0"/>
          </a:p>
        </p:txBody>
      </p:sp>
      <p:sp>
        <p:nvSpPr>
          <p:cNvPr id="19459" name="Rectangle 3"/>
          <p:cNvSpPr>
            <a:spLocks noGrp="1" noChangeArrowheads="1"/>
          </p:cNvSpPr>
          <p:nvPr>
            <p:ph type="body" sz="half" idx="1"/>
          </p:nvPr>
        </p:nvSpPr>
        <p:spPr>
          <a:xfrm>
            <a:off x="3733800" y="1676400"/>
            <a:ext cx="5410200" cy="1295400"/>
          </a:xfrm>
        </p:spPr>
        <p:txBody>
          <a:bodyPr/>
          <a:lstStyle/>
          <a:p>
            <a:pPr marL="0" indent="0" eaLnBrk="1" hangingPunct="1">
              <a:lnSpc>
                <a:spcPct val="90000"/>
              </a:lnSpc>
              <a:buNone/>
            </a:pPr>
            <a:r>
              <a:rPr lang="hr-HR" dirty="0">
                <a:solidFill>
                  <a:srgbClr val="FFFF99"/>
                </a:solidFill>
              </a:rPr>
              <a:t>Koje  promene  treba  da izvršimo</a:t>
            </a:r>
            <a:r>
              <a:rPr lang="en-US" dirty="0">
                <a:solidFill>
                  <a:srgbClr val="FFFF99"/>
                </a:solidFill>
              </a:rPr>
              <a:t> </a:t>
            </a:r>
            <a:r>
              <a:rPr lang="hr-HR" dirty="0">
                <a:solidFill>
                  <a:srgbClr val="FFFF99"/>
                </a:solidFill>
              </a:rPr>
              <a:t>u našem životu</a:t>
            </a:r>
            <a:r>
              <a:rPr lang="en-US" dirty="0">
                <a:solidFill>
                  <a:srgbClr val="FFFF99"/>
                </a:solidFill>
              </a:rPr>
              <a:t>?</a:t>
            </a:r>
            <a:endParaRPr lang="en-US" b="0" dirty="0">
              <a:solidFill>
                <a:srgbClr val="FFFF99"/>
              </a:solidFill>
            </a:endParaRPr>
          </a:p>
        </p:txBody>
      </p:sp>
      <p:sp>
        <p:nvSpPr>
          <p:cNvPr id="19460" name="Text Box 28"/>
          <p:cNvSpPr txBox="1">
            <a:spLocks noChangeArrowheads="1"/>
          </p:cNvSpPr>
          <p:nvPr/>
        </p:nvSpPr>
        <p:spPr bwMode="auto">
          <a:xfrm>
            <a:off x="4267200" y="2743200"/>
            <a:ext cx="436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charset="0"/>
                <a:ea typeface="+mn-ea"/>
                <a:cs typeface="Arial" charset="0"/>
              </a:rPr>
              <a:t>            ODLUČITE</a:t>
            </a:r>
            <a:r>
              <a:rPr kumimoji="0" lang="en-US" sz="2400" b="1" i="0" u="none" strike="noStrike" kern="1200" cap="none" spc="0" normalizeH="0" baseline="0" noProof="0" dirty="0">
                <a:ln>
                  <a:noFill/>
                </a:ln>
                <a:solidFill>
                  <a:srgbClr val="FFFFFF"/>
                </a:solidFill>
                <a:effectLst/>
                <a:uLnTx/>
                <a:uFillTx/>
                <a:latin typeface="Arial" charset="0"/>
                <a:ea typeface="+mn-ea"/>
                <a:cs typeface="Arial" charset="0"/>
              </a:rPr>
              <a:t>!</a:t>
            </a:r>
          </a:p>
        </p:txBody>
      </p:sp>
      <p:sp>
        <p:nvSpPr>
          <p:cNvPr id="19461" name="Text Box 29"/>
          <p:cNvSpPr txBox="1">
            <a:spLocks noChangeArrowheads="1"/>
          </p:cNvSpPr>
          <p:nvPr/>
        </p:nvSpPr>
        <p:spPr bwMode="auto">
          <a:xfrm>
            <a:off x="2438400" y="1676401"/>
            <a:ext cx="1066800" cy="1063625"/>
          </a:xfrm>
          <a:prstGeom prst="rect">
            <a:avLst/>
          </a:prstGeom>
          <a:solidFill>
            <a:srgbClr val="FFFF99"/>
          </a:solidFill>
          <a:ln w="57150">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75000"/>
              </a:lnSpc>
              <a:spcBef>
                <a:spcPct val="50000"/>
              </a:spcBef>
              <a:spcAft>
                <a:spcPct val="0"/>
              </a:spcAft>
              <a:buClrTx/>
              <a:buSzTx/>
              <a:buFontTx/>
              <a:buNone/>
              <a:tabLst/>
              <a:defRPr/>
            </a:pPr>
            <a:r>
              <a:rPr kumimoji="0" lang="hr-HR" sz="8000" b="1" i="0" u="none" strike="noStrike" kern="1200" cap="none" spc="0" normalizeH="0" baseline="0" noProof="0" dirty="0">
                <a:ln>
                  <a:noFill/>
                </a:ln>
                <a:solidFill>
                  <a:srgbClr val="000000"/>
                </a:solidFill>
                <a:effectLst/>
                <a:uLnTx/>
                <a:uFillTx/>
                <a:latin typeface="Times New Roman" pitchFamily="18" charset="0"/>
                <a:ea typeface="+mn-ea"/>
                <a:cs typeface="Arial" charset="0"/>
              </a:rPr>
              <a:t>?</a:t>
            </a:r>
            <a:endParaRPr kumimoji="0" lang="en-US" sz="8000" b="1" i="0" u="none" strike="noStrike" kern="1200" cap="none" spc="0" normalizeH="0" baseline="0" noProof="0" dirty="0">
              <a:ln>
                <a:noFill/>
              </a:ln>
              <a:solidFill>
                <a:srgbClr val="000000"/>
              </a:solidFill>
              <a:effectLst/>
              <a:uLnTx/>
              <a:uFillTx/>
              <a:latin typeface="Times New Roman" pitchFamily="18" charset="0"/>
              <a:ea typeface="+mn-ea"/>
              <a:cs typeface="Arial" charset="0"/>
            </a:endParaRPr>
          </a:p>
        </p:txBody>
      </p:sp>
      <p:grpSp>
        <p:nvGrpSpPr>
          <p:cNvPr id="56" name="Group 4"/>
          <p:cNvGrpSpPr>
            <a:grpSpLocks/>
          </p:cNvGrpSpPr>
          <p:nvPr/>
        </p:nvGrpSpPr>
        <p:grpSpPr bwMode="auto">
          <a:xfrm>
            <a:off x="531414" y="3471226"/>
            <a:ext cx="3161962" cy="2899415"/>
            <a:chOff x="264" y="2249"/>
            <a:chExt cx="957" cy="1776"/>
          </a:xfrm>
        </p:grpSpPr>
        <p:sp>
          <p:nvSpPr>
            <p:cNvPr id="19484" name="Rectangle 5"/>
            <p:cNvSpPr>
              <a:spLocks noChangeArrowheads="1"/>
            </p:cNvSpPr>
            <p:nvPr/>
          </p:nvSpPr>
          <p:spPr bwMode="auto">
            <a:xfrm>
              <a:off x="274" y="2249"/>
              <a:ext cx="947"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5" name="Text Box 6"/>
            <p:cNvSpPr txBox="1">
              <a:spLocks noChangeArrowheads="1"/>
            </p:cNvSpPr>
            <p:nvPr/>
          </p:nvSpPr>
          <p:spPr bwMode="auto">
            <a:xfrm>
              <a:off x="264" y="2641"/>
              <a:ext cx="952" cy="1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Sjećate li se vašeg najtežeg posla kojeg ste ikada radili? Zar je taj posao stvarno bio pretežak? Niste li podigli ljestvicu očekivanja malo previsoko? Tko je bio problem, vaše shvaćanje posla koga ste radili ili oni koji su vam u tome pomaga- li? Ima onih koji bi zahvalili na takvom poslu i mirno se povukli. Ne zaboravite, Bog nikad ne daje posao a da ne pripre- mi snagu da ga obavimo. Je si li spre-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man ispuniti Kristov nalog?</a:t>
              </a:r>
              <a:endParaRPr kumimoji="0" lang="hr-HR" sz="140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59" name="Group 7"/>
          <p:cNvGrpSpPr>
            <a:grpSpLocks/>
          </p:cNvGrpSpPr>
          <p:nvPr/>
        </p:nvGrpSpPr>
        <p:grpSpPr bwMode="auto">
          <a:xfrm>
            <a:off x="5816560" y="3967661"/>
            <a:ext cx="1853062" cy="2393897"/>
            <a:chOff x="2639" y="2358"/>
            <a:chExt cx="1028" cy="1683"/>
          </a:xfrm>
        </p:grpSpPr>
        <p:sp>
          <p:nvSpPr>
            <p:cNvPr id="19482" name="Rectangle 8"/>
            <p:cNvSpPr>
              <a:spLocks noChangeArrowheads="1"/>
            </p:cNvSpPr>
            <p:nvPr/>
          </p:nvSpPr>
          <p:spPr bwMode="auto">
            <a:xfrm>
              <a:off x="2639" y="2358"/>
              <a:ext cx="961" cy="1674"/>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3" name="Text Box 9"/>
            <p:cNvSpPr txBox="1">
              <a:spLocks noChangeArrowheads="1"/>
            </p:cNvSpPr>
            <p:nvPr/>
          </p:nvSpPr>
          <p:spPr bwMode="auto">
            <a:xfrm>
              <a:off x="2752" y="2408"/>
              <a:ext cx="915" cy="1633"/>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r-Latn-RS" sz="1050" b="1" i="0" u="none" strike="noStrike" kern="1200" cap="none" spc="0" normalizeH="0" baseline="0" noProof="0" dirty="0">
                  <a:ln>
                    <a:noFill/>
                  </a:ln>
                  <a:solidFill>
                    <a:srgbClr val="000000"/>
                  </a:solidFill>
                  <a:effectLst/>
                  <a:uLnTx/>
                  <a:uFillTx/>
                  <a:latin typeface="Arial" charset="0"/>
                  <a:ea typeface="+mn-ea"/>
                  <a:cs typeface="Arial" charset="0"/>
                </a:rPr>
                <a:t>Iako je proteklo više od dvije tisuće godina od kada su ove knjige napisane, svijet u ko- jem danas živimo, du-hovno gledano, ne ra- zlikuje se mnogo od onog svijeta. I mi sto- jimo na granici nebe- skog kraljevstva pa ostaje pitanje: Hoćemo li uz Božju pomoć za- vršiti našu MISIJU? </a:t>
              </a:r>
              <a:endParaRPr kumimoji="0" lang="hr-HR" sz="1050" b="1" i="0" u="none" strike="noStrike" kern="1200" cap="none" spc="0" normalizeH="0" baseline="0" noProof="0" dirty="0">
                <a:ln>
                  <a:noFill/>
                </a:ln>
                <a:solidFill>
                  <a:srgbClr val="000000"/>
                </a:solidFill>
                <a:effectLst/>
                <a:uLnTx/>
                <a:uFillTx/>
                <a:latin typeface="Arial" charset="0"/>
                <a:ea typeface="+mn-ea"/>
                <a:cs typeface="Arial" charset="0"/>
              </a:endParaRPr>
            </a:p>
          </p:txBody>
        </p:sp>
      </p:grpSp>
      <p:grpSp>
        <p:nvGrpSpPr>
          <p:cNvPr id="62" name="Group 10"/>
          <p:cNvGrpSpPr>
            <a:grpSpLocks/>
          </p:cNvGrpSpPr>
          <p:nvPr/>
        </p:nvGrpSpPr>
        <p:grpSpPr bwMode="auto">
          <a:xfrm>
            <a:off x="3617259" y="3576638"/>
            <a:ext cx="2402543" cy="2788192"/>
            <a:chOff x="1247" y="2437"/>
            <a:chExt cx="1393" cy="1536"/>
          </a:xfrm>
        </p:grpSpPr>
        <p:sp>
          <p:nvSpPr>
            <p:cNvPr id="19480" name="Rectangle 11"/>
            <p:cNvSpPr>
              <a:spLocks noChangeArrowheads="1"/>
            </p:cNvSpPr>
            <p:nvPr/>
          </p:nvSpPr>
          <p:spPr bwMode="auto">
            <a:xfrm>
              <a:off x="1248" y="2437"/>
              <a:ext cx="1392" cy="153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81" name="Text Box 12"/>
            <p:cNvSpPr txBox="1">
              <a:spLocks noChangeArrowheads="1"/>
            </p:cNvSpPr>
            <p:nvPr/>
          </p:nvSpPr>
          <p:spPr bwMode="auto">
            <a:xfrm>
              <a:off x="1247" y="2731"/>
              <a:ext cx="1387" cy="1170"/>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1. Ovog tromjesečja bit ćemo za- okupljeni proučavanjem dvaju Pavlovih poslanica: Filipljanima i Kološanima. Obje imaju slične poruke: Jedino Isus može sjedi- niti nebo i zemlju!</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2. Događaji iz prošlosti sada tre baju biti opomena i izvor nezabo- ravnih pouka za nas </a:t>
              </a:r>
              <a:r>
                <a:rPr kumimoji="0" lang="sr-Latn-ME" sz="1100" b="1" i="0" u="none" strike="noStrike" kern="1200" cap="none" spc="0" normalizeH="0" baseline="0" noProof="0" dirty="0">
                  <a:ln>
                    <a:noFill/>
                  </a:ln>
                  <a:solidFill>
                    <a:srgbClr val="000000"/>
                  </a:solidFill>
                  <a:effectLst/>
                  <a:uLnTx/>
                  <a:uFillTx/>
                  <a:latin typeface="Arial" charset="0"/>
                  <a:ea typeface="+mn-ea"/>
                  <a:cs typeface="Arial" charset="0"/>
                </a:rPr>
                <a:t>danas. Učimo od Pavla</a:t>
              </a:r>
              <a:r>
                <a:rPr kumimoji="0" lang="hr-HR" sz="1100" b="1" i="0" u="none" strike="noStrike" kern="1200" cap="none" spc="0" normalizeH="0" baseline="0" noProof="0" dirty="0">
                  <a:ln>
                    <a:noFill/>
                  </a:ln>
                  <a:solidFill>
                    <a:srgbClr val="000000"/>
                  </a:solidFill>
                  <a:effectLst/>
                  <a:uLnTx/>
                  <a:uFillTx/>
                  <a:latin typeface="Arial" charset="0"/>
                  <a:ea typeface="+mn-ea"/>
                  <a:cs typeface="Arial" charset="0"/>
                </a:rPr>
                <a:t>, makoliko okol- nosti bile drukčije, nalog je os- tao isti: „Ja te šaljem. Isus!”</a:t>
              </a:r>
            </a:p>
          </p:txBody>
        </p:sp>
      </p:grpSp>
      <p:grpSp>
        <p:nvGrpSpPr>
          <p:cNvPr id="65" name="Group 13"/>
          <p:cNvGrpSpPr>
            <a:grpSpLocks/>
          </p:cNvGrpSpPr>
          <p:nvPr/>
        </p:nvGrpSpPr>
        <p:grpSpPr bwMode="auto">
          <a:xfrm>
            <a:off x="7704876" y="3782200"/>
            <a:ext cx="2944499" cy="2588442"/>
            <a:chOff x="3595" y="2256"/>
            <a:chExt cx="1733" cy="6962"/>
          </a:xfrm>
        </p:grpSpPr>
        <p:sp>
          <p:nvSpPr>
            <p:cNvPr id="19478" name="Rectangle 14"/>
            <p:cNvSpPr>
              <a:spLocks noChangeArrowheads="1"/>
            </p:cNvSpPr>
            <p:nvPr/>
          </p:nvSpPr>
          <p:spPr bwMode="auto">
            <a:xfrm>
              <a:off x="3595" y="2256"/>
              <a:ext cx="1733" cy="1776"/>
            </a:xfrm>
            <a:prstGeom prst="rect">
              <a:avLst/>
            </a:prstGeom>
            <a:solidFill>
              <a:srgbClr val="FFCC66"/>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charset="0"/>
                </a:rPr>
                <a:t>  </a:t>
              </a:r>
            </a:p>
          </p:txBody>
        </p:sp>
        <p:sp>
          <p:nvSpPr>
            <p:cNvPr id="19479" name="Text Box 15"/>
            <p:cNvSpPr txBox="1">
              <a:spLocks noChangeArrowheads="1"/>
            </p:cNvSpPr>
            <p:nvPr/>
          </p:nvSpPr>
          <p:spPr bwMode="auto">
            <a:xfrm>
              <a:off x="3595" y="2663"/>
              <a:ext cx="1733" cy="6555"/>
            </a:xfrm>
            <a:prstGeom prst="rect">
              <a:avLst/>
            </a:prstGeom>
            <a:solidFill>
              <a:srgbClr val="FFCC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Naš plan proučavanja ovih poslanica izgleda ovako. Tromjesečje je podijeljeno u dvije slične tematske cijeline: 1. Prvih sedam tjedana prou- čavat ćemo Poslanicu Filipljanima. 2. Sljedečih šest </a:t>
              </a:r>
              <a:r>
                <a:rPr kumimoji="0" lang="sr-Latn-ME" sz="1200" b="1" i="0" u="none" strike="noStrike" kern="1200" cap="none" spc="0" normalizeH="0" baseline="0" noProof="0" dirty="0">
                  <a:ln>
                    <a:noFill/>
                  </a:ln>
                  <a:solidFill>
                    <a:srgbClr val="000000"/>
                  </a:solidFill>
                  <a:effectLst/>
                  <a:uLnTx/>
                  <a:uFillTx/>
                  <a:latin typeface="Arial" charset="0"/>
                  <a:ea typeface="+mn-ea"/>
                  <a:cs typeface="Arial" charset="0"/>
                </a:rPr>
                <a:t>tjrdana na redu je Poslanica Kološanima. </a:t>
              </a:r>
              <a:r>
                <a:rPr kumimoji="0" lang="sr-Latn-RS" sz="1200" b="1" i="0" u="none" strike="noStrike" kern="1200" cap="none" spc="0" normalizeH="0" baseline="0" noProof="0" dirty="0">
                  <a:ln>
                    <a:noFill/>
                  </a:ln>
                  <a:solidFill>
                    <a:srgbClr val="000000"/>
                  </a:solidFill>
                  <a:effectLst/>
                  <a:uLnTx/>
                  <a:uFillTx/>
                  <a:latin typeface="Arial" charset="0"/>
                  <a:ea typeface="+mn-ea"/>
                  <a:cs typeface="Arial" charset="0"/>
                </a:rPr>
                <a:t> Svaki tjedan obradit ćemo jednu temu </a:t>
              </a: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ključnih događaja iz Pavlovog života. Božanski poziv se upućuje i nama danas: „Pazi na službu da je izvršavaš” (Kol. 4,17). Što je tvoja odluka?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hr-HR" sz="1200" b="1" i="0" u="none" strike="noStrike" kern="1200" cap="none" spc="0" normalizeH="0" baseline="0" noProof="0" dirty="0">
                  <a:ln>
                    <a:noFill/>
                  </a:ln>
                  <a:solidFill>
                    <a:srgbClr val="000000"/>
                  </a:solidFill>
                  <a:effectLst/>
                  <a:uLnTx/>
                  <a:uFillTx/>
                  <a:latin typeface="Arial" charset="0"/>
                  <a:ea typeface="+mn-ea"/>
                  <a:cs typeface="Arial" charset="0"/>
                </a:rPr>
                <a:t> </a:t>
              </a:r>
            </a:p>
          </p:txBody>
        </p:sp>
      </p:grpSp>
      <p:grpSp>
        <p:nvGrpSpPr>
          <p:cNvPr id="68" name="Group 16"/>
          <p:cNvGrpSpPr>
            <a:grpSpLocks/>
          </p:cNvGrpSpPr>
          <p:nvPr/>
        </p:nvGrpSpPr>
        <p:grpSpPr bwMode="auto">
          <a:xfrm>
            <a:off x="437029" y="3505200"/>
            <a:ext cx="3485215" cy="478424"/>
            <a:chOff x="206" y="1824"/>
            <a:chExt cx="1042" cy="336"/>
          </a:xfrm>
        </p:grpSpPr>
        <p:sp>
          <p:nvSpPr>
            <p:cNvPr id="19476" name="Rectangle 17"/>
            <p:cNvSpPr>
              <a:spLocks noChangeArrowheads="1"/>
            </p:cNvSpPr>
            <p:nvPr/>
          </p:nvSpPr>
          <p:spPr bwMode="auto">
            <a:xfrm>
              <a:off x="240" y="1824"/>
              <a:ext cx="960"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7" name="Text Box 18"/>
            <p:cNvSpPr txBox="1">
              <a:spLocks noChangeArrowheads="1"/>
            </p:cNvSpPr>
            <p:nvPr/>
          </p:nvSpPr>
          <p:spPr bwMode="auto">
            <a:xfrm>
              <a:off x="206" y="1824"/>
              <a:ext cx="1042"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  </a:t>
              </a: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NAČELO</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1" name="Group 19"/>
          <p:cNvGrpSpPr>
            <a:grpSpLocks/>
          </p:cNvGrpSpPr>
          <p:nvPr/>
        </p:nvGrpSpPr>
        <p:grpSpPr bwMode="auto">
          <a:xfrm>
            <a:off x="3627607" y="3505200"/>
            <a:ext cx="2392194" cy="478424"/>
            <a:chOff x="1109" y="1824"/>
            <a:chExt cx="1483" cy="336"/>
          </a:xfrm>
        </p:grpSpPr>
        <p:sp>
          <p:nvSpPr>
            <p:cNvPr id="19474" name="Rectangle 20"/>
            <p:cNvSpPr>
              <a:spLocks noChangeArrowheads="1"/>
            </p:cNvSpPr>
            <p:nvPr/>
          </p:nvSpPr>
          <p:spPr bwMode="auto">
            <a:xfrm>
              <a:off x="1109" y="1824"/>
              <a:ext cx="1483" cy="336"/>
            </a:xfrm>
            <a:prstGeom prst="rect">
              <a:avLst/>
            </a:prstGeom>
            <a:solidFill>
              <a:srgbClr val="C0C0C0"/>
            </a:solidFill>
            <a:ln w="381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srgbClr val="808080"/>
                </a:solidFill>
                <a:effectLst/>
                <a:uLnTx/>
                <a:uFillTx/>
                <a:latin typeface="Arial"/>
                <a:ea typeface="+mn-ea"/>
                <a:cs typeface="Arial" charset="0"/>
              </a:endParaRPr>
            </a:p>
          </p:txBody>
        </p:sp>
        <p:sp>
          <p:nvSpPr>
            <p:cNvPr id="19475" name="Text Box 21"/>
            <p:cNvSpPr txBox="1">
              <a:spLocks noChangeArrowheads="1"/>
            </p:cNvSpPr>
            <p:nvPr/>
          </p:nvSpPr>
          <p:spPr bwMode="auto">
            <a:xfrm>
              <a:off x="1392" y="1824"/>
              <a:ext cx="1104"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PRIMJENA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grpSp>
        <p:nvGrpSpPr>
          <p:cNvPr id="74" name="Group 22"/>
          <p:cNvGrpSpPr>
            <a:grpSpLocks/>
          </p:cNvGrpSpPr>
          <p:nvPr/>
        </p:nvGrpSpPr>
        <p:grpSpPr bwMode="auto">
          <a:xfrm>
            <a:off x="6019800" y="3505200"/>
            <a:ext cx="1638300" cy="471092"/>
            <a:chOff x="2592" y="1824"/>
            <a:chExt cx="1008" cy="336"/>
          </a:xfrm>
        </p:grpSpPr>
        <p:sp>
          <p:nvSpPr>
            <p:cNvPr id="19472" name="Rectangle 23"/>
            <p:cNvSpPr>
              <a:spLocks noChangeArrowheads="1"/>
            </p:cNvSpPr>
            <p:nvPr/>
          </p:nvSpPr>
          <p:spPr bwMode="auto">
            <a:xfrm>
              <a:off x="2592" y="1824"/>
              <a:ext cx="1008"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3" name="Text Box 24"/>
            <p:cNvSpPr txBox="1">
              <a:spLocks noChangeArrowheads="1"/>
            </p:cNvSpPr>
            <p:nvPr/>
          </p:nvSpPr>
          <p:spPr bwMode="auto">
            <a:xfrm>
              <a:off x="2688" y="1824"/>
              <a:ext cx="91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rPr>
                <a:t>PROBLEM</a:t>
              </a:r>
            </a:p>
          </p:txBody>
        </p:sp>
      </p:grpSp>
      <p:grpSp>
        <p:nvGrpSpPr>
          <p:cNvPr id="77" name="Group 25"/>
          <p:cNvGrpSpPr>
            <a:grpSpLocks/>
          </p:cNvGrpSpPr>
          <p:nvPr/>
        </p:nvGrpSpPr>
        <p:grpSpPr bwMode="auto">
          <a:xfrm>
            <a:off x="7651420" y="3505200"/>
            <a:ext cx="2997955" cy="478424"/>
            <a:chOff x="3600" y="1824"/>
            <a:chExt cx="1536" cy="336"/>
          </a:xfrm>
        </p:grpSpPr>
        <p:sp>
          <p:nvSpPr>
            <p:cNvPr id="19470" name="Rectangle 26"/>
            <p:cNvSpPr>
              <a:spLocks noChangeArrowheads="1"/>
            </p:cNvSpPr>
            <p:nvPr/>
          </p:nvSpPr>
          <p:spPr bwMode="auto">
            <a:xfrm>
              <a:off x="3600" y="1824"/>
              <a:ext cx="1536" cy="336"/>
            </a:xfrm>
            <a:prstGeom prst="rect">
              <a:avLst/>
            </a:prstGeom>
            <a:solidFill>
              <a:srgbClr val="C0C0C0"/>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19471" name="Text Box 27"/>
            <p:cNvSpPr txBox="1">
              <a:spLocks noChangeArrowheads="1"/>
            </p:cNvSpPr>
            <p:nvPr/>
          </p:nvSpPr>
          <p:spPr bwMode="auto">
            <a:xfrm>
              <a:off x="3936" y="1824"/>
              <a:ext cx="10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Impact" pitchFamily="34" charset="0"/>
                  <a:ea typeface="+mn-ea"/>
                  <a:cs typeface="Arial" charset="0"/>
                </a:rPr>
                <a:t>    ODLUKA</a:t>
              </a:r>
              <a:endParaRPr kumimoji="0" lang="en-US" sz="2400" b="0" i="0" u="none" strike="noStrike" kern="1200" cap="none" spc="0" normalizeH="0" baseline="0" noProof="0" dirty="0">
                <a:ln>
                  <a:noFill/>
                </a:ln>
                <a:solidFill>
                  <a:srgbClr val="000000"/>
                </a:solidFill>
                <a:effectLst/>
                <a:uLnTx/>
                <a:uFillTx/>
                <a:latin typeface="Impact" pitchFamily="34" charset="0"/>
                <a:ea typeface="+mn-ea"/>
                <a:cs typeface="Arial" charset="0"/>
              </a:endParaRPr>
            </a:p>
          </p:txBody>
        </p:sp>
      </p:grpSp>
      <p:sp>
        <p:nvSpPr>
          <p:cNvPr id="2" name="Rectangle 1"/>
          <p:cNvSpPr/>
          <p:nvPr/>
        </p:nvSpPr>
        <p:spPr>
          <a:xfrm>
            <a:off x="4176244" y="3290502"/>
            <a:ext cx="3839513" cy="276999"/>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submit my plans to God daily</a:t>
            </a:r>
          </a:p>
        </p:txBody>
      </p:sp>
      <p:sp>
        <p:nvSpPr>
          <p:cNvPr id="3" name="Rectangle 2"/>
          <p:cNvSpPr/>
          <p:nvPr/>
        </p:nvSpPr>
        <p:spPr>
          <a:xfrm>
            <a:off x="3810000" y="3198169"/>
            <a:ext cx="7418294" cy="27699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30000" noProof="0" dirty="0">
                <a:ln>
                  <a:noFill/>
                </a:ln>
                <a:solidFill>
                  <a:srgbClr val="000000"/>
                </a:solidFill>
                <a:effectLst/>
                <a:uLnTx/>
                <a:uFillTx/>
                <a:latin typeface="Arial"/>
                <a:ea typeface="+mn-ea"/>
                <a:cs typeface="Arial" charset="0"/>
              </a:rPr>
              <a:t>Starting this week,,  I will depend upon Christ’s righteousness  not on my own righteousness</a:t>
            </a:r>
          </a:p>
        </p:txBody>
      </p:sp>
    </p:spTree>
    <p:extLst>
      <p:ext uri="{BB962C8B-B14F-4D97-AF65-F5344CB8AC3E}">
        <p14:creationId xmlns:p14="http://schemas.microsoft.com/office/powerpoint/2010/main" val="4251826167"/>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left)">
                                      <p:cBhvr>
                                        <p:cTn id="17" dur="1000"/>
                                        <p:tgtEl>
                                          <p:spTgt spid="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left)">
                                      <p:cBhvr>
                                        <p:cTn id="22" dur="1000"/>
                                        <p:tgtEl>
                                          <p:spTgt spid="7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wipe(up)">
                                      <p:cBhvr>
                                        <p:cTn id="27" dur="1000"/>
                                        <p:tgtEl>
                                          <p:spTgt spid="5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up)">
                                      <p:cBhvr>
                                        <p:cTn id="32" dur="500"/>
                                        <p:tgtEl>
                                          <p:spTgt spid="6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wipe(up)">
                                      <p:cBhvr>
                                        <p:cTn id="37" dur="1000"/>
                                        <p:tgtEl>
                                          <p:spTgt spid="5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nodeType="click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up)">
                                      <p:cBhvr>
                                        <p:cTn id="42" dur="1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733801" y="129695"/>
            <a:ext cx="4292601" cy="1143000"/>
          </a:xfrm>
        </p:spPr>
        <p:txBody>
          <a:bodyPr/>
          <a:lstStyle/>
          <a:p>
            <a:pPr eaLnBrk="1" hangingPunct="1"/>
            <a:r>
              <a:rPr lang="hr-HR" dirty="0">
                <a:solidFill>
                  <a:srgbClr val="FFCC66"/>
                </a:solidFill>
              </a:rPr>
              <a:t>Upamtite stih </a:t>
            </a:r>
            <a:endParaRPr lang="en-US" dirty="0">
              <a:solidFill>
                <a:srgbClr val="FFCC66"/>
              </a:solidFill>
            </a:endParaRPr>
          </a:p>
        </p:txBody>
      </p:sp>
      <p:sp>
        <p:nvSpPr>
          <p:cNvPr id="8195" name="Text Box 3"/>
          <p:cNvSpPr txBox="1">
            <a:spLocks noChangeArrowheads="1"/>
          </p:cNvSpPr>
          <p:nvPr/>
        </p:nvSpPr>
        <p:spPr bwMode="auto">
          <a:xfrm>
            <a:off x="1608543" y="2050201"/>
            <a:ext cx="688775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377"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rPr>
              <a:t> </a:t>
            </a:r>
            <a:r>
              <a:rPr kumimoji="0" lang="sr-Latn-RS" sz="4800" b="0" i="0" u="none" strike="noStrike" kern="1200" cap="none" spc="0" normalizeH="0" baseline="0" noProof="0" dirty="0">
                <a:ln>
                  <a:noFill/>
                </a:ln>
                <a:solidFill>
                  <a:srgbClr val="FFFF99"/>
                </a:solidFill>
                <a:effectLst/>
                <a:uLnTx/>
                <a:uFillTx/>
                <a:latin typeface="Impact" pitchFamily="34" charset="0"/>
                <a:ea typeface="+mn-ea"/>
                <a:cs typeface="Arial" charset="0"/>
              </a:rPr>
              <a:t>2. </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Korinćanima </a:t>
            </a:r>
            <a:r>
              <a:rPr lang="hr-HR" sz="4800" dirty="0">
                <a:solidFill>
                  <a:srgbClr val="FFFF99"/>
                </a:solidFill>
                <a:latin typeface="Impact" pitchFamily="34" charset="0"/>
              </a:rPr>
              <a:t>5</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r>
              <a:rPr lang="sr-Latn-RS" sz="4800" dirty="0">
                <a:solidFill>
                  <a:srgbClr val="FFFF99"/>
                </a:solidFill>
                <a:latin typeface="Impact" pitchFamily="34" charset="0"/>
              </a:rPr>
              <a:t>21</a:t>
            </a:r>
            <a:r>
              <a:rPr kumimoji="0" lang="hr-HR" sz="4800" b="0" i="0" u="none" strike="noStrike" kern="1200" cap="none" spc="0" normalizeH="0" baseline="0" noProof="0" dirty="0">
                <a:ln>
                  <a:noFill/>
                </a:ln>
                <a:solidFill>
                  <a:srgbClr val="FFFF99"/>
                </a:solidFill>
                <a:effectLst/>
                <a:uLnTx/>
                <a:uFillTx/>
                <a:latin typeface="Impact" pitchFamily="34" charset="0"/>
                <a:ea typeface="+mn-ea"/>
                <a:cs typeface="Arial" charset="0"/>
              </a:rPr>
              <a:t>:</a:t>
            </a:r>
            <a:endParaRPr kumimoji="0" lang="en-US" sz="4800" b="0" i="0" u="none" strike="noStrike" kern="1200" cap="none" spc="0" normalizeH="0" baseline="0" noProof="0" dirty="0">
              <a:ln>
                <a:noFill/>
              </a:ln>
              <a:solidFill>
                <a:srgbClr val="FFFF99"/>
              </a:solidFill>
              <a:effectLst/>
              <a:uLnTx/>
              <a:uFillTx/>
              <a:latin typeface="Impact" pitchFamily="34" charset="0"/>
              <a:ea typeface="+mn-ea"/>
              <a:cs typeface="Arial" charset="0"/>
            </a:endParaRPr>
          </a:p>
        </p:txBody>
      </p:sp>
      <p:sp>
        <p:nvSpPr>
          <p:cNvPr id="8196" name="Rectangle 4"/>
          <p:cNvSpPr>
            <a:spLocks noGrp="1" noChangeArrowheads="1"/>
          </p:cNvSpPr>
          <p:nvPr>
            <p:ph type="body" idx="1"/>
          </p:nvPr>
        </p:nvSpPr>
        <p:spPr>
          <a:xfrm>
            <a:off x="1751892" y="2807017"/>
            <a:ext cx="7188309" cy="1243965"/>
          </a:xfrm>
        </p:spPr>
        <p:txBody>
          <a:bodyPr/>
          <a:lstStyle/>
          <a:p>
            <a:pPr marL="0" indent="0">
              <a:buNone/>
            </a:pPr>
            <a:r>
              <a:rPr lang="en-US" dirty="0"/>
              <a:t>“</a:t>
            </a:r>
            <a:r>
              <a:rPr lang="sr-Latn-RS" dirty="0"/>
              <a:t>Jer onoga </a:t>
            </a:r>
            <a:r>
              <a:rPr lang="en-US" dirty="0"/>
              <a:t>koji </a:t>
            </a:r>
            <a:r>
              <a:rPr lang="sr-Latn-RS" dirty="0"/>
              <a:t>n</a:t>
            </a:r>
            <a:r>
              <a:rPr lang="en-US" dirty="0"/>
              <a:t>e </a:t>
            </a:r>
            <a:r>
              <a:rPr lang="sr-Latn-RS" dirty="0"/>
              <a:t>znadijaše</a:t>
            </a:r>
            <a:r>
              <a:rPr lang="en-US" dirty="0"/>
              <a:t> </a:t>
            </a:r>
            <a:r>
              <a:rPr lang="sr-Latn-RS" dirty="0"/>
              <a:t>   greha nas</a:t>
            </a:r>
            <a:r>
              <a:rPr lang="en-US" dirty="0"/>
              <a:t> </a:t>
            </a:r>
            <a:r>
              <a:rPr lang="sr-Latn-RS" dirty="0"/>
              <a:t>radi učini grehom, da    mi budemo pravda Božja u njemu</a:t>
            </a:r>
            <a:r>
              <a:rPr lang="hr-HR" dirty="0"/>
              <a:t>.</a:t>
            </a:r>
            <a:r>
              <a:rPr lang="hr-HR" sz="4000" baseline="30000" dirty="0"/>
              <a:t>” </a:t>
            </a:r>
            <a:r>
              <a:rPr lang="en-US" sz="4000" baseline="30000" dirty="0"/>
              <a:t>         </a:t>
            </a:r>
            <a:r>
              <a:rPr lang="hr-HR" sz="3600" baseline="30000" dirty="0"/>
              <a:t>                                                                                                                                                                                                                                                                                                                                                                                                                                                                                                                                                                                                                                                                                                                                                    </a:t>
            </a:r>
            <a:r>
              <a:rPr lang="hr-HR" baseline="30000" dirty="0"/>
              <a:t>                         </a:t>
            </a:r>
            <a:endParaRPr lang="en-US" baseline="30000" dirty="0"/>
          </a:p>
        </p:txBody>
      </p:sp>
      <p:pic>
        <p:nvPicPr>
          <p:cNvPr id="2" name="Slika 1">
            <a:extLst>
              <a:ext uri="{FF2B5EF4-FFF2-40B4-BE49-F238E27FC236}">
                <a16:creationId xmlns:a16="http://schemas.microsoft.com/office/drawing/2014/main" id="{48B0C459-1C93-42F4-AD40-4FE3E23576A4}"/>
              </a:ext>
            </a:extLst>
          </p:cNvPr>
          <p:cNvPicPr>
            <a:picLocks noChangeAspect="1"/>
          </p:cNvPicPr>
          <p:nvPr/>
        </p:nvPicPr>
        <p:blipFill>
          <a:blip r:embed="rId2" cstate="print"/>
          <a:stretch>
            <a:fillRect/>
          </a:stretch>
        </p:blipFill>
        <p:spPr>
          <a:xfrm>
            <a:off x="1175658" y="1"/>
            <a:ext cx="2253343" cy="1879600"/>
          </a:xfrm>
          <a:prstGeom prst="rect">
            <a:avLst/>
          </a:prstGeom>
        </p:spPr>
      </p:pic>
      <p:pic>
        <p:nvPicPr>
          <p:cNvPr id="3" name="Picture 2">
            <a:extLst>
              <a:ext uri="{FF2B5EF4-FFF2-40B4-BE49-F238E27FC236}">
                <a16:creationId xmlns:a16="http://schemas.microsoft.com/office/drawing/2014/main" id="{572AA47F-6349-A6B6-4E5E-ECBAB1CA6F76}"/>
              </a:ext>
            </a:extLst>
          </p:cNvPr>
          <p:cNvPicPr>
            <a:picLocks noChangeAspect="1"/>
          </p:cNvPicPr>
          <p:nvPr/>
        </p:nvPicPr>
        <p:blipFill>
          <a:blip r:embed="rId3"/>
          <a:stretch>
            <a:fillRect/>
          </a:stretch>
        </p:blipFill>
        <p:spPr>
          <a:xfrm>
            <a:off x="8229600" y="381968"/>
            <a:ext cx="3962399" cy="7189669"/>
          </a:xfrm>
          <a:prstGeom prst="rect">
            <a:avLst/>
          </a:prstGeom>
        </p:spPr>
      </p:pic>
    </p:spTree>
    <p:extLst>
      <p:ext uri="{BB962C8B-B14F-4D97-AF65-F5344CB8AC3E}">
        <p14:creationId xmlns:p14="http://schemas.microsoft.com/office/powerpoint/2010/main" val="215610032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left)">
                                      <p:cBhvr>
                                        <p:cTn id="7" dur="500"/>
                                        <p:tgtEl>
                                          <p:spTgt spid="8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wipe(up)">
                                      <p:cBhvr>
                                        <p:cTn id="12"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P spid="819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2D9D6-9C66-F931-C69B-E48DBF587178}"/>
            </a:ext>
          </a:extLst>
        </p:cNvPr>
        <p:cNvGrpSpPr/>
        <p:nvPr/>
      </p:nvGrpSpPr>
      <p:grpSpPr>
        <a:xfrm>
          <a:off x="0" y="0"/>
          <a:ext cx="0" cy="0"/>
          <a:chOff x="0" y="0"/>
          <a:chExt cx="0" cy="0"/>
        </a:xfrm>
      </p:grpSpPr>
      <p:sp>
        <p:nvSpPr>
          <p:cNvPr id="2060" name="Rectangle 12">
            <a:extLst>
              <a:ext uri="{FF2B5EF4-FFF2-40B4-BE49-F238E27FC236}">
                <a16:creationId xmlns:a16="http://schemas.microsoft.com/office/drawing/2014/main" id="{11F56BE2-D3EE-624F-5AFD-21AD1AE1166D}"/>
              </a:ext>
            </a:extLst>
          </p:cNvPr>
          <p:cNvSpPr>
            <a:spLocks noChangeArrowheads="1"/>
          </p:cNvSpPr>
          <p:nvPr/>
        </p:nvSpPr>
        <p:spPr bwMode="auto">
          <a:xfrm>
            <a:off x="320954" y="3868480"/>
            <a:ext cx="11508760" cy="2769738"/>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0" scaled="1"/>
          </a:gradFill>
          <a:ln w="9525">
            <a:noFill/>
            <a:miter lim="800000"/>
            <a:headEnd/>
            <a:tailEnd/>
          </a:ln>
          <a:effectLst>
            <a:prstShdw prst="shdw17" dist="115003" dir="5780412">
              <a:schemeClr val="accent2">
                <a:gamma/>
                <a:shade val="60000"/>
                <a:invGamma/>
              </a:schemeClr>
            </a:prstShdw>
          </a:effectLst>
        </p:spPr>
        <p:txBody>
          <a:bodyPr wrap="none" anchor="ct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1" name="AutoShape 2"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6C38E69B-0B6C-9FF0-F7A6-62D98C6AD230}"/>
              </a:ext>
            </a:extLst>
          </p:cNvPr>
          <p:cNvSpPr>
            <a:spLocks noChangeAspect="1" noChangeArrowheads="1"/>
          </p:cNvSpPr>
          <p:nvPr/>
        </p:nvSpPr>
        <p:spPr bwMode="auto">
          <a:xfrm>
            <a:off x="1679577" y="-876300"/>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4102" name="AutoShape 4" descr="data:image/jpeg;base64,/9j/4AAQSkZJRgABAQAAAQABAAD/2wCEAAkGBhISERQUExQUFRUVFRQUGBcUFxcVFBUVFBQVFBQXFBUXHCYeFxkjGhQUHy8gIycpLCwsFR4xNTAqNSYrLCkBCQoKDgwOGg8PGiokHyQpKSwsLCksLCwqKSwsLCwsLCkpLCwsLCosKSwsKSwpKSwsKSwsLCksLCwsLCwsLCwsLP/AABEIAMABBgMBIgACEQEDEQH/xAAcAAACAwEBAQEAAAAAAAAAAAAEBQIDBgEABwj/xAA6EAABAwMCBAQDBwIGAwEAAAABAAIRAwQhEjEFQVFhBiJxgRORoQcyQrHB0fAU4SNDUmJy8RWCshb/xAAaAQACAwEBAAAAAAAAAAAAAAACAwEEBQAG/8QAKxEAAgICAgEDAgcAAwAAAAAAAAECEQMhBBIxBSJBE1EUMkJhcYGRM7Hx/9oADAMBAAIRAxEAPwD5O0KcLzWK1rU8rsg1qvps2XadNE06KIFs7SZCueF1rFZoUi7K2MCtZRC8aMGUTSYuBbKfgiYCIbTIKmBlG07ec/wIkhbZOhSyM9J9kypMx6JeGGcIhlR0dP1RpiWH0ng8/VRPlwZgZB7d0rbclpRlKoTzU90BQVa3THYdg7dj7ollEMaRAycICpRDhqEY3RdpceWDnZSn9wX+wjvmeYnZRoUzumN5biTzQ1FueyD5GJ6GnDKkT3CLe4AckHaoqp+YKenoVWyqhUyi6NAOmefJCUKAB+qbU9I35/qijs5sW1+GS7yx77qqrw/SY+cJ0ygCZXb603+qLod2Mo62DZPXqqNJ+ab3NLJQotZKW0NUhS+jlVVLbBTt9tHJDVreVDiMUjM3tqHNII3/AJhZerSLHFp+a3V7bEJBxGy1DoRsVVy47LeHJTFNGoiAUEwwYKKa+QqEkaSdoua5eVYK6goKyqkZ5IhoQtFyKpbrQRnBDKKsa1VMcrmlEAwlgwuh09l0PlRlcBZNoKKoAzCqt2jmmVpTCJRsVKVFIt3Tsr/gkRBTB1ORhUvEY37oqoV3s9QJhWfBBHqo27I32RzGj2UfALE1xRyiLSk7ZW1qHmwr7GlDs7JVqyabRC3ZAP1U9Gl3UR+aMNIEmNj9D+yqqWrtSO6AoHFGeqqbTITL4O0KDrQrn5II0mHCJpt3n0XaFm4jUcNG5OAF5rR+A6k1MEi5mlE1LhvlHouOqwIicQhqNLVHYplnLwP6BBbCp/qvNn+FVWzg1pj1zy9EG6rlO7UDRddW8yUCCJgJs14geiAfTAdPWVDCTIspTuoCz80K81ADlTbWDl1E2LOJWzYIHPms1e2C1FyRBM80PWs5B7oJRsbCVGB4jwnV5mjI+v8AdKGmML6O61DWHmsf4gswXkt+XVUs2LVov4M26Fbai8hviRuvKn1NDsFUkZRGEDTRlqVbRRZa1mUUGyFDSpsOyJCmEU2xEq00VFjkS5owpFM5b0J5pjagCJyl1EQd0YwZGd/opTFSsaPJkdP5KruAMCd1KgQRGpEtpM0x+LkjexPgEc7SJmURZ1NQQ9wxmfNj9VK0rsbzlKkMSsZss+cK+5shSaHvIA/mAEDV8QtbED55k+iR3vEbi8qaKbHvdtDR90fk0eqrTmoLtJ0XMeGUjX8OosqtD6RkTB6g9COSdM4eDyiAk/gDw1cWwqmtpGvRDQdWkt1SSdvxAYnZaC6rVBIGgDrOR7Lz2b13DCbhF3/Bch6cpurFw4aNQ2xurX8JE42OV6hBnW73BRFKsBgOLh3Rw9fwXUrX9C8npOT9LMP9ovGDbfDotJgs+IQOZLi0fKD81n/DfiKatPUYBcGu9HGP1+ib/a3YOfUo1g06QzQTynUSJ6brBgaQtfD6hDKlKLtBw9Oaxb8n1avTLXmVbSERI7oLgHiAX1vqIAq04bUA5mMPHYwfeUU6pDcmOkrWT+TEkur6vyF0qRg/RDVRAhBv4q5uGxnrkBXW9XWNR32PTHZM7J+AA1tXaZ2Q73kuUHXPMqyg8RPb3EBHZyA7ytp3Q9K7JiENeVi8rjZa3Az3QdtjlHQXdGR/N1GzuDsq31oZ3VNCrCm9k1olxF2/y91luICSnfEr0QOqQ3NSUqbH41QnubUE9CvK+q5eVbqi0mxex6Ns6oS1zJVlF5ahixkomgxyXA1B21yCEZTqCUxMrtUWNqFX0qiqDFxq5nRphTKiua4kIQKxtVBYx40Wv1j7pVZ4u6ckyFcyooXVgH5G6htoX9JNgNxxeD6qtvGDIAQl1ZumIW28DeCopm6rgAAaqYd9HEfkPfos/l8+HHg5y/r92XsPE7NI94e4AakPrktZvpbh7vf8I+votzaVGUGkU6TWNGw5k9Sdye5SFlTU4z12Rdd8jTElp+91/sF5Dl5cnKl73r7fB6OPChjqK/sZHitQDLhLjjOypvL6JLzkjS0CQZ69FTSZTY0Ehz9W3SR691K5psZqDi5r35/1HIlv/HKrx40E/Af04KWkLrfiBYCXiIjbIPqNwrLW6klxjJxEmfYqBZqdMNEAzO7uWMxnCrp2QpgOJcJJ8vZvP+dFYlijX7lvpEfloewgmQRkEahHQg7LDeIfBQJLqERvpB/+eh7LSXdwXgOZznUQIhAC6eKkYkwfYjB7FJ4v1MLuL/oRHj6bZ844Zxp/D7lrwDH3ajDjW2ctzseYPUL6Rc1mV2NrUjLHiWnn0IPQg4KzvjXgX9TS+IxkVWZx/mN5gjqEk8K8SfRZoLoEklp2k9uRXufTuUs2L9zynqfCayXHz/2aZz3ajIRZvNIAGOqFdxFrlWx4JWlF0Ykscl5Q6o1wRnMCVTeXJzyHL3Xre3xAIk91ziFq5rRPNO7aAQJw6lrfM4CvuqgknlOn90PYM0uUr0aW/NSvAfyU3dQaQOe/ZDVXYICkykXRKrrNAUDEKrjc+6Aqpvd08SllRmUuRYiBPC8r61JeSw7FdWmh3OhF1DhA1iq6ZdcTnxVdSuSNigip0ymJg0M3cZeFWOMvlDOcqnvUs5RS+Bo3xA4clc3xGObUjKiWqAqNRZ8da7fCYC86FYfUjbXiBGCV1kUbSnxFMqPiSpoDC86Rs0mQsEOKd1VU4s6UmeGGTU0mMi5Rdp0fTm+JWwBpA6kblPeFXVJ7ToqCdi3Z0dp7818Xp8aPNG23HO6zs3pOGa9ntLsedlSp7Pr76Za4HoRA7I424czUSXEmIJgt6nUvm/DPG9VsS7UNod07HdbLhviKhWDWl3wzz1foeazMvp+bFurX3RejzIZEt0w6nYB4MiBMCTkkdegVdyzZpdAInOeeE3daNYcOa4Eeog5BC5dcLLmNLvNJw4cgeXpzVTXyPXIVpt6+BKy7Y1rgQ45AJ5esdFVWtjqcfUTvA3Eq+oxzWubEEuGw6cvRDXPkOXZjU6Mguj6lVp4uruPyXIpN6JVCS2TBgwCB9F878dcB+BUFdhLWPPm05AceY7H8/Vbtpe4OxDZ1CORHOeq5xW0bc2z6ThLi2B1OJB7GYKbw+RLi5lK9XTKfKw94NHyalx/RsXvPV7oHyCb8L48X5OMxCzdvwas9xa1h8pIJOGgjeScJ7wrggouDqr2mM6W7T3JXuE2zzEkjTUK5d19VcziRp4+8ObZ+o6FL3XrSMFLLm4nZMVoQ1F6aNpbXrZDmxDh/B2UOIPCS8Mvf8PuCR/PmiH3M7p8Z6M946Zb8aMKusAVXQzJ7qbmKbJKr1mAlLmGcBNrqtGEG8RlQ9jIukLnNXlKu/K4ljBa6lhV1LHHVSBzuiKbj1WZJN+GbMWl5QjrUCFBoTy5s5GoD1S+pbdEyGStMCUL3EGFaMHZRe0clZWoqjZPUrF9aJNCm4YVtpQ1T2XHtgwpZNHrfh7n7K5/A6kYVdAuaZYYK0djfvI80SqWd5YbjtFnCsMvbPTMv/Rv2VdSk4bgr6TwHgAunOLyGsbEkDJc6YA6bHKIuvAP+h4PZwz8wqT9UhCXSXks/gov8rPlTgehXg9fQLvwJWAn4ZP8Axh35LPXvhlzfwkeohXMfOxy+RM+HOPgTU7ojYo1nG3BDVuGubyVX9K7orayxe7KrxyWmjWcB8e1aDh5pbOWuy0/svq/hvxbQ4hT003/4rM/CcYdHPR/qHcL89/0ruiKseJV6Dmvpuc1zCHNI5EKnyOLizq1p/cOM5wP0DdhziNQdyHSI7BLq1rHeJ3EYTinUNRjHkQXsY8joXNDv1Vd1aBoO++Ig/PsvJzn10b2HPSQua1tJknzaiAWDkCNj2ys54q4yLUNbsTIB56R0PuntXUffp16+qy/jbw++vTY/csmcyYdHTpH1R8RQWeLyvV/+B8mE3jfV7Zir3xI52GktHaP1EpW/iD+bifVO/wD8ywZLx6AOJ/JVf+CE7eg5r165mNr2mE+JNeaFlG/I5lH0a5dtKMpeHR6BFCi1ghoRrJKfhFXLCEPLv+A+ytyykNX4pP7K+2Goq2pR/wAJmdgB8kXw61AAzk8lcitmPKR0s04UYk/zZWOzJ6oOs8wQNk6wEDVhqcf4FRcuRrG4S+7eoGoAqMXl5z11KsaLKXdEGB1QgKnqKy7NrqMLety6oetb6D2Oy5RdBTIUPiNI57j1S5tjMaSYjr2/yKCrUI9E4a3cH0IQPFLcgdv5lMxzt0DkhWwekxw22VZJnKL4dVgRuExfwsOEhG+R0dSOWByjcREXIq34jpVN5ZFpQgcrMZRmtFaca0z6B4b8WGiCBBa8guHORzBW+sOL0qzNTHgnm3Zw9R07r4JRuSw4T3hvGyCCHEEbEGCFl8r07HmfZal9/v8AyOwcqeJ09o+42jdu85RtG0Y+A/S6cGWgn6rEeGvG7HQyudJ2Dx93/wBh+H129FvrSo0Z+vX0KwcuKeF1IuyzLIrixdeeBrOqYNIE9Wywz7YSDif2Ps/yauf9Lx+Th+y+h2jgTLV5rhrJ3BMfuphmkvDKv1pp6Pjl39lt6zHw9XQtMhMOC/ZRVL2vuGBjGkEt1AufHKBsPVfYHOgIZtQnVHLburE+RKtEfiZyXhAT6LQMjoPKVn+I3LWNM4aJJzy3z3Whq1WOERB59oWQ8bcOL7as2mZfoMe0Egeyyowi8ijJ+Szx2039zEcS+0BocQ2APQk+/KUvqeP5jaBy0n91mqnAKm8H1QT+HPnZeuhx+I1SihMsnJXls1XFfFdG5phj2tADg7yyCSARn5oFvFKLfugBZ51m7oom2d0VnHDHjj1h4KmRZJu5WP6viHoVfbXxfHVZltMzstB4UtXVK7QR5W+Z3oP7wnxorzg1Fs1NUxTa0780Zw1pMoO6aXPMdU4sHaWRHqrEHszZKkVXVOMBUsogCSiq2ShasiU6wEgavVx0SW5eTKOuHTzQLxlLkx0VQI4Lytc1eQDBWGwpNC4Nl0BZDZuouphMbWpkJY0I61cVDYVBN7Yl3nYPMNwOYH6pbctD6ZHy/ZPrV0EGfkoca4X5fjMHd7R/9D9UntUkP6domBbULCtFw3igFIuPI7LtXhjKrZGCeaSXNs+kSDt9CriePPp6ZVayYNrwPmvFbcAH1/sll7wchQsb0A7wntvcasGCEz6HT8gv67l/yKzIVaRG6g0wtdd8JDhLfkkV7w0t5Llk3UvILxKS7QdkLXizm7rZeHvtFqW+lsh7B/lu2A/2ndv5dlgxTKi9hCnJjhkXWStCkpR2j9LeGPHFrdjQ14ZUO1N8An/gdn+2ey0lEACCvybb8Rc3uF9B4H9rdw2kKTnh0fdc8angD8MnceslY2T0lqV4nr7M76n3PudO8ExzUX0fvOG2/wD2vnHhz7Uqb6jW3GkasfEGADy1jpPMLeV7z4eHZDuXqqefDLA6kPglJ+wqvK05EZ3AEfXokVd5M6j2H7FGXVQgmRA6FY/xr4j/AKakCDlxIHXG/wCYVOGF5ZqMfLNTGlig5MK4lw2k4HU2PQwQOvdZq54HTzDoHfKxd34lrPM6z75Qw8Q1Qt7H6XPH+sRL1K1XQ1V5wmk0w2pqHM6S0e0nKAqUaQ3P5JDW45Vf2VdGhUeczCvLBCK2yl+IzSHlVlGPLlaPw5w1zKLqhEfEiB/tHNA+FfDgq1Bq+40anHt09StffuH3WiGiAPTknY4RW0UeRnnL2MT0Ww5GMqSvC3nkiKdvA2yrMCnKil5DRnJSu5uURfvzHNLKzCUbkTGHyC17jKHD12tTMlVgKEwmqLtS8o6V5EQLVJoleLVOmxYzN9E2BFUSFW1q7KWNQyoVQB7pvZ3Y2OxEfNZ+lVV1O5hLkrQ6LDbnw0+lTdUonUwSdI3A9OYWbddtq4eB6/utfwzirmnGyUeIuACfjURAOXNHI9R2Q4pJS9/+k5YScfb/AIZK+4WWGR91Qs+IFpycLQWxxDhI/myU8W4IWy+nlv5LQxcin0kzPyYdXEcWPGGuwUbV+E9hDgD0cDlp/UdvksRQY47YUiXtyCVZl0npleKlH3I0I4GTsJ54ySULccHPMKiw8QvZE/Pmtz4f8XUXN0XDG1G8nEAvb27hUs+LLjXbH7v2+S1DPB6mv7Pn9Tg57qn/AMU5fVarOF1CPMWZEgSI+YKbcP8ADNkBra0VR1c7UPYDCpP1CcF7otfyh6wYZ/lZ828K+BalzUA0u0zDnfhaOZJ9OS+4W7sx+FogTv5RAQtte6AGsAaAIgCB3Xnu1HP02xtCx+VzJ5pVLx8DoYOlqiPFajjpkyT16TiSFnPEvA6d1TDXmC0yHGAO/sn9wPLk9InaDv7r5t468U6KpotJ8kA9zE/qi4UJZ8qUHVfI3Jkjiw7Vi3iHhy2aSGuJI5giClLuDU27uA9SEE6+qvyAo0bCvVMAOyvT9Oq/OzLWRy/QgvXbsODqP+0T9VreAcDbVYHuDmA7DEkdeyq4F4QpU4dUIceY5A9D2Wsc2IgxASqjJ/J08soqtf4StLdlKmWskTknmfVVsBM5kLvxs9Sd5U2Ob1hXYUZORPyVz1KrrXGkGD6dVa9jTsUJUcMnondvsJUPlgFSiZk885yqXgTzTFrJEqqpQUpDLEtxR90N8PKaV6aAqHOylaO8lRb1XlGq9cRWDTAqWUQ2mhqL4RtGosSR6GKsiGqQaSjSQN4QznNBxKC2OpIkKBEYV1OgecKh9c4/kKLamULsNNDJ1RoAg+vqmNjxMDEA+qQNyUbbUy4gBKlBfI6M3ehi/hLahloA7clCvwIwR9P3V1K90GB6SrqvE/Kc9D8kipfA5whLyZK74UKeNBHpkIV3Dg4YWmq30nOQmPCLykHZpsjrAn6pks04RurYDwRlpHza54T0QPwntOJ9l9luvD9vVdMAA/iadJ+SBuvs5piC150u6gEz7QpxesQjqemVMvB3o+UmvV6lbT7L+LVv6k0zJZUY4meTm5Dh35e60Fp4CoydTnHlIACe8M8PULYOcwSdtXOOYHRL5XquHJjljStsDHwXjmpNhwIMjtMBSBhp7cvVAOdJwSvPqeWDvt1K8+1ZsPHZddXUmGgwBzSO/wDCdG4qGs5vmMT0JAifonVtRGjIzzB/mERZOg+aIj2A7qY5pYr+npgSUetVdAtn4LthS1GkOvfsEi4zXY0hlNrWtbvpESfXmnvHfEONDNgM9T+wWNrVQXZ/6V7g48sn9TK3+yEKPWDcvL+PsE0riUzokER8khBgpnZ3AEA/3XocTMvkQ1aCq1seQXn2Z5ZRL7gEZ6IQ1xHP5q7pGVtgV05zTHzVAe47om4ztuqw09PdchjWi+2b3wr6+kb/ACQLq2nmqxdAiBMqzGZVlibdhVeiwjG5SG+bp5ymVRxjdJr3C6UwoQoBqVF5VuXFFh9TowpfGgqh5UHOMrNo1Uwg3BKlTqoQFWhyiiVILLpVjDn6YQ9IoikyShfgathlFhPuinVfhiB97n27KoEsE84QPx5KRXYsX1CfilW0q/fZAa5KtY5S4hxmXudldpVYdgqsHZdDZJ/nuo6aC70aTh18cZPutHbVxG+3yWMta+keyKo8UMqjm4sZ+R8Z9vJtrJzSYAg+v5cirLh7pjSIPSJWZtr+Yyjqj/KTnAWTLgtSuw3hXa7D6FhAzOeqrpcOA5jeZdn5JVT4qDiYRdF7nHeR+SL8Jk8uR3ut+4OqXTWHAn8kk4txUkZIA6DA/uvXziDBSe4nM5VnBxYRd/JPtgrXkFuLidsoP4hPoivh42UWD0C1opFObbZCnTwp0q0HKg93dRouGpPiVcm0N6NaSAP5KlVpbQqLVvmRVSRA9U/sU3AFfVImYMJddcU0DJ9gjrt4ys9xFwkk8sfJQ8lHfTRVX8QAO8wIHUGfmnvDYIncEcucr59e1Jctd4Suz8Ag/he4DPKAfzJVqOlbKst6Q7uQAEjuRJ2TZ1cc4Q73tMwETZCjQkq089F5X16YndeXWHQsblQIVlCpChUVQuLwRJVrSqgFIBccgmknXDmjBPKSk1NGNuIb64SZK9FnG62Svr4vJ/mEKzdcBlW0xhSo0Q25O2TGFEu5qfL5KnV8l1Et0FNqyrqD0vEj0RNvUyPVDQadjWscQoUGyuvqTldouwgkh0GF068EAe56I917qYQD1HvCVPfzXaFzme4lK6ByyOgUVjPdPeE3zt8xGQlN7bZ1ty09OR5yuWNUg7oZq0FB2zRXQ1NLpHX2Satv23R1lc5g5BxPqqryyIB6ckiOnQyQqrFcaUSLcuwAoVqGgZVqLRVmvkGduutYBmYVVUwuGvyT4lWQ24YZeJ6hGV6nmJ9UtsX6RKtFwTJPSPqusjpoCuqnmlIuNUXHzNE9QORR9zVOqVxv5o062A4p6Mi2zqPdhp9xELUcPaKTA3p9Sd124EeqEdcZT3k7CViUWHVbhCPuz1Kq+NKGe5QmTKBa64JXEPqXkVgdD//Z">
            <a:extLst>
              <a:ext uri="{FF2B5EF4-FFF2-40B4-BE49-F238E27FC236}">
                <a16:creationId xmlns:a16="http://schemas.microsoft.com/office/drawing/2014/main" id="{44970C92-6117-E4FF-A913-0EF610E5087B}"/>
              </a:ext>
            </a:extLst>
          </p:cNvPr>
          <p:cNvSpPr>
            <a:spLocks noChangeAspect="1" noChangeArrowheads="1"/>
          </p:cNvSpPr>
          <p:nvPr/>
        </p:nvSpPr>
        <p:spPr bwMode="auto">
          <a:xfrm>
            <a:off x="1660203" y="-871539"/>
            <a:ext cx="24955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sp>
        <p:nvSpPr>
          <p:cNvPr id="6" name="AutoShape 2" descr="http://220lily.files.wordpress.com/2013/07/il_570xn-374072027_48r9.jpg">
            <a:extLst>
              <a:ext uri="{FF2B5EF4-FFF2-40B4-BE49-F238E27FC236}">
                <a16:creationId xmlns:a16="http://schemas.microsoft.com/office/drawing/2014/main" id="{ACB0A26E-BBB4-9228-05E6-CFABAC6F9CE8}"/>
              </a:ext>
            </a:extLst>
          </p:cNvPr>
          <p:cNvSpPr>
            <a:spLocks noChangeAspect="1" noChangeArrowheads="1"/>
          </p:cNvSpPr>
          <p:nvPr/>
        </p:nvSpPr>
        <p:spPr bwMode="auto">
          <a:xfrm>
            <a:off x="1679575"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33794" name="Picture 2" descr="https://www.lds.org/bc/content/bible-videos/videos/jesus-heals-a-man-born-blind/images/80_jesus-heals-a-man-born-blind_1800x1200_72dpi_2.jpg">
            <a:extLst>
              <a:ext uri="{FF2B5EF4-FFF2-40B4-BE49-F238E27FC236}">
                <a16:creationId xmlns:a16="http://schemas.microsoft.com/office/drawing/2014/main" id="{ECF0E94D-FB41-F3F2-5EA6-7F5504EB8E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643800" y="-33909000"/>
            <a:ext cx="17145000" cy="11430000"/>
          </a:xfrm>
          <a:prstGeom prst="rect">
            <a:avLst/>
          </a:prstGeom>
          <a:noFill/>
        </p:spPr>
      </p:pic>
      <p:sp>
        <p:nvSpPr>
          <p:cNvPr id="33800" name="AutoShape 8" descr="https://benchprep.com/blog/wp-content/uploads/2012/03/Nursing-School-Program-Caring-for-Sick.jpg">
            <a:extLst>
              <a:ext uri="{FF2B5EF4-FFF2-40B4-BE49-F238E27FC236}">
                <a16:creationId xmlns:a16="http://schemas.microsoft.com/office/drawing/2014/main" id="{D2657263-D8B6-C196-EFB2-DD22DF072BD4}"/>
              </a:ext>
            </a:extLst>
          </p:cNvPr>
          <p:cNvSpPr>
            <a:spLocks noChangeAspect="1" noChangeArrowheads="1"/>
          </p:cNvSpPr>
          <p:nvPr/>
        </p:nvSpPr>
        <p:spPr bwMode="auto">
          <a:xfrm>
            <a:off x="1679575" y="-144461"/>
            <a:ext cx="304800" cy="304801"/>
          </a:xfrm>
          <a:prstGeom prst="rect">
            <a:avLst/>
          </a:prstGeom>
          <a:noFill/>
        </p:spPr>
        <p:txBody>
          <a:bodyPr vert="horz" wrap="square" lIns="91440" tIns="45720" rIns="91440" bIns="45720" numCol="1" anchor="t" anchorCtr="0" compatLnSpc="1">
            <a:prstTxWarp prst="textNoShape">
              <a:avLst/>
            </a:prstTxWarp>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Arial" charset="0"/>
            </a:endParaRPr>
          </a:p>
        </p:txBody>
      </p:sp>
      <p:pic>
        <p:nvPicPr>
          <p:cNvPr id="2" name="Picture 2">
            <a:extLst>
              <a:ext uri="{FF2B5EF4-FFF2-40B4-BE49-F238E27FC236}">
                <a16:creationId xmlns:a16="http://schemas.microsoft.com/office/drawing/2014/main" id="{1FD715C5-204C-202B-EEC2-3003623BBEA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525851" y="1384412"/>
            <a:ext cx="4068695" cy="227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karnscoc.org/wp-content/uploads/2012/01/bible_5983c.jpg">
            <a:extLst>
              <a:ext uri="{FF2B5EF4-FFF2-40B4-BE49-F238E27FC236}">
                <a16:creationId xmlns:a16="http://schemas.microsoft.com/office/drawing/2014/main" id="{8AABECC3-690E-CA83-F527-FBA7B22FAEAF}"/>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679577" y="1384413"/>
            <a:ext cx="4584527" cy="22765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E7AC43E-33DB-CB26-C13A-CB4D4CC5C8B7}"/>
              </a:ext>
            </a:extLst>
          </p:cNvPr>
          <p:cNvSpPr txBox="1"/>
          <p:nvPr/>
        </p:nvSpPr>
        <p:spPr>
          <a:xfrm>
            <a:off x="93518" y="3863718"/>
            <a:ext cx="12098481" cy="2677656"/>
          </a:xfrm>
          <a:prstGeom prst="rect">
            <a:avLst/>
          </a:prstGeom>
          <a:noFill/>
        </p:spPr>
        <p:txBody>
          <a:bodyPr wrap="square" rtlCol="0">
            <a:sp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Pouka za ovu sedmicu nagla</a:t>
            </a:r>
            <a:r>
              <a:rPr lang="sr-Latn-RS"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ava tri glavne teme: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1. Bog čini prvi korak u pomirenju sa nama. U tu svrhu poslao je</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Isusa na ovaj svet da vrati čovečanstvo k sebi. A mi treba da“ustrajemo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u veri” i budemo “nepokretni od nade evanđelja” (Kolo</a:t>
            </a:r>
            <a:r>
              <a:rPr lang="sr-Latn-RS"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anima 1,23).</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2. U na</a:t>
            </a:r>
            <a:r>
              <a:rPr lang="sr-Latn-RS" sz="2400" b="1" dirty="0">
                <a:solidFill>
                  <a:srgbClr val="FFFFFF"/>
                </a:solidFill>
                <a:latin typeface="Arial"/>
                <a:cs typeface="Arial" charset="0"/>
              </a:rPr>
              <a:t>š</a:t>
            </a:r>
            <a:r>
              <a:rPr kumimoji="0" lang="hr-HR" sz="2400" b="1" i="0" u="none" strike="noStrike" kern="1200" cap="none" spc="0" normalizeH="0" baseline="0" noProof="0" dirty="0">
                <a:ln>
                  <a:noFill/>
                </a:ln>
                <a:solidFill>
                  <a:srgbClr val="FFFFFF"/>
                </a:solidFill>
                <a:effectLst/>
                <a:uLnTx/>
                <a:uFillTx/>
                <a:latin typeface="Arial"/>
                <a:ea typeface="+mn-ea"/>
                <a:cs typeface="Arial" charset="0"/>
              </a:rPr>
              <a:t>em radu za Hrista moramo imati na umu da smo mi samo</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Njegovi saradnici u mnogo većem božanskom planu.</a:t>
            </a:r>
          </a:p>
          <a:p>
            <a:pPr marL="0" marR="0" lvl="0" indent="0" algn="ctr" defTabSz="914354" rtl="0" eaLnBrk="1" fontAlgn="base" latinLnBrk="0" hangingPunct="1">
              <a:lnSpc>
                <a:spcPct val="100000"/>
              </a:lnSpc>
              <a:spcBef>
                <a:spcPct val="0"/>
              </a:spcBef>
              <a:spcAft>
                <a:spcPct val="0"/>
              </a:spcAft>
              <a:buClrTx/>
              <a:buSzTx/>
              <a:buFontTx/>
              <a:buNone/>
              <a:tabLst/>
              <a:defRPr/>
            </a:pPr>
            <a:r>
              <a:rPr kumimoji="0" lang="hr-HR" sz="2400" b="1" i="0" u="none" strike="noStrike" kern="1200" cap="none" spc="0" normalizeH="0" baseline="0" noProof="0" dirty="0">
                <a:ln>
                  <a:noFill/>
                </a:ln>
                <a:solidFill>
                  <a:srgbClr val="FFFFFF"/>
                </a:solidFill>
                <a:effectLst/>
                <a:uLnTx/>
                <a:uFillTx/>
                <a:latin typeface="Arial"/>
                <a:ea typeface="+mn-ea"/>
                <a:cs typeface="Arial" charset="0"/>
              </a:rPr>
              <a:t>3. Sila Evanđelja vodi nas u duhovnu zrelost i spasenje u Isusu Hristu.</a:t>
            </a:r>
          </a:p>
        </p:txBody>
      </p:sp>
      <p:pic>
        <p:nvPicPr>
          <p:cNvPr id="5" name="Picture 4">
            <a:extLst>
              <a:ext uri="{FF2B5EF4-FFF2-40B4-BE49-F238E27FC236}">
                <a16:creationId xmlns:a16="http://schemas.microsoft.com/office/drawing/2014/main" id="{9E1787FD-30EA-74FC-9CDC-EB6BD2B8FA8E}"/>
              </a:ext>
            </a:extLst>
          </p:cNvPr>
          <p:cNvPicPr>
            <a:picLocks noChangeAspect="1"/>
          </p:cNvPicPr>
          <p:nvPr/>
        </p:nvPicPr>
        <p:blipFill>
          <a:blip r:embed="rId6"/>
          <a:stretch>
            <a:fillRect/>
          </a:stretch>
        </p:blipFill>
        <p:spPr>
          <a:xfrm>
            <a:off x="3178206" y="-144461"/>
            <a:ext cx="5780263" cy="1928874"/>
          </a:xfrm>
          <a:prstGeom prst="rect">
            <a:avLst/>
          </a:prstGeom>
        </p:spPr>
      </p:pic>
    </p:spTree>
    <p:extLst>
      <p:ext uri="{BB962C8B-B14F-4D97-AF65-F5344CB8AC3E}">
        <p14:creationId xmlns:p14="http://schemas.microsoft.com/office/powerpoint/2010/main" val="3198785147"/>
      </p:ext>
    </p:extLst>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70126F-26A8-7DAF-74B0-D720788E250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cxnSp>
        <p:nvCxnSpPr>
          <p:cNvPr id="12" name="Straight Connector 11">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Imagen 4" descr="Vista de montañas y nubes&#10;&#10;El contenido generado por IA puede ser incorrecto.">
            <a:extLst>
              <a:ext uri="{FF2B5EF4-FFF2-40B4-BE49-F238E27FC236}">
                <a16:creationId xmlns:a16="http://schemas.microsoft.com/office/drawing/2014/main" id="{6F70715B-E104-CFA6-2438-619DB37105A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5" t="7957" r="-155" b="14855"/>
          <a:stretch>
            <a:fillRect/>
          </a:stretch>
        </p:blipFill>
        <p:spPr>
          <a:xfrm>
            <a:off x="6535619" y="309572"/>
            <a:ext cx="3788228" cy="2924070"/>
          </a:xfrm>
          <a:prstGeom prst="rect">
            <a:avLst/>
          </a:prstGeom>
          <a:effectLst>
            <a:innerShdw blurRad="114300">
              <a:schemeClr val="bg1"/>
            </a:innerShdw>
          </a:effectLst>
        </p:spPr>
      </p:pic>
      <p:sp>
        <p:nvSpPr>
          <p:cNvPr id="14" name="Rectangle 13">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Imagen 2" descr="Imagen que contiene agua, hombre, vestido, montar a caballo&#10;&#10;El contenido generado por IA puede ser incorrecto.">
            <a:extLst>
              <a:ext uri="{FF2B5EF4-FFF2-40B4-BE49-F238E27FC236}">
                <a16:creationId xmlns:a16="http://schemas.microsoft.com/office/drawing/2014/main" id="{27660FD9-E5B0-82E9-B400-1CC811DAA48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180" r="6180"/>
          <a:stretch>
            <a:fillRect/>
          </a:stretch>
        </p:blipFill>
        <p:spPr>
          <a:xfrm>
            <a:off x="7974569" y="3692536"/>
            <a:ext cx="3697265" cy="2878851"/>
          </a:xfrm>
          <a:prstGeom prst="rect">
            <a:avLst/>
          </a:prstGeom>
          <a:effectLst>
            <a:innerShdw blurRad="114300">
              <a:prstClr val="black"/>
            </a:innerShdw>
          </a:effectLst>
        </p:spPr>
      </p:pic>
      <p:sp>
        <p:nvSpPr>
          <p:cNvPr id="16" name="Rectangle 15">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r-Latn-R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CuadroTexto 3">
            <a:extLst>
              <a:ext uri="{FF2B5EF4-FFF2-40B4-BE49-F238E27FC236}">
                <a16:creationId xmlns:a16="http://schemas.microsoft.com/office/drawing/2014/main" id="{25570F3F-7C37-D74E-74D8-36DAA51727C7}"/>
              </a:ext>
            </a:extLst>
          </p:cNvPr>
          <p:cNvSpPr txBox="1"/>
          <p:nvPr/>
        </p:nvSpPr>
        <p:spPr>
          <a:xfrm>
            <a:off x="66676" y="2421329"/>
            <a:ext cx="6303350" cy="4154984"/>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lang="en-US" sz="4400" b="1" dirty="0" err="1">
                <a:ln w="12700" cmpd="sng">
                  <a:noFill/>
                  <a:prstDash val="solid"/>
                </a:ln>
                <a:solidFill>
                  <a:srgbClr val="156082">
                    <a:lumMod val="20000"/>
                    <a:lumOff val="80000"/>
                  </a:srgbClr>
                </a:solidFill>
                <a:latin typeface="Comic Sans MS" panose="030F0702030302020204" pitchFamily="66" charset="0"/>
              </a:rPr>
              <a:t>Njega</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koji n</a:t>
            </a:r>
            <a:r>
              <a:rPr kumimoji="0" lang="en-US" sz="44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ij</a:t>
            </a:r>
            <a:r>
              <a:rPr lang="en-US" sz="4400" b="1" dirty="0">
                <a:ln w="12700" cmpd="sng">
                  <a:noFill/>
                  <a:prstDash val="solid"/>
                </a:ln>
                <a:solidFill>
                  <a:srgbClr val="156082">
                    <a:lumMod val="20000"/>
                    <a:lumOff val="80000"/>
                  </a:srgbClr>
                </a:solidFill>
                <a:latin typeface="Comic Sans MS" panose="030F0702030302020204" pitchFamily="66" charset="0"/>
              </a:rPr>
              <a:t>e</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i</a:t>
            </a:r>
            <a:r>
              <a:rPr kumimoji="0" lang="en-US" sz="44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skusi</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o greh</a:t>
            </a:r>
            <a:r>
              <a:rPr kumimoji="0" lang="en-U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 Bog je učinio </a:t>
            </a:r>
            <a:r>
              <a:rPr lang="sr-Latn-RS" sz="4400" b="1" dirty="0">
                <a:ln w="12700" cmpd="sng">
                  <a:noFill/>
                  <a:prstDash val="solid"/>
                </a:ln>
                <a:solidFill>
                  <a:srgbClr val="156082">
                    <a:lumMod val="20000"/>
                    <a:lumOff val="80000"/>
                  </a:srgbClr>
                </a:solidFill>
                <a:latin typeface="Comic Sans MS" panose="030F0702030302020204" pitchFamily="66" charset="0"/>
              </a:rPr>
              <a:t>ž</a:t>
            </a:r>
            <a:r>
              <a:rPr kumimoji="0" lang="en-US" sz="4400" b="1" i="0" u="none" strike="noStrike" kern="1200" cap="none" spc="0" normalizeH="0" baseline="0" noProof="0" dirty="0" err="1">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rtv</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om </a:t>
            </a:r>
            <a:r>
              <a:rPr lang="sr-Latn-RS" sz="4400" b="1" dirty="0">
                <a:ln w="12700" cmpd="sng">
                  <a:noFill/>
                  <a:prstDash val="solid"/>
                </a:ln>
                <a:solidFill>
                  <a:srgbClr val="156082">
                    <a:lumMod val="20000"/>
                    <a:lumOff val="80000"/>
                  </a:srgbClr>
                </a:solidFill>
                <a:latin typeface="Comic Sans MS" panose="030F0702030302020204" pitchFamily="66" charset="0"/>
              </a:rPr>
              <a:t>z</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a naše grehe, da u </a:t>
            </a:r>
            <a:r>
              <a:rPr lang="sr-Latn-RS" sz="4400" b="1" dirty="0">
                <a:ln w="12700" cmpd="sng">
                  <a:noFill/>
                  <a:prstDash val="solid"/>
                </a:ln>
                <a:solidFill>
                  <a:srgbClr val="156082">
                    <a:lumMod val="20000"/>
                    <a:lumOff val="80000"/>
                  </a:srgbClr>
                </a:solidFill>
                <a:latin typeface="Comic Sans MS" panose="030F0702030302020204" pitchFamily="66" charset="0"/>
              </a:rPr>
              <a:t>n</a:t>
            </a:r>
            <a:r>
              <a:rPr kumimoji="0" lang="sr-Latn-RS" sz="44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jemu postanemo pravedni pred Bogom.“ (NSP)</a:t>
            </a:r>
            <a:endParaRPr kumimoji="0" lang="sr-Latn-RS" sz="36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endParaRPr>
          </a:p>
        </p:txBody>
      </p:sp>
      <p:sp>
        <p:nvSpPr>
          <p:cNvPr id="7" name="CuadroTexto 6">
            <a:extLst>
              <a:ext uri="{FF2B5EF4-FFF2-40B4-BE49-F238E27FC236}">
                <a16:creationId xmlns:a16="http://schemas.microsoft.com/office/drawing/2014/main" id="{EE76C2B5-EADE-1B64-CF0D-B1DB76AEB169}"/>
              </a:ext>
            </a:extLst>
          </p:cNvPr>
          <p:cNvSpPr txBox="1"/>
          <p:nvPr/>
        </p:nvSpPr>
        <p:spPr>
          <a:xfrm>
            <a:off x="66676" y="775004"/>
            <a:ext cx="6303350" cy="584775"/>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spcBef>
                <a:spcPts val="1200"/>
              </a:spcBef>
              <a:defRPr sz="4400" b="1">
                <a:ln w="12700" cmpd="sng">
                  <a:noFill/>
                  <a:prstDash val="solid"/>
                </a:ln>
                <a:solidFill>
                  <a:schemeClr val="accent1">
                    <a:lumMod val="20000"/>
                    <a:lumOff val="80000"/>
                  </a:schemeClr>
                </a:solidFill>
                <a:latin typeface="Comic Sans MS" panose="030F0702030302020204" pitchFamily="66" charset="0"/>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sr-Latn-RS" sz="3200" b="1" i="0" u="none" strike="noStrike" kern="1200" cap="none" spc="0" normalizeH="0" baseline="0" noProof="0" dirty="0">
                <a:ln w="12700" cmpd="sng">
                  <a:noFill/>
                  <a:prstDash val="solid"/>
                </a:ln>
                <a:solidFill>
                  <a:srgbClr val="156082">
                    <a:lumMod val="20000"/>
                    <a:lumOff val="80000"/>
                  </a:srgbClr>
                </a:solidFill>
                <a:effectLst/>
                <a:uLnTx/>
                <a:uFillTx/>
                <a:latin typeface="Comic Sans MS" panose="030F0702030302020204" pitchFamily="66" charset="0"/>
                <a:ea typeface="+mn-ea"/>
                <a:cs typeface="+mn-cs"/>
              </a:rPr>
              <a:t>2. Korinćanima 5,21.</a:t>
            </a:r>
          </a:p>
        </p:txBody>
      </p:sp>
    </p:spTree>
    <p:extLst>
      <p:ext uri="{BB962C8B-B14F-4D97-AF65-F5344CB8AC3E}">
        <p14:creationId xmlns:p14="http://schemas.microsoft.com/office/powerpoint/2010/main" val="339551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B5CD6B5-EDC6-E8B7-A101-16AD70CB9B5A}"/>
            </a:ext>
          </a:extLst>
        </p:cNvPr>
        <p:cNvGrpSpPr/>
        <p:nvPr/>
      </p:nvGrpSpPr>
      <p:grpSpPr>
        <a:xfrm>
          <a:off x="0" y="0"/>
          <a:ext cx="0" cy="0"/>
          <a:chOff x="0" y="0"/>
          <a:chExt cx="0" cy="0"/>
        </a:xfrm>
      </p:grpSpPr>
      <p:pic>
        <p:nvPicPr>
          <p:cNvPr id="9" name="Imagen 8" descr="Patrón de fondo&#10;&#10;El contenido generado por IA puede ser incorrecto.">
            <a:extLst>
              <a:ext uri="{FF2B5EF4-FFF2-40B4-BE49-F238E27FC236}">
                <a16:creationId xmlns:a16="http://schemas.microsoft.com/office/drawing/2014/main" id="{AF18F421-CCFE-20D4-CD22-CAC35ABBB2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2409132"/>
          </a:xfrm>
          <a:prstGeom prst="rect">
            <a:avLst/>
          </a:prstGeom>
        </p:spPr>
      </p:pic>
      <p:cxnSp>
        <p:nvCxnSpPr>
          <p:cNvPr id="11" name="Conector recto 10">
            <a:extLst>
              <a:ext uri="{FF2B5EF4-FFF2-40B4-BE49-F238E27FC236}">
                <a16:creationId xmlns:a16="http://schemas.microsoft.com/office/drawing/2014/main" id="{3BC6C53D-89B7-A1AF-1918-9D1FE7F8B634}"/>
              </a:ext>
            </a:extLst>
          </p:cNvPr>
          <p:cNvCxnSpPr>
            <a:cxnSpLocks noGrp="1" noRot="1" noMove="1" noResize="1" noEditPoints="1" noAdjustHandles="1" noChangeArrowheads="1" noChangeShapeType="1"/>
          </p:cNvCxnSpPr>
          <p:nvPr/>
        </p:nvCxnSpPr>
        <p:spPr>
          <a:xfrm>
            <a:off x="0" y="2409132"/>
            <a:ext cx="12192000" cy="0"/>
          </a:xfrm>
          <a:prstGeom prst="line">
            <a:avLst/>
          </a:prstGeom>
          <a:ln w="136525"/>
          <a:effectLst>
            <a:outerShdw blurRad="50800" dist="38100" dir="16200000" rotWithShape="0">
              <a:prstClr val="black">
                <a:alpha val="40000"/>
              </a:prstClr>
            </a:outerShdw>
          </a:effectLst>
        </p:spPr>
        <p:style>
          <a:lnRef idx="3">
            <a:schemeClr val="accent4"/>
          </a:lnRef>
          <a:fillRef idx="0">
            <a:schemeClr val="accent4"/>
          </a:fillRef>
          <a:effectRef idx="2">
            <a:schemeClr val="accent4"/>
          </a:effectRef>
          <a:fontRef idx="minor">
            <a:schemeClr val="tx1"/>
          </a:fontRef>
        </p:style>
      </p:cxnSp>
      <p:pic>
        <p:nvPicPr>
          <p:cNvPr id="5" name="Imagen 4" descr="Grupo de personas posando por un foto&#10;&#10;El contenido generado por IA puede ser incorrecto.">
            <a:extLst>
              <a:ext uri="{FF2B5EF4-FFF2-40B4-BE49-F238E27FC236}">
                <a16:creationId xmlns:a16="http://schemas.microsoft.com/office/drawing/2014/main" id="{F2266E41-21C6-8C4B-AD4B-E6EC0E06167D}"/>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266700" y="133522"/>
            <a:ext cx="1590676"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Imagen que contiene persona, exterior, hombre, parado&#10;&#10;El contenido generado por IA puede ser incorrecto.">
            <a:extLst>
              <a:ext uri="{FF2B5EF4-FFF2-40B4-BE49-F238E27FC236}">
                <a16:creationId xmlns:a16="http://schemas.microsoft.com/office/drawing/2014/main" id="{D084C2FA-ABF5-FAF3-CDD1-B4B578D69089}"/>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rot="705732">
            <a:off x="10163176" y="133521"/>
            <a:ext cx="1762124" cy="232340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Diagrama 2">
            <a:extLst>
              <a:ext uri="{FF2B5EF4-FFF2-40B4-BE49-F238E27FC236}">
                <a16:creationId xmlns:a16="http://schemas.microsoft.com/office/drawing/2014/main" id="{93BE1158-2E88-9D6D-2492-9EC6050A4654}"/>
              </a:ext>
            </a:extLst>
          </p:cNvPr>
          <p:cNvGraphicFramePr/>
          <p:nvPr>
            <p:extLst>
              <p:ext uri="{D42A27DB-BD31-4B8C-83A1-F6EECF244321}">
                <p14:modId xmlns:p14="http://schemas.microsoft.com/office/powerpoint/2010/main" val="4208749368"/>
              </p:ext>
            </p:extLst>
          </p:nvPr>
        </p:nvGraphicFramePr>
        <p:xfrm>
          <a:off x="566738" y="2652730"/>
          <a:ext cx="11058525" cy="40934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CuadroTexto 3">
            <a:extLst>
              <a:ext uri="{FF2B5EF4-FFF2-40B4-BE49-F238E27FC236}">
                <a16:creationId xmlns:a16="http://schemas.microsoft.com/office/drawing/2014/main" id="{A832E0D6-C990-75A0-98FB-A7C13965699C}"/>
              </a:ext>
            </a:extLst>
          </p:cNvPr>
          <p:cNvSpPr txBox="1"/>
          <p:nvPr/>
        </p:nvSpPr>
        <p:spPr>
          <a:xfrm>
            <a:off x="2349448" y="102597"/>
            <a:ext cx="7591425" cy="1107996"/>
          </a:xfrm>
          <a:prstGeom prst="rect">
            <a:avLst/>
          </a:prstGeom>
          <a:noFill/>
        </p:spPr>
        <p:txBody>
          <a:bodyPr wrap="square" rtlCol="0">
            <a:spAutoFit/>
          </a:bodyPr>
          <a:lstStyle/>
          <a:p>
            <a:pPr>
              <a:spcBef>
                <a:spcPts val="600"/>
              </a:spcBef>
            </a:pPr>
            <a:r>
              <a:rPr lang="sr-Latn-RS" sz="2200" b="1" noProof="0" dirty="0"/>
              <a:t>Nakon što je izjavio da je Hristov krst pomirio Nebo i Zemlju (Kol 1,20), Pavle nastavlja da objašnjava praktične učinke tog pomirenja za nas.</a:t>
            </a:r>
          </a:p>
        </p:txBody>
      </p:sp>
      <p:sp>
        <p:nvSpPr>
          <p:cNvPr id="6" name="CuadroTexto 5">
            <a:extLst>
              <a:ext uri="{FF2B5EF4-FFF2-40B4-BE49-F238E27FC236}">
                <a16:creationId xmlns:a16="http://schemas.microsoft.com/office/drawing/2014/main" id="{3E253074-F8C2-A400-C4FB-283B6DFD5DD4}"/>
              </a:ext>
            </a:extLst>
          </p:cNvPr>
          <p:cNvSpPr txBox="1"/>
          <p:nvPr/>
        </p:nvSpPr>
        <p:spPr>
          <a:xfrm>
            <a:off x="2349448" y="1209630"/>
            <a:ext cx="7769912" cy="1107996"/>
          </a:xfrm>
          <a:prstGeom prst="rect">
            <a:avLst/>
          </a:prstGeom>
          <a:noFill/>
        </p:spPr>
        <p:txBody>
          <a:bodyPr wrap="square">
            <a:spAutoFit/>
          </a:bodyPr>
          <a:lstStyle/>
          <a:p>
            <a:pPr>
              <a:spcBef>
                <a:spcPts val="600"/>
              </a:spcBef>
            </a:pPr>
            <a:r>
              <a:rPr lang="sr-Latn-RS" sz="2200" b="1" noProof="0" dirty="0"/>
              <a:t>Kako nas je ovo promenilo? Kako je Bog sve ovo predvideo? Šta možemo da učinimo kako bismo pomogli drugima da učestvuju u pomirenju i steknu tu nadu?</a:t>
            </a:r>
          </a:p>
        </p:txBody>
      </p:sp>
    </p:spTree>
    <p:extLst>
      <p:ext uri="{BB962C8B-B14F-4D97-AF65-F5344CB8AC3E}">
        <p14:creationId xmlns:p14="http://schemas.microsoft.com/office/powerpoint/2010/main" val="28410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graphicEl>
                                              <a:dgm id="{F1AE2792-B86C-492A-B119-4995087A5971}"/>
                                            </p:graphicEl>
                                          </p:spTgt>
                                        </p:tgtEl>
                                        <p:attrNameLst>
                                          <p:attrName>style.visibility</p:attrName>
                                        </p:attrNameLst>
                                      </p:cBhvr>
                                      <p:to>
                                        <p:strVal val="visible"/>
                                      </p:to>
                                    </p:set>
                                    <p:anim calcmode="lin" valueType="num">
                                      <p:cBhvr>
                                        <p:cTn id="31" dur="500" fill="hold"/>
                                        <p:tgtEl>
                                          <p:spTgt spid="3">
                                            <p:graphicEl>
                                              <a:dgm id="{F1AE2792-B86C-492A-B119-4995087A5971}"/>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F1AE2792-B86C-492A-B119-4995087A5971}"/>
                                            </p:graphicEl>
                                          </p:spTgt>
                                        </p:tgtEl>
                                        <p:attrNameLst>
                                          <p:attrName>ppt_h</p:attrName>
                                        </p:attrNameLst>
                                      </p:cBhvr>
                                      <p:tavLst>
                                        <p:tav tm="0">
                                          <p:val>
                                            <p:fltVal val="0"/>
                                          </p:val>
                                        </p:tav>
                                        <p:tav tm="100000">
                                          <p:val>
                                            <p:strVal val="#ppt_h"/>
                                          </p:val>
                                        </p:tav>
                                      </p:tavLst>
                                    </p:anim>
                                    <p:animEffect transition="in" filter="fade">
                                      <p:cBhvr>
                                        <p:cTn id="33" dur="500"/>
                                        <p:tgtEl>
                                          <p:spTgt spid="3">
                                            <p:graphicEl>
                                              <a:dgm id="{F1AE2792-B86C-492A-B119-4995087A5971}"/>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graphicEl>
                                              <a:dgm id="{6773E139-EB40-49F9-9622-632285220E8D}"/>
                                            </p:graphicEl>
                                          </p:spTgt>
                                        </p:tgtEl>
                                        <p:attrNameLst>
                                          <p:attrName>style.visibility</p:attrName>
                                        </p:attrNameLst>
                                      </p:cBhvr>
                                      <p:to>
                                        <p:strVal val="visible"/>
                                      </p:to>
                                    </p:set>
                                    <p:anim calcmode="lin" valueType="num">
                                      <p:cBhvr>
                                        <p:cTn id="36" dur="500" fill="hold"/>
                                        <p:tgtEl>
                                          <p:spTgt spid="3">
                                            <p:graphicEl>
                                              <a:dgm id="{6773E139-EB40-49F9-9622-632285220E8D}"/>
                                            </p:graphicEl>
                                          </p:spTgt>
                                        </p:tgtEl>
                                        <p:attrNameLst>
                                          <p:attrName>ppt_w</p:attrName>
                                        </p:attrNameLst>
                                      </p:cBhvr>
                                      <p:tavLst>
                                        <p:tav tm="0">
                                          <p:val>
                                            <p:fltVal val="0"/>
                                          </p:val>
                                        </p:tav>
                                        <p:tav tm="100000">
                                          <p:val>
                                            <p:strVal val="#ppt_w"/>
                                          </p:val>
                                        </p:tav>
                                      </p:tavLst>
                                    </p:anim>
                                    <p:anim calcmode="lin" valueType="num">
                                      <p:cBhvr>
                                        <p:cTn id="37" dur="500" fill="hold"/>
                                        <p:tgtEl>
                                          <p:spTgt spid="3">
                                            <p:graphicEl>
                                              <a:dgm id="{6773E139-EB40-49F9-9622-632285220E8D}"/>
                                            </p:graphicEl>
                                          </p:spTgt>
                                        </p:tgtEl>
                                        <p:attrNameLst>
                                          <p:attrName>ppt_h</p:attrName>
                                        </p:attrNameLst>
                                      </p:cBhvr>
                                      <p:tavLst>
                                        <p:tav tm="0">
                                          <p:val>
                                            <p:fltVal val="0"/>
                                          </p:val>
                                        </p:tav>
                                        <p:tav tm="100000">
                                          <p:val>
                                            <p:strVal val="#ppt_h"/>
                                          </p:val>
                                        </p:tav>
                                      </p:tavLst>
                                    </p:anim>
                                    <p:animEffect transition="in" filter="fade">
                                      <p:cBhvr>
                                        <p:cTn id="38" dur="500"/>
                                        <p:tgtEl>
                                          <p:spTgt spid="3">
                                            <p:graphicEl>
                                              <a:dgm id="{6773E139-EB40-49F9-9622-632285220E8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3">
                                            <p:graphicEl>
                                              <a:dgm id="{FB9A3213-577D-41A5-BEC7-4326E822B0E3}"/>
                                            </p:graphicEl>
                                          </p:spTgt>
                                        </p:tgtEl>
                                        <p:attrNameLst>
                                          <p:attrName>style.visibility</p:attrName>
                                        </p:attrNameLst>
                                      </p:cBhvr>
                                      <p:to>
                                        <p:strVal val="visible"/>
                                      </p:to>
                                    </p:set>
                                    <p:animEffect transition="in" filter="fade">
                                      <p:cBhvr>
                                        <p:cTn id="43" dur="1000"/>
                                        <p:tgtEl>
                                          <p:spTgt spid="3">
                                            <p:graphicEl>
                                              <a:dgm id="{FB9A3213-577D-41A5-BEC7-4326E822B0E3}"/>
                                            </p:graphicEl>
                                          </p:spTgt>
                                        </p:tgtEl>
                                      </p:cBhvr>
                                    </p:animEffect>
                                    <p:anim calcmode="lin" valueType="num">
                                      <p:cBhvr>
                                        <p:cTn id="44" dur="1000" fill="hold"/>
                                        <p:tgtEl>
                                          <p:spTgt spid="3">
                                            <p:graphicEl>
                                              <a:dgm id="{FB9A3213-577D-41A5-BEC7-4326E822B0E3}"/>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FB9A3213-577D-41A5-BEC7-4326E822B0E3}"/>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3">
                                            <p:graphicEl>
                                              <a:dgm id="{1DE0F321-ED5A-41AF-A879-9B818B220EC8}"/>
                                            </p:graphicEl>
                                          </p:spTgt>
                                        </p:tgtEl>
                                        <p:attrNameLst>
                                          <p:attrName>style.visibility</p:attrName>
                                        </p:attrNameLst>
                                      </p:cBhvr>
                                      <p:to>
                                        <p:strVal val="visible"/>
                                      </p:to>
                                    </p:set>
                                    <p:animEffect transition="in" filter="fade">
                                      <p:cBhvr>
                                        <p:cTn id="48" dur="1000"/>
                                        <p:tgtEl>
                                          <p:spTgt spid="3">
                                            <p:graphicEl>
                                              <a:dgm id="{1DE0F321-ED5A-41AF-A879-9B818B220EC8}"/>
                                            </p:graphicEl>
                                          </p:spTgt>
                                        </p:tgtEl>
                                      </p:cBhvr>
                                    </p:animEffect>
                                    <p:anim calcmode="lin" valueType="num">
                                      <p:cBhvr>
                                        <p:cTn id="49" dur="1000" fill="hold"/>
                                        <p:tgtEl>
                                          <p:spTgt spid="3">
                                            <p:graphicEl>
                                              <a:dgm id="{1DE0F321-ED5A-41AF-A879-9B818B220EC8}"/>
                                            </p:graphicEl>
                                          </p:spTgt>
                                        </p:tgtEl>
                                        <p:attrNameLst>
                                          <p:attrName>ppt_x</p:attrName>
                                        </p:attrNameLst>
                                      </p:cBhvr>
                                      <p:tavLst>
                                        <p:tav tm="0">
                                          <p:val>
                                            <p:strVal val="#ppt_x"/>
                                          </p:val>
                                        </p:tav>
                                        <p:tav tm="100000">
                                          <p:val>
                                            <p:strVal val="#ppt_x"/>
                                          </p:val>
                                        </p:tav>
                                      </p:tavLst>
                                    </p:anim>
                                    <p:anim calcmode="lin" valueType="num">
                                      <p:cBhvr>
                                        <p:cTn id="50" dur="1000" fill="hold"/>
                                        <p:tgtEl>
                                          <p:spTgt spid="3">
                                            <p:graphicEl>
                                              <a:dgm id="{1DE0F321-ED5A-41AF-A879-9B818B220EC8}"/>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3">
                                            <p:graphicEl>
                                              <a:dgm id="{5F8CE53B-4930-4F2C-BA86-5FE3FB31B4CA}"/>
                                            </p:graphicEl>
                                          </p:spTgt>
                                        </p:tgtEl>
                                        <p:attrNameLst>
                                          <p:attrName>style.visibility</p:attrName>
                                        </p:attrNameLst>
                                      </p:cBhvr>
                                      <p:to>
                                        <p:strVal val="visible"/>
                                      </p:to>
                                    </p:set>
                                    <p:animEffect transition="in" filter="fade">
                                      <p:cBhvr>
                                        <p:cTn id="53" dur="1000"/>
                                        <p:tgtEl>
                                          <p:spTgt spid="3">
                                            <p:graphicEl>
                                              <a:dgm id="{5F8CE53B-4930-4F2C-BA86-5FE3FB31B4CA}"/>
                                            </p:graphicEl>
                                          </p:spTgt>
                                        </p:tgtEl>
                                      </p:cBhvr>
                                    </p:animEffect>
                                    <p:anim calcmode="lin" valueType="num">
                                      <p:cBhvr>
                                        <p:cTn id="54" dur="1000" fill="hold"/>
                                        <p:tgtEl>
                                          <p:spTgt spid="3">
                                            <p:graphicEl>
                                              <a:dgm id="{5F8CE53B-4930-4F2C-BA86-5FE3FB31B4CA}"/>
                                            </p:graphicEl>
                                          </p:spTgt>
                                        </p:tgtEl>
                                        <p:attrNameLst>
                                          <p:attrName>ppt_x</p:attrName>
                                        </p:attrNameLst>
                                      </p:cBhvr>
                                      <p:tavLst>
                                        <p:tav tm="0">
                                          <p:val>
                                            <p:strVal val="#ppt_x"/>
                                          </p:val>
                                        </p:tav>
                                        <p:tav tm="100000">
                                          <p:val>
                                            <p:strVal val="#ppt_x"/>
                                          </p:val>
                                        </p:tav>
                                      </p:tavLst>
                                    </p:anim>
                                    <p:anim calcmode="lin" valueType="num">
                                      <p:cBhvr>
                                        <p:cTn id="55" dur="1000" fill="hold"/>
                                        <p:tgtEl>
                                          <p:spTgt spid="3">
                                            <p:graphicEl>
                                              <a:dgm id="{5F8CE53B-4930-4F2C-BA86-5FE3FB31B4CA}"/>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
                                            <p:graphicEl>
                                              <a:dgm id="{AF57B7B1-BF62-4559-8623-1FC2CA395D07}"/>
                                            </p:graphicEl>
                                          </p:spTgt>
                                        </p:tgtEl>
                                        <p:attrNameLst>
                                          <p:attrName>style.visibility</p:attrName>
                                        </p:attrNameLst>
                                      </p:cBhvr>
                                      <p:to>
                                        <p:strVal val="visible"/>
                                      </p:to>
                                    </p:set>
                                    <p:animEffect transition="in" filter="fade">
                                      <p:cBhvr>
                                        <p:cTn id="60" dur="1000"/>
                                        <p:tgtEl>
                                          <p:spTgt spid="3">
                                            <p:graphicEl>
                                              <a:dgm id="{AF57B7B1-BF62-4559-8623-1FC2CA395D07}"/>
                                            </p:graphicEl>
                                          </p:spTgt>
                                        </p:tgtEl>
                                      </p:cBhvr>
                                    </p:animEffect>
                                    <p:anim calcmode="lin" valueType="num">
                                      <p:cBhvr>
                                        <p:cTn id="61" dur="1000" fill="hold"/>
                                        <p:tgtEl>
                                          <p:spTgt spid="3">
                                            <p:graphicEl>
                                              <a:dgm id="{AF57B7B1-BF62-4559-8623-1FC2CA395D07}"/>
                                            </p:graphicEl>
                                          </p:spTgt>
                                        </p:tgtEl>
                                        <p:attrNameLst>
                                          <p:attrName>ppt_x</p:attrName>
                                        </p:attrNameLst>
                                      </p:cBhvr>
                                      <p:tavLst>
                                        <p:tav tm="0">
                                          <p:val>
                                            <p:strVal val="#ppt_x"/>
                                          </p:val>
                                        </p:tav>
                                        <p:tav tm="100000">
                                          <p:val>
                                            <p:strVal val="#ppt_x"/>
                                          </p:val>
                                        </p:tav>
                                      </p:tavLst>
                                    </p:anim>
                                    <p:anim calcmode="lin" valueType="num">
                                      <p:cBhvr>
                                        <p:cTn id="62" dur="1000" fill="hold"/>
                                        <p:tgtEl>
                                          <p:spTgt spid="3">
                                            <p:graphicEl>
                                              <a:dgm id="{AF57B7B1-BF62-4559-8623-1FC2CA395D0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3">
                                            <p:graphicEl>
                                              <a:dgm id="{702217B5-9891-4E57-986B-E40E5930A3B1}"/>
                                            </p:graphicEl>
                                          </p:spTgt>
                                        </p:tgtEl>
                                        <p:attrNameLst>
                                          <p:attrName>style.visibility</p:attrName>
                                        </p:attrNameLst>
                                      </p:cBhvr>
                                      <p:to>
                                        <p:strVal val="visible"/>
                                      </p:to>
                                    </p:set>
                                    <p:animEffect transition="in" filter="fade">
                                      <p:cBhvr>
                                        <p:cTn id="65" dur="1000"/>
                                        <p:tgtEl>
                                          <p:spTgt spid="3">
                                            <p:graphicEl>
                                              <a:dgm id="{702217B5-9891-4E57-986B-E40E5930A3B1}"/>
                                            </p:graphicEl>
                                          </p:spTgt>
                                        </p:tgtEl>
                                      </p:cBhvr>
                                    </p:animEffect>
                                    <p:anim calcmode="lin" valueType="num">
                                      <p:cBhvr>
                                        <p:cTn id="66" dur="1000" fill="hold"/>
                                        <p:tgtEl>
                                          <p:spTgt spid="3">
                                            <p:graphicEl>
                                              <a:dgm id="{702217B5-9891-4E57-986B-E40E5930A3B1}"/>
                                            </p:graphicEl>
                                          </p:spTgt>
                                        </p:tgtEl>
                                        <p:attrNameLst>
                                          <p:attrName>ppt_x</p:attrName>
                                        </p:attrNameLst>
                                      </p:cBhvr>
                                      <p:tavLst>
                                        <p:tav tm="0">
                                          <p:val>
                                            <p:strVal val="#ppt_x"/>
                                          </p:val>
                                        </p:tav>
                                        <p:tav tm="100000">
                                          <p:val>
                                            <p:strVal val="#ppt_x"/>
                                          </p:val>
                                        </p:tav>
                                      </p:tavLst>
                                    </p:anim>
                                    <p:anim calcmode="lin" valueType="num">
                                      <p:cBhvr>
                                        <p:cTn id="67" dur="1000" fill="hold"/>
                                        <p:tgtEl>
                                          <p:spTgt spid="3">
                                            <p:graphicEl>
                                              <a:dgm id="{702217B5-9891-4E57-986B-E40E5930A3B1}"/>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3">
                                            <p:graphicEl>
                                              <a:dgm id="{A28B493A-7E10-44B3-A290-EE45FDF33000}"/>
                                            </p:graphicEl>
                                          </p:spTgt>
                                        </p:tgtEl>
                                        <p:attrNameLst>
                                          <p:attrName>style.visibility</p:attrName>
                                        </p:attrNameLst>
                                      </p:cBhvr>
                                      <p:to>
                                        <p:strVal val="visible"/>
                                      </p:to>
                                    </p:set>
                                    <p:animEffect transition="in" filter="fade">
                                      <p:cBhvr>
                                        <p:cTn id="70" dur="1000"/>
                                        <p:tgtEl>
                                          <p:spTgt spid="3">
                                            <p:graphicEl>
                                              <a:dgm id="{A28B493A-7E10-44B3-A290-EE45FDF33000}"/>
                                            </p:graphicEl>
                                          </p:spTgt>
                                        </p:tgtEl>
                                      </p:cBhvr>
                                    </p:animEffect>
                                    <p:anim calcmode="lin" valueType="num">
                                      <p:cBhvr>
                                        <p:cTn id="71" dur="1000" fill="hold"/>
                                        <p:tgtEl>
                                          <p:spTgt spid="3">
                                            <p:graphicEl>
                                              <a:dgm id="{A28B493A-7E10-44B3-A290-EE45FDF33000}"/>
                                            </p:graphicEl>
                                          </p:spTgt>
                                        </p:tgtEl>
                                        <p:attrNameLst>
                                          <p:attrName>ppt_x</p:attrName>
                                        </p:attrNameLst>
                                      </p:cBhvr>
                                      <p:tavLst>
                                        <p:tav tm="0">
                                          <p:val>
                                            <p:strVal val="#ppt_x"/>
                                          </p:val>
                                        </p:tav>
                                        <p:tav tm="100000">
                                          <p:val>
                                            <p:strVal val="#ppt_x"/>
                                          </p:val>
                                        </p:tav>
                                      </p:tavLst>
                                    </p:anim>
                                    <p:anim calcmode="lin" valueType="num">
                                      <p:cBhvr>
                                        <p:cTn id="72" dur="1000" fill="hold"/>
                                        <p:tgtEl>
                                          <p:spTgt spid="3">
                                            <p:graphicEl>
                                              <a:dgm id="{A28B493A-7E10-44B3-A290-EE45FDF33000}"/>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3">
                                            <p:graphicEl>
                                              <a:dgm id="{186120EB-0E3F-49B7-B893-7F541A2AD648}"/>
                                            </p:graphicEl>
                                          </p:spTgt>
                                        </p:tgtEl>
                                        <p:attrNameLst>
                                          <p:attrName>style.visibility</p:attrName>
                                        </p:attrNameLst>
                                      </p:cBhvr>
                                      <p:to>
                                        <p:strVal val="visible"/>
                                      </p:to>
                                    </p:set>
                                    <p:animEffect transition="in" filter="fade">
                                      <p:cBhvr>
                                        <p:cTn id="77" dur="1000"/>
                                        <p:tgtEl>
                                          <p:spTgt spid="3">
                                            <p:graphicEl>
                                              <a:dgm id="{186120EB-0E3F-49B7-B893-7F541A2AD648}"/>
                                            </p:graphicEl>
                                          </p:spTgt>
                                        </p:tgtEl>
                                      </p:cBhvr>
                                    </p:animEffect>
                                    <p:anim calcmode="lin" valueType="num">
                                      <p:cBhvr>
                                        <p:cTn id="78" dur="1000" fill="hold"/>
                                        <p:tgtEl>
                                          <p:spTgt spid="3">
                                            <p:graphicEl>
                                              <a:dgm id="{186120EB-0E3F-49B7-B893-7F541A2AD648}"/>
                                            </p:graphicEl>
                                          </p:spTgt>
                                        </p:tgtEl>
                                        <p:attrNameLst>
                                          <p:attrName>ppt_x</p:attrName>
                                        </p:attrNameLst>
                                      </p:cBhvr>
                                      <p:tavLst>
                                        <p:tav tm="0">
                                          <p:val>
                                            <p:strVal val="#ppt_x"/>
                                          </p:val>
                                        </p:tav>
                                        <p:tav tm="100000">
                                          <p:val>
                                            <p:strVal val="#ppt_x"/>
                                          </p:val>
                                        </p:tav>
                                      </p:tavLst>
                                    </p:anim>
                                    <p:anim calcmode="lin" valueType="num">
                                      <p:cBhvr>
                                        <p:cTn id="79" dur="1000" fill="hold"/>
                                        <p:tgtEl>
                                          <p:spTgt spid="3">
                                            <p:graphicEl>
                                              <a:dgm id="{186120EB-0E3F-49B7-B893-7F541A2AD648}"/>
                                            </p:graphicEl>
                                          </p:spTgt>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
                                            <p:graphicEl>
                                              <a:dgm id="{43BEDBA9-8DED-4279-B5CB-884CA4ACCA90}"/>
                                            </p:graphicEl>
                                          </p:spTgt>
                                        </p:tgtEl>
                                        <p:attrNameLst>
                                          <p:attrName>style.visibility</p:attrName>
                                        </p:attrNameLst>
                                      </p:cBhvr>
                                      <p:to>
                                        <p:strVal val="visible"/>
                                      </p:to>
                                    </p:set>
                                    <p:animEffect transition="in" filter="fade">
                                      <p:cBhvr>
                                        <p:cTn id="82" dur="1000"/>
                                        <p:tgtEl>
                                          <p:spTgt spid="3">
                                            <p:graphicEl>
                                              <a:dgm id="{43BEDBA9-8DED-4279-B5CB-884CA4ACCA90}"/>
                                            </p:graphicEl>
                                          </p:spTgt>
                                        </p:tgtEl>
                                      </p:cBhvr>
                                    </p:animEffect>
                                    <p:anim calcmode="lin" valueType="num">
                                      <p:cBhvr>
                                        <p:cTn id="83" dur="1000" fill="hold"/>
                                        <p:tgtEl>
                                          <p:spTgt spid="3">
                                            <p:graphicEl>
                                              <a:dgm id="{43BEDBA9-8DED-4279-B5CB-884CA4ACCA90}"/>
                                            </p:graphicEl>
                                          </p:spTgt>
                                        </p:tgtEl>
                                        <p:attrNameLst>
                                          <p:attrName>ppt_x</p:attrName>
                                        </p:attrNameLst>
                                      </p:cBhvr>
                                      <p:tavLst>
                                        <p:tav tm="0">
                                          <p:val>
                                            <p:strVal val="#ppt_x"/>
                                          </p:val>
                                        </p:tav>
                                        <p:tav tm="100000">
                                          <p:val>
                                            <p:strVal val="#ppt_x"/>
                                          </p:val>
                                        </p:tav>
                                      </p:tavLst>
                                    </p:anim>
                                    <p:anim calcmode="lin" valueType="num">
                                      <p:cBhvr>
                                        <p:cTn id="84" dur="1000" fill="hold"/>
                                        <p:tgtEl>
                                          <p:spTgt spid="3">
                                            <p:graphicEl>
                                              <a:dgm id="{43BEDBA9-8DED-4279-B5CB-884CA4ACCA90}"/>
                                            </p:graphicEl>
                                          </p:spTgt>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graphicEl>
                                              <a:dgm id="{0A69DB5D-A393-4126-8F6F-FF1C0CAFEB80}"/>
                                            </p:graphicEl>
                                          </p:spTgt>
                                        </p:tgtEl>
                                        <p:attrNameLst>
                                          <p:attrName>style.visibility</p:attrName>
                                        </p:attrNameLst>
                                      </p:cBhvr>
                                      <p:to>
                                        <p:strVal val="visible"/>
                                      </p:to>
                                    </p:set>
                                    <p:animEffect transition="in" filter="fade">
                                      <p:cBhvr>
                                        <p:cTn id="87" dur="1000"/>
                                        <p:tgtEl>
                                          <p:spTgt spid="3">
                                            <p:graphicEl>
                                              <a:dgm id="{0A69DB5D-A393-4126-8F6F-FF1C0CAFEB80}"/>
                                            </p:graphicEl>
                                          </p:spTgt>
                                        </p:tgtEl>
                                      </p:cBhvr>
                                    </p:animEffect>
                                    <p:anim calcmode="lin" valueType="num">
                                      <p:cBhvr>
                                        <p:cTn id="88" dur="1000" fill="hold"/>
                                        <p:tgtEl>
                                          <p:spTgt spid="3">
                                            <p:graphicEl>
                                              <a:dgm id="{0A69DB5D-A393-4126-8F6F-FF1C0CAFEB80}"/>
                                            </p:graphicEl>
                                          </p:spTgt>
                                        </p:tgtEl>
                                        <p:attrNameLst>
                                          <p:attrName>ppt_x</p:attrName>
                                        </p:attrNameLst>
                                      </p:cBhvr>
                                      <p:tavLst>
                                        <p:tav tm="0">
                                          <p:val>
                                            <p:strVal val="#ppt_x"/>
                                          </p:val>
                                        </p:tav>
                                        <p:tav tm="100000">
                                          <p:val>
                                            <p:strVal val="#ppt_x"/>
                                          </p:val>
                                        </p:tav>
                                      </p:tavLst>
                                    </p:anim>
                                    <p:anim calcmode="lin" valueType="num">
                                      <p:cBhvr>
                                        <p:cTn id="89" dur="1000" fill="hold"/>
                                        <p:tgtEl>
                                          <p:spTgt spid="3">
                                            <p:graphicEl>
                                              <a:dgm id="{0A69DB5D-A393-4126-8F6F-FF1C0CAFEB80}"/>
                                            </p:graphic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3">
                                            <p:graphicEl>
                                              <a:dgm id="{C6CF9F68-E152-41CE-B112-84CC5265A4C8}"/>
                                            </p:graphicEl>
                                          </p:spTgt>
                                        </p:tgtEl>
                                        <p:attrNameLst>
                                          <p:attrName>style.visibility</p:attrName>
                                        </p:attrNameLst>
                                      </p:cBhvr>
                                      <p:to>
                                        <p:strVal val="visible"/>
                                      </p:to>
                                    </p:set>
                                    <p:animEffect transition="in" filter="fade">
                                      <p:cBhvr>
                                        <p:cTn id="94" dur="1000"/>
                                        <p:tgtEl>
                                          <p:spTgt spid="3">
                                            <p:graphicEl>
                                              <a:dgm id="{C6CF9F68-E152-41CE-B112-84CC5265A4C8}"/>
                                            </p:graphicEl>
                                          </p:spTgt>
                                        </p:tgtEl>
                                      </p:cBhvr>
                                    </p:animEffect>
                                    <p:anim calcmode="lin" valueType="num">
                                      <p:cBhvr>
                                        <p:cTn id="95" dur="1000" fill="hold"/>
                                        <p:tgtEl>
                                          <p:spTgt spid="3">
                                            <p:graphicEl>
                                              <a:dgm id="{C6CF9F68-E152-41CE-B112-84CC5265A4C8}"/>
                                            </p:graphicEl>
                                          </p:spTgt>
                                        </p:tgtEl>
                                        <p:attrNameLst>
                                          <p:attrName>ppt_x</p:attrName>
                                        </p:attrNameLst>
                                      </p:cBhvr>
                                      <p:tavLst>
                                        <p:tav tm="0">
                                          <p:val>
                                            <p:strVal val="#ppt_x"/>
                                          </p:val>
                                        </p:tav>
                                        <p:tav tm="100000">
                                          <p:val>
                                            <p:strVal val="#ppt_x"/>
                                          </p:val>
                                        </p:tav>
                                      </p:tavLst>
                                    </p:anim>
                                    <p:anim calcmode="lin" valueType="num">
                                      <p:cBhvr>
                                        <p:cTn id="96" dur="1000" fill="hold"/>
                                        <p:tgtEl>
                                          <p:spTgt spid="3">
                                            <p:graphicEl>
                                              <a:dgm id="{C6CF9F68-E152-41CE-B112-84CC5265A4C8}"/>
                                            </p:graphicEl>
                                          </p:spTgt>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3">
                                            <p:graphicEl>
                                              <a:dgm id="{B0D99446-D4AE-4ECA-9303-B4991C445B03}"/>
                                            </p:graphicEl>
                                          </p:spTgt>
                                        </p:tgtEl>
                                        <p:attrNameLst>
                                          <p:attrName>style.visibility</p:attrName>
                                        </p:attrNameLst>
                                      </p:cBhvr>
                                      <p:to>
                                        <p:strVal val="visible"/>
                                      </p:to>
                                    </p:set>
                                    <p:animEffect transition="in" filter="fade">
                                      <p:cBhvr>
                                        <p:cTn id="99" dur="1000"/>
                                        <p:tgtEl>
                                          <p:spTgt spid="3">
                                            <p:graphicEl>
                                              <a:dgm id="{B0D99446-D4AE-4ECA-9303-B4991C445B03}"/>
                                            </p:graphicEl>
                                          </p:spTgt>
                                        </p:tgtEl>
                                      </p:cBhvr>
                                    </p:animEffect>
                                    <p:anim calcmode="lin" valueType="num">
                                      <p:cBhvr>
                                        <p:cTn id="100" dur="1000" fill="hold"/>
                                        <p:tgtEl>
                                          <p:spTgt spid="3">
                                            <p:graphicEl>
                                              <a:dgm id="{B0D99446-D4AE-4ECA-9303-B4991C445B03}"/>
                                            </p:graphicEl>
                                          </p:spTgt>
                                        </p:tgtEl>
                                        <p:attrNameLst>
                                          <p:attrName>ppt_x</p:attrName>
                                        </p:attrNameLst>
                                      </p:cBhvr>
                                      <p:tavLst>
                                        <p:tav tm="0">
                                          <p:val>
                                            <p:strVal val="#ppt_x"/>
                                          </p:val>
                                        </p:tav>
                                        <p:tav tm="100000">
                                          <p:val>
                                            <p:strVal val="#ppt_x"/>
                                          </p:val>
                                        </p:tav>
                                      </p:tavLst>
                                    </p:anim>
                                    <p:anim calcmode="lin" valueType="num">
                                      <p:cBhvr>
                                        <p:cTn id="101" dur="1000" fill="hold"/>
                                        <p:tgtEl>
                                          <p:spTgt spid="3">
                                            <p:graphicEl>
                                              <a:dgm id="{B0D99446-D4AE-4ECA-9303-B4991C445B03}"/>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3">
                                            <p:graphicEl>
                                              <a:dgm id="{4CF9B54D-AC20-484F-A70F-62C766126C32}"/>
                                            </p:graphicEl>
                                          </p:spTgt>
                                        </p:tgtEl>
                                        <p:attrNameLst>
                                          <p:attrName>style.visibility</p:attrName>
                                        </p:attrNameLst>
                                      </p:cBhvr>
                                      <p:to>
                                        <p:strVal val="visible"/>
                                      </p:to>
                                    </p:set>
                                    <p:animEffect transition="in" filter="fade">
                                      <p:cBhvr>
                                        <p:cTn id="104" dur="1000"/>
                                        <p:tgtEl>
                                          <p:spTgt spid="3">
                                            <p:graphicEl>
                                              <a:dgm id="{4CF9B54D-AC20-484F-A70F-62C766126C32}"/>
                                            </p:graphicEl>
                                          </p:spTgt>
                                        </p:tgtEl>
                                      </p:cBhvr>
                                    </p:animEffect>
                                    <p:anim calcmode="lin" valueType="num">
                                      <p:cBhvr>
                                        <p:cTn id="105" dur="1000" fill="hold"/>
                                        <p:tgtEl>
                                          <p:spTgt spid="3">
                                            <p:graphicEl>
                                              <a:dgm id="{4CF9B54D-AC20-484F-A70F-62C766126C32}"/>
                                            </p:graphicEl>
                                          </p:spTgt>
                                        </p:tgtEl>
                                        <p:attrNameLst>
                                          <p:attrName>ppt_x</p:attrName>
                                        </p:attrNameLst>
                                      </p:cBhvr>
                                      <p:tavLst>
                                        <p:tav tm="0">
                                          <p:val>
                                            <p:strVal val="#ppt_x"/>
                                          </p:val>
                                        </p:tav>
                                        <p:tav tm="100000">
                                          <p:val>
                                            <p:strVal val="#ppt_x"/>
                                          </p:val>
                                        </p:tav>
                                      </p:tavLst>
                                    </p:anim>
                                    <p:anim calcmode="lin" valueType="num">
                                      <p:cBhvr>
                                        <p:cTn id="106" dur="1000" fill="hold"/>
                                        <p:tgtEl>
                                          <p:spTgt spid="3">
                                            <p:graphicEl>
                                              <a:dgm id="{4CF9B54D-AC20-484F-A70F-62C766126C32}"/>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0" nodeType="clickEffect">
                                  <p:stCondLst>
                                    <p:cond delay="0"/>
                                  </p:stCondLst>
                                  <p:childTnLst>
                                    <p:set>
                                      <p:cBhvr>
                                        <p:cTn id="110" dur="1" fill="hold">
                                          <p:stCondLst>
                                            <p:cond delay="0"/>
                                          </p:stCondLst>
                                        </p:cTn>
                                        <p:tgtEl>
                                          <p:spTgt spid="3">
                                            <p:graphicEl>
                                              <a:dgm id="{3E82FDEE-DA44-4ED5-B21E-70193B3A54F9}"/>
                                            </p:graphicEl>
                                          </p:spTgt>
                                        </p:tgtEl>
                                        <p:attrNameLst>
                                          <p:attrName>style.visibility</p:attrName>
                                        </p:attrNameLst>
                                      </p:cBhvr>
                                      <p:to>
                                        <p:strVal val="visible"/>
                                      </p:to>
                                    </p:set>
                                    <p:animEffect transition="in" filter="fade">
                                      <p:cBhvr>
                                        <p:cTn id="111" dur="1000"/>
                                        <p:tgtEl>
                                          <p:spTgt spid="3">
                                            <p:graphicEl>
                                              <a:dgm id="{3E82FDEE-DA44-4ED5-B21E-70193B3A54F9}"/>
                                            </p:graphicEl>
                                          </p:spTgt>
                                        </p:tgtEl>
                                      </p:cBhvr>
                                    </p:animEffect>
                                    <p:anim calcmode="lin" valueType="num">
                                      <p:cBhvr>
                                        <p:cTn id="112" dur="1000" fill="hold"/>
                                        <p:tgtEl>
                                          <p:spTgt spid="3">
                                            <p:graphicEl>
                                              <a:dgm id="{3E82FDEE-DA44-4ED5-B21E-70193B3A54F9}"/>
                                            </p:graphicEl>
                                          </p:spTgt>
                                        </p:tgtEl>
                                        <p:attrNameLst>
                                          <p:attrName>ppt_x</p:attrName>
                                        </p:attrNameLst>
                                      </p:cBhvr>
                                      <p:tavLst>
                                        <p:tav tm="0">
                                          <p:val>
                                            <p:strVal val="#ppt_x"/>
                                          </p:val>
                                        </p:tav>
                                        <p:tav tm="100000">
                                          <p:val>
                                            <p:strVal val="#ppt_x"/>
                                          </p:val>
                                        </p:tav>
                                      </p:tavLst>
                                    </p:anim>
                                    <p:anim calcmode="lin" valueType="num">
                                      <p:cBhvr>
                                        <p:cTn id="113" dur="1000" fill="hold"/>
                                        <p:tgtEl>
                                          <p:spTgt spid="3">
                                            <p:graphicEl>
                                              <a:dgm id="{3E82FDEE-DA44-4ED5-B21E-70193B3A54F9}"/>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
                                            <p:graphicEl>
                                              <a:dgm id="{1C97EA1C-DD2A-4FC5-A4AC-0C822779E2A8}"/>
                                            </p:graphicEl>
                                          </p:spTgt>
                                        </p:tgtEl>
                                        <p:attrNameLst>
                                          <p:attrName>style.visibility</p:attrName>
                                        </p:attrNameLst>
                                      </p:cBhvr>
                                      <p:to>
                                        <p:strVal val="visible"/>
                                      </p:to>
                                    </p:set>
                                    <p:animEffect transition="in" filter="fade">
                                      <p:cBhvr>
                                        <p:cTn id="116" dur="1000"/>
                                        <p:tgtEl>
                                          <p:spTgt spid="3">
                                            <p:graphicEl>
                                              <a:dgm id="{1C97EA1C-DD2A-4FC5-A4AC-0C822779E2A8}"/>
                                            </p:graphicEl>
                                          </p:spTgt>
                                        </p:tgtEl>
                                      </p:cBhvr>
                                    </p:animEffect>
                                    <p:anim calcmode="lin" valueType="num">
                                      <p:cBhvr>
                                        <p:cTn id="117" dur="1000" fill="hold"/>
                                        <p:tgtEl>
                                          <p:spTgt spid="3">
                                            <p:graphicEl>
                                              <a:dgm id="{1C97EA1C-DD2A-4FC5-A4AC-0C822779E2A8}"/>
                                            </p:graphicEl>
                                          </p:spTgt>
                                        </p:tgtEl>
                                        <p:attrNameLst>
                                          <p:attrName>ppt_x</p:attrName>
                                        </p:attrNameLst>
                                      </p:cBhvr>
                                      <p:tavLst>
                                        <p:tav tm="0">
                                          <p:val>
                                            <p:strVal val="#ppt_x"/>
                                          </p:val>
                                        </p:tav>
                                        <p:tav tm="100000">
                                          <p:val>
                                            <p:strVal val="#ppt_x"/>
                                          </p:val>
                                        </p:tav>
                                      </p:tavLst>
                                    </p:anim>
                                    <p:anim calcmode="lin" valueType="num">
                                      <p:cBhvr>
                                        <p:cTn id="118" dur="1000" fill="hold"/>
                                        <p:tgtEl>
                                          <p:spTgt spid="3">
                                            <p:graphicEl>
                                              <a:dgm id="{1C97EA1C-DD2A-4FC5-A4AC-0C822779E2A8}"/>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
                                            <p:graphicEl>
                                              <a:dgm id="{19FCCEAD-185D-41F6-A1E6-5348EC4DE0D3}"/>
                                            </p:graphicEl>
                                          </p:spTgt>
                                        </p:tgtEl>
                                        <p:attrNameLst>
                                          <p:attrName>style.visibility</p:attrName>
                                        </p:attrNameLst>
                                      </p:cBhvr>
                                      <p:to>
                                        <p:strVal val="visible"/>
                                      </p:to>
                                    </p:set>
                                    <p:animEffect transition="in" filter="fade">
                                      <p:cBhvr>
                                        <p:cTn id="121" dur="1000"/>
                                        <p:tgtEl>
                                          <p:spTgt spid="3">
                                            <p:graphicEl>
                                              <a:dgm id="{19FCCEAD-185D-41F6-A1E6-5348EC4DE0D3}"/>
                                            </p:graphicEl>
                                          </p:spTgt>
                                        </p:tgtEl>
                                      </p:cBhvr>
                                    </p:animEffect>
                                    <p:anim calcmode="lin" valueType="num">
                                      <p:cBhvr>
                                        <p:cTn id="122" dur="1000" fill="hold"/>
                                        <p:tgtEl>
                                          <p:spTgt spid="3">
                                            <p:graphicEl>
                                              <a:dgm id="{19FCCEAD-185D-41F6-A1E6-5348EC4DE0D3}"/>
                                            </p:graphicEl>
                                          </p:spTgt>
                                        </p:tgtEl>
                                        <p:attrNameLst>
                                          <p:attrName>ppt_x</p:attrName>
                                        </p:attrNameLst>
                                      </p:cBhvr>
                                      <p:tavLst>
                                        <p:tav tm="0">
                                          <p:val>
                                            <p:strVal val="#ppt_x"/>
                                          </p:val>
                                        </p:tav>
                                        <p:tav tm="100000">
                                          <p:val>
                                            <p:strVal val="#ppt_x"/>
                                          </p:val>
                                        </p:tav>
                                      </p:tavLst>
                                    </p:anim>
                                    <p:anim calcmode="lin" valueType="num">
                                      <p:cBhvr>
                                        <p:cTn id="123" dur="1000" fill="hold"/>
                                        <p:tgtEl>
                                          <p:spTgt spid="3">
                                            <p:graphicEl>
                                              <a:dgm id="{19FCCEAD-185D-41F6-A1E6-5348EC4DE0D3}"/>
                                            </p:graphicEl>
                                          </p:spTgt>
                                        </p:tgtEl>
                                        <p:attrNameLst>
                                          <p:attrName>ppt_y</p:attrName>
                                        </p:attrNameLst>
                                      </p:cBhvr>
                                      <p:tavLst>
                                        <p:tav tm="0">
                                          <p:val>
                                            <p:strVal val="#ppt_y-.1"/>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7" presetClass="entr" presetSubtype="0" fill="hold" grpId="0" nodeType="clickEffect">
                                  <p:stCondLst>
                                    <p:cond delay="0"/>
                                  </p:stCondLst>
                                  <p:childTnLst>
                                    <p:set>
                                      <p:cBhvr>
                                        <p:cTn id="127" dur="1" fill="hold">
                                          <p:stCondLst>
                                            <p:cond delay="0"/>
                                          </p:stCondLst>
                                        </p:cTn>
                                        <p:tgtEl>
                                          <p:spTgt spid="3">
                                            <p:graphicEl>
                                              <a:dgm id="{67CB5E3A-D96E-4C5A-85AC-321C3C3EB9ED}"/>
                                            </p:graphicEl>
                                          </p:spTgt>
                                        </p:tgtEl>
                                        <p:attrNameLst>
                                          <p:attrName>style.visibility</p:attrName>
                                        </p:attrNameLst>
                                      </p:cBhvr>
                                      <p:to>
                                        <p:strVal val="visible"/>
                                      </p:to>
                                    </p:set>
                                    <p:animEffect transition="in" filter="fade">
                                      <p:cBhvr>
                                        <p:cTn id="128" dur="1000"/>
                                        <p:tgtEl>
                                          <p:spTgt spid="3">
                                            <p:graphicEl>
                                              <a:dgm id="{67CB5E3A-D96E-4C5A-85AC-321C3C3EB9ED}"/>
                                            </p:graphicEl>
                                          </p:spTgt>
                                        </p:tgtEl>
                                      </p:cBhvr>
                                    </p:animEffect>
                                    <p:anim calcmode="lin" valueType="num">
                                      <p:cBhvr>
                                        <p:cTn id="129" dur="1000" fill="hold"/>
                                        <p:tgtEl>
                                          <p:spTgt spid="3">
                                            <p:graphicEl>
                                              <a:dgm id="{67CB5E3A-D96E-4C5A-85AC-321C3C3EB9ED}"/>
                                            </p:graphicEl>
                                          </p:spTgt>
                                        </p:tgtEl>
                                        <p:attrNameLst>
                                          <p:attrName>ppt_x</p:attrName>
                                        </p:attrNameLst>
                                      </p:cBhvr>
                                      <p:tavLst>
                                        <p:tav tm="0">
                                          <p:val>
                                            <p:strVal val="#ppt_x"/>
                                          </p:val>
                                        </p:tav>
                                        <p:tav tm="100000">
                                          <p:val>
                                            <p:strVal val="#ppt_x"/>
                                          </p:val>
                                        </p:tav>
                                      </p:tavLst>
                                    </p:anim>
                                    <p:anim calcmode="lin" valueType="num">
                                      <p:cBhvr>
                                        <p:cTn id="130" dur="1000" fill="hold"/>
                                        <p:tgtEl>
                                          <p:spTgt spid="3">
                                            <p:graphicEl>
                                              <a:dgm id="{67CB5E3A-D96E-4C5A-85AC-321C3C3EB9ED}"/>
                                            </p:graphicEl>
                                          </p:spTgt>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3">
                                            <p:graphicEl>
                                              <a:dgm id="{B02ACB1A-363A-4CB4-8E9B-39E85E01A57C}"/>
                                            </p:graphicEl>
                                          </p:spTgt>
                                        </p:tgtEl>
                                        <p:attrNameLst>
                                          <p:attrName>style.visibility</p:attrName>
                                        </p:attrNameLst>
                                      </p:cBhvr>
                                      <p:to>
                                        <p:strVal val="visible"/>
                                      </p:to>
                                    </p:set>
                                    <p:animEffect transition="in" filter="fade">
                                      <p:cBhvr>
                                        <p:cTn id="133" dur="1000"/>
                                        <p:tgtEl>
                                          <p:spTgt spid="3">
                                            <p:graphicEl>
                                              <a:dgm id="{B02ACB1A-363A-4CB4-8E9B-39E85E01A57C}"/>
                                            </p:graphicEl>
                                          </p:spTgt>
                                        </p:tgtEl>
                                      </p:cBhvr>
                                    </p:animEffect>
                                    <p:anim calcmode="lin" valueType="num">
                                      <p:cBhvr>
                                        <p:cTn id="134" dur="1000" fill="hold"/>
                                        <p:tgtEl>
                                          <p:spTgt spid="3">
                                            <p:graphicEl>
                                              <a:dgm id="{B02ACB1A-363A-4CB4-8E9B-39E85E01A57C}"/>
                                            </p:graphicEl>
                                          </p:spTgt>
                                        </p:tgtEl>
                                        <p:attrNameLst>
                                          <p:attrName>ppt_x</p:attrName>
                                        </p:attrNameLst>
                                      </p:cBhvr>
                                      <p:tavLst>
                                        <p:tav tm="0">
                                          <p:val>
                                            <p:strVal val="#ppt_x"/>
                                          </p:val>
                                        </p:tav>
                                        <p:tav tm="100000">
                                          <p:val>
                                            <p:strVal val="#ppt_x"/>
                                          </p:val>
                                        </p:tav>
                                      </p:tavLst>
                                    </p:anim>
                                    <p:anim calcmode="lin" valueType="num">
                                      <p:cBhvr>
                                        <p:cTn id="135" dur="1000" fill="hold"/>
                                        <p:tgtEl>
                                          <p:spTgt spid="3">
                                            <p:graphicEl>
                                              <a:dgm id="{B02ACB1A-363A-4CB4-8E9B-39E85E01A57C}"/>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3">
                                            <p:graphicEl>
                                              <a:dgm id="{7FF6FCAD-9CF7-483E-9D06-14A1EDCA15C0}"/>
                                            </p:graphicEl>
                                          </p:spTgt>
                                        </p:tgtEl>
                                        <p:attrNameLst>
                                          <p:attrName>style.visibility</p:attrName>
                                        </p:attrNameLst>
                                      </p:cBhvr>
                                      <p:to>
                                        <p:strVal val="visible"/>
                                      </p:to>
                                    </p:set>
                                    <p:animEffect transition="in" filter="fade">
                                      <p:cBhvr>
                                        <p:cTn id="138" dur="1000"/>
                                        <p:tgtEl>
                                          <p:spTgt spid="3">
                                            <p:graphicEl>
                                              <a:dgm id="{7FF6FCAD-9CF7-483E-9D06-14A1EDCA15C0}"/>
                                            </p:graphicEl>
                                          </p:spTgt>
                                        </p:tgtEl>
                                      </p:cBhvr>
                                    </p:animEffect>
                                    <p:anim calcmode="lin" valueType="num">
                                      <p:cBhvr>
                                        <p:cTn id="139" dur="1000" fill="hold"/>
                                        <p:tgtEl>
                                          <p:spTgt spid="3">
                                            <p:graphicEl>
                                              <a:dgm id="{7FF6FCAD-9CF7-483E-9D06-14A1EDCA15C0}"/>
                                            </p:graphicEl>
                                          </p:spTgt>
                                        </p:tgtEl>
                                        <p:attrNameLst>
                                          <p:attrName>ppt_x</p:attrName>
                                        </p:attrNameLst>
                                      </p:cBhvr>
                                      <p:tavLst>
                                        <p:tav tm="0">
                                          <p:val>
                                            <p:strVal val="#ppt_x"/>
                                          </p:val>
                                        </p:tav>
                                        <p:tav tm="100000">
                                          <p:val>
                                            <p:strVal val="#ppt_x"/>
                                          </p:val>
                                        </p:tav>
                                      </p:tavLst>
                                    </p:anim>
                                    <p:anim calcmode="lin" valueType="num">
                                      <p:cBhvr>
                                        <p:cTn id="140" dur="1000" fill="hold"/>
                                        <p:tgtEl>
                                          <p:spTgt spid="3">
                                            <p:graphicEl>
                                              <a:dgm id="{7FF6FCAD-9CF7-483E-9D06-14A1EDCA15C0}"/>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3">
                                            <p:graphicEl>
                                              <a:dgm id="{FC73E9DE-EA36-4AD1-A2D9-E9C1DD47F9DE}"/>
                                            </p:graphicEl>
                                          </p:spTgt>
                                        </p:tgtEl>
                                        <p:attrNameLst>
                                          <p:attrName>style.visibility</p:attrName>
                                        </p:attrNameLst>
                                      </p:cBhvr>
                                      <p:to>
                                        <p:strVal val="visible"/>
                                      </p:to>
                                    </p:set>
                                    <p:animEffect transition="in" filter="fade">
                                      <p:cBhvr>
                                        <p:cTn id="145" dur="1000"/>
                                        <p:tgtEl>
                                          <p:spTgt spid="3">
                                            <p:graphicEl>
                                              <a:dgm id="{FC73E9DE-EA36-4AD1-A2D9-E9C1DD47F9DE}"/>
                                            </p:graphicEl>
                                          </p:spTgt>
                                        </p:tgtEl>
                                      </p:cBhvr>
                                    </p:animEffect>
                                    <p:anim calcmode="lin" valueType="num">
                                      <p:cBhvr>
                                        <p:cTn id="146" dur="1000" fill="hold"/>
                                        <p:tgtEl>
                                          <p:spTgt spid="3">
                                            <p:graphicEl>
                                              <a:dgm id="{FC73E9DE-EA36-4AD1-A2D9-E9C1DD47F9DE}"/>
                                            </p:graphicEl>
                                          </p:spTgt>
                                        </p:tgtEl>
                                        <p:attrNameLst>
                                          <p:attrName>ppt_x</p:attrName>
                                        </p:attrNameLst>
                                      </p:cBhvr>
                                      <p:tavLst>
                                        <p:tav tm="0">
                                          <p:val>
                                            <p:strVal val="#ppt_x"/>
                                          </p:val>
                                        </p:tav>
                                        <p:tav tm="100000">
                                          <p:val>
                                            <p:strVal val="#ppt_x"/>
                                          </p:val>
                                        </p:tav>
                                      </p:tavLst>
                                    </p:anim>
                                    <p:anim calcmode="lin" valueType="num">
                                      <p:cBhvr>
                                        <p:cTn id="147" dur="1000" fill="hold"/>
                                        <p:tgtEl>
                                          <p:spTgt spid="3">
                                            <p:graphicEl>
                                              <a:dgm id="{FC73E9DE-EA36-4AD1-A2D9-E9C1DD47F9DE}"/>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3">
                                            <p:graphicEl>
                                              <a:dgm id="{CBFFB407-C583-4B58-96BA-C44E032E75B1}"/>
                                            </p:graphicEl>
                                          </p:spTgt>
                                        </p:tgtEl>
                                        <p:attrNameLst>
                                          <p:attrName>style.visibility</p:attrName>
                                        </p:attrNameLst>
                                      </p:cBhvr>
                                      <p:to>
                                        <p:strVal val="visible"/>
                                      </p:to>
                                    </p:set>
                                    <p:animEffect transition="in" filter="fade">
                                      <p:cBhvr>
                                        <p:cTn id="150" dur="1000"/>
                                        <p:tgtEl>
                                          <p:spTgt spid="3">
                                            <p:graphicEl>
                                              <a:dgm id="{CBFFB407-C583-4B58-96BA-C44E032E75B1}"/>
                                            </p:graphicEl>
                                          </p:spTgt>
                                        </p:tgtEl>
                                      </p:cBhvr>
                                    </p:animEffect>
                                    <p:anim calcmode="lin" valueType="num">
                                      <p:cBhvr>
                                        <p:cTn id="151" dur="1000" fill="hold"/>
                                        <p:tgtEl>
                                          <p:spTgt spid="3">
                                            <p:graphicEl>
                                              <a:dgm id="{CBFFB407-C583-4B58-96BA-C44E032E75B1}"/>
                                            </p:graphicEl>
                                          </p:spTgt>
                                        </p:tgtEl>
                                        <p:attrNameLst>
                                          <p:attrName>ppt_x</p:attrName>
                                        </p:attrNameLst>
                                      </p:cBhvr>
                                      <p:tavLst>
                                        <p:tav tm="0">
                                          <p:val>
                                            <p:strVal val="#ppt_x"/>
                                          </p:val>
                                        </p:tav>
                                        <p:tav tm="100000">
                                          <p:val>
                                            <p:strVal val="#ppt_x"/>
                                          </p:val>
                                        </p:tav>
                                      </p:tavLst>
                                    </p:anim>
                                    <p:anim calcmode="lin" valueType="num">
                                      <p:cBhvr>
                                        <p:cTn id="152" dur="1000" fill="hold"/>
                                        <p:tgtEl>
                                          <p:spTgt spid="3">
                                            <p:graphicEl>
                                              <a:dgm id="{CBFFB407-C583-4B58-96BA-C44E032E75B1}"/>
                                            </p:graphicEl>
                                          </p:spTgt>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3">
                                            <p:graphicEl>
                                              <a:dgm id="{4F16E98A-E57A-4D0C-BECE-A7A5AE2FB5AE}"/>
                                            </p:graphicEl>
                                          </p:spTgt>
                                        </p:tgtEl>
                                        <p:attrNameLst>
                                          <p:attrName>style.visibility</p:attrName>
                                        </p:attrNameLst>
                                      </p:cBhvr>
                                      <p:to>
                                        <p:strVal val="visible"/>
                                      </p:to>
                                    </p:set>
                                    <p:animEffect transition="in" filter="fade">
                                      <p:cBhvr>
                                        <p:cTn id="155" dur="1000"/>
                                        <p:tgtEl>
                                          <p:spTgt spid="3">
                                            <p:graphicEl>
                                              <a:dgm id="{4F16E98A-E57A-4D0C-BECE-A7A5AE2FB5AE}"/>
                                            </p:graphicEl>
                                          </p:spTgt>
                                        </p:tgtEl>
                                      </p:cBhvr>
                                    </p:animEffect>
                                    <p:anim calcmode="lin" valueType="num">
                                      <p:cBhvr>
                                        <p:cTn id="156" dur="1000" fill="hold"/>
                                        <p:tgtEl>
                                          <p:spTgt spid="3">
                                            <p:graphicEl>
                                              <a:dgm id="{4F16E98A-E57A-4D0C-BECE-A7A5AE2FB5AE}"/>
                                            </p:graphicEl>
                                          </p:spTgt>
                                        </p:tgtEl>
                                        <p:attrNameLst>
                                          <p:attrName>ppt_x</p:attrName>
                                        </p:attrNameLst>
                                      </p:cBhvr>
                                      <p:tavLst>
                                        <p:tav tm="0">
                                          <p:val>
                                            <p:strVal val="#ppt_x"/>
                                          </p:val>
                                        </p:tav>
                                        <p:tav tm="100000">
                                          <p:val>
                                            <p:strVal val="#ppt_x"/>
                                          </p:val>
                                        </p:tav>
                                      </p:tavLst>
                                    </p:anim>
                                    <p:anim calcmode="lin" valueType="num">
                                      <p:cBhvr>
                                        <p:cTn id="157" dur="1000" fill="hold"/>
                                        <p:tgtEl>
                                          <p:spTgt spid="3">
                                            <p:graphicEl>
                                              <a:dgm id="{4F16E98A-E57A-4D0C-BECE-A7A5AE2FB5AE}"/>
                                            </p:graphicEl>
                                          </p:spTgt>
                                        </p:tgtEl>
                                        <p:attrNameLst>
                                          <p:attrName>ppt_y</p:attrName>
                                        </p:attrNameLst>
                                      </p:cBhvr>
                                      <p:tavLst>
                                        <p:tav tm="0">
                                          <p:val>
                                            <p:strVal val="#ppt_y-.1"/>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3">
                                            <p:graphicEl>
                                              <a:dgm id="{57674F88-D2B1-45B7-B572-E2764ED1DB23}"/>
                                            </p:graphicEl>
                                          </p:spTgt>
                                        </p:tgtEl>
                                        <p:attrNameLst>
                                          <p:attrName>style.visibility</p:attrName>
                                        </p:attrNameLst>
                                      </p:cBhvr>
                                      <p:to>
                                        <p:strVal val="visible"/>
                                      </p:to>
                                    </p:set>
                                    <p:animEffect transition="in" filter="fade">
                                      <p:cBhvr>
                                        <p:cTn id="162" dur="1000"/>
                                        <p:tgtEl>
                                          <p:spTgt spid="3">
                                            <p:graphicEl>
                                              <a:dgm id="{57674F88-D2B1-45B7-B572-E2764ED1DB23}"/>
                                            </p:graphicEl>
                                          </p:spTgt>
                                        </p:tgtEl>
                                      </p:cBhvr>
                                    </p:animEffect>
                                    <p:anim calcmode="lin" valueType="num">
                                      <p:cBhvr>
                                        <p:cTn id="163" dur="1000" fill="hold"/>
                                        <p:tgtEl>
                                          <p:spTgt spid="3">
                                            <p:graphicEl>
                                              <a:dgm id="{57674F88-D2B1-45B7-B572-E2764ED1DB23}"/>
                                            </p:graphicEl>
                                          </p:spTgt>
                                        </p:tgtEl>
                                        <p:attrNameLst>
                                          <p:attrName>ppt_x</p:attrName>
                                        </p:attrNameLst>
                                      </p:cBhvr>
                                      <p:tavLst>
                                        <p:tav tm="0">
                                          <p:val>
                                            <p:strVal val="#ppt_x"/>
                                          </p:val>
                                        </p:tav>
                                        <p:tav tm="100000">
                                          <p:val>
                                            <p:strVal val="#ppt_x"/>
                                          </p:val>
                                        </p:tav>
                                      </p:tavLst>
                                    </p:anim>
                                    <p:anim calcmode="lin" valueType="num">
                                      <p:cBhvr>
                                        <p:cTn id="164" dur="1000" fill="hold"/>
                                        <p:tgtEl>
                                          <p:spTgt spid="3">
                                            <p:graphicEl>
                                              <a:dgm id="{57674F88-D2B1-45B7-B572-E2764ED1DB23}"/>
                                            </p:graphicEl>
                                          </p:spTgt>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3">
                                            <p:graphicEl>
                                              <a:dgm id="{F8F5BE52-68D2-47B8-B49A-551BF9B43FBC}"/>
                                            </p:graphicEl>
                                          </p:spTgt>
                                        </p:tgtEl>
                                        <p:attrNameLst>
                                          <p:attrName>style.visibility</p:attrName>
                                        </p:attrNameLst>
                                      </p:cBhvr>
                                      <p:to>
                                        <p:strVal val="visible"/>
                                      </p:to>
                                    </p:set>
                                    <p:animEffect transition="in" filter="fade">
                                      <p:cBhvr>
                                        <p:cTn id="167" dur="1000"/>
                                        <p:tgtEl>
                                          <p:spTgt spid="3">
                                            <p:graphicEl>
                                              <a:dgm id="{F8F5BE52-68D2-47B8-B49A-551BF9B43FBC}"/>
                                            </p:graphicEl>
                                          </p:spTgt>
                                        </p:tgtEl>
                                      </p:cBhvr>
                                    </p:animEffect>
                                    <p:anim calcmode="lin" valueType="num">
                                      <p:cBhvr>
                                        <p:cTn id="168" dur="1000" fill="hold"/>
                                        <p:tgtEl>
                                          <p:spTgt spid="3">
                                            <p:graphicEl>
                                              <a:dgm id="{F8F5BE52-68D2-47B8-B49A-551BF9B43FBC}"/>
                                            </p:graphicEl>
                                          </p:spTgt>
                                        </p:tgtEl>
                                        <p:attrNameLst>
                                          <p:attrName>ppt_x</p:attrName>
                                        </p:attrNameLst>
                                      </p:cBhvr>
                                      <p:tavLst>
                                        <p:tav tm="0">
                                          <p:val>
                                            <p:strVal val="#ppt_x"/>
                                          </p:val>
                                        </p:tav>
                                        <p:tav tm="100000">
                                          <p:val>
                                            <p:strVal val="#ppt_x"/>
                                          </p:val>
                                        </p:tav>
                                      </p:tavLst>
                                    </p:anim>
                                    <p:anim calcmode="lin" valueType="num">
                                      <p:cBhvr>
                                        <p:cTn id="169" dur="1000" fill="hold"/>
                                        <p:tgtEl>
                                          <p:spTgt spid="3">
                                            <p:graphicEl>
                                              <a:dgm id="{F8F5BE52-68D2-47B8-B49A-551BF9B43FBC}"/>
                                            </p:graphicEl>
                                          </p:spTgt>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3">
                                            <p:graphicEl>
                                              <a:dgm id="{EBF089D4-C2A0-4206-A85F-A8DA289472AC}"/>
                                            </p:graphicEl>
                                          </p:spTgt>
                                        </p:tgtEl>
                                        <p:attrNameLst>
                                          <p:attrName>style.visibility</p:attrName>
                                        </p:attrNameLst>
                                      </p:cBhvr>
                                      <p:to>
                                        <p:strVal val="visible"/>
                                      </p:to>
                                    </p:set>
                                    <p:animEffect transition="in" filter="fade">
                                      <p:cBhvr>
                                        <p:cTn id="172" dur="1000"/>
                                        <p:tgtEl>
                                          <p:spTgt spid="3">
                                            <p:graphicEl>
                                              <a:dgm id="{EBF089D4-C2A0-4206-A85F-A8DA289472AC}"/>
                                            </p:graphicEl>
                                          </p:spTgt>
                                        </p:tgtEl>
                                      </p:cBhvr>
                                    </p:animEffect>
                                    <p:anim calcmode="lin" valueType="num">
                                      <p:cBhvr>
                                        <p:cTn id="173" dur="1000" fill="hold"/>
                                        <p:tgtEl>
                                          <p:spTgt spid="3">
                                            <p:graphicEl>
                                              <a:dgm id="{EBF089D4-C2A0-4206-A85F-A8DA289472AC}"/>
                                            </p:graphicEl>
                                          </p:spTgt>
                                        </p:tgtEl>
                                        <p:attrNameLst>
                                          <p:attrName>ppt_x</p:attrName>
                                        </p:attrNameLst>
                                      </p:cBhvr>
                                      <p:tavLst>
                                        <p:tav tm="0">
                                          <p:val>
                                            <p:strVal val="#ppt_x"/>
                                          </p:val>
                                        </p:tav>
                                        <p:tav tm="100000">
                                          <p:val>
                                            <p:strVal val="#ppt_x"/>
                                          </p:val>
                                        </p:tav>
                                      </p:tavLst>
                                    </p:anim>
                                    <p:anim calcmode="lin" valueType="num">
                                      <p:cBhvr>
                                        <p:cTn id="174" dur="1000" fill="hold"/>
                                        <p:tgtEl>
                                          <p:spTgt spid="3">
                                            <p:graphicEl>
                                              <a:dgm id="{EBF089D4-C2A0-4206-A85F-A8DA289472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A440D7-227B-02FF-1A96-65C22EA416DC}"/>
              </a:ext>
            </a:extLst>
          </p:cNvPr>
          <p:cNvSpPr txBox="1"/>
          <p:nvPr/>
        </p:nvSpPr>
        <p:spPr>
          <a:xfrm>
            <a:off x="1111044" y="438732"/>
            <a:ext cx="9445196" cy="1938992"/>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UČINCI POMIRENJA</a:t>
            </a:r>
          </a:p>
        </p:txBody>
      </p:sp>
    </p:spTree>
    <p:extLst>
      <p:ext uri="{BB962C8B-B14F-4D97-AF65-F5344CB8AC3E}">
        <p14:creationId xmlns:p14="http://schemas.microsoft.com/office/powerpoint/2010/main" val="31430999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4000"/>
          </a:stretch>
        </a:blipFill>
        <a:effectLst/>
      </p:bgPr>
    </p:bg>
    <p:spTree>
      <p:nvGrpSpPr>
        <p:cNvPr id="1" name="">
          <a:extLst>
            <a:ext uri="{FF2B5EF4-FFF2-40B4-BE49-F238E27FC236}">
              <a16:creationId xmlns:a16="http://schemas.microsoft.com/office/drawing/2014/main" id="{0A64BC46-5FDD-ED2A-156D-518F92FC5C9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140C8A7-4C17-3EDB-1768-7D6A8FAB52FE}"/>
              </a:ext>
            </a:extLst>
          </p:cNvPr>
          <p:cNvSpPr txBox="1"/>
          <p:nvPr/>
        </p:nvSpPr>
        <p:spPr>
          <a:xfrm>
            <a:off x="0" y="-68824"/>
            <a:ext cx="12192000" cy="769441"/>
          </a:xfrm>
          <a:prstGeom prst="rect">
            <a:avLst/>
          </a:prstGeom>
          <a:noFill/>
          <a:scene3d>
            <a:camera prst="perspectiveBelow"/>
            <a:lightRig rig="threePt" dir="t"/>
          </a:scene3d>
        </p:spPr>
        <p:txBody>
          <a:bodyPr wrap="square">
            <a:spAutoFit/>
            <a:scene3d>
              <a:camera prst="orthographicFront"/>
              <a:lightRig rig="soft" dir="t"/>
            </a:scene3d>
            <a:sp3d extrusionH="57150" contourW="25400">
              <a:bevelT w="57150" h="38100" prst="hardEdge"/>
              <a:contourClr>
                <a:schemeClr val="accent2">
                  <a:lumMod val="50000"/>
                </a:schemeClr>
              </a:contourClr>
            </a:sp3d>
          </a:bodyPr>
          <a:lstStyle/>
          <a:p>
            <a:pPr algn="ctr"/>
            <a:r>
              <a:rPr lang="sr-Latn-RS" sz="4400" b="1" spc="600" noProof="0" dirty="0">
                <a:ln w="25400">
                  <a:solidFill>
                    <a:schemeClr val="accent2"/>
                  </a:solidFill>
                  <a:prstDash val="solid"/>
                </a:ln>
                <a:solidFill>
                  <a:schemeClr val="accent2">
                    <a:lumMod val="40000"/>
                    <a:lumOff val="60000"/>
                  </a:schemeClr>
                </a:solidFill>
              </a:rPr>
              <a:t>OD ZLOČINACA DO SVETACA</a:t>
            </a:r>
          </a:p>
        </p:txBody>
      </p:sp>
      <p:sp>
        <p:nvSpPr>
          <p:cNvPr id="4" name="CuadroTexto 3">
            <a:extLst>
              <a:ext uri="{FF2B5EF4-FFF2-40B4-BE49-F238E27FC236}">
                <a16:creationId xmlns:a16="http://schemas.microsoft.com/office/drawing/2014/main" id="{1A079917-4ADB-9CE0-F68D-ED48A1FE6343}"/>
              </a:ext>
            </a:extLst>
          </p:cNvPr>
          <p:cNvSpPr txBox="1"/>
          <p:nvPr/>
        </p:nvSpPr>
        <p:spPr>
          <a:xfrm>
            <a:off x="457200" y="599598"/>
            <a:ext cx="11277600" cy="1015663"/>
          </a:xfrm>
          <a:prstGeom prst="rect">
            <a:avLst/>
          </a:prstGeom>
          <a:noFill/>
        </p:spPr>
        <p:txBody>
          <a:bodyPr wrap="square">
            <a:spAutoFit/>
            <a:scene3d>
              <a:camera prst="orthographicFront"/>
              <a:lightRig rig="threePt" dir="t"/>
            </a:scene3d>
            <a:sp3d extrusionH="57150">
              <a:bevelT w="38100" h="38100"/>
            </a:sp3d>
          </a:bodyPr>
          <a:lstStyle/>
          <a:p>
            <a:pPr algn="ctr"/>
            <a:r>
              <a:rPr lang="sr-Latn-RS" sz="2000" b="1" noProof="0" dirty="0">
                <a:solidFill>
                  <a:schemeClr val="accent3"/>
                </a:solidFill>
                <a:latin typeface="Comic Sans MS" panose="030F0702030302020204" pitchFamily="66" charset="0"/>
              </a:rPr>
              <a:t>„Nekada ste i vi bili otuđeni od Boga i u neprijateljstvu sa njim, čineći zlo mišlju i delom.  Ali, sada vas je Bog izmirio smrću Hristovog ljudskog tela, da bi vas doveo pred sebe svete, bez mane i besprekorne.“ </a:t>
            </a:r>
            <a:r>
              <a:rPr lang="sr-Latn-RS" sz="1600" b="1" noProof="0" dirty="0">
                <a:solidFill>
                  <a:schemeClr val="accent3"/>
                </a:solidFill>
                <a:latin typeface="Comic Sans MS" panose="030F0702030302020204" pitchFamily="66" charset="0"/>
              </a:rPr>
              <a:t>(Kološanima 1,21.22  NSP)</a:t>
            </a:r>
          </a:p>
        </p:txBody>
      </p:sp>
      <p:sp>
        <p:nvSpPr>
          <p:cNvPr id="5" name="CuadroTexto 4">
            <a:extLst>
              <a:ext uri="{FF2B5EF4-FFF2-40B4-BE49-F238E27FC236}">
                <a16:creationId xmlns:a16="http://schemas.microsoft.com/office/drawing/2014/main" id="{8397845E-E1FF-E0AF-80CC-4479D7D6E49E}"/>
              </a:ext>
            </a:extLst>
          </p:cNvPr>
          <p:cNvSpPr txBox="1"/>
          <p:nvPr/>
        </p:nvSpPr>
        <p:spPr>
          <a:xfrm>
            <a:off x="170655" y="1601280"/>
            <a:ext cx="4086713" cy="1446550"/>
          </a:xfrm>
          <a:prstGeom prst="rect">
            <a:avLst/>
          </a:prstGeom>
          <a:noFill/>
        </p:spPr>
        <p:txBody>
          <a:bodyPr wrap="square" rtlCol="0">
            <a:spAutoFit/>
          </a:bodyPr>
          <a:lstStyle/>
          <a:p>
            <a:pPr>
              <a:spcBef>
                <a:spcPts val="600"/>
              </a:spcBef>
            </a:pPr>
            <a:r>
              <a:rPr lang="sr-Latn-RS" sz="2200" b="1" noProof="0" dirty="0"/>
              <a:t>Problem je jednostavan. Živeli smo čineći zlo i zato smo osuđeni na večnu smrt        (Rim. 6,23; Otk. 21,8).</a:t>
            </a:r>
          </a:p>
        </p:txBody>
      </p:sp>
      <p:graphicFrame>
        <p:nvGraphicFramePr>
          <p:cNvPr id="2" name="Diagrama 1">
            <a:extLst>
              <a:ext uri="{FF2B5EF4-FFF2-40B4-BE49-F238E27FC236}">
                <a16:creationId xmlns:a16="http://schemas.microsoft.com/office/drawing/2014/main" id="{70477026-0DDB-196C-C407-FCB6F39AE456}"/>
              </a:ext>
            </a:extLst>
          </p:cNvPr>
          <p:cNvGraphicFramePr/>
          <p:nvPr>
            <p:extLst>
              <p:ext uri="{D42A27DB-BD31-4B8C-83A1-F6EECF244321}">
                <p14:modId xmlns:p14="http://schemas.microsoft.com/office/powerpoint/2010/main" val="2101806120"/>
              </p:ext>
            </p:extLst>
          </p:nvPr>
        </p:nvGraphicFramePr>
        <p:xfrm>
          <a:off x="3597639" y="1887793"/>
          <a:ext cx="8456707" cy="487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a:extLst>
              <a:ext uri="{FF2B5EF4-FFF2-40B4-BE49-F238E27FC236}">
                <a16:creationId xmlns:a16="http://schemas.microsoft.com/office/drawing/2014/main" id="{8AED0011-8C7D-79CA-0329-A5FA2235B4B3}"/>
              </a:ext>
            </a:extLst>
          </p:cNvPr>
          <p:cNvSpPr/>
          <p:nvPr/>
        </p:nvSpPr>
        <p:spPr>
          <a:xfrm>
            <a:off x="9184494" y="3530056"/>
            <a:ext cx="1393843" cy="1407922"/>
          </a:xfrm>
          <a:prstGeom prst="rect">
            <a:avLst/>
          </a:prstGeom>
          <a:blipFill>
            <a:blip r:embed="rId9" cstate="email">
              <a:extLst>
                <a:ext uri="{28A0092B-C50C-407E-A947-70E740481C1C}">
                  <a14:useLocalDpi xmlns:a14="http://schemas.microsoft.com/office/drawing/2010/main"/>
                </a:ext>
              </a:extLst>
            </a:blip>
            <a:srcRect/>
            <a:stretch>
              <a:fillRect l="-3275" t="-14638" r="-1310" b="-41016"/>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r-Latn-RS" sz="2200" noProof="0" dirty="0"/>
          </a:p>
        </p:txBody>
      </p:sp>
      <p:sp>
        <p:nvSpPr>
          <p:cNvPr id="8" name="Rectángulo 7">
            <a:extLst>
              <a:ext uri="{FF2B5EF4-FFF2-40B4-BE49-F238E27FC236}">
                <a16:creationId xmlns:a16="http://schemas.microsoft.com/office/drawing/2014/main" id="{779CCA37-E5BE-375F-7BC1-64D225D78199}"/>
              </a:ext>
            </a:extLst>
          </p:cNvPr>
          <p:cNvSpPr/>
          <p:nvPr/>
        </p:nvSpPr>
        <p:spPr>
          <a:xfrm>
            <a:off x="10670335" y="3530056"/>
            <a:ext cx="1393843" cy="1407922"/>
          </a:xfrm>
          <a:prstGeom prst="rect">
            <a:avLst/>
          </a:prstGeom>
          <a: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rcRect/>
            <a:stretch>
              <a:fillRect l="-25015" t="-33540" r="-9875"/>
            </a:stretch>
          </a:blipFill>
          <a:ln>
            <a:noFill/>
          </a:ln>
          <a:effectLst>
            <a:outerShdw blurRad="50800" dist="38100" dir="2700000" algn="tl" rotWithShape="0">
              <a:prstClr val="black">
                <a:alpha val="40000"/>
              </a:prstClr>
            </a:outerShdw>
          </a:effectLst>
          <a:scene3d>
            <a:camera prst="orthographicFront"/>
            <a:lightRig rig="flat" dir="t"/>
          </a:scene3d>
          <a:sp3d>
            <a:bevelT w="120650" h="88900"/>
            <a:bevelB w="88900" h="3175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r-Latn-RS" sz="2200" noProof="0" dirty="0"/>
          </a:p>
        </p:txBody>
      </p:sp>
      <p:pic>
        <p:nvPicPr>
          <p:cNvPr id="16" name="Imagen 15" descr="Un hombre sentado en el suelo&#10;&#10;El contenido generado por IA puede ser incorrecto.">
            <a:extLst>
              <a:ext uri="{FF2B5EF4-FFF2-40B4-BE49-F238E27FC236}">
                <a16:creationId xmlns:a16="http://schemas.microsoft.com/office/drawing/2014/main" id="{C39F6459-4653-8E3C-2D50-B8A6FC89B2D8}"/>
              </a:ext>
            </a:extLst>
          </p:cNvPr>
          <p:cNvPicPr>
            <a:picLocks noChangeAspect="1"/>
          </p:cNvPicPr>
          <p:nvPr/>
        </p:nvPicPr>
        <p:blipFill>
          <a:blip r:embed="rId12" cstate="email">
            <a:extLst>
              <a:ext uri="{28A0092B-C50C-407E-A947-70E740481C1C}">
                <a14:useLocalDpi xmlns:a14="http://schemas.microsoft.com/office/drawing/2010/main"/>
              </a:ext>
            </a:extLst>
          </a:blip>
          <a:srcRect t="16462"/>
          <a:stretch>
            <a:fillRect/>
          </a:stretch>
        </p:blipFill>
        <p:spPr>
          <a:xfrm>
            <a:off x="170656" y="4572000"/>
            <a:ext cx="1919963" cy="2186202"/>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id="{0EA6251F-5697-B56B-2DC2-324740E65476}"/>
              </a:ext>
            </a:extLst>
          </p:cNvPr>
          <p:cNvSpPr txBox="1"/>
          <p:nvPr/>
        </p:nvSpPr>
        <p:spPr>
          <a:xfrm>
            <a:off x="2214011" y="4809378"/>
            <a:ext cx="1625483" cy="1446550"/>
          </a:xfrm>
          <a:prstGeom prst="rect">
            <a:avLst/>
          </a:prstGeom>
          <a:noFill/>
        </p:spPr>
        <p:txBody>
          <a:bodyPr wrap="square">
            <a:spAutoFit/>
          </a:bodyPr>
          <a:lstStyle/>
          <a:p>
            <a:r>
              <a:rPr lang="sr-Latn-RS" sz="2200" b="1" noProof="0" dirty="0"/>
              <a:t>Ali Bog je za nas pripremio veliki plan:</a:t>
            </a:r>
            <a:endParaRPr lang="sr-Latn-RS" sz="2200" noProof="0" dirty="0"/>
          </a:p>
        </p:txBody>
      </p:sp>
      <p:sp>
        <p:nvSpPr>
          <p:cNvPr id="20" name="CuadroTexto 19">
            <a:extLst>
              <a:ext uri="{FF2B5EF4-FFF2-40B4-BE49-F238E27FC236}">
                <a16:creationId xmlns:a16="http://schemas.microsoft.com/office/drawing/2014/main" id="{8FB664AE-ED1E-C533-E7E1-00DEBCB40DC0}"/>
              </a:ext>
            </a:extLst>
          </p:cNvPr>
          <p:cNvSpPr txBox="1"/>
          <p:nvPr/>
        </p:nvSpPr>
        <p:spPr>
          <a:xfrm>
            <a:off x="170655" y="3008689"/>
            <a:ext cx="3846709" cy="1446550"/>
          </a:xfrm>
          <a:prstGeom prst="rect">
            <a:avLst/>
          </a:prstGeom>
          <a:noFill/>
        </p:spPr>
        <p:txBody>
          <a:bodyPr wrap="square">
            <a:spAutoFit/>
          </a:bodyPr>
          <a:lstStyle/>
          <a:p>
            <a:r>
              <a:rPr lang="sr-Latn-RS" sz="2200" b="1" noProof="0" dirty="0"/>
              <a:t>Sami po sebi nismo bili spo-sobni da promenimo ovu situaciju niti da platimo za svoje spasenje (Ps. 49,7.8).</a:t>
            </a:r>
            <a:endParaRPr lang="sr-Latn-RS" sz="2200" noProof="0" dirty="0"/>
          </a:p>
        </p:txBody>
      </p:sp>
    </p:spTree>
    <p:extLst>
      <p:ext uri="{BB962C8B-B14F-4D97-AF65-F5344CB8AC3E}">
        <p14:creationId xmlns:p14="http://schemas.microsoft.com/office/powerpoint/2010/main" val="124226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900" decel="100000" fill="hold"/>
                                        <p:tgtEl>
                                          <p:spTgt spid="16"/>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900" decel="100000" fill="hold"/>
                                        <p:tgtEl>
                                          <p:spTgt spid="2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
                                            <p:graphicEl>
                                              <a:dgm id="{C109F6EB-5007-4416-A0BB-A8537E14AA87}"/>
                                            </p:graphicEl>
                                          </p:spTgt>
                                        </p:tgtEl>
                                        <p:attrNameLst>
                                          <p:attrName>style.visibility</p:attrName>
                                        </p:attrNameLst>
                                      </p:cBhvr>
                                      <p:to>
                                        <p:strVal val="visible"/>
                                      </p:to>
                                    </p:set>
                                    <p:anim calcmode="lin" valueType="num">
                                      <p:cBhvr>
                                        <p:cTn id="45" dur="500" fill="hold"/>
                                        <p:tgtEl>
                                          <p:spTgt spid="2">
                                            <p:graphicEl>
                                              <a:dgm id="{C109F6EB-5007-4416-A0BB-A8537E14AA87}"/>
                                            </p:graphicEl>
                                          </p:spTgt>
                                        </p:tgtEl>
                                        <p:attrNameLst>
                                          <p:attrName>ppt_w</p:attrName>
                                        </p:attrNameLst>
                                      </p:cBhvr>
                                      <p:tavLst>
                                        <p:tav tm="0">
                                          <p:val>
                                            <p:fltVal val="0"/>
                                          </p:val>
                                        </p:tav>
                                        <p:tav tm="100000">
                                          <p:val>
                                            <p:strVal val="#ppt_w"/>
                                          </p:val>
                                        </p:tav>
                                      </p:tavLst>
                                    </p:anim>
                                    <p:anim calcmode="lin" valueType="num">
                                      <p:cBhvr>
                                        <p:cTn id="46" dur="500" fill="hold"/>
                                        <p:tgtEl>
                                          <p:spTgt spid="2">
                                            <p:graphicEl>
                                              <a:dgm id="{C109F6EB-5007-4416-A0BB-A8537E14AA87}"/>
                                            </p:graphicEl>
                                          </p:spTgt>
                                        </p:tgtEl>
                                        <p:attrNameLst>
                                          <p:attrName>ppt_h</p:attrName>
                                        </p:attrNameLst>
                                      </p:cBhvr>
                                      <p:tavLst>
                                        <p:tav tm="0">
                                          <p:val>
                                            <p:fltVal val="0"/>
                                          </p:val>
                                        </p:tav>
                                        <p:tav tm="100000">
                                          <p:val>
                                            <p:strVal val="#ppt_h"/>
                                          </p:val>
                                        </p:tav>
                                      </p:tavLst>
                                    </p:anim>
                                    <p:animEffect transition="in" filter="fade">
                                      <p:cBhvr>
                                        <p:cTn id="47" dur="500"/>
                                        <p:tgtEl>
                                          <p:spTgt spid="2">
                                            <p:graphicEl>
                                              <a:dgm id="{C109F6EB-5007-4416-A0BB-A8537E14AA87}"/>
                                            </p:graphicEl>
                                          </p:spTgt>
                                        </p:tgtEl>
                                      </p:cBhvr>
                                    </p:animEffect>
                                  </p:childTnLst>
                                </p:cTn>
                              </p:par>
                            </p:childTnLst>
                          </p:cTn>
                        </p:par>
                        <p:par>
                          <p:cTn id="48" fill="hold">
                            <p:stCondLst>
                              <p:cond delay="500"/>
                            </p:stCondLst>
                            <p:childTnLst>
                              <p:par>
                                <p:cTn id="49" presetID="17" presetClass="entr" presetSubtype="8" fill="hold" grpId="0" nodeType="afterEffect">
                                  <p:stCondLst>
                                    <p:cond delay="0"/>
                                  </p:stCondLst>
                                  <p:childTnLst>
                                    <p:set>
                                      <p:cBhvr>
                                        <p:cTn id="50" dur="1" fill="hold">
                                          <p:stCondLst>
                                            <p:cond delay="0"/>
                                          </p:stCondLst>
                                        </p:cTn>
                                        <p:tgtEl>
                                          <p:spTgt spid="2">
                                            <p:graphicEl>
                                              <a:dgm id="{7881DA8F-0F0E-4532-B610-06494F4AB5D4}"/>
                                            </p:graphicEl>
                                          </p:spTgt>
                                        </p:tgtEl>
                                        <p:attrNameLst>
                                          <p:attrName>style.visibility</p:attrName>
                                        </p:attrNameLst>
                                      </p:cBhvr>
                                      <p:to>
                                        <p:strVal val="visible"/>
                                      </p:to>
                                    </p:set>
                                    <p:anim calcmode="lin" valueType="num">
                                      <p:cBhvr>
                                        <p:cTn id="51" dur="500" fill="hold"/>
                                        <p:tgtEl>
                                          <p:spTgt spid="2">
                                            <p:graphicEl>
                                              <a:dgm id="{7881DA8F-0F0E-4532-B610-06494F4AB5D4}"/>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7881DA8F-0F0E-4532-B610-06494F4AB5D4}"/>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7881DA8F-0F0E-4532-B610-06494F4AB5D4}"/>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7881DA8F-0F0E-4532-B610-06494F4AB5D4}"/>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2">
                                            <p:graphicEl>
                                              <a:dgm id="{6C7FBD44-A5F9-4455-A01E-1F65E2D55A80}"/>
                                            </p:graphicEl>
                                          </p:spTgt>
                                        </p:tgtEl>
                                        <p:attrNameLst>
                                          <p:attrName>style.visibility</p:attrName>
                                        </p:attrNameLst>
                                      </p:cBhvr>
                                      <p:to>
                                        <p:strVal val="visible"/>
                                      </p:to>
                                    </p:set>
                                    <p:anim calcmode="lin" valueType="num">
                                      <p:cBhvr>
                                        <p:cTn id="59" dur="500" fill="hold"/>
                                        <p:tgtEl>
                                          <p:spTgt spid="2">
                                            <p:graphicEl>
                                              <a:dgm id="{6C7FBD44-A5F9-4455-A01E-1F65E2D55A80}"/>
                                            </p:graphicEl>
                                          </p:spTgt>
                                        </p:tgtEl>
                                        <p:attrNameLst>
                                          <p:attrName>ppt_w</p:attrName>
                                        </p:attrNameLst>
                                      </p:cBhvr>
                                      <p:tavLst>
                                        <p:tav tm="0">
                                          <p:val>
                                            <p:fltVal val="0"/>
                                          </p:val>
                                        </p:tav>
                                        <p:tav tm="100000">
                                          <p:val>
                                            <p:strVal val="#ppt_w"/>
                                          </p:val>
                                        </p:tav>
                                      </p:tavLst>
                                    </p:anim>
                                    <p:anim calcmode="lin" valueType="num">
                                      <p:cBhvr>
                                        <p:cTn id="60" dur="500" fill="hold"/>
                                        <p:tgtEl>
                                          <p:spTgt spid="2">
                                            <p:graphicEl>
                                              <a:dgm id="{6C7FBD44-A5F9-4455-A01E-1F65E2D55A80}"/>
                                            </p:graphicEl>
                                          </p:spTgt>
                                        </p:tgtEl>
                                        <p:attrNameLst>
                                          <p:attrName>ppt_h</p:attrName>
                                        </p:attrNameLst>
                                      </p:cBhvr>
                                      <p:tavLst>
                                        <p:tav tm="0">
                                          <p:val>
                                            <p:fltVal val="0"/>
                                          </p:val>
                                        </p:tav>
                                        <p:tav tm="100000">
                                          <p:val>
                                            <p:strVal val="#ppt_h"/>
                                          </p:val>
                                        </p:tav>
                                      </p:tavLst>
                                    </p:anim>
                                    <p:animEffect transition="in" filter="fade">
                                      <p:cBhvr>
                                        <p:cTn id="61" dur="500"/>
                                        <p:tgtEl>
                                          <p:spTgt spid="2">
                                            <p:graphicEl>
                                              <a:dgm id="{6C7FBD44-A5F9-4455-A01E-1F65E2D55A80}"/>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p:cTn id="65" dur="500" fill="hold"/>
                                        <p:tgtEl>
                                          <p:spTgt spid="7"/>
                                        </p:tgtEl>
                                        <p:attrNameLst>
                                          <p:attrName>ppt_w</p:attrName>
                                        </p:attrNameLst>
                                      </p:cBhvr>
                                      <p:tavLst>
                                        <p:tav tm="0">
                                          <p:val>
                                            <p:fltVal val="0"/>
                                          </p:val>
                                        </p:tav>
                                        <p:tav tm="100000">
                                          <p:val>
                                            <p:strVal val="#ppt_w"/>
                                          </p:val>
                                        </p:tav>
                                      </p:tavLst>
                                    </p:anim>
                                    <p:anim calcmode="lin" valueType="num">
                                      <p:cBhvr>
                                        <p:cTn id="66" dur="500" fill="hold"/>
                                        <p:tgtEl>
                                          <p:spTgt spid="7"/>
                                        </p:tgtEl>
                                        <p:attrNameLst>
                                          <p:attrName>ppt_h</p:attrName>
                                        </p:attrNameLst>
                                      </p:cBhvr>
                                      <p:tavLst>
                                        <p:tav tm="0">
                                          <p:val>
                                            <p:fltVal val="0"/>
                                          </p:val>
                                        </p:tav>
                                        <p:tav tm="100000">
                                          <p:val>
                                            <p:strVal val="#ppt_h"/>
                                          </p:val>
                                        </p:tav>
                                      </p:tavLst>
                                    </p:anim>
                                    <p:animEffect transition="in" filter="fade">
                                      <p:cBhvr>
                                        <p:cTn id="67" dur="500"/>
                                        <p:tgtEl>
                                          <p:spTgt spid="7"/>
                                        </p:tgtEl>
                                      </p:cBhvr>
                                    </p:animEffect>
                                  </p:childTnLst>
                                </p:cTn>
                              </p:par>
                            </p:childTnLst>
                          </p:cTn>
                        </p:par>
                        <p:par>
                          <p:cTn id="68" fill="hold">
                            <p:stCondLst>
                              <p:cond delay="1000"/>
                            </p:stCondLst>
                            <p:childTnLst>
                              <p:par>
                                <p:cTn id="69" presetID="53" presetClass="entr" presetSubtype="16" fill="hold" grpId="0" nodeType="after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par>
                          <p:cTn id="74" fill="hold">
                            <p:stCondLst>
                              <p:cond delay="1500"/>
                            </p:stCondLst>
                            <p:childTnLst>
                              <p:par>
                                <p:cTn id="75" presetID="17" presetClass="entr" presetSubtype="2" fill="hold" grpId="0" nodeType="afterEffect">
                                  <p:stCondLst>
                                    <p:cond delay="0"/>
                                  </p:stCondLst>
                                  <p:childTnLst>
                                    <p:set>
                                      <p:cBhvr>
                                        <p:cTn id="76" dur="1" fill="hold">
                                          <p:stCondLst>
                                            <p:cond delay="0"/>
                                          </p:stCondLst>
                                        </p:cTn>
                                        <p:tgtEl>
                                          <p:spTgt spid="2">
                                            <p:graphicEl>
                                              <a:dgm id="{70BA744C-B8AC-4773-B407-4525DAA415BF}"/>
                                            </p:graphicEl>
                                          </p:spTgt>
                                        </p:tgtEl>
                                        <p:attrNameLst>
                                          <p:attrName>style.visibility</p:attrName>
                                        </p:attrNameLst>
                                      </p:cBhvr>
                                      <p:to>
                                        <p:strVal val="visible"/>
                                      </p:to>
                                    </p:set>
                                    <p:anim calcmode="lin" valueType="num">
                                      <p:cBhvr>
                                        <p:cTn id="77" dur="500" fill="hold"/>
                                        <p:tgtEl>
                                          <p:spTgt spid="2">
                                            <p:graphicEl>
                                              <a:dgm id="{70BA744C-B8AC-4773-B407-4525DAA415BF}"/>
                                            </p:graphicEl>
                                          </p:spTgt>
                                        </p:tgtEl>
                                        <p:attrNameLst>
                                          <p:attrName>ppt_x</p:attrName>
                                        </p:attrNameLst>
                                      </p:cBhvr>
                                      <p:tavLst>
                                        <p:tav tm="0">
                                          <p:val>
                                            <p:strVal val="#ppt_x+#ppt_w/2"/>
                                          </p:val>
                                        </p:tav>
                                        <p:tav tm="100000">
                                          <p:val>
                                            <p:strVal val="#ppt_x"/>
                                          </p:val>
                                        </p:tav>
                                      </p:tavLst>
                                    </p:anim>
                                    <p:anim calcmode="lin" valueType="num">
                                      <p:cBhvr>
                                        <p:cTn id="78" dur="500" fill="hold"/>
                                        <p:tgtEl>
                                          <p:spTgt spid="2">
                                            <p:graphicEl>
                                              <a:dgm id="{70BA744C-B8AC-4773-B407-4525DAA415BF}"/>
                                            </p:graphicEl>
                                          </p:spTgt>
                                        </p:tgtEl>
                                        <p:attrNameLst>
                                          <p:attrName>ppt_y</p:attrName>
                                        </p:attrNameLst>
                                      </p:cBhvr>
                                      <p:tavLst>
                                        <p:tav tm="0">
                                          <p:val>
                                            <p:strVal val="#ppt_y"/>
                                          </p:val>
                                        </p:tav>
                                        <p:tav tm="100000">
                                          <p:val>
                                            <p:strVal val="#ppt_y"/>
                                          </p:val>
                                        </p:tav>
                                      </p:tavLst>
                                    </p:anim>
                                    <p:anim calcmode="lin" valueType="num">
                                      <p:cBhvr>
                                        <p:cTn id="79" dur="500" fill="hold"/>
                                        <p:tgtEl>
                                          <p:spTgt spid="2">
                                            <p:graphicEl>
                                              <a:dgm id="{70BA744C-B8AC-4773-B407-4525DAA415BF}"/>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70BA744C-B8AC-4773-B407-4525DAA415BF}"/>
                                            </p:graphicEl>
                                          </p:spTgt>
                                        </p:tgtEl>
                                        <p:attrNameLst>
                                          <p:attrName>ppt_h</p:attrName>
                                        </p:attrNameLst>
                                      </p:cBhvr>
                                      <p:tavLst>
                                        <p:tav tm="0">
                                          <p:val>
                                            <p:strVal val="#ppt_h"/>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grpId="0" nodeType="clickEffect">
                                  <p:stCondLst>
                                    <p:cond delay="0"/>
                                  </p:stCondLst>
                                  <p:childTnLst>
                                    <p:set>
                                      <p:cBhvr>
                                        <p:cTn id="84" dur="1" fill="hold">
                                          <p:stCondLst>
                                            <p:cond delay="0"/>
                                          </p:stCondLst>
                                        </p:cTn>
                                        <p:tgtEl>
                                          <p:spTgt spid="2">
                                            <p:graphicEl>
                                              <a:dgm id="{23C4F2D5-6CC6-4ABD-B543-1004840CE357}"/>
                                            </p:graphicEl>
                                          </p:spTgt>
                                        </p:tgtEl>
                                        <p:attrNameLst>
                                          <p:attrName>style.visibility</p:attrName>
                                        </p:attrNameLst>
                                      </p:cBhvr>
                                      <p:to>
                                        <p:strVal val="visible"/>
                                      </p:to>
                                    </p:set>
                                    <p:anim calcmode="lin" valueType="num">
                                      <p:cBhvr>
                                        <p:cTn id="85" dur="500" fill="hold"/>
                                        <p:tgtEl>
                                          <p:spTgt spid="2">
                                            <p:graphicEl>
                                              <a:dgm id="{23C4F2D5-6CC6-4ABD-B543-1004840CE357}"/>
                                            </p:graphicEl>
                                          </p:spTgt>
                                        </p:tgtEl>
                                        <p:attrNameLst>
                                          <p:attrName>ppt_w</p:attrName>
                                        </p:attrNameLst>
                                      </p:cBhvr>
                                      <p:tavLst>
                                        <p:tav tm="0">
                                          <p:val>
                                            <p:fltVal val="0"/>
                                          </p:val>
                                        </p:tav>
                                        <p:tav tm="100000">
                                          <p:val>
                                            <p:strVal val="#ppt_w"/>
                                          </p:val>
                                        </p:tav>
                                      </p:tavLst>
                                    </p:anim>
                                    <p:anim calcmode="lin" valueType="num">
                                      <p:cBhvr>
                                        <p:cTn id="86" dur="500" fill="hold"/>
                                        <p:tgtEl>
                                          <p:spTgt spid="2">
                                            <p:graphicEl>
                                              <a:dgm id="{23C4F2D5-6CC6-4ABD-B543-1004840CE357}"/>
                                            </p:graphicEl>
                                          </p:spTgt>
                                        </p:tgtEl>
                                        <p:attrNameLst>
                                          <p:attrName>ppt_h</p:attrName>
                                        </p:attrNameLst>
                                      </p:cBhvr>
                                      <p:tavLst>
                                        <p:tav tm="0">
                                          <p:val>
                                            <p:fltVal val="0"/>
                                          </p:val>
                                        </p:tav>
                                        <p:tav tm="100000">
                                          <p:val>
                                            <p:strVal val="#ppt_h"/>
                                          </p:val>
                                        </p:tav>
                                      </p:tavLst>
                                    </p:anim>
                                    <p:animEffect transition="in" filter="fade">
                                      <p:cBhvr>
                                        <p:cTn id="87" dur="500"/>
                                        <p:tgtEl>
                                          <p:spTgt spid="2">
                                            <p:graphicEl>
                                              <a:dgm id="{23C4F2D5-6CC6-4ABD-B543-1004840CE357}"/>
                                            </p:graphicEl>
                                          </p:spTgt>
                                        </p:tgtEl>
                                      </p:cBhvr>
                                    </p:animEffect>
                                  </p:childTnLst>
                                </p:cTn>
                              </p:par>
                            </p:childTnLst>
                          </p:cTn>
                        </p:par>
                        <p:par>
                          <p:cTn id="88" fill="hold">
                            <p:stCondLst>
                              <p:cond delay="500"/>
                            </p:stCondLst>
                            <p:childTnLst>
                              <p:par>
                                <p:cTn id="89" presetID="17" presetClass="entr" presetSubtype="8" fill="hold" grpId="0" nodeType="afterEffect">
                                  <p:stCondLst>
                                    <p:cond delay="0"/>
                                  </p:stCondLst>
                                  <p:childTnLst>
                                    <p:set>
                                      <p:cBhvr>
                                        <p:cTn id="90" dur="1" fill="hold">
                                          <p:stCondLst>
                                            <p:cond delay="0"/>
                                          </p:stCondLst>
                                        </p:cTn>
                                        <p:tgtEl>
                                          <p:spTgt spid="2">
                                            <p:graphicEl>
                                              <a:dgm id="{7E8CF67D-965B-468C-8DF4-941013A901EC}"/>
                                            </p:graphicEl>
                                          </p:spTgt>
                                        </p:tgtEl>
                                        <p:attrNameLst>
                                          <p:attrName>style.visibility</p:attrName>
                                        </p:attrNameLst>
                                      </p:cBhvr>
                                      <p:to>
                                        <p:strVal val="visible"/>
                                      </p:to>
                                    </p:set>
                                    <p:anim calcmode="lin" valueType="num">
                                      <p:cBhvr>
                                        <p:cTn id="91" dur="500" fill="hold"/>
                                        <p:tgtEl>
                                          <p:spTgt spid="2">
                                            <p:graphicEl>
                                              <a:dgm id="{7E8CF67D-965B-468C-8DF4-941013A901EC}"/>
                                            </p:graphicEl>
                                          </p:spTgt>
                                        </p:tgtEl>
                                        <p:attrNameLst>
                                          <p:attrName>ppt_x</p:attrName>
                                        </p:attrNameLst>
                                      </p:cBhvr>
                                      <p:tavLst>
                                        <p:tav tm="0">
                                          <p:val>
                                            <p:strVal val="#ppt_x-#ppt_w/2"/>
                                          </p:val>
                                        </p:tav>
                                        <p:tav tm="100000">
                                          <p:val>
                                            <p:strVal val="#ppt_x"/>
                                          </p:val>
                                        </p:tav>
                                      </p:tavLst>
                                    </p:anim>
                                    <p:anim calcmode="lin" valueType="num">
                                      <p:cBhvr>
                                        <p:cTn id="92" dur="500" fill="hold"/>
                                        <p:tgtEl>
                                          <p:spTgt spid="2">
                                            <p:graphicEl>
                                              <a:dgm id="{7E8CF67D-965B-468C-8DF4-941013A901EC}"/>
                                            </p:graphicEl>
                                          </p:spTgt>
                                        </p:tgtEl>
                                        <p:attrNameLst>
                                          <p:attrName>ppt_y</p:attrName>
                                        </p:attrNameLst>
                                      </p:cBhvr>
                                      <p:tavLst>
                                        <p:tav tm="0">
                                          <p:val>
                                            <p:strVal val="#ppt_y"/>
                                          </p:val>
                                        </p:tav>
                                        <p:tav tm="100000">
                                          <p:val>
                                            <p:strVal val="#ppt_y"/>
                                          </p:val>
                                        </p:tav>
                                      </p:tavLst>
                                    </p:anim>
                                    <p:anim calcmode="lin" valueType="num">
                                      <p:cBhvr>
                                        <p:cTn id="93" dur="500" fill="hold"/>
                                        <p:tgtEl>
                                          <p:spTgt spid="2">
                                            <p:graphicEl>
                                              <a:dgm id="{7E8CF67D-965B-468C-8DF4-941013A901EC}"/>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7E8CF67D-965B-468C-8DF4-941013A901EC}"/>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animBg="1"/>
      <p:bldP spid="8" grpId="0" animBg="1"/>
      <p:bldP spid="18"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6000"/>
          </a:stretch>
        </a:blipFill>
        <a:effectLst/>
      </p:bgPr>
    </p:bg>
    <p:spTree>
      <p:nvGrpSpPr>
        <p:cNvPr id="1" name="">
          <a:extLst>
            <a:ext uri="{FF2B5EF4-FFF2-40B4-BE49-F238E27FC236}">
              <a16:creationId xmlns:a16="http://schemas.microsoft.com/office/drawing/2014/main" id="{1484544E-3115-755E-2827-D4A701C0872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4E70154-936C-4B82-EC63-EF91059B1F69}"/>
              </a:ext>
            </a:extLst>
          </p:cNvPr>
          <p:cNvSpPr txBox="1"/>
          <p:nvPr/>
        </p:nvSpPr>
        <p:spPr>
          <a:xfrm>
            <a:off x="0" y="49160"/>
            <a:ext cx="9015292" cy="830997"/>
          </a:xfrm>
          <a:prstGeom prst="rect">
            <a:avLst/>
          </a:prstGeom>
          <a:noFill/>
        </p:spPr>
        <p:txBody>
          <a:bodyPr wrap="square">
            <a:spAutoFit/>
          </a:bodyPr>
          <a:lstStyle/>
          <a:p>
            <a:pPr algn="ctr"/>
            <a:r>
              <a:rPr lang="sr-Latn-RS" sz="4800" b="1" spc="30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UTEMELJENI I UTVRĐENI</a:t>
            </a:r>
          </a:p>
        </p:txBody>
      </p:sp>
      <p:sp>
        <p:nvSpPr>
          <p:cNvPr id="4" name="CuadroTexto 3">
            <a:extLst>
              <a:ext uri="{FF2B5EF4-FFF2-40B4-BE49-F238E27FC236}">
                <a16:creationId xmlns:a16="http://schemas.microsoft.com/office/drawing/2014/main" id="{BF8BB1D8-49EA-84CB-22A6-83D347242071}"/>
              </a:ext>
            </a:extLst>
          </p:cNvPr>
          <p:cNvSpPr txBox="1"/>
          <p:nvPr/>
        </p:nvSpPr>
        <p:spPr>
          <a:xfrm>
            <a:off x="297597" y="889990"/>
            <a:ext cx="8420098" cy="707886"/>
          </a:xfrm>
          <a:prstGeom prst="rect">
            <a:avLst/>
          </a:prstGeom>
          <a:noFill/>
        </p:spPr>
        <p:txBody>
          <a:bodyPr wrap="square">
            <a:spAutoFit/>
          </a:bodyPr>
          <a:lstStyle/>
          <a:p>
            <a:pPr algn="ct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„Ako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ustraj</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ete u veri, utemeljeni i utvrđeni, </a:t>
            </a:r>
            <a:r>
              <a:rPr lang="sr-Latn-RS" sz="20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te se ne udaljite od</a:t>
            </a:r>
            <a:r>
              <a:rPr lang="sr-Latn-RS" sz="20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 nade evanđelja koje ste čuli“ </a:t>
            </a:r>
            <a:r>
              <a:rPr lang="sr-Latn-RS" sz="1600" b="1" noProof="0"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rPr>
              <a:t>(Kološanima 1,23a  NKJV)</a:t>
            </a:r>
          </a:p>
        </p:txBody>
      </p:sp>
      <p:sp>
        <p:nvSpPr>
          <p:cNvPr id="5" name="CuadroTexto 4">
            <a:extLst>
              <a:ext uri="{FF2B5EF4-FFF2-40B4-BE49-F238E27FC236}">
                <a16:creationId xmlns:a16="http://schemas.microsoft.com/office/drawing/2014/main" id="{181E06BE-FEB0-6BA0-59EE-FF43F3E08C5C}"/>
              </a:ext>
            </a:extLst>
          </p:cNvPr>
          <p:cNvSpPr txBox="1"/>
          <p:nvPr/>
        </p:nvSpPr>
        <p:spPr>
          <a:xfrm>
            <a:off x="285749" y="1862087"/>
            <a:ext cx="8586633" cy="1107996"/>
          </a:xfrm>
          <a:prstGeom prst="rect">
            <a:avLst/>
          </a:prstGeom>
          <a:noFill/>
        </p:spPr>
        <p:txBody>
          <a:bodyPr wrap="square" rtlCol="0">
            <a:spAutoFit/>
          </a:bodyPr>
          <a:lstStyle/>
          <a:p>
            <a:pPr>
              <a:spcBef>
                <a:spcPts val="600"/>
              </a:spcBef>
            </a:pPr>
            <a:r>
              <a:rPr lang="sr-Latn-RS" sz="2200" b="1" noProof="0" dirty="0"/>
              <a:t>Već smo opravdani, i posvećeni smo, ali putovanje još nije završeno. Rizikujemo da skrenemo s puta i ne stignemo do cilja. Zato nam Pavle savetuje tri stvari (Kol. 1,23a):</a:t>
            </a:r>
          </a:p>
        </p:txBody>
      </p:sp>
      <p:graphicFrame>
        <p:nvGraphicFramePr>
          <p:cNvPr id="2" name="Diagrama 1">
            <a:extLst>
              <a:ext uri="{FF2B5EF4-FFF2-40B4-BE49-F238E27FC236}">
                <a16:creationId xmlns:a16="http://schemas.microsoft.com/office/drawing/2014/main" id="{82051BFD-AEE1-9529-9BD1-77CD5CBE6D85}"/>
              </a:ext>
            </a:extLst>
          </p:cNvPr>
          <p:cNvGraphicFramePr/>
          <p:nvPr>
            <p:extLst>
              <p:ext uri="{D42A27DB-BD31-4B8C-83A1-F6EECF244321}">
                <p14:modId xmlns:p14="http://schemas.microsoft.com/office/powerpoint/2010/main" val="1384291871"/>
              </p:ext>
            </p:extLst>
          </p:nvPr>
        </p:nvGraphicFramePr>
        <p:xfrm>
          <a:off x="134911" y="2989949"/>
          <a:ext cx="11850612" cy="386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 grupo de personas en medio de una ciudad&#10;&#10;El contenido generado por IA puede ser incorrecto.">
            <a:extLst>
              <a:ext uri="{FF2B5EF4-FFF2-40B4-BE49-F238E27FC236}">
                <a16:creationId xmlns:a16="http://schemas.microsoft.com/office/drawing/2014/main" id="{2B3B0FA4-514F-EA5B-971E-9377193FDE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15292" y="133985"/>
            <a:ext cx="2970231" cy="2771139"/>
          </a:xfrm>
          <a:prstGeom prst="roundRect">
            <a:avLst>
              <a:gd name="adj" fmla="val 7087"/>
            </a:avLst>
          </a:prstGeom>
          <a:ln w="28575">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2122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par>
                                <p:cTn id="19" presetID="5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2">
                                            <p:graphicEl>
                                              <a:dgm id="{21A0BE21-9D1E-45AC-8E26-59B8565D653E}"/>
                                            </p:graphicEl>
                                          </p:spTgt>
                                        </p:tgtEl>
                                        <p:attrNameLst>
                                          <p:attrName>style.visibility</p:attrName>
                                        </p:attrNameLst>
                                      </p:cBhvr>
                                      <p:to>
                                        <p:strVal val="visible"/>
                                      </p:to>
                                    </p:set>
                                    <p:anim calcmode="lin" valueType="num">
                                      <p:cBhvr>
                                        <p:cTn id="33" dur="500" fill="hold"/>
                                        <p:tgtEl>
                                          <p:spTgt spid="2">
                                            <p:graphicEl>
                                              <a:dgm id="{21A0BE21-9D1E-45AC-8E26-59B8565D653E}"/>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21A0BE21-9D1E-45AC-8E26-59B8565D653E}"/>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21A0BE21-9D1E-45AC-8E26-59B8565D653E}"/>
                                            </p:graphicEl>
                                          </p:spTgt>
                                        </p:tgtEl>
                                      </p:cBhvr>
                                    </p:animEffect>
                                    <p:anim calcmode="lin" valueType="num">
                                      <p:cBhvr>
                                        <p:cTn id="36" dur="500" fill="hold"/>
                                        <p:tgtEl>
                                          <p:spTgt spid="2">
                                            <p:graphicEl>
                                              <a:dgm id="{21A0BE21-9D1E-45AC-8E26-59B8565D653E}"/>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21A0BE21-9D1E-45AC-8E26-59B8565D653E}"/>
                                            </p:graphicEl>
                                          </p:spTgt>
                                        </p:tgtEl>
                                        <p:attrNameLst>
                                          <p:attrName>ppt_y</p:attrName>
                                        </p:attrNameLst>
                                      </p:cBhvr>
                                      <p:tavLst>
                                        <p:tav tm="0">
                                          <p:val>
                                            <p:fltVal val="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2">
                                            <p:graphicEl>
                                              <a:dgm id="{99D36536-A3B4-4D49-83BE-457AE2F5B7A2}"/>
                                            </p:graphicEl>
                                          </p:spTgt>
                                        </p:tgtEl>
                                        <p:attrNameLst>
                                          <p:attrName>style.visibility</p:attrName>
                                        </p:attrNameLst>
                                      </p:cBhvr>
                                      <p:to>
                                        <p:strVal val="visible"/>
                                      </p:to>
                                    </p:set>
                                    <p:animEffect transition="in" filter="fade">
                                      <p:cBhvr>
                                        <p:cTn id="42" dur="1000"/>
                                        <p:tgtEl>
                                          <p:spTgt spid="2">
                                            <p:graphicEl>
                                              <a:dgm id="{99D36536-A3B4-4D49-83BE-457AE2F5B7A2}"/>
                                            </p:graphicEl>
                                          </p:spTgt>
                                        </p:tgtEl>
                                      </p:cBhvr>
                                    </p:animEffect>
                                    <p:anim calcmode="lin" valueType="num">
                                      <p:cBhvr>
                                        <p:cTn id="43" dur="1000" fill="hold"/>
                                        <p:tgtEl>
                                          <p:spTgt spid="2">
                                            <p:graphicEl>
                                              <a:dgm id="{99D36536-A3B4-4D49-83BE-457AE2F5B7A2}"/>
                                            </p:graphicEl>
                                          </p:spTgt>
                                        </p:tgtEl>
                                        <p:attrNameLst>
                                          <p:attrName>ppt_x</p:attrName>
                                        </p:attrNameLst>
                                      </p:cBhvr>
                                      <p:tavLst>
                                        <p:tav tm="0">
                                          <p:val>
                                            <p:strVal val="#ppt_x"/>
                                          </p:val>
                                        </p:tav>
                                        <p:tav tm="100000">
                                          <p:val>
                                            <p:strVal val="#ppt_x"/>
                                          </p:val>
                                        </p:tav>
                                      </p:tavLst>
                                    </p:anim>
                                    <p:anim calcmode="lin" valueType="num">
                                      <p:cBhvr>
                                        <p:cTn id="44" dur="900" decel="100000" fill="hold"/>
                                        <p:tgtEl>
                                          <p:spTgt spid="2">
                                            <p:graphicEl>
                                              <a:dgm id="{99D36536-A3B4-4D49-83BE-457AE2F5B7A2}"/>
                                            </p:graphicEl>
                                          </p:spTgt>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
                                            <p:graphicEl>
                                              <a:dgm id="{99D36536-A3B4-4D49-83BE-457AE2F5B7A2}"/>
                                            </p:graphicEl>
                                          </p:spTgt>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2">
                                            <p:graphicEl>
                                              <a:dgm id="{A1EEB81C-6A78-4F44-9F26-625A031207C2}"/>
                                            </p:graphicEl>
                                          </p:spTgt>
                                        </p:tgtEl>
                                        <p:attrNameLst>
                                          <p:attrName>style.visibility</p:attrName>
                                        </p:attrNameLst>
                                      </p:cBhvr>
                                      <p:to>
                                        <p:strVal val="visible"/>
                                      </p:to>
                                    </p:set>
                                    <p:animEffect transition="in" filter="fade">
                                      <p:cBhvr>
                                        <p:cTn id="48" dur="1000"/>
                                        <p:tgtEl>
                                          <p:spTgt spid="2">
                                            <p:graphicEl>
                                              <a:dgm id="{A1EEB81C-6A78-4F44-9F26-625A031207C2}"/>
                                            </p:graphicEl>
                                          </p:spTgt>
                                        </p:tgtEl>
                                      </p:cBhvr>
                                    </p:animEffect>
                                    <p:anim calcmode="lin" valueType="num">
                                      <p:cBhvr>
                                        <p:cTn id="49" dur="1000" fill="hold"/>
                                        <p:tgtEl>
                                          <p:spTgt spid="2">
                                            <p:graphicEl>
                                              <a:dgm id="{A1EEB81C-6A78-4F44-9F26-625A031207C2}"/>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2">
                                            <p:graphicEl>
                                              <a:dgm id="{A1EEB81C-6A78-4F44-9F26-625A031207C2}"/>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2">
                                            <p:graphicEl>
                                              <a:dgm id="{A1EEB81C-6A78-4F44-9F26-625A031207C2}"/>
                                            </p:graphic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38F04ACA-9C01-45E8-8BFC-5DCFD3FAEB20}"/>
                                            </p:graphicEl>
                                          </p:spTgt>
                                        </p:tgtEl>
                                        <p:attrNameLst>
                                          <p:attrName>style.visibility</p:attrName>
                                        </p:attrNameLst>
                                      </p:cBhvr>
                                      <p:to>
                                        <p:strVal val="visible"/>
                                      </p:to>
                                    </p:set>
                                    <p:anim calcmode="lin" valueType="num">
                                      <p:cBhvr>
                                        <p:cTn id="56" dur="500" fill="hold"/>
                                        <p:tgtEl>
                                          <p:spTgt spid="2">
                                            <p:graphicEl>
                                              <a:dgm id="{38F04ACA-9C01-45E8-8BFC-5DCFD3FAEB20}"/>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38F04ACA-9C01-45E8-8BFC-5DCFD3FAEB20}"/>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38F04ACA-9C01-45E8-8BFC-5DCFD3FAEB20}"/>
                                            </p:graphicEl>
                                          </p:spTgt>
                                        </p:tgtEl>
                                      </p:cBhvr>
                                    </p:animEffect>
                                    <p:anim calcmode="lin" valueType="num">
                                      <p:cBhvr>
                                        <p:cTn id="59" dur="500" fill="hold"/>
                                        <p:tgtEl>
                                          <p:spTgt spid="2">
                                            <p:graphicEl>
                                              <a:dgm id="{38F04ACA-9C01-45E8-8BFC-5DCFD3FAEB20}"/>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38F04ACA-9C01-45E8-8BFC-5DCFD3FAEB20}"/>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grpId="0" nodeType="clickEffect">
                                  <p:stCondLst>
                                    <p:cond delay="0"/>
                                  </p:stCondLst>
                                  <p:childTnLst>
                                    <p:set>
                                      <p:cBhvr>
                                        <p:cTn id="64" dur="1" fill="hold">
                                          <p:stCondLst>
                                            <p:cond delay="0"/>
                                          </p:stCondLst>
                                        </p:cTn>
                                        <p:tgtEl>
                                          <p:spTgt spid="2">
                                            <p:graphicEl>
                                              <a:dgm id="{F20D61F0-7A4B-4A87-8119-BA789B8B2306}"/>
                                            </p:graphicEl>
                                          </p:spTgt>
                                        </p:tgtEl>
                                        <p:attrNameLst>
                                          <p:attrName>style.visibility</p:attrName>
                                        </p:attrNameLst>
                                      </p:cBhvr>
                                      <p:to>
                                        <p:strVal val="visible"/>
                                      </p:to>
                                    </p:set>
                                    <p:animEffect transition="in" filter="fade">
                                      <p:cBhvr>
                                        <p:cTn id="65" dur="1000"/>
                                        <p:tgtEl>
                                          <p:spTgt spid="2">
                                            <p:graphicEl>
                                              <a:dgm id="{F20D61F0-7A4B-4A87-8119-BA789B8B2306}"/>
                                            </p:graphicEl>
                                          </p:spTgt>
                                        </p:tgtEl>
                                      </p:cBhvr>
                                    </p:animEffect>
                                    <p:anim calcmode="lin" valueType="num">
                                      <p:cBhvr>
                                        <p:cTn id="66" dur="1000" fill="hold"/>
                                        <p:tgtEl>
                                          <p:spTgt spid="2">
                                            <p:graphicEl>
                                              <a:dgm id="{F20D61F0-7A4B-4A87-8119-BA789B8B2306}"/>
                                            </p:graphicEl>
                                          </p:spTgt>
                                        </p:tgtEl>
                                        <p:attrNameLst>
                                          <p:attrName>ppt_x</p:attrName>
                                        </p:attrNameLst>
                                      </p:cBhvr>
                                      <p:tavLst>
                                        <p:tav tm="0">
                                          <p:val>
                                            <p:strVal val="#ppt_x"/>
                                          </p:val>
                                        </p:tav>
                                        <p:tav tm="100000">
                                          <p:val>
                                            <p:strVal val="#ppt_x"/>
                                          </p:val>
                                        </p:tav>
                                      </p:tavLst>
                                    </p:anim>
                                    <p:anim calcmode="lin" valueType="num">
                                      <p:cBhvr>
                                        <p:cTn id="67" dur="900" decel="100000" fill="hold"/>
                                        <p:tgtEl>
                                          <p:spTgt spid="2">
                                            <p:graphicEl>
                                              <a:dgm id="{F20D61F0-7A4B-4A87-8119-BA789B8B2306}"/>
                                            </p:graphicEl>
                                          </p:spTgt>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
                                            <p:graphicEl>
                                              <a:dgm id="{F20D61F0-7A4B-4A87-8119-BA789B8B2306}"/>
                                            </p:graphicEl>
                                          </p:spTgt>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2">
                                            <p:graphicEl>
                                              <a:dgm id="{DC85CE15-62B1-44D9-A6C8-D2A406848E6A}"/>
                                            </p:graphicEl>
                                          </p:spTgt>
                                        </p:tgtEl>
                                        <p:attrNameLst>
                                          <p:attrName>style.visibility</p:attrName>
                                        </p:attrNameLst>
                                      </p:cBhvr>
                                      <p:to>
                                        <p:strVal val="visible"/>
                                      </p:to>
                                    </p:set>
                                    <p:animEffect transition="in" filter="fade">
                                      <p:cBhvr>
                                        <p:cTn id="71" dur="1000"/>
                                        <p:tgtEl>
                                          <p:spTgt spid="2">
                                            <p:graphicEl>
                                              <a:dgm id="{DC85CE15-62B1-44D9-A6C8-D2A406848E6A}"/>
                                            </p:graphicEl>
                                          </p:spTgt>
                                        </p:tgtEl>
                                      </p:cBhvr>
                                    </p:animEffect>
                                    <p:anim calcmode="lin" valueType="num">
                                      <p:cBhvr>
                                        <p:cTn id="72" dur="1000" fill="hold"/>
                                        <p:tgtEl>
                                          <p:spTgt spid="2">
                                            <p:graphicEl>
                                              <a:dgm id="{DC85CE15-62B1-44D9-A6C8-D2A406848E6A}"/>
                                            </p:graphicEl>
                                          </p:spTgt>
                                        </p:tgtEl>
                                        <p:attrNameLst>
                                          <p:attrName>ppt_x</p:attrName>
                                        </p:attrNameLst>
                                      </p:cBhvr>
                                      <p:tavLst>
                                        <p:tav tm="0">
                                          <p:val>
                                            <p:strVal val="#ppt_x"/>
                                          </p:val>
                                        </p:tav>
                                        <p:tav tm="100000">
                                          <p:val>
                                            <p:strVal val="#ppt_x"/>
                                          </p:val>
                                        </p:tav>
                                      </p:tavLst>
                                    </p:anim>
                                    <p:anim calcmode="lin" valueType="num">
                                      <p:cBhvr>
                                        <p:cTn id="73" dur="900" decel="100000" fill="hold"/>
                                        <p:tgtEl>
                                          <p:spTgt spid="2">
                                            <p:graphicEl>
                                              <a:dgm id="{DC85CE15-62B1-44D9-A6C8-D2A406848E6A}"/>
                                            </p:graphic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
                                            <p:graphicEl>
                                              <a:dgm id="{DC85CE15-62B1-44D9-A6C8-D2A406848E6A}"/>
                                            </p:graphicEl>
                                          </p:spTgt>
                                        </p:tgtEl>
                                        <p:attrNameLst>
                                          <p:attrName>ppt_y</p:attrName>
                                        </p:attrNameLst>
                                      </p:cBhvr>
                                      <p:tavLst>
                                        <p:tav tm="0">
                                          <p:val>
                                            <p:strVal val="#ppt_y-.03"/>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528" fill="hold" grpId="0" nodeType="clickEffect">
                                  <p:stCondLst>
                                    <p:cond delay="0"/>
                                  </p:stCondLst>
                                  <p:childTnLst>
                                    <p:set>
                                      <p:cBhvr>
                                        <p:cTn id="78" dur="1" fill="hold">
                                          <p:stCondLst>
                                            <p:cond delay="0"/>
                                          </p:stCondLst>
                                        </p:cTn>
                                        <p:tgtEl>
                                          <p:spTgt spid="2">
                                            <p:graphicEl>
                                              <a:dgm id="{C473FD13-5BAF-4B9B-BF2E-9AAD8331BEC3}"/>
                                            </p:graphicEl>
                                          </p:spTgt>
                                        </p:tgtEl>
                                        <p:attrNameLst>
                                          <p:attrName>style.visibility</p:attrName>
                                        </p:attrNameLst>
                                      </p:cBhvr>
                                      <p:to>
                                        <p:strVal val="visible"/>
                                      </p:to>
                                    </p:set>
                                    <p:anim calcmode="lin" valueType="num">
                                      <p:cBhvr>
                                        <p:cTn id="79" dur="500" fill="hold"/>
                                        <p:tgtEl>
                                          <p:spTgt spid="2">
                                            <p:graphicEl>
                                              <a:dgm id="{C473FD13-5BAF-4B9B-BF2E-9AAD8331BEC3}"/>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C473FD13-5BAF-4B9B-BF2E-9AAD8331BEC3}"/>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C473FD13-5BAF-4B9B-BF2E-9AAD8331BEC3}"/>
                                            </p:graphicEl>
                                          </p:spTgt>
                                        </p:tgtEl>
                                      </p:cBhvr>
                                    </p:animEffect>
                                    <p:anim calcmode="lin" valueType="num">
                                      <p:cBhvr>
                                        <p:cTn id="82" dur="500" fill="hold"/>
                                        <p:tgtEl>
                                          <p:spTgt spid="2">
                                            <p:graphicEl>
                                              <a:dgm id="{C473FD13-5BAF-4B9B-BF2E-9AAD8331BEC3}"/>
                                            </p:graphicEl>
                                          </p:spTgt>
                                        </p:tgtEl>
                                        <p:attrNameLst>
                                          <p:attrName>ppt_x</p:attrName>
                                        </p:attrNameLst>
                                      </p:cBhvr>
                                      <p:tavLst>
                                        <p:tav tm="0">
                                          <p:val>
                                            <p:fltVal val="0.5"/>
                                          </p:val>
                                        </p:tav>
                                        <p:tav tm="100000">
                                          <p:val>
                                            <p:strVal val="#ppt_x"/>
                                          </p:val>
                                        </p:tav>
                                      </p:tavLst>
                                    </p:anim>
                                    <p:anim calcmode="lin" valueType="num">
                                      <p:cBhvr>
                                        <p:cTn id="83" dur="500" fill="hold"/>
                                        <p:tgtEl>
                                          <p:spTgt spid="2">
                                            <p:graphicEl>
                                              <a:dgm id="{C473FD13-5BAF-4B9B-BF2E-9AAD8331BEC3}"/>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37" presetClass="entr" presetSubtype="0" fill="hold" grpId="0" nodeType="clickEffect">
                                  <p:stCondLst>
                                    <p:cond delay="0"/>
                                  </p:stCondLst>
                                  <p:childTnLst>
                                    <p:set>
                                      <p:cBhvr>
                                        <p:cTn id="87" dur="1" fill="hold">
                                          <p:stCondLst>
                                            <p:cond delay="0"/>
                                          </p:stCondLst>
                                        </p:cTn>
                                        <p:tgtEl>
                                          <p:spTgt spid="2">
                                            <p:graphicEl>
                                              <a:dgm id="{B9BC0BC2-73FB-4F25-88C4-5E109F8D6048}"/>
                                            </p:graphicEl>
                                          </p:spTgt>
                                        </p:tgtEl>
                                        <p:attrNameLst>
                                          <p:attrName>style.visibility</p:attrName>
                                        </p:attrNameLst>
                                      </p:cBhvr>
                                      <p:to>
                                        <p:strVal val="visible"/>
                                      </p:to>
                                    </p:set>
                                    <p:animEffect transition="in" filter="fade">
                                      <p:cBhvr>
                                        <p:cTn id="88" dur="1000"/>
                                        <p:tgtEl>
                                          <p:spTgt spid="2">
                                            <p:graphicEl>
                                              <a:dgm id="{B9BC0BC2-73FB-4F25-88C4-5E109F8D6048}"/>
                                            </p:graphicEl>
                                          </p:spTgt>
                                        </p:tgtEl>
                                      </p:cBhvr>
                                    </p:animEffect>
                                    <p:anim calcmode="lin" valueType="num">
                                      <p:cBhvr>
                                        <p:cTn id="89" dur="1000" fill="hold"/>
                                        <p:tgtEl>
                                          <p:spTgt spid="2">
                                            <p:graphicEl>
                                              <a:dgm id="{B9BC0BC2-73FB-4F25-88C4-5E109F8D6048}"/>
                                            </p:graphicEl>
                                          </p:spTgt>
                                        </p:tgtEl>
                                        <p:attrNameLst>
                                          <p:attrName>ppt_x</p:attrName>
                                        </p:attrNameLst>
                                      </p:cBhvr>
                                      <p:tavLst>
                                        <p:tav tm="0">
                                          <p:val>
                                            <p:strVal val="#ppt_x"/>
                                          </p:val>
                                        </p:tav>
                                        <p:tav tm="100000">
                                          <p:val>
                                            <p:strVal val="#ppt_x"/>
                                          </p:val>
                                        </p:tav>
                                      </p:tavLst>
                                    </p:anim>
                                    <p:anim calcmode="lin" valueType="num">
                                      <p:cBhvr>
                                        <p:cTn id="90" dur="900" decel="100000" fill="hold"/>
                                        <p:tgtEl>
                                          <p:spTgt spid="2">
                                            <p:graphicEl>
                                              <a:dgm id="{B9BC0BC2-73FB-4F25-88C4-5E109F8D6048}"/>
                                            </p:graphicEl>
                                          </p:spTgt>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
                                            <p:graphicEl>
                                              <a:dgm id="{B9BC0BC2-73FB-4F25-88C4-5E109F8D6048}"/>
                                            </p:graphicEl>
                                          </p:spTgt>
                                        </p:tgtEl>
                                        <p:attrNameLst>
                                          <p:attrName>ppt_y</p:attrName>
                                        </p:attrNameLst>
                                      </p:cBhvr>
                                      <p:tavLst>
                                        <p:tav tm="0">
                                          <p:val>
                                            <p:strVal val="#ppt_y-.03"/>
                                          </p:val>
                                        </p:tav>
                                        <p:tav tm="100000">
                                          <p:val>
                                            <p:strVal val="#ppt_y"/>
                                          </p:val>
                                        </p:tav>
                                      </p:tavLst>
                                    </p:anim>
                                  </p:childTnLst>
                                </p:cTn>
                              </p:par>
                              <p:par>
                                <p:cTn id="92" presetID="37" presetClass="entr" presetSubtype="0" fill="hold" grpId="0" nodeType="withEffect">
                                  <p:stCondLst>
                                    <p:cond delay="0"/>
                                  </p:stCondLst>
                                  <p:childTnLst>
                                    <p:set>
                                      <p:cBhvr>
                                        <p:cTn id="93" dur="1" fill="hold">
                                          <p:stCondLst>
                                            <p:cond delay="0"/>
                                          </p:stCondLst>
                                        </p:cTn>
                                        <p:tgtEl>
                                          <p:spTgt spid="2">
                                            <p:graphicEl>
                                              <a:dgm id="{038902D1-3B27-495C-9EBB-1AB2E50AC2A9}"/>
                                            </p:graphicEl>
                                          </p:spTgt>
                                        </p:tgtEl>
                                        <p:attrNameLst>
                                          <p:attrName>style.visibility</p:attrName>
                                        </p:attrNameLst>
                                      </p:cBhvr>
                                      <p:to>
                                        <p:strVal val="visible"/>
                                      </p:to>
                                    </p:set>
                                    <p:animEffect transition="in" filter="fade">
                                      <p:cBhvr>
                                        <p:cTn id="94" dur="1000"/>
                                        <p:tgtEl>
                                          <p:spTgt spid="2">
                                            <p:graphicEl>
                                              <a:dgm id="{038902D1-3B27-495C-9EBB-1AB2E50AC2A9}"/>
                                            </p:graphicEl>
                                          </p:spTgt>
                                        </p:tgtEl>
                                      </p:cBhvr>
                                    </p:animEffect>
                                    <p:anim calcmode="lin" valueType="num">
                                      <p:cBhvr>
                                        <p:cTn id="95" dur="1000" fill="hold"/>
                                        <p:tgtEl>
                                          <p:spTgt spid="2">
                                            <p:graphicEl>
                                              <a:dgm id="{038902D1-3B27-495C-9EBB-1AB2E50AC2A9}"/>
                                            </p:graphicEl>
                                          </p:spTgt>
                                        </p:tgtEl>
                                        <p:attrNameLst>
                                          <p:attrName>ppt_x</p:attrName>
                                        </p:attrNameLst>
                                      </p:cBhvr>
                                      <p:tavLst>
                                        <p:tav tm="0">
                                          <p:val>
                                            <p:strVal val="#ppt_x"/>
                                          </p:val>
                                        </p:tav>
                                        <p:tav tm="100000">
                                          <p:val>
                                            <p:strVal val="#ppt_x"/>
                                          </p:val>
                                        </p:tav>
                                      </p:tavLst>
                                    </p:anim>
                                    <p:anim calcmode="lin" valueType="num">
                                      <p:cBhvr>
                                        <p:cTn id="96" dur="900" decel="100000" fill="hold"/>
                                        <p:tgtEl>
                                          <p:spTgt spid="2">
                                            <p:graphicEl>
                                              <a:dgm id="{038902D1-3B27-495C-9EBB-1AB2E50AC2A9}"/>
                                            </p:graphicEl>
                                          </p:spTgt>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
                                            <p:graphicEl>
                                              <a:dgm id="{038902D1-3B27-495C-9EBB-1AB2E50AC2A9}"/>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a:extLst>
            <a:ext uri="{FF2B5EF4-FFF2-40B4-BE49-F238E27FC236}">
              <a16:creationId xmlns:a16="http://schemas.microsoft.com/office/drawing/2014/main" id="{2EE39AB5-9ACA-84B7-2AC4-8C1DC955F447}"/>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41D3DAF-33AA-F720-C9F7-A6AE1AF1CFD7}"/>
              </a:ext>
            </a:extLst>
          </p:cNvPr>
          <p:cNvSpPr txBox="1"/>
          <p:nvPr/>
        </p:nvSpPr>
        <p:spPr>
          <a:xfrm>
            <a:off x="1111044" y="674706"/>
            <a:ext cx="10075116" cy="1439229"/>
          </a:xfrm>
          <a:prstGeom prst="rect">
            <a:avLst/>
          </a:prstGeom>
          <a:noFill/>
        </p:spPr>
        <p:txBody>
          <a:bodyPr wrap="square">
            <a:prstTxWarp prst="textTriangle">
              <a:avLst/>
            </a:prstTxWarp>
            <a:spAutoFit/>
          </a:bodyPr>
          <a:lstStyle/>
          <a:p>
            <a:pPr algn="ctr"/>
            <a:r>
              <a:rPr lang="sr-Latn-RS" sz="6000" b="1" spc="50" noProof="0" dirty="0">
                <a:ln w="0"/>
                <a:solidFill>
                  <a:schemeClr val="bg1"/>
                </a:solidFill>
                <a:effectLst>
                  <a:innerShdw blurRad="63500" dist="50800" dir="13500000">
                    <a:srgbClr val="000000">
                      <a:alpha val="50000"/>
                    </a:srgbClr>
                  </a:innerShdw>
                </a:effectLst>
              </a:rPr>
              <a:t> NADA </a:t>
            </a:r>
          </a:p>
        </p:txBody>
      </p:sp>
    </p:spTree>
    <p:extLst>
      <p:ext uri="{BB962C8B-B14F-4D97-AF65-F5344CB8AC3E}">
        <p14:creationId xmlns:p14="http://schemas.microsoft.com/office/powerpoint/2010/main" val="34862066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TotalTime>
  <Words>2134</Words>
  <Application>Microsoft Office PowerPoint</Application>
  <PresentationFormat>Panorámica</PresentationFormat>
  <Paragraphs>116</Paragraphs>
  <Slides>18</Slides>
  <Notes>7</Notes>
  <HiddenSlides>0</HiddenSlides>
  <MMClips>0</MMClips>
  <ScaleCrop>false</ScaleCrop>
  <HeadingPairs>
    <vt:vector size="6" baseType="variant">
      <vt:variant>
        <vt:lpstr>Fuentes usadas</vt:lpstr>
      </vt:variant>
      <vt:variant>
        <vt:i4>12</vt:i4>
      </vt:variant>
      <vt:variant>
        <vt:lpstr>Tema</vt:lpstr>
      </vt:variant>
      <vt:variant>
        <vt:i4>5</vt:i4>
      </vt:variant>
      <vt:variant>
        <vt:lpstr>Títulos de diapositiva</vt:lpstr>
      </vt:variant>
      <vt:variant>
        <vt:i4>18</vt:i4>
      </vt:variant>
    </vt:vector>
  </HeadingPairs>
  <TitlesOfParts>
    <vt:vector size="35" baseType="lpstr">
      <vt:lpstr>Calibri</vt:lpstr>
      <vt:lpstr>Arial</vt:lpstr>
      <vt:lpstr>Gill Sans MT Ext Condensed Bold</vt:lpstr>
      <vt:lpstr>Bodoni MT Poster Compressed</vt:lpstr>
      <vt:lpstr>Impact</vt:lpstr>
      <vt:lpstr>Arial Narrow</vt:lpstr>
      <vt:lpstr>Constantia</vt:lpstr>
      <vt:lpstr>Comic Sans MS</vt:lpstr>
      <vt:lpstr>Aptos</vt:lpstr>
      <vt:lpstr>Britannic Bold</vt:lpstr>
      <vt:lpstr>Times New Roman</vt:lpstr>
      <vt:lpstr>Aptos Display</vt:lpstr>
      <vt:lpstr>Tema de Office</vt:lpstr>
      <vt:lpstr>1_Tema de Office</vt:lpstr>
      <vt:lpstr>3_Default Design</vt:lpstr>
      <vt:lpstr>5_Default Design</vt:lpstr>
      <vt:lpstr>6_Default Design</vt:lpstr>
      <vt:lpstr>Presentación de PowerPoint</vt:lpstr>
      <vt:lpstr>Upamtite stih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PRIMENA</vt:lpstr>
      <vt:lpstr>PLAN </vt:lpstr>
      <vt:lpstr>PRENOŠENJE ISTINE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70</cp:revision>
  <dcterms:created xsi:type="dcterms:W3CDTF">2026-01-24T16:42:04Z</dcterms:created>
  <dcterms:modified xsi:type="dcterms:W3CDTF">2026-01-29T20:23:18Z</dcterms:modified>
</cp:coreProperties>
</file>